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316" r:id="rId2"/>
    <p:sldId id="448" r:id="rId3"/>
    <p:sldId id="447" r:id="rId4"/>
    <p:sldId id="449" r:id="rId5"/>
    <p:sldId id="317" r:id="rId6"/>
    <p:sldId id="327" r:id="rId7"/>
    <p:sldId id="328" r:id="rId8"/>
    <p:sldId id="324" r:id="rId9"/>
    <p:sldId id="322" r:id="rId10"/>
    <p:sldId id="323" r:id="rId11"/>
    <p:sldId id="329" r:id="rId12"/>
    <p:sldId id="365" r:id="rId13"/>
    <p:sldId id="33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67" d="100"/>
          <a:sy n="67" d="100"/>
        </p:scale>
        <p:origin x="528" y="53"/>
      </p:cViewPr>
      <p:guideLst/>
    </p:cSldViewPr>
  </p:slideViewPr>
  <p:notesTextViewPr>
    <p:cViewPr>
      <p:scale>
        <a:sx n="1" d="1"/>
        <a:sy n="1" d="1"/>
      </p:scale>
      <p:origin x="0" y="0"/>
    </p:cViewPr>
  </p:notesTextViewPr>
  <p:notesViewPr>
    <p:cSldViewPr snapToGrid="0">
      <p:cViewPr varScale="1">
        <p:scale>
          <a:sx n="127" d="100"/>
          <a:sy n="127" d="100"/>
        </p:scale>
        <p:origin x="4050" y="1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61A0218-F267-490A-9CAA-EEF6E551D2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57BAE31-C2DB-4886-B0C5-771E054FCF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5C56B5-411A-4BDF-AE42-43424C950FDD}" type="datetimeFigureOut">
              <a:rPr lang="zh-CN" altLang="en-US" smtClean="0"/>
              <a:t>2025/03/14</a:t>
            </a:fld>
            <a:endParaRPr lang="zh-CN" altLang="en-US"/>
          </a:p>
        </p:txBody>
      </p:sp>
      <p:sp>
        <p:nvSpPr>
          <p:cNvPr id="4" name="页脚占位符 3">
            <a:extLst>
              <a:ext uri="{FF2B5EF4-FFF2-40B4-BE49-F238E27FC236}">
                <a16:creationId xmlns:a16="http://schemas.microsoft.com/office/drawing/2014/main" id="{C9CF298F-A52F-46D2-B293-3988CB4D9C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7F57B03-2503-43A4-ACD6-79D3A158FA3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41E9FE-18C8-4A87-B1D7-8C7D98F688C2}" type="slidenum">
              <a:rPr lang="zh-CN" altLang="en-US" smtClean="0"/>
              <a:t>‹#›</a:t>
            </a:fld>
            <a:endParaRPr lang="zh-CN" altLang="en-US"/>
          </a:p>
        </p:txBody>
      </p:sp>
    </p:spTree>
    <p:extLst>
      <p:ext uri="{BB962C8B-B14F-4D97-AF65-F5344CB8AC3E}">
        <p14:creationId xmlns:p14="http://schemas.microsoft.com/office/powerpoint/2010/main" val="966326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14CD53-D6D4-4757-8A00-0A7DDD32DAEC}" type="datetimeFigureOut">
              <a:rPr lang="zh-CN" altLang="en-US" smtClean="0"/>
              <a:t>2025/03/14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FFC7F-2476-44B7-8651-F21526B2E611}" type="slidenum">
              <a:rPr lang="zh-CN" altLang="en-US" smtClean="0"/>
              <a:t>‹#›</a:t>
            </a:fld>
            <a:endParaRPr lang="zh-CN" altLang="en-US"/>
          </a:p>
        </p:txBody>
      </p:sp>
    </p:spTree>
    <p:extLst>
      <p:ext uri="{BB962C8B-B14F-4D97-AF65-F5344CB8AC3E}">
        <p14:creationId xmlns:p14="http://schemas.microsoft.com/office/powerpoint/2010/main" val="2077242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33A5904-2FD5-4FD6-9E91-C73C1599825A}" type="slidenum">
              <a:rPr lang="en-US" altLang="zh-CN" smtClean="0"/>
              <a:pPr eaLnBrk="1" hangingPunct="1"/>
              <a:t>5</a:t>
            </a:fld>
            <a:endParaRPr lang="en-US" altLang="zh-CN"/>
          </a:p>
        </p:txBody>
      </p:sp>
      <p:sp>
        <p:nvSpPr>
          <p:cNvPr id="106499" name="Rectangle 7"/>
          <p:cNvSpPr txBox="1">
            <a:spLocks noGrp="1" noChangeArrowheads="1"/>
          </p:cNvSpPr>
          <p:nvPr/>
        </p:nvSpPr>
        <p:spPr bwMode="auto">
          <a:xfrm>
            <a:off x="5623994" y="6455664"/>
            <a:ext cx="4302692" cy="340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fld id="{3CF75694-F83D-4A5C-B896-76472A2A932C}" type="slidenum">
              <a:rPr kumimoji="1" lang="en-US" altLang="zh-CN" sz="1300">
                <a:latin typeface="Times New Roman" pitchFamily="18" charset="0"/>
              </a:rPr>
              <a:pPr algn="r" eaLnBrk="1" hangingPunct="1"/>
              <a:t>5</a:t>
            </a:fld>
            <a:endParaRPr kumimoji="1" lang="en-US" altLang="zh-CN" sz="1300">
              <a:latin typeface="Times New Roman" pitchFamily="18" charset="0"/>
            </a:endParaRPr>
          </a:p>
        </p:txBody>
      </p:sp>
      <p:sp>
        <p:nvSpPr>
          <p:cNvPr id="106500" name="Rectangle 2"/>
          <p:cNvSpPr>
            <a:spLocks noGrp="1" noRot="1" noChangeAspect="1" noChangeArrowheads="1" noTextEdit="1"/>
          </p:cNvSpPr>
          <p:nvPr>
            <p:ph type="sldImg"/>
          </p:nvPr>
        </p:nvSpPr>
        <p:spPr>
          <a:ln/>
        </p:spPr>
      </p:sp>
      <p:sp>
        <p:nvSpPr>
          <p:cNvPr id="1065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itchFamily="34" charset="0"/>
              <a:ea typeface="宋体" pitchFamily="2" charset="-122"/>
            </a:endParaRPr>
          </a:p>
        </p:txBody>
      </p:sp>
    </p:spTree>
    <p:extLst>
      <p:ext uri="{BB962C8B-B14F-4D97-AF65-F5344CB8AC3E}">
        <p14:creationId xmlns:p14="http://schemas.microsoft.com/office/powerpoint/2010/main" val="1744644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a:solidFill>
                  <a:schemeClr val="tx1"/>
                </a:solidFill>
                <a:latin typeface="Arial" pitchFamily="34" charset="0"/>
                <a:ea typeface="宋体" pitchFamily="2" charset="-122"/>
              </a:defRPr>
            </a:lvl1pPr>
            <a:lvl2pPr marL="742950" indent="-285750" defTabSz="990600" eaLnBrk="0" hangingPunct="0">
              <a:defRPr>
                <a:solidFill>
                  <a:schemeClr val="tx1"/>
                </a:solidFill>
                <a:latin typeface="Arial" pitchFamily="34" charset="0"/>
                <a:ea typeface="宋体" pitchFamily="2" charset="-122"/>
              </a:defRPr>
            </a:lvl2pPr>
            <a:lvl3pPr marL="1143000" indent="-228600" defTabSz="990600" eaLnBrk="0" hangingPunct="0">
              <a:defRPr>
                <a:solidFill>
                  <a:schemeClr val="tx1"/>
                </a:solidFill>
                <a:latin typeface="Arial" pitchFamily="34" charset="0"/>
                <a:ea typeface="宋体" pitchFamily="2" charset="-122"/>
              </a:defRPr>
            </a:lvl3pPr>
            <a:lvl4pPr marL="1600200" indent="-228600" defTabSz="990600" eaLnBrk="0" hangingPunct="0">
              <a:defRPr>
                <a:solidFill>
                  <a:schemeClr val="tx1"/>
                </a:solidFill>
                <a:latin typeface="Arial" pitchFamily="34" charset="0"/>
                <a:ea typeface="宋体" pitchFamily="2" charset="-122"/>
              </a:defRPr>
            </a:lvl4pPr>
            <a:lvl5pPr marL="2057400" indent="-228600" defTabSz="990600" eaLnBrk="0" hangingPunct="0">
              <a:defRPr>
                <a:solidFill>
                  <a:schemeClr val="tx1"/>
                </a:solidFill>
                <a:latin typeface="Arial" pitchFamily="34" charset="0"/>
                <a:ea typeface="宋体" pitchFamily="2" charset="-122"/>
              </a:defRPr>
            </a:lvl5pPr>
            <a:lvl6pPr marL="2514600" indent="-228600" defTabSz="990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defTabSz="990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defTabSz="990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defTabSz="990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F9E6BEB4-3D91-4459-9EC8-754F6EE0D7F1}" type="slidenum">
              <a:rPr lang="en-US" altLang="zh-CN" smtClean="0"/>
              <a:pPr eaLnBrk="1" hangingPunct="1"/>
              <a:t>13</a:t>
            </a:fld>
            <a:endParaRPr lang="en-US"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itchFamily="34" charset="0"/>
              <a:ea typeface="宋体" pitchFamily="2" charset="-122"/>
            </a:endParaRPr>
          </a:p>
        </p:txBody>
      </p:sp>
    </p:spTree>
    <p:extLst>
      <p:ext uri="{BB962C8B-B14F-4D97-AF65-F5344CB8AC3E}">
        <p14:creationId xmlns:p14="http://schemas.microsoft.com/office/powerpoint/2010/main" val="40436957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9F47FEC7-9A3D-49CC-9E65-1026F10837D5}"/>
              </a:ext>
            </a:extLst>
          </p:cNvPr>
          <p:cNvSpPr/>
          <p:nvPr userDrawn="1"/>
        </p:nvSpPr>
        <p:spPr>
          <a:xfrm>
            <a:off x="3867573" y="860213"/>
            <a:ext cx="4644000" cy="4644000"/>
          </a:xfrm>
          <a:prstGeom prst="rect">
            <a:avLst/>
          </a:prstGeom>
          <a:blipFill dpi="0" rotWithShape="1">
            <a:blip r:embed="rId2">
              <a:alphaModFix amt="20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4E96DDE6-831A-47E8-9590-3CD0B325F2F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A956A9-4DD2-454E-9B48-B80F47BD4C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C29D863-709A-46B5-B0E6-B232D80D7B62}"/>
              </a:ext>
            </a:extLst>
          </p:cNvPr>
          <p:cNvSpPr>
            <a:spLocks noGrp="1"/>
          </p:cNvSpPr>
          <p:nvPr>
            <p:ph type="dt" sz="half" idx="10"/>
          </p:nvPr>
        </p:nvSpPr>
        <p:spPr/>
        <p:txBody>
          <a:bodyPr/>
          <a:lstStyle/>
          <a:p>
            <a:fld id="{93B3B2C3-F637-4BE8-AC54-E72F7CD89ACB}" type="datetime1">
              <a:rPr lang="zh-CN" altLang="en-US" smtClean="0"/>
              <a:t>2025/03/14</a:t>
            </a:fld>
            <a:endParaRPr lang="zh-CN" altLang="en-US"/>
          </a:p>
        </p:txBody>
      </p:sp>
      <p:sp>
        <p:nvSpPr>
          <p:cNvPr id="5" name="页脚占位符 4">
            <a:extLst>
              <a:ext uri="{FF2B5EF4-FFF2-40B4-BE49-F238E27FC236}">
                <a16:creationId xmlns:a16="http://schemas.microsoft.com/office/drawing/2014/main" id="{173203CE-E34C-4EF6-86B9-F8353703E8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549A7D-4429-437D-90BF-ED519D5A9571}"/>
              </a:ext>
            </a:extLst>
          </p:cNvPr>
          <p:cNvSpPr>
            <a:spLocks noGrp="1"/>
          </p:cNvSpPr>
          <p:nvPr>
            <p:ph type="sldNum" sz="quarter" idx="12"/>
          </p:nvPr>
        </p:nvSpPr>
        <p:spPr/>
        <p:txBody>
          <a:bodyPr/>
          <a:lstStyle/>
          <a:p>
            <a:fld id="{C58F754A-3DAC-4670-A60E-EEAE289F8690}" type="slidenum">
              <a:rPr lang="zh-CN" altLang="en-US" smtClean="0"/>
              <a:t>‹#›</a:t>
            </a:fld>
            <a:endParaRPr lang="zh-CN" altLang="en-US"/>
          </a:p>
        </p:txBody>
      </p:sp>
    </p:spTree>
    <p:extLst>
      <p:ext uri="{BB962C8B-B14F-4D97-AF65-F5344CB8AC3E}">
        <p14:creationId xmlns:p14="http://schemas.microsoft.com/office/powerpoint/2010/main" val="237740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5A9A3-7996-46FC-9156-DD0E03775A7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123210-22F8-4823-ABC5-DE714EF6069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4791860-F3EA-471E-BBC0-B86D228BEB44}"/>
              </a:ext>
            </a:extLst>
          </p:cNvPr>
          <p:cNvSpPr>
            <a:spLocks noGrp="1"/>
          </p:cNvSpPr>
          <p:nvPr>
            <p:ph type="dt" sz="half" idx="10"/>
          </p:nvPr>
        </p:nvSpPr>
        <p:spPr/>
        <p:txBody>
          <a:bodyPr/>
          <a:lstStyle/>
          <a:p>
            <a:fld id="{64E04880-FC98-42A9-A1FE-A6B1ABFFAFA0}" type="datetime1">
              <a:rPr lang="zh-CN" altLang="en-US" smtClean="0"/>
              <a:t>2025/03/14</a:t>
            </a:fld>
            <a:endParaRPr lang="zh-CN" altLang="en-US"/>
          </a:p>
        </p:txBody>
      </p:sp>
      <p:sp>
        <p:nvSpPr>
          <p:cNvPr id="5" name="页脚占位符 4">
            <a:extLst>
              <a:ext uri="{FF2B5EF4-FFF2-40B4-BE49-F238E27FC236}">
                <a16:creationId xmlns:a16="http://schemas.microsoft.com/office/drawing/2014/main" id="{A95CB182-3441-4CE9-84BE-EB8A677F99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A04B3C-4ABE-4BCF-AC2A-914C56F6F2D8}"/>
              </a:ext>
            </a:extLst>
          </p:cNvPr>
          <p:cNvSpPr>
            <a:spLocks noGrp="1"/>
          </p:cNvSpPr>
          <p:nvPr>
            <p:ph type="sldNum" sz="quarter" idx="12"/>
          </p:nvPr>
        </p:nvSpPr>
        <p:spPr/>
        <p:txBody>
          <a:bodyPr/>
          <a:lstStyle/>
          <a:p>
            <a:fld id="{C58F754A-3DAC-4670-A60E-EEAE289F8690}" type="slidenum">
              <a:rPr lang="zh-CN" altLang="en-US" smtClean="0"/>
              <a:t>‹#›</a:t>
            </a:fld>
            <a:endParaRPr lang="zh-CN" altLang="en-US"/>
          </a:p>
        </p:txBody>
      </p:sp>
      <p:sp>
        <p:nvSpPr>
          <p:cNvPr id="8" name="矩形 7">
            <a:extLst>
              <a:ext uri="{FF2B5EF4-FFF2-40B4-BE49-F238E27FC236}">
                <a16:creationId xmlns:a16="http://schemas.microsoft.com/office/drawing/2014/main" id="{B60AD420-D6A4-4606-833C-194567E5EA2D}"/>
              </a:ext>
            </a:extLst>
          </p:cNvPr>
          <p:cNvSpPr>
            <a:spLocks noChangeAspect="1"/>
          </p:cNvSpPr>
          <p:nvPr userDrawn="1"/>
        </p:nvSpPr>
        <p:spPr>
          <a:xfrm>
            <a:off x="7565813" y="-3070"/>
            <a:ext cx="4626187" cy="1324193"/>
          </a:xfrm>
          <a:prstGeom prst="rect">
            <a:avLst/>
          </a:prstGeom>
          <a:blipFill dpi="0" rotWithShape="1">
            <a:blip r:embed="rId2">
              <a:alphaModFix amt="3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495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9B93DAE-6358-4D23-B101-1883F5BBCFC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396673A-B346-4F1D-919D-520A4869BD24}"/>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883A826-45A2-46C5-B9CB-90A6241B14EA}"/>
              </a:ext>
            </a:extLst>
          </p:cNvPr>
          <p:cNvSpPr>
            <a:spLocks noGrp="1"/>
          </p:cNvSpPr>
          <p:nvPr>
            <p:ph type="dt" sz="half" idx="10"/>
          </p:nvPr>
        </p:nvSpPr>
        <p:spPr/>
        <p:txBody>
          <a:bodyPr/>
          <a:lstStyle/>
          <a:p>
            <a:fld id="{102C6A0B-D80E-43CA-A6E1-979300081501}" type="datetime1">
              <a:rPr lang="zh-CN" altLang="en-US" smtClean="0"/>
              <a:t>2025/03/14</a:t>
            </a:fld>
            <a:endParaRPr lang="zh-CN" altLang="en-US"/>
          </a:p>
        </p:txBody>
      </p:sp>
      <p:sp>
        <p:nvSpPr>
          <p:cNvPr id="5" name="页脚占位符 4">
            <a:extLst>
              <a:ext uri="{FF2B5EF4-FFF2-40B4-BE49-F238E27FC236}">
                <a16:creationId xmlns:a16="http://schemas.microsoft.com/office/drawing/2014/main" id="{8FF46E0C-7B90-4EFA-87C0-1694943C26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00DD3E-A296-4FBF-96BC-1F6062E4CC09}"/>
              </a:ext>
            </a:extLst>
          </p:cNvPr>
          <p:cNvSpPr>
            <a:spLocks noGrp="1"/>
          </p:cNvSpPr>
          <p:nvPr>
            <p:ph type="sldNum" sz="quarter" idx="12"/>
          </p:nvPr>
        </p:nvSpPr>
        <p:spPr/>
        <p:txBody>
          <a:bodyPr/>
          <a:lstStyle/>
          <a:p>
            <a:fld id="{C58F754A-3DAC-4670-A60E-EEAE289F8690}" type="slidenum">
              <a:rPr lang="zh-CN" altLang="en-US" smtClean="0"/>
              <a:t>‹#›</a:t>
            </a:fld>
            <a:endParaRPr lang="zh-CN" altLang="en-US"/>
          </a:p>
        </p:txBody>
      </p:sp>
      <p:sp>
        <p:nvSpPr>
          <p:cNvPr id="8" name="矩形 7">
            <a:extLst>
              <a:ext uri="{FF2B5EF4-FFF2-40B4-BE49-F238E27FC236}">
                <a16:creationId xmlns:a16="http://schemas.microsoft.com/office/drawing/2014/main" id="{93A0B8C0-66C5-453E-83F9-CD197FBB821D}"/>
              </a:ext>
            </a:extLst>
          </p:cNvPr>
          <p:cNvSpPr>
            <a:spLocks noChangeAspect="1"/>
          </p:cNvSpPr>
          <p:nvPr userDrawn="1"/>
        </p:nvSpPr>
        <p:spPr>
          <a:xfrm>
            <a:off x="7565813" y="-3070"/>
            <a:ext cx="4626187" cy="1324193"/>
          </a:xfrm>
          <a:prstGeom prst="rect">
            <a:avLst/>
          </a:prstGeom>
          <a:blipFill dpi="0" rotWithShape="1">
            <a:blip r:embed="rId2">
              <a:alphaModFix amt="3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6706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BD5DB-350C-48D9-956B-45041687FE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1248EF-4380-42ED-AF05-4104FF541DD0}"/>
              </a:ext>
            </a:extLst>
          </p:cNvPr>
          <p:cNvSpPr>
            <a:spLocks noGrp="1"/>
          </p:cNvSpPr>
          <p:nvPr>
            <p:ph idx="1"/>
          </p:nvPr>
        </p:nvSpPr>
        <p:spPr>
          <a:xfrm>
            <a:off x="838200" y="1825625"/>
            <a:ext cx="10515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1E42F9-A107-4730-B4DF-0C36D6A6B8A5}"/>
              </a:ext>
            </a:extLst>
          </p:cNvPr>
          <p:cNvSpPr>
            <a:spLocks noGrp="1"/>
          </p:cNvSpPr>
          <p:nvPr>
            <p:ph type="dt" sz="half" idx="10"/>
          </p:nvPr>
        </p:nvSpPr>
        <p:spPr/>
        <p:txBody>
          <a:bodyPr/>
          <a:lstStyle/>
          <a:p>
            <a:fld id="{DB92C84A-A428-47E9-B47A-A466226D5BE7}" type="datetime1">
              <a:rPr lang="zh-CN" altLang="en-US" smtClean="0"/>
              <a:t>2025/03/14</a:t>
            </a:fld>
            <a:endParaRPr lang="zh-CN" altLang="en-US"/>
          </a:p>
        </p:txBody>
      </p:sp>
      <p:sp>
        <p:nvSpPr>
          <p:cNvPr id="5" name="页脚占位符 4">
            <a:extLst>
              <a:ext uri="{FF2B5EF4-FFF2-40B4-BE49-F238E27FC236}">
                <a16:creationId xmlns:a16="http://schemas.microsoft.com/office/drawing/2014/main" id="{1DDE5CE2-64CA-48C7-80D0-303D6280B6F8}"/>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0184353A-0FC2-416C-9D43-7D84FE5CBB61}"/>
              </a:ext>
            </a:extLst>
          </p:cNvPr>
          <p:cNvSpPr>
            <a:spLocks noGrp="1"/>
          </p:cNvSpPr>
          <p:nvPr>
            <p:ph type="sldNum" sz="quarter" idx="12"/>
          </p:nvPr>
        </p:nvSpPr>
        <p:spPr/>
        <p:txBody>
          <a:bodyPr/>
          <a:lstStyle/>
          <a:p>
            <a:fld id="{C58F754A-3DAC-4670-A60E-EEAE289F8690}" type="slidenum">
              <a:rPr lang="zh-CN" altLang="en-US" smtClean="0"/>
              <a:t>‹#›</a:t>
            </a:fld>
            <a:endParaRPr lang="zh-CN" altLang="en-US" dirty="0"/>
          </a:p>
        </p:txBody>
      </p:sp>
      <p:sp>
        <p:nvSpPr>
          <p:cNvPr id="8" name="矩形 7">
            <a:extLst>
              <a:ext uri="{FF2B5EF4-FFF2-40B4-BE49-F238E27FC236}">
                <a16:creationId xmlns:a16="http://schemas.microsoft.com/office/drawing/2014/main" id="{1832D44C-B899-4DBD-9F7D-EBD2691E1356}"/>
              </a:ext>
            </a:extLst>
          </p:cNvPr>
          <p:cNvSpPr>
            <a:spLocks noChangeAspect="1"/>
          </p:cNvSpPr>
          <p:nvPr userDrawn="1"/>
        </p:nvSpPr>
        <p:spPr>
          <a:xfrm>
            <a:off x="7565813" y="-3070"/>
            <a:ext cx="4626187" cy="1324193"/>
          </a:xfrm>
          <a:prstGeom prst="rect">
            <a:avLst/>
          </a:prstGeom>
          <a:blipFill dpi="0" rotWithShape="1">
            <a:blip r:embed="rId2">
              <a:alphaModFix amt="3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5348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09F82-B88E-4A78-A8E8-3E7185D37E5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07DBC32-A930-44DD-8870-A57F8B6A80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64844E7-7E90-4DEA-A0BB-B55473D4CD78}"/>
              </a:ext>
            </a:extLst>
          </p:cNvPr>
          <p:cNvSpPr>
            <a:spLocks noGrp="1"/>
          </p:cNvSpPr>
          <p:nvPr>
            <p:ph type="dt" sz="half" idx="10"/>
          </p:nvPr>
        </p:nvSpPr>
        <p:spPr/>
        <p:txBody>
          <a:bodyPr/>
          <a:lstStyle/>
          <a:p>
            <a:fld id="{3B851317-1DFB-4AC7-B774-AEA627FAD5F5}" type="datetime1">
              <a:rPr lang="zh-CN" altLang="en-US" smtClean="0"/>
              <a:t>2025/03/14</a:t>
            </a:fld>
            <a:endParaRPr lang="zh-CN" altLang="en-US"/>
          </a:p>
        </p:txBody>
      </p:sp>
      <p:sp>
        <p:nvSpPr>
          <p:cNvPr id="5" name="页脚占位符 4">
            <a:extLst>
              <a:ext uri="{FF2B5EF4-FFF2-40B4-BE49-F238E27FC236}">
                <a16:creationId xmlns:a16="http://schemas.microsoft.com/office/drawing/2014/main" id="{699C3E97-55F6-4ABA-A204-AFE27D258D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3EDB5C-1DCB-485D-89BF-69516C6B2177}"/>
              </a:ext>
            </a:extLst>
          </p:cNvPr>
          <p:cNvSpPr>
            <a:spLocks noGrp="1"/>
          </p:cNvSpPr>
          <p:nvPr>
            <p:ph type="sldNum" sz="quarter" idx="12"/>
          </p:nvPr>
        </p:nvSpPr>
        <p:spPr/>
        <p:txBody>
          <a:bodyPr/>
          <a:lstStyle/>
          <a:p>
            <a:fld id="{C58F754A-3DAC-4670-A60E-EEAE289F8690}" type="slidenum">
              <a:rPr lang="zh-CN" altLang="en-US" smtClean="0"/>
              <a:t>‹#›</a:t>
            </a:fld>
            <a:endParaRPr lang="zh-CN" altLang="en-US"/>
          </a:p>
        </p:txBody>
      </p:sp>
      <p:sp>
        <p:nvSpPr>
          <p:cNvPr id="7" name="矩形 6">
            <a:extLst>
              <a:ext uri="{FF2B5EF4-FFF2-40B4-BE49-F238E27FC236}">
                <a16:creationId xmlns:a16="http://schemas.microsoft.com/office/drawing/2014/main" id="{FC50FA28-FAF0-4C2B-B195-C7BC6B6A9C62}"/>
              </a:ext>
            </a:extLst>
          </p:cNvPr>
          <p:cNvSpPr>
            <a:spLocks noChangeAspect="1"/>
          </p:cNvSpPr>
          <p:nvPr userDrawn="1"/>
        </p:nvSpPr>
        <p:spPr>
          <a:xfrm>
            <a:off x="7565813" y="-3070"/>
            <a:ext cx="4626187" cy="1324193"/>
          </a:xfrm>
          <a:prstGeom prst="rect">
            <a:avLst/>
          </a:prstGeom>
          <a:blipFill dpi="0" rotWithShape="1">
            <a:blip r:embed="rId2">
              <a:alphaModFix amt="3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295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4270837-DCDF-44C4-95F1-C12CBA4576A6}"/>
              </a:ext>
            </a:extLst>
          </p:cNvPr>
          <p:cNvSpPr>
            <a:spLocks noChangeAspect="1"/>
          </p:cNvSpPr>
          <p:nvPr userDrawn="1"/>
        </p:nvSpPr>
        <p:spPr>
          <a:xfrm>
            <a:off x="7565813" y="-3070"/>
            <a:ext cx="4626187" cy="1324193"/>
          </a:xfrm>
          <a:prstGeom prst="rect">
            <a:avLst/>
          </a:prstGeom>
          <a:blipFill dpi="0" rotWithShape="1">
            <a:blip r:embed="rId2">
              <a:alphaModFix amt="3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D8156E16-005A-4F23-BFF0-31B9BCA64F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C87294-E300-4E18-9A6E-63EEDEA7043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C07D62D-86E1-42C1-BD18-28B1A8230BA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3F2A363-368F-4864-B20F-5B3BBAF4A58C}"/>
              </a:ext>
            </a:extLst>
          </p:cNvPr>
          <p:cNvSpPr>
            <a:spLocks noGrp="1"/>
          </p:cNvSpPr>
          <p:nvPr>
            <p:ph type="dt" sz="half" idx="10"/>
          </p:nvPr>
        </p:nvSpPr>
        <p:spPr/>
        <p:txBody>
          <a:bodyPr/>
          <a:lstStyle/>
          <a:p>
            <a:fld id="{F40C0511-6EBA-44EB-8CEB-9413A804639F}" type="datetime1">
              <a:rPr lang="zh-CN" altLang="en-US" smtClean="0"/>
              <a:t>2025/03/14</a:t>
            </a:fld>
            <a:endParaRPr lang="zh-CN" altLang="en-US"/>
          </a:p>
        </p:txBody>
      </p:sp>
      <p:sp>
        <p:nvSpPr>
          <p:cNvPr id="6" name="页脚占位符 5">
            <a:extLst>
              <a:ext uri="{FF2B5EF4-FFF2-40B4-BE49-F238E27FC236}">
                <a16:creationId xmlns:a16="http://schemas.microsoft.com/office/drawing/2014/main" id="{FD40BF09-5999-4C8C-9760-6BC1ED0120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306649-C4E7-42D2-B3A7-8E5DAA6DDB33}"/>
              </a:ext>
            </a:extLst>
          </p:cNvPr>
          <p:cNvSpPr>
            <a:spLocks noGrp="1"/>
          </p:cNvSpPr>
          <p:nvPr>
            <p:ph type="sldNum" sz="quarter" idx="12"/>
          </p:nvPr>
        </p:nvSpPr>
        <p:spPr/>
        <p:txBody>
          <a:bodyPr/>
          <a:lstStyle/>
          <a:p>
            <a:fld id="{C58F754A-3DAC-4670-A60E-EEAE289F8690}" type="slidenum">
              <a:rPr lang="zh-CN" altLang="en-US" smtClean="0"/>
              <a:t>‹#›</a:t>
            </a:fld>
            <a:endParaRPr lang="zh-CN" altLang="en-US"/>
          </a:p>
        </p:txBody>
      </p:sp>
    </p:spTree>
    <p:extLst>
      <p:ext uri="{BB962C8B-B14F-4D97-AF65-F5344CB8AC3E}">
        <p14:creationId xmlns:p14="http://schemas.microsoft.com/office/powerpoint/2010/main" val="4970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51F04A-716C-4CD1-92DD-8BE914093F1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0A8578-D455-46CF-BF58-E1CAF921CA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BCF49274-EE43-486F-8D7F-0C8920E3AF0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897562B-DD66-4FEA-A3E0-29BCB3570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EE6FCC1-72B7-4700-BB5C-74BACC012B8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12C7BA2-8832-4373-8227-3AF99D28E056}"/>
              </a:ext>
            </a:extLst>
          </p:cNvPr>
          <p:cNvSpPr>
            <a:spLocks noGrp="1"/>
          </p:cNvSpPr>
          <p:nvPr>
            <p:ph type="dt" sz="half" idx="10"/>
          </p:nvPr>
        </p:nvSpPr>
        <p:spPr/>
        <p:txBody>
          <a:bodyPr/>
          <a:lstStyle/>
          <a:p>
            <a:fld id="{B7C06F8D-ADDD-47A1-B659-90BFE4F593B9}" type="datetime1">
              <a:rPr lang="zh-CN" altLang="en-US" smtClean="0"/>
              <a:t>2025/03/14</a:t>
            </a:fld>
            <a:endParaRPr lang="zh-CN" altLang="en-US"/>
          </a:p>
        </p:txBody>
      </p:sp>
      <p:sp>
        <p:nvSpPr>
          <p:cNvPr id="8" name="页脚占位符 7">
            <a:extLst>
              <a:ext uri="{FF2B5EF4-FFF2-40B4-BE49-F238E27FC236}">
                <a16:creationId xmlns:a16="http://schemas.microsoft.com/office/drawing/2014/main" id="{154F8D7A-F012-417D-B8D2-E5EE63E9BE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E382C06-1920-4C03-A40C-45DF783E1EA7}"/>
              </a:ext>
            </a:extLst>
          </p:cNvPr>
          <p:cNvSpPr>
            <a:spLocks noGrp="1"/>
          </p:cNvSpPr>
          <p:nvPr>
            <p:ph type="sldNum" sz="quarter" idx="12"/>
          </p:nvPr>
        </p:nvSpPr>
        <p:spPr/>
        <p:txBody>
          <a:bodyPr/>
          <a:lstStyle/>
          <a:p>
            <a:fld id="{C58F754A-3DAC-4670-A60E-EEAE289F8690}" type="slidenum">
              <a:rPr lang="zh-CN" altLang="en-US" smtClean="0"/>
              <a:t>‹#›</a:t>
            </a:fld>
            <a:endParaRPr lang="zh-CN" altLang="en-US"/>
          </a:p>
        </p:txBody>
      </p:sp>
      <p:sp>
        <p:nvSpPr>
          <p:cNvPr id="12" name="矩形 11">
            <a:extLst>
              <a:ext uri="{FF2B5EF4-FFF2-40B4-BE49-F238E27FC236}">
                <a16:creationId xmlns:a16="http://schemas.microsoft.com/office/drawing/2014/main" id="{45A19CB1-22EA-4B18-AABC-63EA63A3724E}"/>
              </a:ext>
            </a:extLst>
          </p:cNvPr>
          <p:cNvSpPr>
            <a:spLocks noChangeAspect="1"/>
          </p:cNvSpPr>
          <p:nvPr userDrawn="1"/>
        </p:nvSpPr>
        <p:spPr>
          <a:xfrm>
            <a:off x="7565813" y="-3070"/>
            <a:ext cx="4626187" cy="1324193"/>
          </a:xfrm>
          <a:prstGeom prst="rect">
            <a:avLst/>
          </a:prstGeom>
          <a:blipFill dpi="0" rotWithShape="1">
            <a:blip r:embed="rId2">
              <a:alphaModFix amt="3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313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FC6569-2017-4CC1-820B-BE9C5E715DB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78BA6A0-F2E6-4F29-95A4-F506E2849169}"/>
              </a:ext>
            </a:extLst>
          </p:cNvPr>
          <p:cNvSpPr>
            <a:spLocks noGrp="1"/>
          </p:cNvSpPr>
          <p:nvPr>
            <p:ph type="dt" sz="half" idx="10"/>
          </p:nvPr>
        </p:nvSpPr>
        <p:spPr/>
        <p:txBody>
          <a:bodyPr/>
          <a:lstStyle/>
          <a:p>
            <a:fld id="{E36D6CE9-F065-41DC-9914-01BD1B39C7A8}" type="datetime1">
              <a:rPr lang="zh-CN" altLang="en-US" smtClean="0"/>
              <a:t>2025/03/14</a:t>
            </a:fld>
            <a:endParaRPr lang="zh-CN" altLang="en-US"/>
          </a:p>
        </p:txBody>
      </p:sp>
      <p:sp>
        <p:nvSpPr>
          <p:cNvPr id="4" name="页脚占位符 3">
            <a:extLst>
              <a:ext uri="{FF2B5EF4-FFF2-40B4-BE49-F238E27FC236}">
                <a16:creationId xmlns:a16="http://schemas.microsoft.com/office/drawing/2014/main" id="{848EAE75-09DD-43B9-BCE2-BE818156583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09CA611-B87D-4B60-A8A2-C7D94E54B9EC}"/>
              </a:ext>
            </a:extLst>
          </p:cNvPr>
          <p:cNvSpPr>
            <a:spLocks noGrp="1"/>
          </p:cNvSpPr>
          <p:nvPr>
            <p:ph type="sldNum" sz="quarter" idx="12"/>
          </p:nvPr>
        </p:nvSpPr>
        <p:spPr/>
        <p:txBody>
          <a:bodyPr/>
          <a:lstStyle/>
          <a:p>
            <a:fld id="{C58F754A-3DAC-4670-A60E-EEAE289F8690}" type="slidenum">
              <a:rPr lang="zh-CN" altLang="en-US" smtClean="0"/>
              <a:t>‹#›</a:t>
            </a:fld>
            <a:endParaRPr lang="zh-CN" altLang="en-US"/>
          </a:p>
        </p:txBody>
      </p:sp>
      <p:sp>
        <p:nvSpPr>
          <p:cNvPr id="7" name="矩形 6">
            <a:extLst>
              <a:ext uri="{FF2B5EF4-FFF2-40B4-BE49-F238E27FC236}">
                <a16:creationId xmlns:a16="http://schemas.microsoft.com/office/drawing/2014/main" id="{5223A9BD-F18E-4C66-901A-361BB0B9CE89}"/>
              </a:ext>
            </a:extLst>
          </p:cNvPr>
          <p:cNvSpPr>
            <a:spLocks noChangeAspect="1"/>
          </p:cNvSpPr>
          <p:nvPr userDrawn="1"/>
        </p:nvSpPr>
        <p:spPr>
          <a:xfrm>
            <a:off x="7565813" y="-3070"/>
            <a:ext cx="4626187" cy="1324193"/>
          </a:xfrm>
          <a:prstGeom prst="rect">
            <a:avLst/>
          </a:prstGeom>
          <a:blipFill dpi="0" rotWithShape="1">
            <a:blip r:embed="rId2">
              <a:alphaModFix amt="3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372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9D8ADA-2B59-4DBF-90A6-CBDCFC5BCA0A}"/>
              </a:ext>
            </a:extLst>
          </p:cNvPr>
          <p:cNvSpPr>
            <a:spLocks noGrp="1"/>
          </p:cNvSpPr>
          <p:nvPr>
            <p:ph type="dt" sz="half" idx="10"/>
          </p:nvPr>
        </p:nvSpPr>
        <p:spPr/>
        <p:txBody>
          <a:bodyPr/>
          <a:lstStyle/>
          <a:p>
            <a:fld id="{52469400-52A5-46E1-BC76-2F95CDBECDDE}" type="datetime1">
              <a:rPr lang="zh-CN" altLang="en-US" smtClean="0"/>
              <a:t>2025/03/14</a:t>
            </a:fld>
            <a:endParaRPr lang="zh-CN" altLang="en-US"/>
          </a:p>
        </p:txBody>
      </p:sp>
      <p:sp>
        <p:nvSpPr>
          <p:cNvPr id="3" name="页脚占位符 2">
            <a:extLst>
              <a:ext uri="{FF2B5EF4-FFF2-40B4-BE49-F238E27FC236}">
                <a16:creationId xmlns:a16="http://schemas.microsoft.com/office/drawing/2014/main" id="{C250CD97-C61A-432C-80E7-268336072F9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2FC3D16-50E3-4CC6-B7F9-7D3930C08D78}"/>
              </a:ext>
            </a:extLst>
          </p:cNvPr>
          <p:cNvSpPr>
            <a:spLocks noGrp="1"/>
          </p:cNvSpPr>
          <p:nvPr>
            <p:ph type="sldNum" sz="quarter" idx="12"/>
          </p:nvPr>
        </p:nvSpPr>
        <p:spPr/>
        <p:txBody>
          <a:bodyPr/>
          <a:lstStyle/>
          <a:p>
            <a:fld id="{C58F754A-3DAC-4670-A60E-EEAE289F8690}" type="slidenum">
              <a:rPr lang="zh-CN" altLang="en-US" smtClean="0"/>
              <a:t>‹#›</a:t>
            </a:fld>
            <a:endParaRPr lang="zh-CN" altLang="en-US"/>
          </a:p>
        </p:txBody>
      </p:sp>
    </p:spTree>
    <p:extLst>
      <p:ext uri="{BB962C8B-B14F-4D97-AF65-F5344CB8AC3E}">
        <p14:creationId xmlns:p14="http://schemas.microsoft.com/office/powerpoint/2010/main" val="2374211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23FCFA-5450-4F75-BA0F-5E7281547A5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14A5FAB-D111-49A2-91B1-6D7AB1B424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1E504DA-EFDF-475E-8248-8A05825DC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5E14464-DEB6-42D6-96DD-8CAB2E3CF1C1}"/>
              </a:ext>
            </a:extLst>
          </p:cNvPr>
          <p:cNvSpPr>
            <a:spLocks noGrp="1"/>
          </p:cNvSpPr>
          <p:nvPr>
            <p:ph type="dt" sz="half" idx="10"/>
          </p:nvPr>
        </p:nvSpPr>
        <p:spPr/>
        <p:txBody>
          <a:bodyPr/>
          <a:lstStyle/>
          <a:p>
            <a:fld id="{60DCB1CC-BDED-406F-840E-F5456BF0003B}" type="datetime1">
              <a:rPr lang="zh-CN" altLang="en-US" smtClean="0"/>
              <a:t>2025/03/14</a:t>
            </a:fld>
            <a:endParaRPr lang="zh-CN" altLang="en-US"/>
          </a:p>
        </p:txBody>
      </p:sp>
      <p:sp>
        <p:nvSpPr>
          <p:cNvPr id="6" name="页脚占位符 5">
            <a:extLst>
              <a:ext uri="{FF2B5EF4-FFF2-40B4-BE49-F238E27FC236}">
                <a16:creationId xmlns:a16="http://schemas.microsoft.com/office/drawing/2014/main" id="{B31612BC-A50E-4714-8989-0B9A46A0E5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FFE6FF1-B4E1-4D2F-B3E1-08B17746A4AC}"/>
              </a:ext>
            </a:extLst>
          </p:cNvPr>
          <p:cNvSpPr>
            <a:spLocks noGrp="1"/>
          </p:cNvSpPr>
          <p:nvPr>
            <p:ph type="sldNum" sz="quarter" idx="12"/>
          </p:nvPr>
        </p:nvSpPr>
        <p:spPr/>
        <p:txBody>
          <a:bodyPr/>
          <a:lstStyle/>
          <a:p>
            <a:fld id="{C58F754A-3DAC-4670-A60E-EEAE289F8690}" type="slidenum">
              <a:rPr lang="zh-CN" altLang="en-US" smtClean="0"/>
              <a:t>‹#›</a:t>
            </a:fld>
            <a:endParaRPr lang="zh-CN" altLang="en-US"/>
          </a:p>
        </p:txBody>
      </p:sp>
      <p:sp>
        <p:nvSpPr>
          <p:cNvPr id="9" name="矩形 8">
            <a:extLst>
              <a:ext uri="{FF2B5EF4-FFF2-40B4-BE49-F238E27FC236}">
                <a16:creationId xmlns:a16="http://schemas.microsoft.com/office/drawing/2014/main" id="{AF1660BF-A92C-457C-B14D-6B4144E95371}"/>
              </a:ext>
            </a:extLst>
          </p:cNvPr>
          <p:cNvSpPr>
            <a:spLocks noChangeAspect="1"/>
          </p:cNvSpPr>
          <p:nvPr userDrawn="1"/>
        </p:nvSpPr>
        <p:spPr>
          <a:xfrm>
            <a:off x="7565813" y="-3070"/>
            <a:ext cx="4626187" cy="1324193"/>
          </a:xfrm>
          <a:prstGeom prst="rect">
            <a:avLst/>
          </a:prstGeom>
          <a:blipFill dpi="0" rotWithShape="1">
            <a:blip r:embed="rId2">
              <a:alphaModFix amt="3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202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F6512-7E9F-4C2F-BF8C-EBC508E4B6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7E79E7F-843E-44CA-9FC5-F2690D5951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1FD414A-D9CE-4802-98A2-D0B80905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F4775E0-F1E0-4D09-A203-68F57A251CFB}"/>
              </a:ext>
            </a:extLst>
          </p:cNvPr>
          <p:cNvSpPr>
            <a:spLocks noGrp="1"/>
          </p:cNvSpPr>
          <p:nvPr>
            <p:ph type="dt" sz="half" idx="10"/>
          </p:nvPr>
        </p:nvSpPr>
        <p:spPr/>
        <p:txBody>
          <a:bodyPr/>
          <a:lstStyle/>
          <a:p>
            <a:fld id="{ADBDB9D9-7BDE-421C-8DF2-868C2F0ED1C0}" type="datetime1">
              <a:rPr lang="zh-CN" altLang="en-US" smtClean="0"/>
              <a:t>2025/03/14</a:t>
            </a:fld>
            <a:endParaRPr lang="zh-CN" altLang="en-US"/>
          </a:p>
        </p:txBody>
      </p:sp>
      <p:sp>
        <p:nvSpPr>
          <p:cNvPr id="6" name="页脚占位符 5">
            <a:extLst>
              <a:ext uri="{FF2B5EF4-FFF2-40B4-BE49-F238E27FC236}">
                <a16:creationId xmlns:a16="http://schemas.microsoft.com/office/drawing/2014/main" id="{30F961A0-C036-47B0-B67C-E4AF9DD575B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4DC081-233E-4806-8856-899AC95A9F26}"/>
              </a:ext>
            </a:extLst>
          </p:cNvPr>
          <p:cNvSpPr>
            <a:spLocks noGrp="1"/>
          </p:cNvSpPr>
          <p:nvPr>
            <p:ph type="sldNum" sz="quarter" idx="12"/>
          </p:nvPr>
        </p:nvSpPr>
        <p:spPr/>
        <p:txBody>
          <a:bodyPr/>
          <a:lstStyle/>
          <a:p>
            <a:fld id="{C58F754A-3DAC-4670-A60E-EEAE289F8690}" type="slidenum">
              <a:rPr lang="zh-CN" altLang="en-US" smtClean="0"/>
              <a:t>‹#›</a:t>
            </a:fld>
            <a:endParaRPr lang="zh-CN" altLang="en-US"/>
          </a:p>
        </p:txBody>
      </p:sp>
      <p:sp>
        <p:nvSpPr>
          <p:cNvPr id="9" name="矩形 8">
            <a:extLst>
              <a:ext uri="{FF2B5EF4-FFF2-40B4-BE49-F238E27FC236}">
                <a16:creationId xmlns:a16="http://schemas.microsoft.com/office/drawing/2014/main" id="{008EE085-D349-4892-9773-E01FCC2072F9}"/>
              </a:ext>
            </a:extLst>
          </p:cNvPr>
          <p:cNvSpPr>
            <a:spLocks noChangeAspect="1"/>
          </p:cNvSpPr>
          <p:nvPr userDrawn="1"/>
        </p:nvSpPr>
        <p:spPr>
          <a:xfrm>
            <a:off x="7565813" y="-3070"/>
            <a:ext cx="4626187" cy="1324193"/>
          </a:xfrm>
          <a:prstGeom prst="rect">
            <a:avLst/>
          </a:prstGeom>
          <a:blipFill dpi="0" rotWithShape="1">
            <a:blip r:embed="rId2">
              <a:alphaModFix amt="34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2875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F23F58-67C4-46CE-AC56-932C3B4C8A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1251FFE-69B3-4C82-B617-EE77B5D45F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C945CC1-72CD-4322-9B0A-BE6C358FB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81221-4228-4F32-AF21-C8355F198760}" type="datetime1">
              <a:rPr lang="zh-CN" altLang="en-US" smtClean="0"/>
              <a:t>2025/03/14</a:t>
            </a:fld>
            <a:endParaRPr lang="zh-CN" altLang="en-US"/>
          </a:p>
        </p:txBody>
      </p:sp>
      <p:sp>
        <p:nvSpPr>
          <p:cNvPr id="5" name="页脚占位符 4">
            <a:extLst>
              <a:ext uri="{FF2B5EF4-FFF2-40B4-BE49-F238E27FC236}">
                <a16:creationId xmlns:a16="http://schemas.microsoft.com/office/drawing/2014/main" id="{DE10E8B6-38E9-4962-A7E7-99594F606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BF21B74-0D43-413F-94E4-50CB1A7423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F754A-3DAC-4670-A60E-EEAE289F8690}" type="slidenum">
              <a:rPr lang="zh-CN" altLang="en-US" smtClean="0"/>
              <a:t>‹#›</a:t>
            </a:fld>
            <a:endParaRPr lang="zh-CN" altLang="en-US"/>
          </a:p>
        </p:txBody>
      </p:sp>
    </p:spTree>
    <p:extLst>
      <p:ext uri="{BB962C8B-B14F-4D97-AF65-F5344CB8AC3E}">
        <p14:creationId xmlns:p14="http://schemas.microsoft.com/office/powerpoint/2010/main" val="624498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mailto:yingweiqin@scut.edu.c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stanford.edu/class/cs143/" TargetMode="External"/><Relationship Id="rId2" Type="http://schemas.openxmlformats.org/officeDocument/2006/relationships/hyperlink" Target="http://www-inst.eecs.berkeley.edu/~cs164/archives.html"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quarter" idx="4294967295"/>
          </p:nvPr>
        </p:nvSpPr>
        <p:spPr/>
        <p:txBody>
          <a:bodyPr/>
          <a:lstStyle/>
          <a:p>
            <a:pPr>
              <a:defRPr/>
            </a:pPr>
            <a:fld id="{280C4A0E-632C-4594-BF56-0FC1A43E9675}" type="datetime1">
              <a:rPr lang="zh-CN" altLang="en-US" smtClean="0">
                <a:latin typeface="Times New Roman" pitchFamily="18" charset="0"/>
                <a:cs typeface="Times New Roman" pitchFamily="18" charset="0"/>
              </a:rPr>
              <a:t>2025/03/14</a:t>
            </a:fld>
            <a:endParaRPr lang="zh-CN" altLang="en-US">
              <a:latin typeface="Times New Roman" pitchFamily="18" charset="0"/>
              <a:cs typeface="Times New Roman" pitchFamily="18" charset="0"/>
            </a:endParaRPr>
          </a:p>
        </p:txBody>
      </p:sp>
      <p:sp>
        <p:nvSpPr>
          <p:cNvPr id="7" name="灯片编号占位符 3"/>
          <p:cNvSpPr>
            <a:spLocks noGrp="1"/>
          </p:cNvSpPr>
          <p:nvPr>
            <p:ph type="sldNum" sz="quarter" idx="4294967295"/>
          </p:nvPr>
        </p:nvSpPr>
        <p:spPr/>
        <p:txBody>
          <a:bodyPr/>
          <a:lstStyle/>
          <a:p>
            <a:pPr>
              <a:defRPr/>
            </a:pPr>
            <a:fld id="{978C20AD-D2F7-4B5C-9FF8-2681AED01F72}" type="slidenum">
              <a:rPr lang="zh-CN" altLang="en-US">
                <a:latin typeface="Times New Roman" pitchFamily="18" charset="0"/>
                <a:cs typeface="Times New Roman" pitchFamily="18" charset="0"/>
              </a:rPr>
              <a:pPr>
                <a:defRPr/>
              </a:pPr>
              <a:t>1</a:t>
            </a:fld>
            <a:endParaRPr lang="zh-CN" altLang="en-US">
              <a:latin typeface="Times New Roman" pitchFamily="18" charset="0"/>
              <a:cs typeface="Times New Roman" pitchFamily="18" charset="0"/>
            </a:endParaRPr>
          </a:p>
        </p:txBody>
      </p:sp>
      <p:sp>
        <p:nvSpPr>
          <p:cNvPr id="6149" name="Rectangle 2"/>
          <p:cNvSpPr>
            <a:spLocks noGrp="1"/>
          </p:cNvSpPr>
          <p:nvPr>
            <p:ph type="ctrTitle" idx="4294967295"/>
          </p:nvPr>
        </p:nvSpPr>
        <p:spPr>
          <a:xfrm>
            <a:off x="1736035" y="1219201"/>
            <a:ext cx="8249431" cy="2381250"/>
          </a:xfrm>
        </p:spPr>
        <p:txBody>
          <a:bodyPr>
            <a:normAutofit/>
          </a:bodyPr>
          <a:lstStyle/>
          <a:p>
            <a:pPr algn="ctr"/>
            <a:r>
              <a:rPr lang="en-US" altLang="zh-CN" b="1" dirty="0">
                <a:latin typeface="Times New Roman" panose="02020603050405020304" pitchFamily="18" charset="0"/>
                <a:cs typeface="Times New Roman" pitchFamily="18" charset="0"/>
              </a:rPr>
              <a:t>Techniques of Compiler</a:t>
            </a:r>
            <a:br>
              <a:rPr lang="en-US" altLang="zh-CN" b="1" dirty="0">
                <a:latin typeface="Times New Roman" panose="02020603050405020304" pitchFamily="18" charset="0"/>
                <a:cs typeface="Times New Roman" pitchFamily="18" charset="0"/>
              </a:rPr>
            </a:br>
            <a:r>
              <a:rPr lang="zh-CN" altLang="en-US" b="1" dirty="0">
                <a:latin typeface="Times New Roman" panose="02020603050405020304" pitchFamily="18" charset="0"/>
                <a:cs typeface="Times New Roman" pitchFamily="18" charset="0"/>
              </a:rPr>
              <a:t>（编译技术）</a:t>
            </a:r>
            <a:br>
              <a:rPr lang="en-US" altLang="zh-CN" dirty="0">
                <a:latin typeface="Times New Roman" panose="02020603050405020304" pitchFamily="18" charset="0"/>
                <a:cs typeface="Times New Roman" pitchFamily="18" charset="0"/>
              </a:rPr>
            </a:br>
            <a:r>
              <a:rPr lang="en-US" altLang="zh-CN" dirty="0">
                <a:latin typeface="Times New Roman" panose="02020603050405020304" pitchFamily="18" charset="0"/>
                <a:cs typeface="Times New Roman" pitchFamily="18" charset="0"/>
              </a:rPr>
              <a:t>Lecture 1 Introduction</a:t>
            </a:r>
          </a:p>
        </p:txBody>
      </p:sp>
      <p:sp>
        <p:nvSpPr>
          <p:cNvPr id="6150" name="Rectangle 3"/>
          <p:cNvSpPr>
            <a:spLocks noGrp="1"/>
          </p:cNvSpPr>
          <p:nvPr>
            <p:ph type="subTitle" idx="4294967295"/>
          </p:nvPr>
        </p:nvSpPr>
        <p:spPr>
          <a:xfrm>
            <a:off x="2892911" y="3886200"/>
            <a:ext cx="6406179" cy="1752600"/>
          </a:xfrm>
        </p:spPr>
        <p:txBody>
          <a:bodyPr/>
          <a:lstStyle/>
          <a:p>
            <a:pPr marL="0" indent="0" algn="ctr">
              <a:buNone/>
            </a:pPr>
            <a:endParaRPr lang="en-US" altLang="zh-CN" sz="1361" i="1" dirty="0">
              <a:latin typeface="Times New Roman" pitchFamily="18" charset="0"/>
              <a:cs typeface="Times New Roman" pitchFamily="18" charset="0"/>
            </a:endParaRPr>
          </a:p>
          <a:p>
            <a:pPr marL="0" indent="0" algn="ctr">
              <a:buNone/>
            </a:pPr>
            <a:endParaRPr lang="en-US" altLang="zh-CN" sz="1361" i="1" dirty="0">
              <a:latin typeface="Times New Roman" pitchFamily="18" charset="0"/>
              <a:cs typeface="Times New Roman" pitchFamily="18" charset="0"/>
            </a:endParaRPr>
          </a:p>
          <a:p>
            <a:pPr marL="0" indent="0" algn="ctr">
              <a:buNone/>
            </a:pPr>
            <a:r>
              <a:rPr lang="en-US" altLang="zh-CN" sz="1361" i="1" dirty="0">
                <a:latin typeface="Times New Roman" pitchFamily="18" charset="0"/>
                <a:cs typeface="Times New Roman" pitchFamily="18" charset="0"/>
              </a:rPr>
              <a:t>Ying </a:t>
            </a:r>
            <a:r>
              <a:rPr lang="en-US" altLang="zh-CN" sz="1361" i="1" dirty="0" err="1">
                <a:latin typeface="Times New Roman" pitchFamily="18" charset="0"/>
                <a:cs typeface="Times New Roman" pitchFamily="18" charset="0"/>
              </a:rPr>
              <a:t>Weiqin</a:t>
            </a:r>
            <a:r>
              <a:rPr lang="en-US" altLang="zh-CN" sz="1361" i="1" dirty="0">
                <a:latin typeface="Times New Roman" pitchFamily="18" charset="0"/>
                <a:cs typeface="Times New Roman" pitchFamily="18" charset="0"/>
              </a:rPr>
              <a:t> </a:t>
            </a:r>
            <a:r>
              <a:rPr lang="en-US" altLang="zh-CN" sz="1361" i="1" dirty="0">
                <a:latin typeface="楷体" panose="02010609060101010101" pitchFamily="49" charset="-122"/>
                <a:ea typeface="楷体" panose="02010609060101010101" pitchFamily="49" charset="-122"/>
                <a:cs typeface="Times New Roman" pitchFamily="18" charset="0"/>
              </a:rPr>
              <a:t>(</a:t>
            </a:r>
            <a:r>
              <a:rPr lang="zh-CN" altLang="en-US" sz="1361" i="1" dirty="0">
                <a:latin typeface="楷体" panose="02010609060101010101" pitchFamily="49" charset="-122"/>
                <a:ea typeface="楷体" panose="02010609060101010101" pitchFamily="49" charset="-122"/>
                <a:cs typeface="Times New Roman" pitchFamily="18" charset="0"/>
              </a:rPr>
              <a:t>应伟勤</a:t>
            </a:r>
            <a:r>
              <a:rPr lang="en-US" altLang="zh-CN" sz="1361" i="1" dirty="0">
                <a:latin typeface="楷体" panose="02010609060101010101" pitchFamily="49" charset="-122"/>
                <a:ea typeface="楷体" panose="02010609060101010101" pitchFamily="49" charset="-122"/>
                <a:cs typeface="Times New Roman" pitchFamily="18" charset="0"/>
              </a:rPr>
              <a:t>)</a:t>
            </a:r>
          </a:p>
          <a:p>
            <a:pPr marL="0" indent="0" algn="ctr">
              <a:buNone/>
            </a:pPr>
            <a:r>
              <a:rPr lang="en-US" altLang="zh-CN" sz="1361" i="1" dirty="0">
                <a:latin typeface="Times New Roman" pitchFamily="18" charset="0"/>
                <a:cs typeface="Times New Roman" pitchFamily="18" charset="0"/>
              </a:rPr>
              <a:t>yingweiqin@scut.edu.cn</a:t>
            </a:r>
          </a:p>
        </p:txBody>
      </p:sp>
      <p:sp>
        <p:nvSpPr>
          <p:cNvPr id="2" name="页脚占位符 1"/>
          <p:cNvSpPr>
            <a:spLocks noGrp="1"/>
          </p:cNvSpPr>
          <p:nvPr>
            <p:ph type="ftr" sz="quarter" idx="11"/>
          </p:nvPr>
        </p:nvSpPr>
        <p:spPr/>
        <p:txBody>
          <a:bodyPr/>
          <a:lstStyle/>
          <a:p>
            <a:r>
              <a:rPr lang="en-US" dirty="0">
                <a:latin typeface="Times New Roman" pitchFamily="18" charset="0"/>
                <a:cs typeface="Times New Roman" pitchFamily="18" charset="0"/>
              </a:rPr>
              <a:t>155174 - Principle of  Compiler     Lecture 1 Ying </a:t>
            </a:r>
            <a:r>
              <a:rPr lang="en-US" dirty="0" err="1">
                <a:latin typeface="Times New Roman" pitchFamily="18" charset="0"/>
                <a:cs typeface="Times New Roman" pitchFamily="18" charset="0"/>
              </a:rPr>
              <a:t>Weiqin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634844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E53767F-D0BF-4986-8324-838F12DE3A39}" type="slidenum">
              <a:rPr lang="zh-CN" altLang="en-US">
                <a:latin typeface="Times New Roman" pitchFamily="18" charset="0"/>
                <a:cs typeface="Times New Roman" pitchFamily="18" charset="0"/>
              </a:rPr>
              <a:pPr>
                <a:defRPr/>
              </a:pPr>
              <a:t>10</a:t>
            </a:fld>
            <a:endParaRPr lang="zh-CN" altLang="en-US">
              <a:latin typeface="Times New Roman" pitchFamily="18" charset="0"/>
              <a:cs typeface="Times New Roman" pitchFamily="18" charset="0"/>
            </a:endParaRPr>
          </a:p>
        </p:txBody>
      </p:sp>
      <p:sp>
        <p:nvSpPr>
          <p:cNvPr id="10244" name="Rectangle 2"/>
          <p:cNvSpPr>
            <a:spLocks noGrp="1"/>
          </p:cNvSpPr>
          <p:nvPr>
            <p:ph type="title"/>
          </p:nvPr>
        </p:nvSpPr>
        <p:spPr/>
        <p:txBody>
          <a:bodyPr/>
          <a:lstStyle/>
          <a:p>
            <a:r>
              <a:rPr lang="en-US" altLang="zh-CN">
                <a:latin typeface="Times New Roman" pitchFamily="18" charset="0"/>
                <a:cs typeface="Times New Roman" pitchFamily="18" charset="0"/>
              </a:rPr>
              <a:t>Grading</a:t>
            </a:r>
          </a:p>
        </p:txBody>
      </p:sp>
      <p:sp>
        <p:nvSpPr>
          <p:cNvPr id="10245" name="Rectangle 3"/>
          <p:cNvSpPr>
            <a:spLocks noGrp="1"/>
          </p:cNvSpPr>
          <p:nvPr>
            <p:ph type="body" idx="1"/>
          </p:nvPr>
        </p:nvSpPr>
        <p:spPr>
          <a:xfrm>
            <a:off x="993914" y="1511966"/>
            <a:ext cx="9462052" cy="4047914"/>
          </a:xfrm>
        </p:spPr>
        <p:txBody>
          <a:bodyPr/>
          <a:lstStyle/>
          <a:p>
            <a:r>
              <a:rPr lang="en-US" altLang="zh-CN" dirty="0">
                <a:latin typeface="Times New Roman" pitchFamily="18" charset="0"/>
                <a:cs typeface="Times New Roman" pitchFamily="18" charset="0"/>
              </a:rPr>
              <a:t>The coursework will consist of assignments, attendance, coding experiments, and a final exam.</a:t>
            </a:r>
          </a:p>
          <a:p>
            <a:pPr lvl="1"/>
            <a:endParaRPr lang="en-US" altLang="zh-CN" dirty="0">
              <a:latin typeface="Times New Roman" pitchFamily="18" charset="0"/>
              <a:cs typeface="Times New Roman" pitchFamily="18" charset="0"/>
            </a:endParaRPr>
          </a:p>
          <a:p>
            <a:pPr lvl="1"/>
            <a:r>
              <a:rPr lang="en-US" altLang="zh-CN" dirty="0">
                <a:latin typeface="Times New Roman" pitchFamily="18" charset="0"/>
                <a:cs typeface="Times New Roman" pitchFamily="18" charset="0"/>
              </a:rPr>
              <a:t>assignments and attendance: 10%</a:t>
            </a:r>
          </a:p>
          <a:p>
            <a:pPr lvl="1"/>
            <a:r>
              <a:rPr lang="en-US" altLang="zh-CN" dirty="0">
                <a:latin typeface="Times New Roman" pitchFamily="18" charset="0"/>
                <a:cs typeface="Times New Roman" pitchFamily="18" charset="0"/>
              </a:rPr>
              <a:t>Coding experiments: 20%</a:t>
            </a:r>
          </a:p>
          <a:p>
            <a:pPr lvl="1"/>
            <a:r>
              <a:rPr lang="en-US" altLang="zh-CN" dirty="0">
                <a:latin typeface="Times New Roman" pitchFamily="18" charset="0"/>
                <a:cs typeface="Times New Roman" pitchFamily="18" charset="0"/>
              </a:rPr>
              <a:t>Final exam: 70%</a:t>
            </a:r>
          </a:p>
          <a:p>
            <a:pPr lvl="1"/>
            <a:endParaRPr lang="en-US" altLang="zh-CN" dirty="0">
              <a:latin typeface="Times New Roman" pitchFamily="18" charset="0"/>
              <a:cs typeface="Times New Roman" pitchFamily="18" charset="0"/>
            </a:endParaRPr>
          </a:p>
          <a:p>
            <a:pPr lvl="2"/>
            <a:endParaRPr lang="en-US" altLang="zh-CN" dirty="0">
              <a:latin typeface="Times New Roman" pitchFamily="18" charset="0"/>
              <a:cs typeface="Times New Roman" pitchFamily="18" charset="0"/>
            </a:endParaRPr>
          </a:p>
        </p:txBody>
      </p:sp>
    </p:spTree>
    <p:extLst>
      <p:ext uri="{BB962C8B-B14F-4D97-AF65-F5344CB8AC3E}">
        <p14:creationId xmlns:p14="http://schemas.microsoft.com/office/powerpoint/2010/main" val="3725234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35096" y="249251"/>
            <a:ext cx="8343419" cy="1037345"/>
          </a:xfrm>
        </p:spPr>
        <p:txBody>
          <a:bodyPr/>
          <a:lstStyle/>
          <a:p>
            <a:r>
              <a:rPr lang="en-US" altLang="zh-CN" dirty="0">
                <a:latin typeface="Sitka Small" panose="02000505000000020004" pitchFamily="2" charset="0"/>
                <a:cs typeface="Times New Roman" pitchFamily="18" charset="0"/>
              </a:rPr>
              <a:t>Why Compiler</a:t>
            </a:r>
            <a:endParaRPr lang="zh-CN" altLang="en-US" dirty="0">
              <a:latin typeface="Sitka Small" panose="02000505000000020004" pitchFamily="2" charset="0"/>
              <a:cs typeface="Times New Roman" pitchFamily="18" charset="0"/>
            </a:endParaRPr>
          </a:p>
        </p:txBody>
      </p:sp>
      <p:sp>
        <p:nvSpPr>
          <p:cNvPr id="3" name="内容占位符 2"/>
          <p:cNvSpPr>
            <a:spLocks noGrp="1"/>
          </p:cNvSpPr>
          <p:nvPr>
            <p:ph idx="1"/>
          </p:nvPr>
        </p:nvSpPr>
        <p:spPr>
          <a:xfrm>
            <a:off x="1935096" y="1452283"/>
            <a:ext cx="8212716" cy="4107597"/>
          </a:xfrm>
        </p:spPr>
        <p:txBody>
          <a:bodyPr>
            <a:normAutofit/>
          </a:bodyPr>
          <a:lstStyle/>
          <a:p>
            <a:r>
              <a:rPr lang="en-US" altLang="zh-CN" dirty="0">
                <a:solidFill>
                  <a:srgbClr val="000000"/>
                </a:solidFill>
                <a:latin typeface="Sitka Text" panose="02000505000000020004" pitchFamily="2" charset="0"/>
                <a:cs typeface="Times New Roman" pitchFamily="18" charset="0"/>
              </a:rPr>
              <a:t>The </a:t>
            </a:r>
            <a:r>
              <a:rPr lang="en-US" altLang="zh-CN">
                <a:solidFill>
                  <a:srgbClr val="000000"/>
                </a:solidFill>
                <a:latin typeface="Sitka Text" panose="02000505000000020004" pitchFamily="2" charset="0"/>
                <a:cs typeface="Times New Roman" pitchFamily="18" charset="0"/>
              </a:rPr>
              <a:t>development of programming </a:t>
            </a:r>
            <a:r>
              <a:rPr lang="en-US" altLang="zh-CN" dirty="0">
                <a:solidFill>
                  <a:srgbClr val="000000"/>
                </a:solidFill>
                <a:latin typeface="Sitka Text" panose="02000505000000020004" pitchFamily="2" charset="0"/>
                <a:cs typeface="Times New Roman" pitchFamily="18" charset="0"/>
              </a:rPr>
              <a:t>language</a:t>
            </a:r>
          </a:p>
          <a:p>
            <a:pPr lvl="1"/>
            <a:r>
              <a:rPr lang="en-US" altLang="zh-CN" dirty="0">
                <a:solidFill>
                  <a:srgbClr val="000000"/>
                </a:solidFill>
                <a:latin typeface="Sitka Text" panose="02000505000000020004" pitchFamily="2" charset="0"/>
                <a:cs typeface="Times New Roman" pitchFamily="18" charset="0"/>
              </a:rPr>
              <a:t>Machine language 	(C7 06 0000 0002)</a:t>
            </a:r>
          </a:p>
          <a:p>
            <a:pPr lvl="1"/>
            <a:r>
              <a:rPr lang="en-US" altLang="zh-CN" dirty="0">
                <a:solidFill>
                  <a:srgbClr val="000000"/>
                </a:solidFill>
                <a:latin typeface="Sitka Text" panose="02000505000000020004" pitchFamily="2" charset="0"/>
                <a:cs typeface="Times New Roman" pitchFamily="18" charset="0"/>
              </a:rPr>
              <a:t>Assembly language	(MOV x,2)</a:t>
            </a:r>
          </a:p>
          <a:p>
            <a:pPr lvl="1"/>
            <a:r>
              <a:rPr lang="en-US" altLang="zh-CN" dirty="0">
                <a:solidFill>
                  <a:srgbClr val="000000"/>
                </a:solidFill>
                <a:latin typeface="Sitka Text" panose="02000505000000020004" pitchFamily="2" charset="0"/>
                <a:cs typeface="Times New Roman" pitchFamily="18" charset="0"/>
              </a:rPr>
              <a:t>High-level language	(x=2)</a:t>
            </a:r>
          </a:p>
          <a:p>
            <a:r>
              <a:rPr lang="en-US" altLang="zh-CN" dirty="0">
                <a:solidFill>
                  <a:srgbClr val="000000"/>
                </a:solidFill>
                <a:latin typeface="Sitka Text" panose="02000505000000020004" pitchFamily="2" charset="0"/>
                <a:cs typeface="Times New Roman" pitchFamily="18" charset="0"/>
              </a:rPr>
              <a:t>Computer can only execute the machine instructions</a:t>
            </a:r>
          </a:p>
          <a:p>
            <a:r>
              <a:rPr lang="en-US" altLang="zh-CN" dirty="0">
                <a:solidFill>
                  <a:srgbClr val="000000"/>
                </a:solidFill>
                <a:latin typeface="Sitka Text" panose="02000505000000020004" pitchFamily="2" charset="0"/>
                <a:cs typeface="Times New Roman" pitchFamily="18" charset="0"/>
              </a:rPr>
              <a:t>High-level programs need to be translated to machine code</a:t>
            </a:r>
          </a:p>
          <a:p>
            <a:endParaRPr lang="zh-CN" altLang="en-US" dirty="0">
              <a:latin typeface="Sitka Text" panose="02000505000000020004" pitchFamily="2" charset="0"/>
              <a:cs typeface="Times New Roman" pitchFamily="18" charset="0"/>
            </a:endParaRPr>
          </a:p>
        </p:txBody>
      </p:sp>
      <p:sp>
        <p:nvSpPr>
          <p:cNvPr id="4" name="灯片编号占位符 3">
            <a:extLst>
              <a:ext uri="{FF2B5EF4-FFF2-40B4-BE49-F238E27FC236}">
                <a16:creationId xmlns:a16="http://schemas.microsoft.com/office/drawing/2014/main" id="{28CC7F08-2192-4F63-A252-F6723C579CCD}"/>
              </a:ext>
            </a:extLst>
          </p:cNvPr>
          <p:cNvSpPr>
            <a:spLocks noGrp="1"/>
          </p:cNvSpPr>
          <p:nvPr>
            <p:ph type="sldNum" sz="quarter" idx="12"/>
          </p:nvPr>
        </p:nvSpPr>
        <p:spPr/>
        <p:txBody>
          <a:bodyPr/>
          <a:lstStyle/>
          <a:p>
            <a:fld id="{C58F754A-3DAC-4670-A60E-EEAE289F8690}" type="slidenum">
              <a:rPr lang="zh-CN" altLang="en-US" smtClean="0"/>
              <a:t>11</a:t>
            </a:fld>
            <a:endParaRPr lang="zh-CN" altLang="en-US" dirty="0"/>
          </a:p>
        </p:txBody>
      </p:sp>
    </p:spTree>
    <p:extLst>
      <p:ext uri="{BB962C8B-B14F-4D97-AF65-F5344CB8AC3E}">
        <p14:creationId xmlns:p14="http://schemas.microsoft.com/office/powerpoint/2010/main" val="1654095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Sitka Small" panose="02000505000000020004" pitchFamily="2" charset="0"/>
                <a:cs typeface="Times New Roman" pitchFamily="18" charset="0"/>
              </a:rPr>
              <a:t>Why Compiler</a:t>
            </a:r>
            <a:endParaRPr lang="zh-CN" altLang="en-US" dirty="0">
              <a:latin typeface="Sitka Small" panose="02000505000000020004" pitchFamily="2" charset="0"/>
              <a:cs typeface="Times New Roman" pitchFamily="18" charset="0"/>
            </a:endParaRPr>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C85BD713-89CF-43DA-AF3B-B72246177187}" type="datetime1">
              <a:rPr lang="zh-CN" altLang="en-US" smtClean="0"/>
              <a:t>2025/03/14</a:t>
            </a:fld>
            <a:endParaRPr lang="en-US"/>
          </a:p>
        </p:txBody>
      </p:sp>
      <p:sp>
        <p:nvSpPr>
          <p:cNvPr id="5" name="页脚占位符 4"/>
          <p:cNvSpPr>
            <a:spLocks noGrp="1"/>
          </p:cNvSpPr>
          <p:nvPr>
            <p:ph type="ftr" sz="quarter" idx="11"/>
          </p:nvPr>
        </p:nvSpPr>
        <p:spPr/>
        <p:txBody>
          <a:bodyPr/>
          <a:lstStyle/>
          <a:p>
            <a:r>
              <a:rPr lang="en-US"/>
              <a:t>155174 - Principle of  Compiler     Lecture 1 Ying Weiqin</a:t>
            </a:r>
            <a:endParaRPr lang="en-US" dirty="0"/>
          </a:p>
        </p:txBody>
      </p:sp>
      <p:sp>
        <p:nvSpPr>
          <p:cNvPr id="6" name="灯片编号占位符 5"/>
          <p:cNvSpPr>
            <a:spLocks noGrp="1"/>
          </p:cNvSpPr>
          <p:nvPr>
            <p:ph type="sldNum" sz="quarter" idx="12"/>
          </p:nvPr>
        </p:nvSpPr>
        <p:spPr/>
        <p:txBody>
          <a:bodyPr/>
          <a:lstStyle/>
          <a:p>
            <a:fld id="{B6F15528-21DE-4FAA-801E-634DDDAF4B2B}" type="slidenum">
              <a:rPr lang="en-US" smtClean="0"/>
              <a:pPr/>
              <a:t>12</a:t>
            </a:fld>
            <a:endParaRPr lang="en-US"/>
          </a:p>
        </p:txBody>
      </p:sp>
      <p:pic>
        <p:nvPicPr>
          <p:cNvPr id="1026" name="Picture 2" descr="D:\wying\本科课程\编译技术\2016\课件-应伟勤\材料\二进制.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8309" y="1215998"/>
            <a:ext cx="3578839" cy="241182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wying\本科课程\编译技术\2016\课件-应伟勤\材料\汇编.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4738" y="1073358"/>
            <a:ext cx="2684846" cy="26971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wying\本科课程\编译技术\2016\课件-应伟勤\材料\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9748" y="4022593"/>
            <a:ext cx="4944676" cy="2351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3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p:cNvSpPr>
          <p:nvPr>
            <p:ph type="body" idx="1"/>
          </p:nvPr>
        </p:nvSpPr>
        <p:spPr>
          <a:xfrm>
            <a:off x="1911296" y="1500189"/>
            <a:ext cx="8236516" cy="4724400"/>
          </a:xfrm>
        </p:spPr>
        <p:txBody>
          <a:bodyPr/>
          <a:lstStyle/>
          <a:p>
            <a:r>
              <a:rPr lang="en-US" altLang="zh-CN" dirty="0">
                <a:solidFill>
                  <a:srgbClr val="000000"/>
                </a:solidFill>
                <a:latin typeface="Sitka Text" panose="02000505000000020004" pitchFamily="2" charset="0"/>
                <a:cs typeface="Times New Roman" pitchFamily="18" charset="0"/>
              </a:rPr>
              <a:t>Compilers are computer programs that translate programs from one language to another</a:t>
            </a:r>
          </a:p>
        </p:txBody>
      </p:sp>
      <p:sp>
        <p:nvSpPr>
          <p:cNvPr id="21510" name="Rectangle 9"/>
          <p:cNvSpPr>
            <a:spLocks noGrp="1"/>
          </p:cNvSpPr>
          <p:nvPr>
            <p:ph type="title"/>
          </p:nvPr>
        </p:nvSpPr>
        <p:spPr>
          <a:xfrm>
            <a:off x="1935096" y="249251"/>
            <a:ext cx="8212716" cy="1037345"/>
          </a:xfrm>
        </p:spPr>
        <p:txBody>
          <a:bodyPr/>
          <a:lstStyle/>
          <a:p>
            <a:r>
              <a:rPr lang="en-US" altLang="zh-CN" dirty="0">
                <a:latin typeface="Sitka Small" panose="02000505000000020004" pitchFamily="2" charset="0"/>
                <a:cs typeface="Times New Roman" pitchFamily="18" charset="0"/>
              </a:rPr>
              <a:t>What is Compiler</a:t>
            </a:r>
          </a:p>
        </p:txBody>
      </p:sp>
      <p:grpSp>
        <p:nvGrpSpPr>
          <p:cNvPr id="3" name="组合 2"/>
          <p:cNvGrpSpPr/>
          <p:nvPr/>
        </p:nvGrpSpPr>
        <p:grpSpPr>
          <a:xfrm>
            <a:off x="2546404" y="3365227"/>
            <a:ext cx="6864841" cy="754182"/>
            <a:chOff x="1130771" y="3707981"/>
            <a:chExt cx="7564038" cy="830997"/>
          </a:xfrm>
        </p:grpSpPr>
        <p:sp>
          <p:nvSpPr>
            <p:cNvPr id="21518" name="Text Box 4"/>
            <p:cNvSpPr txBox="1">
              <a:spLocks noChangeArrowheads="1"/>
            </p:cNvSpPr>
            <p:nvPr/>
          </p:nvSpPr>
          <p:spPr bwMode="auto">
            <a:xfrm>
              <a:off x="1130771" y="3707981"/>
              <a:ext cx="1843550" cy="717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en-US" altLang="zh-CN" sz="1815" b="1" dirty="0">
                  <a:solidFill>
                    <a:srgbClr val="000000"/>
                  </a:solidFill>
                  <a:latin typeface="Sitka Small" panose="02000505000000020004" pitchFamily="2" charset="0"/>
                  <a:cs typeface="Times New Roman" pitchFamily="18" charset="0"/>
                </a:rPr>
                <a:t>Source Program</a:t>
              </a:r>
            </a:p>
          </p:txBody>
        </p:sp>
        <p:sp>
          <p:nvSpPr>
            <p:cNvPr id="21520" name="Text Box 6"/>
            <p:cNvSpPr txBox="1">
              <a:spLocks noChangeArrowheads="1"/>
            </p:cNvSpPr>
            <p:nvPr/>
          </p:nvSpPr>
          <p:spPr bwMode="auto">
            <a:xfrm>
              <a:off x="6846384" y="3707982"/>
              <a:ext cx="1848425" cy="717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ctr">
                <a:spcBef>
                  <a:spcPct val="50000"/>
                </a:spcBef>
                <a:defRPr kumimoji="1" sz="2400" b="1">
                  <a:solidFill>
                    <a:srgbClr val="000000"/>
                  </a:solidFill>
                  <a:latin typeface="Sitka Small" panose="02000505000000020004" pitchFamily="2" charset="0"/>
                  <a:ea typeface="宋体" pitchFamily="2" charset="-122"/>
                  <a:cs typeface="Times New Roman" pitchFamily="18" charset="0"/>
                </a:defRPr>
              </a:lvl1pPr>
              <a:lvl2pPr marL="742950" indent="-285750" eaLnBrk="0" hangingPunct="0">
                <a:defRPr>
                  <a:latin typeface="Arial" pitchFamily="34" charset="0"/>
                  <a:ea typeface="宋体" pitchFamily="2" charset="-122"/>
                </a:defRPr>
              </a:lvl2pPr>
              <a:lvl3pPr marL="1143000" indent="-228600" eaLnBrk="0" hangingPunct="0">
                <a:defRPr>
                  <a:latin typeface="Arial" pitchFamily="34" charset="0"/>
                  <a:ea typeface="宋体" pitchFamily="2" charset="-122"/>
                </a:defRPr>
              </a:lvl3pPr>
              <a:lvl4pPr marL="1600200" indent="-228600" eaLnBrk="0" hangingPunct="0">
                <a:defRPr>
                  <a:latin typeface="Arial" pitchFamily="34" charset="0"/>
                  <a:ea typeface="宋体" pitchFamily="2" charset="-122"/>
                </a:defRPr>
              </a:lvl4pPr>
              <a:lvl5pPr marL="2057400" indent="-228600" eaLnBrk="0" hangingPunct="0">
                <a:defRPr>
                  <a:latin typeface="Arial" pitchFamily="34" charset="0"/>
                  <a:ea typeface="宋体" pitchFamily="2" charset="-122"/>
                </a:defRPr>
              </a:lvl5pPr>
              <a:lvl6pPr marL="2514600" indent="-228600" eaLnBrk="0" fontAlgn="base" hangingPunct="0">
                <a:spcBef>
                  <a:spcPct val="0"/>
                </a:spcBef>
                <a:spcAft>
                  <a:spcPct val="0"/>
                </a:spcAft>
                <a:defRPr>
                  <a:latin typeface="Arial" pitchFamily="34" charset="0"/>
                  <a:ea typeface="宋体" pitchFamily="2" charset="-122"/>
                </a:defRPr>
              </a:lvl6pPr>
              <a:lvl7pPr marL="2971800" indent="-228600" eaLnBrk="0" fontAlgn="base" hangingPunct="0">
                <a:spcBef>
                  <a:spcPct val="0"/>
                </a:spcBef>
                <a:spcAft>
                  <a:spcPct val="0"/>
                </a:spcAft>
                <a:defRPr>
                  <a:latin typeface="Arial" pitchFamily="34" charset="0"/>
                  <a:ea typeface="宋体" pitchFamily="2" charset="-122"/>
                </a:defRPr>
              </a:lvl7pPr>
              <a:lvl8pPr marL="3429000" indent="-228600" eaLnBrk="0" fontAlgn="base" hangingPunct="0">
                <a:spcBef>
                  <a:spcPct val="0"/>
                </a:spcBef>
                <a:spcAft>
                  <a:spcPct val="0"/>
                </a:spcAft>
                <a:defRPr>
                  <a:latin typeface="Arial" pitchFamily="34" charset="0"/>
                  <a:ea typeface="宋体" pitchFamily="2" charset="-122"/>
                </a:defRPr>
              </a:lvl8pPr>
              <a:lvl9pPr marL="3886200" indent="-228600" eaLnBrk="0" fontAlgn="base" hangingPunct="0">
                <a:spcBef>
                  <a:spcPct val="0"/>
                </a:spcBef>
                <a:spcAft>
                  <a:spcPct val="0"/>
                </a:spcAft>
                <a:defRPr>
                  <a:latin typeface="Arial" pitchFamily="34" charset="0"/>
                  <a:ea typeface="宋体" pitchFamily="2" charset="-122"/>
                </a:defRPr>
              </a:lvl9pPr>
            </a:lstStyle>
            <a:p>
              <a:r>
                <a:rPr lang="en-US" altLang="zh-CN" sz="1815" dirty="0"/>
                <a:t>Target Program</a:t>
              </a:r>
            </a:p>
          </p:txBody>
        </p:sp>
        <p:sp>
          <p:nvSpPr>
            <p:cNvPr id="21521" name="Line 7"/>
            <p:cNvSpPr>
              <a:spLocks noChangeShapeType="1"/>
            </p:cNvSpPr>
            <p:nvPr/>
          </p:nvSpPr>
          <p:spPr bwMode="auto">
            <a:xfrm>
              <a:off x="2809652" y="4138290"/>
              <a:ext cx="790721" cy="0"/>
            </a:xfrm>
            <a:prstGeom prst="line">
              <a:avLst/>
            </a:prstGeom>
            <a:noFill/>
            <a:ln w="25400">
              <a:solidFill>
                <a:schemeClr val="tx1"/>
              </a:solidFill>
              <a:round/>
              <a:headEnd type="none" w="med" len="med"/>
              <a:tailEnd type="arrow" w="lg" len="lg"/>
            </a:ln>
            <a:extLst>
              <a:ext uri="{909E8E84-426E-40DD-AFC4-6F175D3DCCD1}">
                <a14:hiddenFill xmlns:a14="http://schemas.microsoft.com/office/drawing/2010/main">
                  <a:noFill/>
                </a14:hiddenFill>
              </a:ext>
            </a:extLst>
          </p:spPr>
          <p:txBody>
            <a:bodyPr wrap="none"/>
            <a:lstStyle/>
            <a:p>
              <a:endParaRPr lang="zh-CN" altLang="en-US" sz="1452">
                <a:latin typeface="Times New Roman" pitchFamily="18" charset="0"/>
                <a:cs typeface="Times New Roman" pitchFamily="18" charset="0"/>
              </a:endParaRPr>
            </a:p>
          </p:txBody>
        </p:sp>
        <p:sp>
          <p:nvSpPr>
            <p:cNvPr id="16" name="Line 7"/>
            <p:cNvSpPr>
              <a:spLocks noChangeShapeType="1"/>
            </p:cNvSpPr>
            <p:nvPr/>
          </p:nvSpPr>
          <p:spPr bwMode="auto">
            <a:xfrm>
              <a:off x="6123387" y="4123481"/>
              <a:ext cx="790721" cy="0"/>
            </a:xfrm>
            <a:prstGeom prst="line">
              <a:avLst/>
            </a:prstGeom>
            <a:noFill/>
            <a:ln w="25400">
              <a:solidFill>
                <a:schemeClr val="tx1"/>
              </a:solidFill>
              <a:round/>
              <a:headEnd type="none" w="med" len="med"/>
              <a:tailEnd type="arrow" w="lg" len="lg"/>
            </a:ln>
            <a:extLst>
              <a:ext uri="{909E8E84-426E-40DD-AFC4-6F175D3DCCD1}">
                <a14:hiddenFill xmlns:a14="http://schemas.microsoft.com/office/drawing/2010/main">
                  <a:noFill/>
                </a14:hiddenFill>
              </a:ext>
            </a:extLst>
          </p:spPr>
          <p:txBody>
            <a:bodyPr wrap="none"/>
            <a:lstStyle/>
            <a:p>
              <a:endParaRPr lang="zh-CN" altLang="en-US" sz="1452">
                <a:latin typeface="Times New Roman" pitchFamily="18" charset="0"/>
                <a:cs typeface="Times New Roman" pitchFamily="18" charset="0"/>
              </a:endParaRPr>
            </a:p>
          </p:txBody>
        </p:sp>
        <p:sp>
          <p:nvSpPr>
            <p:cNvPr id="2" name="圆角矩形 1"/>
            <p:cNvSpPr/>
            <p:nvPr/>
          </p:nvSpPr>
          <p:spPr>
            <a:xfrm>
              <a:off x="3771104" y="3709322"/>
              <a:ext cx="2201948" cy="8296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178" b="1" dirty="0">
                  <a:solidFill>
                    <a:srgbClr val="000000"/>
                  </a:solidFill>
                  <a:latin typeface="Sitka Small" panose="02000505000000020004" pitchFamily="2" charset="0"/>
                  <a:cs typeface="Times New Roman" pitchFamily="18" charset="0"/>
                </a:rPr>
                <a:t>Compiler</a:t>
              </a:r>
              <a:endParaRPr lang="zh-CN" altLang="en-US" sz="2178" dirty="0"/>
            </a:p>
          </p:txBody>
        </p:sp>
      </p:grpSp>
      <p:grpSp>
        <p:nvGrpSpPr>
          <p:cNvPr id="8" name="组合 7"/>
          <p:cNvGrpSpPr/>
          <p:nvPr/>
        </p:nvGrpSpPr>
        <p:grpSpPr>
          <a:xfrm>
            <a:off x="1604146" y="4016175"/>
            <a:ext cx="3963711" cy="1280620"/>
            <a:chOff x="92543" y="4425226"/>
            <a:chExt cx="4367422" cy="1411052"/>
          </a:xfrm>
        </p:grpSpPr>
        <p:sp>
          <p:nvSpPr>
            <p:cNvPr id="4" name="矩形 3"/>
            <p:cNvSpPr/>
            <p:nvPr/>
          </p:nvSpPr>
          <p:spPr>
            <a:xfrm>
              <a:off x="92543" y="4811276"/>
              <a:ext cx="4367422" cy="1025002"/>
            </a:xfrm>
            <a:prstGeom prst="rect">
              <a:avLst/>
            </a:prstGeom>
          </p:spPr>
          <p:txBody>
            <a:bodyPr wrap="square">
              <a:spAutoFit/>
            </a:bodyPr>
            <a:lstStyle/>
            <a:p>
              <a:pPr lvl="1"/>
              <a:r>
                <a:rPr lang="en-US" altLang="zh-CN" sz="1815" b="1" dirty="0">
                  <a:solidFill>
                    <a:srgbClr val="FF0000"/>
                  </a:solidFill>
                  <a:latin typeface="Sitka Text" panose="02000505000000020004" pitchFamily="2" charset="0"/>
                  <a:cs typeface="Times New Roman" pitchFamily="18" charset="0"/>
                </a:rPr>
                <a:t>input</a:t>
              </a:r>
              <a:r>
                <a:rPr lang="en-US" altLang="zh-CN" sz="1815" dirty="0">
                  <a:solidFill>
                    <a:srgbClr val="000000"/>
                  </a:solidFill>
                  <a:latin typeface="Sitka Text" panose="02000505000000020004" pitchFamily="2" charset="0"/>
                  <a:cs typeface="Times New Roman" pitchFamily="18" charset="0"/>
                </a:rPr>
                <a:t>: usually written in high-level language (such as C,C++)</a:t>
              </a:r>
            </a:p>
          </p:txBody>
        </p:sp>
        <p:cxnSp>
          <p:nvCxnSpPr>
            <p:cNvPr id="7" name="曲线连接符 6"/>
            <p:cNvCxnSpPr>
              <a:cxnSpLocks/>
              <a:stCxn id="4" idx="0"/>
              <a:endCxn id="21518" idx="2"/>
            </p:cNvCxnSpPr>
            <p:nvPr/>
          </p:nvCxnSpPr>
          <p:spPr>
            <a:xfrm rot="16200000" flipV="1">
              <a:off x="1971377" y="4506397"/>
              <a:ext cx="386050" cy="223708"/>
            </a:xfrm>
            <a:prstGeom prst="curvedConnector3">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6226704" y="3951816"/>
            <a:ext cx="4481053" cy="1289113"/>
            <a:chOff x="-308426" y="4415868"/>
            <a:chExt cx="4937457" cy="1420411"/>
          </a:xfrm>
        </p:grpSpPr>
        <p:sp>
          <p:nvSpPr>
            <p:cNvPr id="25" name="矩形 24"/>
            <p:cNvSpPr/>
            <p:nvPr/>
          </p:nvSpPr>
          <p:spPr>
            <a:xfrm>
              <a:off x="-308426" y="4811276"/>
              <a:ext cx="4937457" cy="1025003"/>
            </a:xfrm>
            <a:prstGeom prst="rect">
              <a:avLst/>
            </a:prstGeom>
          </p:spPr>
          <p:txBody>
            <a:bodyPr wrap="square">
              <a:spAutoFit/>
            </a:bodyPr>
            <a:lstStyle/>
            <a:p>
              <a:pPr lvl="1"/>
              <a:r>
                <a:rPr lang="en-US" altLang="zh-CN" sz="1815" b="1" dirty="0">
                  <a:solidFill>
                    <a:srgbClr val="FF0000"/>
                  </a:solidFill>
                  <a:latin typeface="Sitka Text" panose="02000505000000020004" pitchFamily="2" charset="0"/>
                  <a:cs typeface="Times New Roman" pitchFamily="18" charset="0"/>
                </a:rPr>
                <a:t>output</a:t>
              </a:r>
              <a:r>
                <a:rPr lang="en-US" altLang="zh-CN" sz="1815" dirty="0">
                  <a:solidFill>
                    <a:srgbClr val="000000"/>
                  </a:solidFill>
                  <a:latin typeface="Sitka Text" panose="02000505000000020004" pitchFamily="2" charset="0"/>
                  <a:cs typeface="Times New Roman" pitchFamily="18" charset="0"/>
                </a:rPr>
                <a:t>: usually object code for the </a:t>
              </a:r>
              <a:r>
                <a:rPr lang="en-US" altLang="zh-CN" sz="1815">
                  <a:solidFill>
                    <a:srgbClr val="000000"/>
                  </a:solidFill>
                  <a:latin typeface="Sitka Text" panose="02000505000000020004" pitchFamily="2" charset="0"/>
                  <a:cs typeface="Times New Roman" pitchFamily="18" charset="0"/>
                </a:rPr>
                <a:t>target machine (</a:t>
              </a:r>
              <a:r>
                <a:rPr lang="en-US" altLang="zh-CN" sz="1815" dirty="0">
                  <a:solidFill>
                    <a:srgbClr val="000000"/>
                  </a:solidFill>
                  <a:latin typeface="Sitka Text" panose="02000505000000020004" pitchFamily="2" charset="0"/>
                  <a:cs typeface="Times New Roman" pitchFamily="18" charset="0"/>
                </a:rPr>
                <a:t>such as machine language, assembly language)</a:t>
              </a:r>
            </a:p>
          </p:txBody>
        </p:sp>
        <p:cxnSp>
          <p:nvCxnSpPr>
            <p:cNvPr id="26" name="曲线连接符 25"/>
            <p:cNvCxnSpPr>
              <a:cxnSpLocks/>
              <a:stCxn id="25" idx="0"/>
            </p:cNvCxnSpPr>
            <p:nvPr/>
          </p:nvCxnSpPr>
          <p:spPr>
            <a:xfrm rot="16200000" flipV="1">
              <a:off x="1908723" y="4559696"/>
              <a:ext cx="395408" cy="107752"/>
            </a:xfrm>
            <a:prstGeom prst="curvedConnector3">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509455" y="5369063"/>
            <a:ext cx="6864841" cy="752965"/>
            <a:chOff x="1090059" y="5915912"/>
            <a:chExt cx="7564038" cy="829656"/>
          </a:xfrm>
        </p:grpSpPr>
        <p:sp>
          <p:nvSpPr>
            <p:cNvPr id="29" name="Text Box 4"/>
            <p:cNvSpPr txBox="1">
              <a:spLocks noChangeArrowheads="1"/>
            </p:cNvSpPr>
            <p:nvPr/>
          </p:nvSpPr>
          <p:spPr bwMode="auto">
            <a:xfrm>
              <a:off x="1090059" y="6114444"/>
              <a:ext cx="1843550" cy="409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en-US" altLang="zh-CN" sz="1815" b="1" dirty="0">
                  <a:solidFill>
                    <a:srgbClr val="000000"/>
                  </a:solidFill>
                  <a:latin typeface="Sitka Small" panose="02000505000000020004" pitchFamily="2" charset="0"/>
                  <a:cs typeface="Times New Roman" pitchFamily="18" charset="0"/>
                </a:rPr>
                <a:t>input</a:t>
              </a:r>
            </a:p>
          </p:txBody>
        </p:sp>
        <p:sp>
          <p:nvSpPr>
            <p:cNvPr id="30" name="Text Box 6"/>
            <p:cNvSpPr txBox="1">
              <a:spLocks noChangeArrowheads="1"/>
            </p:cNvSpPr>
            <p:nvPr/>
          </p:nvSpPr>
          <p:spPr bwMode="auto">
            <a:xfrm>
              <a:off x="6805672" y="6114444"/>
              <a:ext cx="1848425" cy="409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ctr">
                <a:spcBef>
                  <a:spcPct val="50000"/>
                </a:spcBef>
                <a:defRPr kumimoji="1" sz="2400" b="1">
                  <a:solidFill>
                    <a:srgbClr val="000000"/>
                  </a:solidFill>
                  <a:latin typeface="Sitka Small" panose="02000505000000020004" pitchFamily="2" charset="0"/>
                  <a:ea typeface="宋体" pitchFamily="2" charset="-122"/>
                  <a:cs typeface="Times New Roman" pitchFamily="18" charset="0"/>
                </a:defRPr>
              </a:lvl1pPr>
              <a:lvl2pPr marL="742950" indent="-285750" eaLnBrk="0" hangingPunct="0">
                <a:defRPr>
                  <a:latin typeface="Arial" pitchFamily="34" charset="0"/>
                  <a:ea typeface="宋体" pitchFamily="2" charset="-122"/>
                </a:defRPr>
              </a:lvl2pPr>
              <a:lvl3pPr marL="1143000" indent="-228600" eaLnBrk="0" hangingPunct="0">
                <a:defRPr>
                  <a:latin typeface="Arial" pitchFamily="34" charset="0"/>
                  <a:ea typeface="宋体" pitchFamily="2" charset="-122"/>
                </a:defRPr>
              </a:lvl3pPr>
              <a:lvl4pPr marL="1600200" indent="-228600" eaLnBrk="0" hangingPunct="0">
                <a:defRPr>
                  <a:latin typeface="Arial" pitchFamily="34" charset="0"/>
                  <a:ea typeface="宋体" pitchFamily="2" charset="-122"/>
                </a:defRPr>
              </a:lvl4pPr>
              <a:lvl5pPr marL="2057400" indent="-228600" eaLnBrk="0" hangingPunct="0">
                <a:defRPr>
                  <a:latin typeface="Arial" pitchFamily="34" charset="0"/>
                  <a:ea typeface="宋体" pitchFamily="2" charset="-122"/>
                </a:defRPr>
              </a:lvl5pPr>
              <a:lvl6pPr marL="2514600" indent="-228600" eaLnBrk="0" fontAlgn="base" hangingPunct="0">
                <a:spcBef>
                  <a:spcPct val="0"/>
                </a:spcBef>
                <a:spcAft>
                  <a:spcPct val="0"/>
                </a:spcAft>
                <a:defRPr>
                  <a:latin typeface="Arial" pitchFamily="34" charset="0"/>
                  <a:ea typeface="宋体" pitchFamily="2" charset="-122"/>
                </a:defRPr>
              </a:lvl6pPr>
              <a:lvl7pPr marL="2971800" indent="-228600" eaLnBrk="0" fontAlgn="base" hangingPunct="0">
                <a:spcBef>
                  <a:spcPct val="0"/>
                </a:spcBef>
                <a:spcAft>
                  <a:spcPct val="0"/>
                </a:spcAft>
                <a:defRPr>
                  <a:latin typeface="Arial" pitchFamily="34" charset="0"/>
                  <a:ea typeface="宋体" pitchFamily="2" charset="-122"/>
                </a:defRPr>
              </a:lvl7pPr>
              <a:lvl8pPr marL="3429000" indent="-228600" eaLnBrk="0" fontAlgn="base" hangingPunct="0">
                <a:spcBef>
                  <a:spcPct val="0"/>
                </a:spcBef>
                <a:spcAft>
                  <a:spcPct val="0"/>
                </a:spcAft>
                <a:defRPr>
                  <a:latin typeface="Arial" pitchFamily="34" charset="0"/>
                  <a:ea typeface="宋体" pitchFamily="2" charset="-122"/>
                </a:defRPr>
              </a:lvl8pPr>
              <a:lvl9pPr marL="3886200" indent="-228600" eaLnBrk="0" fontAlgn="base" hangingPunct="0">
                <a:spcBef>
                  <a:spcPct val="0"/>
                </a:spcBef>
                <a:spcAft>
                  <a:spcPct val="0"/>
                </a:spcAft>
                <a:defRPr>
                  <a:latin typeface="Arial" pitchFamily="34" charset="0"/>
                  <a:ea typeface="宋体" pitchFamily="2" charset="-122"/>
                </a:defRPr>
              </a:lvl9pPr>
            </a:lstStyle>
            <a:p>
              <a:r>
                <a:rPr lang="en-US" altLang="zh-CN" sz="1815" dirty="0"/>
                <a:t>output</a:t>
              </a:r>
            </a:p>
          </p:txBody>
        </p:sp>
        <p:sp>
          <p:nvSpPr>
            <p:cNvPr id="31" name="Line 7"/>
            <p:cNvSpPr>
              <a:spLocks noChangeShapeType="1"/>
            </p:cNvSpPr>
            <p:nvPr/>
          </p:nvSpPr>
          <p:spPr bwMode="auto">
            <a:xfrm>
              <a:off x="2768940" y="6344880"/>
              <a:ext cx="790721" cy="0"/>
            </a:xfrm>
            <a:prstGeom prst="line">
              <a:avLst/>
            </a:prstGeom>
            <a:noFill/>
            <a:ln w="25400">
              <a:solidFill>
                <a:schemeClr val="tx1"/>
              </a:solidFill>
              <a:round/>
              <a:headEnd type="none" w="med" len="med"/>
              <a:tailEnd type="arrow" w="lg" len="lg"/>
            </a:ln>
            <a:extLst>
              <a:ext uri="{909E8E84-426E-40DD-AFC4-6F175D3DCCD1}">
                <a14:hiddenFill xmlns:a14="http://schemas.microsoft.com/office/drawing/2010/main">
                  <a:noFill/>
                </a14:hiddenFill>
              </a:ext>
            </a:extLst>
          </p:spPr>
          <p:txBody>
            <a:bodyPr wrap="none"/>
            <a:lstStyle/>
            <a:p>
              <a:endParaRPr lang="zh-CN" altLang="en-US" sz="1452">
                <a:latin typeface="Times New Roman" pitchFamily="18" charset="0"/>
                <a:cs typeface="Times New Roman" pitchFamily="18" charset="0"/>
              </a:endParaRPr>
            </a:p>
          </p:txBody>
        </p:sp>
        <p:sp>
          <p:nvSpPr>
            <p:cNvPr id="32" name="Line 7"/>
            <p:cNvSpPr>
              <a:spLocks noChangeShapeType="1"/>
            </p:cNvSpPr>
            <p:nvPr/>
          </p:nvSpPr>
          <p:spPr bwMode="auto">
            <a:xfrm>
              <a:off x="6082675" y="6330071"/>
              <a:ext cx="790721" cy="0"/>
            </a:xfrm>
            <a:prstGeom prst="line">
              <a:avLst/>
            </a:prstGeom>
            <a:noFill/>
            <a:ln w="25400">
              <a:solidFill>
                <a:schemeClr val="tx1"/>
              </a:solidFill>
              <a:round/>
              <a:headEnd type="none" w="med" len="med"/>
              <a:tailEnd type="arrow" w="lg" len="lg"/>
            </a:ln>
            <a:extLst>
              <a:ext uri="{909E8E84-426E-40DD-AFC4-6F175D3DCCD1}">
                <a14:hiddenFill xmlns:a14="http://schemas.microsoft.com/office/drawing/2010/main">
                  <a:noFill/>
                </a14:hiddenFill>
              </a:ext>
            </a:extLst>
          </p:spPr>
          <p:txBody>
            <a:bodyPr wrap="none"/>
            <a:lstStyle/>
            <a:p>
              <a:endParaRPr lang="zh-CN" altLang="en-US" sz="1452">
                <a:latin typeface="Times New Roman" pitchFamily="18" charset="0"/>
                <a:cs typeface="Times New Roman" pitchFamily="18" charset="0"/>
              </a:endParaRPr>
            </a:p>
          </p:txBody>
        </p:sp>
        <p:sp>
          <p:nvSpPr>
            <p:cNvPr id="33" name="圆角矩形 32"/>
            <p:cNvSpPr/>
            <p:nvPr/>
          </p:nvSpPr>
          <p:spPr>
            <a:xfrm>
              <a:off x="3730392" y="5915912"/>
              <a:ext cx="2201948" cy="8296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178" b="1" dirty="0">
                  <a:solidFill>
                    <a:srgbClr val="000000"/>
                  </a:solidFill>
                  <a:latin typeface="Sitka Small" panose="02000505000000020004" pitchFamily="2" charset="0"/>
                  <a:cs typeface="Times New Roman" pitchFamily="18" charset="0"/>
                </a:rPr>
                <a:t>Target program</a:t>
              </a:r>
              <a:endParaRPr lang="zh-CN" altLang="en-US" sz="2178" dirty="0"/>
            </a:p>
          </p:txBody>
        </p:sp>
      </p:grpSp>
      <p:sp>
        <p:nvSpPr>
          <p:cNvPr id="5" name="灯片编号占位符 4">
            <a:extLst>
              <a:ext uri="{FF2B5EF4-FFF2-40B4-BE49-F238E27FC236}">
                <a16:creationId xmlns:a16="http://schemas.microsoft.com/office/drawing/2014/main" id="{3B8157BF-147B-4811-9B8B-672F273BD550}"/>
              </a:ext>
            </a:extLst>
          </p:cNvPr>
          <p:cNvSpPr>
            <a:spLocks noGrp="1"/>
          </p:cNvSpPr>
          <p:nvPr>
            <p:ph type="sldNum" sz="quarter" idx="12"/>
          </p:nvPr>
        </p:nvSpPr>
        <p:spPr/>
        <p:txBody>
          <a:bodyPr/>
          <a:lstStyle/>
          <a:p>
            <a:fld id="{C58F754A-3DAC-4670-A60E-EEAE289F8690}" type="slidenum">
              <a:rPr lang="zh-CN" altLang="en-US" smtClean="0"/>
              <a:t>13</a:t>
            </a:fld>
            <a:endParaRPr lang="zh-CN" altLang="en-US" dirty="0"/>
          </a:p>
        </p:txBody>
      </p:sp>
    </p:spTree>
    <p:custDataLst>
      <p:tags r:id="rId1"/>
    </p:custDataLst>
    <p:extLst>
      <p:ext uri="{BB962C8B-B14F-4D97-AF65-F5344CB8AC3E}">
        <p14:creationId xmlns:p14="http://schemas.microsoft.com/office/powerpoint/2010/main" val="95643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a:extLst>
              <a:ext uri="{FF2B5EF4-FFF2-40B4-BE49-F238E27FC236}">
                <a16:creationId xmlns:a16="http://schemas.microsoft.com/office/drawing/2014/main" id="{8386DFA6-D5FF-445B-904A-4E75C4DF72F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1F3D75B-0E17-4A28-B8FA-B7888A73B766}" type="slidenum">
              <a:rPr kumimoji="0" lang="en-US" altLang="zh-CN" sz="1400"/>
              <a:pPr>
                <a:spcBef>
                  <a:spcPct val="0"/>
                </a:spcBef>
                <a:buClrTx/>
                <a:buSzTx/>
                <a:buFontTx/>
                <a:buNone/>
              </a:pPr>
              <a:t>2</a:t>
            </a:fld>
            <a:endParaRPr kumimoji="0" lang="en-US" altLang="zh-CN" sz="1400"/>
          </a:p>
        </p:txBody>
      </p:sp>
      <p:pic>
        <p:nvPicPr>
          <p:cNvPr id="12291" name="图片 2">
            <a:extLst>
              <a:ext uri="{FF2B5EF4-FFF2-40B4-BE49-F238E27FC236}">
                <a16:creationId xmlns:a16="http://schemas.microsoft.com/office/drawing/2014/main" id="{6CF9E8CB-F35C-4776-8ACD-35F2584AA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725" y="1520825"/>
            <a:ext cx="516255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54">
            <a:extLst>
              <a:ext uri="{FF2B5EF4-FFF2-40B4-BE49-F238E27FC236}">
                <a16:creationId xmlns:a16="http://schemas.microsoft.com/office/drawing/2014/main" id="{C9B9D2A3-F128-4BEE-B222-E170403D0959}"/>
              </a:ext>
            </a:extLst>
          </p:cNvPr>
          <p:cNvSpPr txBox="1">
            <a:spLocks noChangeArrowheads="1"/>
          </p:cNvSpPr>
          <p:nvPr/>
        </p:nvSpPr>
        <p:spPr bwMode="auto">
          <a:xfrm>
            <a:off x="2292626" y="301626"/>
            <a:ext cx="8521148"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buClrTx/>
              <a:buSzTx/>
              <a:buFontTx/>
              <a:buNone/>
            </a:pPr>
            <a:r>
              <a:rPr lang="zh-CN" altLang="en-US" sz="3600" b="1" dirty="0">
                <a:solidFill>
                  <a:srgbClr val="0000FF"/>
                </a:solidFill>
                <a:latin typeface="Times New Roman" panose="02020603050405020304" pitchFamily="18" charset="0"/>
                <a:ea typeface="楷体_GB2312" pitchFamily="49" charset="-122"/>
              </a:rPr>
              <a:t>深度神经网络的根本优势</a:t>
            </a:r>
            <a:r>
              <a:rPr lang="en-US" altLang="zh-CN" sz="3600" b="1" dirty="0">
                <a:solidFill>
                  <a:srgbClr val="0000FF"/>
                </a:solidFill>
                <a:latin typeface="Times New Roman" panose="02020603050405020304" pitchFamily="18" charset="0"/>
                <a:ea typeface="楷体_GB2312" pitchFamily="49" charset="-122"/>
              </a:rPr>
              <a:t>-</a:t>
            </a:r>
            <a:r>
              <a:rPr lang="zh-CN" altLang="en-US" sz="3600" b="1" dirty="0">
                <a:solidFill>
                  <a:srgbClr val="0000FF"/>
                </a:solidFill>
                <a:latin typeface="Times New Roman" panose="02020603050405020304" pitchFamily="18" charset="0"/>
                <a:ea typeface="楷体_GB2312" pitchFamily="49" charset="-122"/>
              </a:rPr>
              <a:t>自动化特征工程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a:extLst>
              <a:ext uri="{FF2B5EF4-FFF2-40B4-BE49-F238E27FC236}">
                <a16:creationId xmlns:a16="http://schemas.microsoft.com/office/drawing/2014/main" id="{CEDE79A1-0923-4727-8B76-29410C792FE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C8D301A-A62B-46CC-A1C9-42F0D8C54258}" type="slidenum">
              <a:rPr kumimoji="0" lang="en-US" altLang="zh-CN" sz="1400"/>
              <a:pPr>
                <a:spcBef>
                  <a:spcPct val="0"/>
                </a:spcBef>
                <a:buClrTx/>
                <a:buSzTx/>
                <a:buFontTx/>
                <a:buNone/>
              </a:pPr>
              <a:t>3</a:t>
            </a:fld>
            <a:endParaRPr kumimoji="0" lang="en-US" altLang="zh-CN" sz="1400"/>
          </a:p>
        </p:txBody>
      </p:sp>
      <p:pic>
        <p:nvPicPr>
          <p:cNvPr id="13315" name="图片 4">
            <a:extLst>
              <a:ext uri="{FF2B5EF4-FFF2-40B4-BE49-F238E27FC236}">
                <a16:creationId xmlns:a16="http://schemas.microsoft.com/office/drawing/2014/main" id="{8AA0BBE3-3542-4C3B-AA6F-31E066471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98600"/>
            <a:ext cx="9144000" cy="430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54">
            <a:extLst>
              <a:ext uri="{FF2B5EF4-FFF2-40B4-BE49-F238E27FC236}">
                <a16:creationId xmlns:a16="http://schemas.microsoft.com/office/drawing/2014/main" id="{87F4E92B-6EE3-43CC-BFC2-E1A25B2187D7}"/>
              </a:ext>
            </a:extLst>
          </p:cNvPr>
          <p:cNvSpPr txBox="1">
            <a:spLocks noChangeArrowheads="1"/>
          </p:cNvSpPr>
          <p:nvPr/>
        </p:nvSpPr>
        <p:spPr bwMode="auto">
          <a:xfrm>
            <a:off x="2855912" y="188914"/>
            <a:ext cx="6836727" cy="132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buClrTx/>
              <a:buSzTx/>
              <a:buFontTx/>
              <a:buNone/>
            </a:pPr>
            <a:r>
              <a:rPr lang="zh-CN" altLang="en-US" sz="3600" b="1" dirty="0">
                <a:solidFill>
                  <a:srgbClr val="0000FF"/>
                </a:solidFill>
                <a:latin typeface="Times New Roman" panose="02020603050405020304" pitchFamily="18" charset="0"/>
                <a:ea typeface="楷体_GB2312" pitchFamily="49" charset="-122"/>
              </a:rPr>
              <a:t>多目标异构深度神经架构搜索</a:t>
            </a:r>
            <a:r>
              <a:rPr lang="en-US" altLang="zh-CN" sz="3600" b="1" dirty="0">
                <a:solidFill>
                  <a:srgbClr val="0000FF"/>
                </a:solidFill>
                <a:latin typeface="Times New Roman" panose="02020603050405020304" pitchFamily="18" charset="0"/>
                <a:ea typeface="楷体_GB2312" pitchFamily="49" charset="-122"/>
              </a:rPr>
              <a:t>NAS</a:t>
            </a:r>
            <a:r>
              <a:rPr lang="zh-CN" altLang="en-US" sz="3600" b="1" dirty="0">
                <a:solidFill>
                  <a:srgbClr val="0000FF"/>
                </a:solidFill>
                <a:latin typeface="Times New Roman" panose="02020603050405020304" pitchFamily="18" charset="0"/>
                <a:ea typeface="楷体_GB2312" pitchFamily="49" charset="-122"/>
              </a:rPr>
              <a:t>（</a:t>
            </a:r>
            <a:r>
              <a:rPr lang="en-US" altLang="zh-CN" sz="3600" b="1" dirty="0">
                <a:solidFill>
                  <a:srgbClr val="0000FF"/>
                </a:solidFill>
                <a:latin typeface="Times New Roman" panose="02020603050405020304" pitchFamily="18" charset="0"/>
                <a:ea typeface="楷体_GB2312" pitchFamily="49" charset="-122"/>
              </a:rPr>
              <a:t>Neural Architecture Search</a:t>
            </a:r>
            <a:r>
              <a:rPr lang="zh-CN" altLang="en-US" sz="3600" b="1" dirty="0">
                <a:solidFill>
                  <a:srgbClr val="0000FF"/>
                </a:solidFill>
                <a:latin typeface="Times New Roman" panose="02020603050405020304" pitchFamily="18" charset="0"/>
                <a:ea typeface="楷体_GB2312" pitchFamily="49" charset="-122"/>
              </a:rPr>
              <a:t>）</a:t>
            </a:r>
            <a:r>
              <a:rPr lang="en-US" altLang="zh-CN" sz="3600" b="1" dirty="0">
                <a:solidFill>
                  <a:srgbClr val="0000FF"/>
                </a:solidFill>
                <a:latin typeface="Times New Roman" panose="02020603050405020304" pitchFamily="18" charset="0"/>
                <a:ea typeface="楷体_GB2312" pitchFamily="49" charset="-122"/>
              </a:rPr>
              <a:t>-</a:t>
            </a:r>
            <a:r>
              <a:rPr lang="zh-CN" altLang="en-US" sz="3600" b="1" dirty="0">
                <a:solidFill>
                  <a:srgbClr val="0000FF"/>
                </a:solidFill>
                <a:latin typeface="Times New Roman" panose="02020603050405020304" pitchFamily="18" charset="0"/>
                <a:ea typeface="楷体_GB2312" pitchFamily="49" charset="-122"/>
              </a:rPr>
              <a:t>神经架构设计自动化</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a:extLst>
              <a:ext uri="{FF2B5EF4-FFF2-40B4-BE49-F238E27FC236}">
                <a16:creationId xmlns:a16="http://schemas.microsoft.com/office/drawing/2014/main" id="{CEDE79A1-0923-4727-8B76-29410C792FE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C8D301A-A62B-46CC-A1C9-42F0D8C54258}" type="slidenum">
              <a:rPr kumimoji="0" lang="en-US" altLang="zh-CN" sz="1400"/>
              <a:pPr>
                <a:spcBef>
                  <a:spcPct val="0"/>
                </a:spcBef>
                <a:buClrTx/>
                <a:buSzTx/>
                <a:buFontTx/>
                <a:buNone/>
              </a:pPr>
              <a:t>4</a:t>
            </a:fld>
            <a:endParaRPr kumimoji="0" lang="en-US" altLang="zh-CN" sz="1400"/>
          </a:p>
        </p:txBody>
      </p:sp>
      <p:sp>
        <p:nvSpPr>
          <p:cNvPr id="13316" name="Text Box 54">
            <a:extLst>
              <a:ext uri="{FF2B5EF4-FFF2-40B4-BE49-F238E27FC236}">
                <a16:creationId xmlns:a16="http://schemas.microsoft.com/office/drawing/2014/main" id="{87F4E92B-6EE3-43CC-BFC2-E1A25B2187D7}"/>
              </a:ext>
            </a:extLst>
          </p:cNvPr>
          <p:cNvSpPr txBox="1">
            <a:spLocks noChangeArrowheads="1"/>
          </p:cNvSpPr>
          <p:nvPr/>
        </p:nvSpPr>
        <p:spPr bwMode="auto">
          <a:xfrm>
            <a:off x="2571751" y="188914"/>
            <a:ext cx="6798624" cy="132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lnSpc>
                <a:spcPct val="80000"/>
              </a:lnSpc>
              <a:buClrTx/>
              <a:buSzTx/>
              <a:buNone/>
            </a:pPr>
            <a:r>
              <a:rPr lang="zh-CN" altLang="en-US" sz="3600" b="1" dirty="0">
                <a:solidFill>
                  <a:srgbClr val="0000FF"/>
                </a:solidFill>
                <a:latin typeface="Times New Roman" panose="02020603050405020304" pitchFamily="18" charset="0"/>
                <a:ea typeface="楷体_GB2312" pitchFamily="49" charset="-122"/>
              </a:rPr>
              <a:t>多目标异构深度神经架构搜索</a:t>
            </a:r>
            <a:r>
              <a:rPr lang="en-US" altLang="zh-CN" sz="3600" b="1" dirty="0">
                <a:solidFill>
                  <a:srgbClr val="0000FF"/>
                </a:solidFill>
                <a:latin typeface="Times New Roman" panose="02020603050405020304" pitchFamily="18" charset="0"/>
                <a:ea typeface="楷体_GB2312" pitchFamily="49" charset="-122"/>
              </a:rPr>
              <a:t>NAS</a:t>
            </a:r>
            <a:r>
              <a:rPr lang="zh-CN" altLang="en-US" sz="3600" b="1" dirty="0">
                <a:solidFill>
                  <a:srgbClr val="0000FF"/>
                </a:solidFill>
                <a:latin typeface="Times New Roman" panose="02020603050405020304" pitchFamily="18" charset="0"/>
                <a:ea typeface="楷体_GB2312" pitchFamily="49" charset="-122"/>
              </a:rPr>
              <a:t>（</a:t>
            </a:r>
            <a:r>
              <a:rPr lang="en-US" altLang="zh-CN" sz="3600" b="1" dirty="0">
                <a:solidFill>
                  <a:srgbClr val="0000FF"/>
                </a:solidFill>
                <a:latin typeface="Times New Roman" panose="02020603050405020304" pitchFamily="18" charset="0"/>
                <a:ea typeface="楷体_GB2312" pitchFamily="49" charset="-122"/>
              </a:rPr>
              <a:t>Neural Architecture Search</a:t>
            </a:r>
            <a:r>
              <a:rPr lang="zh-CN" altLang="en-US" sz="3600" b="1" dirty="0">
                <a:solidFill>
                  <a:srgbClr val="0000FF"/>
                </a:solidFill>
                <a:latin typeface="Times New Roman" panose="02020603050405020304" pitchFamily="18" charset="0"/>
                <a:ea typeface="楷体_GB2312" pitchFamily="49" charset="-122"/>
              </a:rPr>
              <a:t>）</a:t>
            </a:r>
            <a:r>
              <a:rPr lang="en-US" altLang="zh-CN" sz="3600" b="1" dirty="0">
                <a:solidFill>
                  <a:srgbClr val="0000FF"/>
                </a:solidFill>
                <a:latin typeface="Times New Roman" panose="02020603050405020304" pitchFamily="18" charset="0"/>
                <a:ea typeface="楷体_GB2312" pitchFamily="49" charset="-122"/>
              </a:rPr>
              <a:t> -</a:t>
            </a:r>
            <a:r>
              <a:rPr lang="zh-CN" altLang="en-US" sz="3600" b="1" dirty="0">
                <a:solidFill>
                  <a:srgbClr val="0000FF"/>
                </a:solidFill>
                <a:latin typeface="Times New Roman" panose="02020603050405020304" pitchFamily="18" charset="0"/>
                <a:ea typeface="楷体_GB2312" pitchFamily="49" charset="-122"/>
              </a:rPr>
              <a:t>神经架构设计自动化</a:t>
            </a:r>
          </a:p>
        </p:txBody>
      </p:sp>
      <p:sp>
        <p:nvSpPr>
          <p:cNvPr id="5" name="矩形 4">
            <a:extLst>
              <a:ext uri="{FF2B5EF4-FFF2-40B4-BE49-F238E27FC236}">
                <a16:creationId xmlns:a16="http://schemas.microsoft.com/office/drawing/2014/main" id="{9EB1F061-B35F-40E3-9734-258C8392C843}"/>
              </a:ext>
            </a:extLst>
          </p:cNvPr>
          <p:cNvSpPr/>
          <p:nvPr/>
        </p:nvSpPr>
        <p:spPr>
          <a:xfrm>
            <a:off x="6324030" y="2803660"/>
            <a:ext cx="2210370" cy="2246769"/>
          </a:xfrm>
          <a:prstGeom prst="rect">
            <a:avLst/>
          </a:prstGeom>
        </p:spPr>
        <p:txBody>
          <a:bodyPr wrap="square">
            <a:spAutoFit/>
          </a:bodyPr>
          <a:lstStyle/>
          <a:p>
            <a:pPr>
              <a:defRPr/>
            </a:pPr>
            <a:r>
              <a:rPr lang="zh-CN" altLang="en-US" sz="2000" dirty="0">
                <a:solidFill>
                  <a:srgbClr val="00B050"/>
                </a:solidFill>
                <a:latin typeface="Franklin Gothic Book" panose="020B0503020102020204"/>
                <a:ea typeface="黑体" panose="02010609060101010101" charset="-122"/>
              </a:rPr>
              <a:t>多目标异构深度神经架构搜索可一次生成不同大小的优质异构网络架构，适配具不同计算能力的部署场景</a:t>
            </a:r>
          </a:p>
        </p:txBody>
      </p:sp>
      <p:pic>
        <p:nvPicPr>
          <p:cNvPr id="6" name="图片 5">
            <a:extLst>
              <a:ext uri="{FF2B5EF4-FFF2-40B4-BE49-F238E27FC236}">
                <a16:creationId xmlns:a16="http://schemas.microsoft.com/office/drawing/2014/main" id="{4D9B178F-8161-48C1-884E-94B5C9B15636}"/>
              </a:ext>
            </a:extLst>
          </p:cNvPr>
          <p:cNvPicPr>
            <a:picLocks noChangeAspect="1"/>
          </p:cNvPicPr>
          <p:nvPr/>
        </p:nvPicPr>
        <p:blipFill>
          <a:blip r:embed="rId2"/>
          <a:stretch>
            <a:fillRect/>
          </a:stretch>
        </p:blipFill>
        <p:spPr>
          <a:xfrm>
            <a:off x="2213783" y="2044931"/>
            <a:ext cx="3723191" cy="3775795"/>
          </a:xfrm>
          <a:prstGeom prst="rect">
            <a:avLst/>
          </a:prstGeom>
        </p:spPr>
      </p:pic>
      <p:pic>
        <p:nvPicPr>
          <p:cNvPr id="7" name="图片 6">
            <a:extLst>
              <a:ext uri="{FF2B5EF4-FFF2-40B4-BE49-F238E27FC236}">
                <a16:creationId xmlns:a16="http://schemas.microsoft.com/office/drawing/2014/main" id="{FA85B57C-D69E-43F0-82F3-825617223916}"/>
              </a:ext>
            </a:extLst>
          </p:cNvPr>
          <p:cNvPicPr>
            <a:picLocks noChangeAspect="1"/>
          </p:cNvPicPr>
          <p:nvPr/>
        </p:nvPicPr>
        <p:blipFill>
          <a:blip r:embed="rId3"/>
          <a:stretch>
            <a:fillRect/>
          </a:stretch>
        </p:blipFill>
        <p:spPr>
          <a:xfrm>
            <a:off x="8667255" y="1947880"/>
            <a:ext cx="851908" cy="715805"/>
          </a:xfrm>
          <a:prstGeom prst="rect">
            <a:avLst/>
          </a:prstGeom>
        </p:spPr>
      </p:pic>
      <p:pic>
        <p:nvPicPr>
          <p:cNvPr id="8" name="图片 7">
            <a:extLst>
              <a:ext uri="{FF2B5EF4-FFF2-40B4-BE49-F238E27FC236}">
                <a16:creationId xmlns:a16="http://schemas.microsoft.com/office/drawing/2014/main" id="{F7FE5C8E-11D2-463C-A00E-3BC647DDC7FB}"/>
              </a:ext>
            </a:extLst>
          </p:cNvPr>
          <p:cNvPicPr>
            <a:picLocks noChangeAspect="1"/>
          </p:cNvPicPr>
          <p:nvPr/>
        </p:nvPicPr>
        <p:blipFill>
          <a:blip r:embed="rId4"/>
          <a:stretch>
            <a:fillRect/>
          </a:stretch>
        </p:blipFill>
        <p:spPr>
          <a:xfrm>
            <a:off x="8855218" y="2869566"/>
            <a:ext cx="515156" cy="941852"/>
          </a:xfrm>
          <a:prstGeom prst="rect">
            <a:avLst/>
          </a:prstGeom>
        </p:spPr>
      </p:pic>
      <p:pic>
        <p:nvPicPr>
          <p:cNvPr id="9" name="图片 8">
            <a:extLst>
              <a:ext uri="{FF2B5EF4-FFF2-40B4-BE49-F238E27FC236}">
                <a16:creationId xmlns:a16="http://schemas.microsoft.com/office/drawing/2014/main" id="{184CB870-3F76-496A-825B-186B3639C88C}"/>
              </a:ext>
            </a:extLst>
          </p:cNvPr>
          <p:cNvPicPr>
            <a:picLocks noChangeAspect="1"/>
          </p:cNvPicPr>
          <p:nvPr/>
        </p:nvPicPr>
        <p:blipFill>
          <a:blip r:embed="rId5"/>
          <a:stretch>
            <a:fillRect/>
          </a:stretch>
        </p:blipFill>
        <p:spPr>
          <a:xfrm>
            <a:off x="8749202" y="3909835"/>
            <a:ext cx="1040098" cy="885825"/>
          </a:xfrm>
          <a:prstGeom prst="rect">
            <a:avLst/>
          </a:prstGeom>
        </p:spPr>
      </p:pic>
      <p:pic>
        <p:nvPicPr>
          <p:cNvPr id="10" name="图片 9">
            <a:extLst>
              <a:ext uri="{FF2B5EF4-FFF2-40B4-BE49-F238E27FC236}">
                <a16:creationId xmlns:a16="http://schemas.microsoft.com/office/drawing/2014/main" id="{8712FEC7-B0B3-4F60-BE52-D9B630D29C9F}"/>
              </a:ext>
            </a:extLst>
          </p:cNvPr>
          <p:cNvPicPr>
            <a:picLocks noChangeAspect="1"/>
          </p:cNvPicPr>
          <p:nvPr/>
        </p:nvPicPr>
        <p:blipFill>
          <a:blip r:embed="rId6"/>
          <a:stretch>
            <a:fillRect/>
          </a:stretch>
        </p:blipFill>
        <p:spPr>
          <a:xfrm>
            <a:off x="8832070" y="4872334"/>
            <a:ext cx="849977" cy="835810"/>
          </a:xfrm>
          <a:prstGeom prst="rect">
            <a:avLst/>
          </a:prstGeom>
        </p:spPr>
      </p:pic>
    </p:spTree>
    <p:extLst>
      <p:ext uri="{BB962C8B-B14F-4D97-AF65-F5344CB8AC3E}">
        <p14:creationId xmlns:p14="http://schemas.microsoft.com/office/powerpoint/2010/main" val="387378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a:lstStyle/>
          <a:p>
            <a:pPr eaLnBrk="1" hangingPunct="1"/>
            <a:r>
              <a:rPr lang="en-US" altLang="zh-CN" dirty="0">
                <a:latin typeface="Times New Roman" pitchFamily="18" charset="0"/>
                <a:cs typeface="Times New Roman" pitchFamily="18" charset="0"/>
              </a:rPr>
              <a:t>Outline</a:t>
            </a:r>
          </a:p>
        </p:txBody>
      </p:sp>
      <p:sp>
        <p:nvSpPr>
          <p:cNvPr id="7171" name="Rectangle 3"/>
          <p:cNvSpPr>
            <a:spLocks noGrp="1"/>
          </p:cNvSpPr>
          <p:nvPr>
            <p:ph idx="1"/>
          </p:nvPr>
        </p:nvSpPr>
        <p:spPr/>
        <p:txBody>
          <a:bodyPr>
            <a:normAutofit/>
          </a:bodyPr>
          <a:lstStyle/>
          <a:p>
            <a:pPr>
              <a:buNone/>
            </a:pPr>
            <a:r>
              <a:rPr lang="en-US" altLang="zh-CN" dirty="0">
                <a:solidFill>
                  <a:srgbClr val="0000FF"/>
                </a:solidFill>
                <a:latin typeface="Times New Roman" pitchFamily="18" charset="0"/>
                <a:cs typeface="Times New Roman" pitchFamily="18" charset="0"/>
              </a:rPr>
              <a:t>1 Course Information</a:t>
            </a:r>
          </a:p>
          <a:p>
            <a:pPr>
              <a:buNone/>
            </a:pPr>
            <a:r>
              <a:rPr lang="en-US" altLang="zh-CN" dirty="0">
                <a:latin typeface="Times New Roman" pitchFamily="18" charset="0"/>
                <a:cs typeface="Times New Roman" pitchFamily="18" charset="0"/>
              </a:rPr>
              <a:t>2 The History of Programming Languages and Compilers</a:t>
            </a:r>
          </a:p>
          <a:p>
            <a:pPr eaLnBrk="1" hangingPunct="1">
              <a:buFont typeface="Arial" pitchFamily="34" charset="0"/>
              <a:buNone/>
            </a:pPr>
            <a:r>
              <a:rPr lang="en-US" altLang="zh-CN" dirty="0">
                <a:latin typeface="Times New Roman" pitchFamily="18" charset="0"/>
                <a:cs typeface="Times New Roman" pitchFamily="18" charset="0"/>
              </a:rPr>
              <a:t>3 The Structure of a Compiler</a:t>
            </a:r>
          </a:p>
          <a:p>
            <a:pPr>
              <a:buNone/>
            </a:pPr>
            <a:r>
              <a:rPr lang="en-US" altLang="zh-CN" dirty="0">
                <a:latin typeface="Times New Roman" pitchFamily="18" charset="0"/>
                <a:cs typeface="Times New Roman" pitchFamily="18" charset="0"/>
              </a:rPr>
              <a:t>4 Language Process</a:t>
            </a:r>
          </a:p>
        </p:txBody>
      </p:sp>
      <p:sp>
        <p:nvSpPr>
          <p:cNvPr id="5" name="日期占位符 1"/>
          <p:cNvSpPr>
            <a:spLocks noGrp="1"/>
          </p:cNvSpPr>
          <p:nvPr>
            <p:ph type="dt" sz="quarter" idx="10"/>
          </p:nvPr>
        </p:nvSpPr>
        <p:spPr/>
        <p:txBody>
          <a:bodyPr/>
          <a:lstStyle/>
          <a:p>
            <a:pPr>
              <a:defRPr/>
            </a:pPr>
            <a:fld id="{08963870-FE22-4B62-8AF0-67671D08CF0E}" type="datetime1">
              <a:rPr lang="zh-CN" altLang="en-US" smtClean="0">
                <a:latin typeface="Times New Roman" pitchFamily="18" charset="0"/>
                <a:cs typeface="Times New Roman" pitchFamily="18" charset="0"/>
              </a:rPr>
              <a:t>2025/03/14</a:t>
            </a:fld>
            <a:endParaRPr lang="zh-CN" altLang="en-US">
              <a:latin typeface="Times New Roman" pitchFamily="18" charset="0"/>
              <a:cs typeface="Times New Roman" pitchFamily="18" charset="0"/>
            </a:endParaRPr>
          </a:p>
        </p:txBody>
      </p:sp>
      <p:sp>
        <p:nvSpPr>
          <p:cNvPr id="7173" name="页脚占位符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3283" indent="-285878" eaLnBrk="0" hangingPunct="0">
              <a:defRPr>
                <a:solidFill>
                  <a:schemeClr val="tx1"/>
                </a:solidFill>
                <a:latin typeface="Arial" pitchFamily="34" charset="0"/>
                <a:ea typeface="宋体" pitchFamily="2" charset="-122"/>
              </a:defRPr>
            </a:lvl2pPr>
            <a:lvl3pPr marL="1143512" indent="-228702" eaLnBrk="0" hangingPunct="0">
              <a:defRPr>
                <a:solidFill>
                  <a:schemeClr val="tx1"/>
                </a:solidFill>
                <a:latin typeface="Arial" pitchFamily="34" charset="0"/>
                <a:ea typeface="宋体" pitchFamily="2" charset="-122"/>
              </a:defRPr>
            </a:lvl3pPr>
            <a:lvl4pPr marL="1600916" indent="-228702" eaLnBrk="0" hangingPunct="0">
              <a:defRPr>
                <a:solidFill>
                  <a:schemeClr val="tx1"/>
                </a:solidFill>
                <a:latin typeface="Arial" pitchFamily="34" charset="0"/>
                <a:ea typeface="宋体" pitchFamily="2" charset="-122"/>
              </a:defRPr>
            </a:lvl4pPr>
            <a:lvl5pPr marL="2058321" indent="-228702" eaLnBrk="0" hangingPunct="0">
              <a:defRPr>
                <a:solidFill>
                  <a:schemeClr val="tx1"/>
                </a:solidFill>
                <a:latin typeface="Arial" pitchFamily="34" charset="0"/>
                <a:ea typeface="宋体" pitchFamily="2" charset="-122"/>
              </a:defRPr>
            </a:lvl5pPr>
            <a:lvl6pPr marL="2515726" indent="-228702" eaLnBrk="0" fontAlgn="base" hangingPunct="0">
              <a:spcBef>
                <a:spcPct val="0"/>
              </a:spcBef>
              <a:spcAft>
                <a:spcPct val="0"/>
              </a:spcAft>
              <a:defRPr>
                <a:solidFill>
                  <a:schemeClr val="tx1"/>
                </a:solidFill>
                <a:latin typeface="Arial" pitchFamily="34" charset="0"/>
                <a:ea typeface="宋体" pitchFamily="2" charset="-122"/>
              </a:defRPr>
            </a:lvl6pPr>
            <a:lvl7pPr marL="2973130" indent="-228702" eaLnBrk="0" fontAlgn="base" hangingPunct="0">
              <a:spcBef>
                <a:spcPct val="0"/>
              </a:spcBef>
              <a:spcAft>
                <a:spcPct val="0"/>
              </a:spcAft>
              <a:defRPr>
                <a:solidFill>
                  <a:schemeClr val="tx1"/>
                </a:solidFill>
                <a:latin typeface="Arial" pitchFamily="34" charset="0"/>
                <a:ea typeface="宋体" pitchFamily="2" charset="-122"/>
              </a:defRPr>
            </a:lvl7pPr>
            <a:lvl8pPr marL="3430535" indent="-228702" eaLnBrk="0" fontAlgn="base" hangingPunct="0">
              <a:spcBef>
                <a:spcPct val="0"/>
              </a:spcBef>
              <a:spcAft>
                <a:spcPct val="0"/>
              </a:spcAft>
              <a:defRPr>
                <a:solidFill>
                  <a:schemeClr val="tx1"/>
                </a:solidFill>
                <a:latin typeface="Arial" pitchFamily="34" charset="0"/>
                <a:ea typeface="宋体" pitchFamily="2" charset="-122"/>
              </a:defRPr>
            </a:lvl8pPr>
            <a:lvl9pPr marL="3887939" indent="-228702"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solidFill>
                  <a:srgbClr val="898989"/>
                </a:solidFill>
                <a:latin typeface="Times New Roman" pitchFamily="18" charset="0"/>
                <a:cs typeface="Times New Roman" pitchFamily="18" charset="0"/>
              </a:rPr>
              <a:t>155174 - Principle of  Compiler     Lecture 1</a:t>
            </a:r>
          </a:p>
          <a:p>
            <a:pPr eaLnBrk="1" hangingPunct="1"/>
            <a:r>
              <a:rPr lang="en-US" altLang="zh-CN" dirty="0">
                <a:solidFill>
                  <a:srgbClr val="898989"/>
                </a:solidFill>
                <a:latin typeface="Times New Roman" pitchFamily="18" charset="0"/>
                <a:cs typeface="Times New Roman" pitchFamily="18" charset="0"/>
              </a:rPr>
              <a:t>Ying </a:t>
            </a:r>
            <a:r>
              <a:rPr lang="en-US" altLang="zh-CN" dirty="0" err="1">
                <a:solidFill>
                  <a:srgbClr val="898989"/>
                </a:solidFill>
                <a:latin typeface="Times New Roman" pitchFamily="18" charset="0"/>
                <a:cs typeface="Times New Roman" pitchFamily="18" charset="0"/>
              </a:rPr>
              <a:t>Weiqin</a:t>
            </a:r>
            <a:endParaRPr lang="en-US" altLang="zh-CN" dirty="0">
              <a:solidFill>
                <a:srgbClr val="898989"/>
              </a:solidFill>
              <a:latin typeface="Times New Roman" pitchFamily="18" charset="0"/>
              <a:cs typeface="Times New Roman" pitchFamily="18" charset="0"/>
            </a:endParaRPr>
          </a:p>
        </p:txBody>
      </p:sp>
      <p:sp>
        <p:nvSpPr>
          <p:cNvPr id="6" name="灯片编号占位符 5"/>
          <p:cNvSpPr txBox="1">
            <a:spLocks noGrp="1"/>
          </p:cNvSpPr>
          <p:nvPr/>
        </p:nvSpPr>
        <p:spPr>
          <a:xfrm>
            <a:off x="8078865" y="6356350"/>
            <a:ext cx="2135393" cy="365125"/>
          </a:xfrm>
          <a:prstGeom prst="rect">
            <a:avLst/>
          </a:prstGeom>
          <a:noFill/>
        </p:spPr>
        <p:txBody>
          <a:bodyPr lIns="91477" tIns="45738" rIns="91477" bIns="45738" anchor="ctr"/>
          <a:lstStyle/>
          <a:p>
            <a:pPr algn="r">
              <a:defRPr/>
            </a:pPr>
            <a:fld id="{04399379-365D-4963-85F0-EA10790DF81F}" type="slidenum">
              <a:rPr lang="zh-CN" altLang="en-US" sz="1180">
                <a:solidFill>
                  <a:schemeClr val="tx1">
                    <a:tint val="75000"/>
                  </a:schemeClr>
                </a:solidFill>
                <a:latin typeface="Times New Roman" pitchFamily="18" charset="0"/>
                <a:cs typeface="Times New Roman" pitchFamily="18" charset="0"/>
              </a:rPr>
              <a:pPr algn="r">
                <a:defRPr/>
              </a:pPr>
              <a:t>5</a:t>
            </a:fld>
            <a:endParaRPr lang="zh-CN" altLang="en-US" sz="1180">
              <a:solidFill>
                <a:schemeClr val="tx1">
                  <a:tint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963703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D1232-B8BF-4868-892F-2514E8A7D031}"/>
              </a:ext>
            </a:extLst>
          </p:cNvPr>
          <p:cNvSpPr>
            <a:spLocks noGrp="1"/>
          </p:cNvSpPr>
          <p:nvPr>
            <p:ph type="ctrTitle"/>
          </p:nvPr>
        </p:nvSpPr>
        <p:spPr/>
        <p:txBody>
          <a:bodyPr/>
          <a:lstStyle/>
          <a:p>
            <a:r>
              <a:rPr lang="en-US" altLang="zh-CN" dirty="0"/>
              <a:t>1-1 Course Information</a:t>
            </a:r>
            <a:endParaRPr lang="zh-CN" altLang="en-US" dirty="0"/>
          </a:p>
        </p:txBody>
      </p:sp>
      <p:sp>
        <p:nvSpPr>
          <p:cNvPr id="3" name="副标题 2">
            <a:extLst>
              <a:ext uri="{FF2B5EF4-FFF2-40B4-BE49-F238E27FC236}">
                <a16:creationId xmlns:a16="http://schemas.microsoft.com/office/drawing/2014/main" id="{C0BF26BC-3F01-4AB3-A23A-C93E6F3225DA}"/>
              </a:ext>
            </a:extLst>
          </p:cNvPr>
          <p:cNvSpPr>
            <a:spLocks noGrp="1"/>
          </p:cNvSpPr>
          <p:nvPr>
            <p:ph type="subTitle" idx="1"/>
          </p:nvPr>
        </p:nvSpPr>
        <p:spPr/>
        <p:txBody>
          <a:bodyPr>
            <a:normAutofit/>
          </a:bodyPr>
          <a:lstStyle/>
          <a:p>
            <a:r>
              <a:rPr lang="en-US" altLang="zh-CN" dirty="0"/>
              <a:t>Section 1 Introduction</a:t>
            </a:r>
          </a:p>
          <a:p>
            <a:r>
              <a:rPr lang="en-US" altLang="zh-CN" dirty="0"/>
              <a:t>Ying </a:t>
            </a:r>
            <a:r>
              <a:rPr lang="en-US" altLang="zh-CN" dirty="0" err="1"/>
              <a:t>Weiqin</a:t>
            </a:r>
            <a:endParaRPr lang="en-US" altLang="zh-CN" dirty="0"/>
          </a:p>
          <a:p>
            <a:r>
              <a:rPr lang="en-US" altLang="zh-CN" dirty="0"/>
              <a:t>School of Software Engineering</a:t>
            </a:r>
            <a:endParaRPr lang="zh-CN" altLang="en-US" dirty="0"/>
          </a:p>
        </p:txBody>
      </p:sp>
      <p:sp>
        <p:nvSpPr>
          <p:cNvPr id="4" name="灯片编号占位符 3">
            <a:extLst>
              <a:ext uri="{FF2B5EF4-FFF2-40B4-BE49-F238E27FC236}">
                <a16:creationId xmlns:a16="http://schemas.microsoft.com/office/drawing/2014/main" id="{BF7BDC97-15B2-4384-9386-D898B1893042}"/>
              </a:ext>
            </a:extLst>
          </p:cNvPr>
          <p:cNvSpPr>
            <a:spLocks noGrp="1"/>
          </p:cNvSpPr>
          <p:nvPr>
            <p:ph type="sldNum" sz="quarter" idx="12"/>
          </p:nvPr>
        </p:nvSpPr>
        <p:spPr/>
        <p:txBody>
          <a:bodyPr/>
          <a:lstStyle/>
          <a:p>
            <a:fld id="{C58F754A-3DAC-4670-A60E-EEAE289F8690}" type="slidenum">
              <a:rPr lang="zh-CN" altLang="en-US" smtClean="0"/>
              <a:t>6</a:t>
            </a:fld>
            <a:endParaRPr lang="zh-CN" altLang="en-US"/>
          </a:p>
        </p:txBody>
      </p:sp>
    </p:spTree>
    <p:extLst>
      <p:ext uri="{BB962C8B-B14F-4D97-AF65-F5344CB8AC3E}">
        <p14:creationId xmlns:p14="http://schemas.microsoft.com/office/powerpoint/2010/main" val="4215285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ECB2E54E-7419-464F-AD65-A4534985A811}" type="datetime1">
              <a:rPr lang="zh-CN" altLang="en-US" smtClean="0">
                <a:latin typeface="Times New Roman" pitchFamily="18" charset="0"/>
                <a:cs typeface="Times New Roman" pitchFamily="18" charset="0"/>
              </a:rPr>
              <a:t>2025/03/14</a:t>
            </a:fld>
            <a:endParaRPr lang="zh-CN" altLang="en-US" dirty="0">
              <a:latin typeface="Times New Roman" pitchFamily="18" charset="0"/>
              <a:cs typeface="Times New Roman" pitchFamily="18" charset="0"/>
            </a:endParaRPr>
          </a:p>
        </p:txBody>
      </p:sp>
      <p:sp>
        <p:nvSpPr>
          <p:cNvPr id="6" name="灯片编号占位符 5"/>
          <p:cNvSpPr>
            <a:spLocks noGrp="1"/>
          </p:cNvSpPr>
          <p:nvPr>
            <p:ph type="sldNum" sz="quarter" idx="12"/>
          </p:nvPr>
        </p:nvSpPr>
        <p:spPr/>
        <p:txBody>
          <a:bodyPr/>
          <a:lstStyle/>
          <a:p>
            <a:pPr>
              <a:defRPr/>
            </a:pPr>
            <a:fld id="{12EAC570-080E-4AD8-9229-099D977D0E31}" type="slidenum">
              <a:rPr lang="zh-CN" altLang="en-US">
                <a:latin typeface="Times New Roman" pitchFamily="18" charset="0"/>
                <a:cs typeface="Times New Roman" pitchFamily="18" charset="0"/>
              </a:rPr>
              <a:pPr>
                <a:defRPr/>
              </a:pPr>
              <a:t>7</a:t>
            </a:fld>
            <a:endParaRPr lang="zh-CN" altLang="en-US">
              <a:latin typeface="Times New Roman" pitchFamily="18" charset="0"/>
              <a:cs typeface="Times New Roman" pitchFamily="18" charset="0"/>
            </a:endParaRPr>
          </a:p>
        </p:txBody>
      </p:sp>
      <p:sp>
        <p:nvSpPr>
          <p:cNvPr id="9220" name="Rectangle 2"/>
          <p:cNvSpPr>
            <a:spLocks noGrp="1"/>
          </p:cNvSpPr>
          <p:nvPr>
            <p:ph type="title"/>
          </p:nvPr>
        </p:nvSpPr>
        <p:spPr/>
        <p:txBody>
          <a:bodyPr/>
          <a:lstStyle/>
          <a:p>
            <a:r>
              <a:rPr lang="en-US" altLang="zh-CN" dirty="0">
                <a:latin typeface="Times New Roman" pitchFamily="18" charset="0"/>
                <a:cs typeface="Times New Roman" pitchFamily="18" charset="0"/>
              </a:rPr>
              <a:t>Course Schedule</a:t>
            </a:r>
          </a:p>
        </p:txBody>
      </p:sp>
      <p:sp>
        <p:nvSpPr>
          <p:cNvPr id="9221" name="Rectangle 3"/>
          <p:cNvSpPr>
            <a:spLocks noGrp="1"/>
          </p:cNvSpPr>
          <p:nvPr>
            <p:ph type="body" idx="1"/>
          </p:nvPr>
        </p:nvSpPr>
        <p:spPr/>
        <p:txBody>
          <a:bodyPr>
            <a:normAutofit/>
          </a:bodyPr>
          <a:lstStyle/>
          <a:p>
            <a:pPr>
              <a:lnSpc>
                <a:spcPct val="90000"/>
              </a:lnSpc>
            </a:pPr>
            <a:r>
              <a:rPr lang="en-US" altLang="zh-CN" dirty="0">
                <a:latin typeface="Times New Roman" pitchFamily="18" charset="0"/>
                <a:cs typeface="Times New Roman" pitchFamily="18" charset="0"/>
              </a:rPr>
              <a:t>Starting on Mar-10</a:t>
            </a:r>
            <a:r>
              <a:rPr lang="en-US" altLang="zh-CN" baseline="30000" dirty="0">
                <a:latin typeface="Times New Roman" pitchFamily="18" charset="0"/>
                <a:cs typeface="Times New Roman" pitchFamily="18" charset="0"/>
              </a:rPr>
              <a:t>th</a:t>
            </a:r>
            <a:r>
              <a:rPr lang="en-US" altLang="zh-CN" dirty="0">
                <a:latin typeface="Times New Roman" pitchFamily="18" charset="0"/>
                <a:cs typeface="Times New Roman" pitchFamily="18" charset="0"/>
              </a:rPr>
              <a:t> -2025, 3 sections every week on Monday afternoon, from the 3</a:t>
            </a:r>
            <a:r>
              <a:rPr lang="en-US" altLang="zh-CN" baseline="30000" dirty="0">
                <a:latin typeface="Times New Roman" pitchFamily="18" charset="0"/>
                <a:cs typeface="Times New Roman" pitchFamily="18" charset="0"/>
              </a:rPr>
              <a:t>rd</a:t>
            </a:r>
            <a:r>
              <a:rPr lang="en-US" altLang="zh-CN" dirty="0">
                <a:latin typeface="Times New Roman" pitchFamily="18" charset="0"/>
                <a:cs typeface="Times New Roman" pitchFamily="18" charset="0"/>
              </a:rPr>
              <a:t>  week to the 14</a:t>
            </a:r>
            <a:r>
              <a:rPr lang="en-US" altLang="zh-CN" baseline="30000" dirty="0">
                <a:latin typeface="Times New Roman" pitchFamily="18" charset="0"/>
                <a:cs typeface="Times New Roman" pitchFamily="18" charset="0"/>
              </a:rPr>
              <a:t>th</a:t>
            </a:r>
            <a:r>
              <a:rPr lang="en-US" altLang="zh-CN" dirty="0">
                <a:latin typeface="Times New Roman" pitchFamily="18" charset="0"/>
                <a:cs typeface="Times New Roman" pitchFamily="18" charset="0"/>
              </a:rPr>
              <a:t> week,</a:t>
            </a:r>
            <a:r>
              <a:rPr lang="zh-CN" alt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and 2 sections every week on Monday afternoon from the 15</a:t>
            </a:r>
            <a:r>
              <a:rPr lang="en-US" altLang="zh-CN" baseline="30000" dirty="0">
                <a:latin typeface="Times New Roman" pitchFamily="18" charset="0"/>
                <a:cs typeface="Times New Roman" pitchFamily="18" charset="0"/>
              </a:rPr>
              <a:t>th</a:t>
            </a:r>
            <a:r>
              <a:rPr lang="en-US" altLang="zh-CN" dirty="0">
                <a:latin typeface="Times New Roman" pitchFamily="18" charset="0"/>
                <a:cs typeface="Times New Roman" pitchFamily="18" charset="0"/>
              </a:rPr>
              <a:t>  week to </a:t>
            </a:r>
            <a:r>
              <a:rPr lang="en-US" altLang="zh-CN">
                <a:latin typeface="Times New Roman" pitchFamily="18" charset="0"/>
                <a:cs typeface="Times New Roman" pitchFamily="18" charset="0"/>
              </a:rPr>
              <a:t>the 16</a:t>
            </a:r>
            <a:r>
              <a:rPr lang="en-US" altLang="zh-CN" baseline="30000">
                <a:latin typeface="Times New Roman" pitchFamily="18" charset="0"/>
                <a:cs typeface="Times New Roman" pitchFamily="18" charset="0"/>
              </a:rPr>
              <a:t>th</a:t>
            </a:r>
            <a:r>
              <a:rPr lang="en-US" altLang="zh-CN">
                <a:latin typeface="Times New Roman" pitchFamily="18" charset="0"/>
                <a:cs typeface="Times New Roman" pitchFamily="18" charset="0"/>
              </a:rPr>
              <a:t> </a:t>
            </a:r>
            <a:r>
              <a:rPr lang="en-US" altLang="zh-CN" dirty="0">
                <a:latin typeface="Times New Roman" pitchFamily="18" charset="0"/>
                <a:cs typeface="Times New Roman" pitchFamily="18" charset="0"/>
              </a:rPr>
              <a:t>week.</a:t>
            </a:r>
          </a:p>
          <a:p>
            <a:pPr>
              <a:lnSpc>
                <a:spcPct val="90000"/>
              </a:lnSpc>
            </a:pPr>
            <a:endParaRPr lang="en-US" altLang="zh-CN" dirty="0">
              <a:latin typeface="Times New Roman" pitchFamily="18" charset="0"/>
              <a:cs typeface="Times New Roman" pitchFamily="18" charset="0"/>
            </a:endParaRPr>
          </a:p>
          <a:p>
            <a:pPr>
              <a:lnSpc>
                <a:spcPct val="90000"/>
              </a:lnSpc>
            </a:pPr>
            <a:r>
              <a:rPr lang="en-US" altLang="zh-CN" dirty="0">
                <a:latin typeface="Times New Roman" pitchFamily="18" charset="0"/>
                <a:cs typeface="Times New Roman" pitchFamily="18" charset="0"/>
              </a:rPr>
              <a:t>We will have 4 times of laboratory course, 4 sections a time.</a:t>
            </a:r>
          </a:p>
          <a:p>
            <a:pPr>
              <a:lnSpc>
                <a:spcPct val="90000"/>
              </a:lnSpc>
            </a:pPr>
            <a:endParaRPr lang="en-US" altLang="zh-CN" dirty="0">
              <a:latin typeface="Times New Roman" pitchFamily="18" charset="0"/>
              <a:cs typeface="Times New Roman" pitchFamily="18" charset="0"/>
            </a:endParaRPr>
          </a:p>
          <a:p>
            <a:pPr>
              <a:lnSpc>
                <a:spcPct val="90000"/>
              </a:lnSpc>
            </a:pPr>
            <a:r>
              <a:rPr lang="en-US" altLang="zh-CN" dirty="0">
                <a:latin typeface="Times New Roman" pitchFamily="18" charset="0"/>
                <a:cs typeface="Times New Roman" pitchFamily="18" charset="0"/>
              </a:rPr>
              <a:t>Teacher: </a:t>
            </a:r>
            <a:r>
              <a:rPr lang="en-US" altLang="zh-CN" dirty="0">
                <a:latin typeface="Times New Roman" pitchFamily="18" charset="0"/>
                <a:cs typeface="Times New Roman" pitchFamily="18" charset="0"/>
                <a:hlinkClick r:id="rId2"/>
              </a:rPr>
              <a:t>yingweiqin@scut.edu.cn</a:t>
            </a:r>
            <a:r>
              <a:rPr lang="en-US" altLang="zh-CN" dirty="0">
                <a:latin typeface="Times New Roman" pitchFamily="18" charset="0"/>
                <a:cs typeface="Times New Roman" pitchFamily="18" charset="0"/>
              </a:rPr>
              <a:t> </a:t>
            </a:r>
          </a:p>
          <a:p>
            <a:pPr marL="0" indent="0">
              <a:lnSpc>
                <a:spcPct val="90000"/>
              </a:lnSpc>
              <a:buNone/>
            </a:pPr>
            <a:endParaRPr lang="en-US" altLang="zh-CN" dirty="0">
              <a:latin typeface="Times New Roman" pitchFamily="18" charset="0"/>
              <a:cs typeface="Times New Roman" pitchFamily="18" charset="0"/>
            </a:endParaRPr>
          </a:p>
          <a:p>
            <a:pPr>
              <a:lnSpc>
                <a:spcPct val="90000"/>
              </a:lnSpc>
              <a:buFont typeface="Arial" pitchFamily="34" charset="0"/>
              <a:buNone/>
            </a:pPr>
            <a:endParaRPr lang="en-US" altLang="zh-CN" dirty="0">
              <a:latin typeface="Times New Roman" pitchFamily="18" charset="0"/>
              <a:cs typeface="Times New Roman" pitchFamily="18" charset="0"/>
            </a:endParaRPr>
          </a:p>
        </p:txBody>
      </p:sp>
      <p:sp>
        <p:nvSpPr>
          <p:cNvPr id="9222" name="页脚占位符 2"/>
          <p:cNvSpPr>
            <a:spLocks noGrp="1"/>
          </p:cNvSpPr>
          <p:nvPr>
            <p:ph type="ftr" sz="quarter" idx="11"/>
          </p:nvPr>
        </p:nvSpPr>
        <p:spPr bwMode="auto">
          <a:xfrm>
            <a:off x="4380060" y="6356350"/>
            <a:ext cx="3360385"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3283" indent="-285878" eaLnBrk="0" hangingPunct="0">
              <a:defRPr>
                <a:solidFill>
                  <a:schemeClr val="tx1"/>
                </a:solidFill>
                <a:latin typeface="Arial" pitchFamily="34" charset="0"/>
                <a:ea typeface="宋体" pitchFamily="2" charset="-122"/>
              </a:defRPr>
            </a:lvl2pPr>
            <a:lvl3pPr marL="1143512" indent="-228702" eaLnBrk="0" hangingPunct="0">
              <a:defRPr>
                <a:solidFill>
                  <a:schemeClr val="tx1"/>
                </a:solidFill>
                <a:latin typeface="Arial" pitchFamily="34" charset="0"/>
                <a:ea typeface="宋体" pitchFamily="2" charset="-122"/>
              </a:defRPr>
            </a:lvl3pPr>
            <a:lvl4pPr marL="1600916" indent="-228702" eaLnBrk="0" hangingPunct="0">
              <a:defRPr>
                <a:solidFill>
                  <a:schemeClr val="tx1"/>
                </a:solidFill>
                <a:latin typeface="Arial" pitchFamily="34" charset="0"/>
                <a:ea typeface="宋体" pitchFamily="2" charset="-122"/>
              </a:defRPr>
            </a:lvl4pPr>
            <a:lvl5pPr marL="2058321" indent="-228702" eaLnBrk="0" hangingPunct="0">
              <a:defRPr>
                <a:solidFill>
                  <a:schemeClr val="tx1"/>
                </a:solidFill>
                <a:latin typeface="Arial" pitchFamily="34" charset="0"/>
                <a:ea typeface="宋体" pitchFamily="2" charset="-122"/>
              </a:defRPr>
            </a:lvl5pPr>
            <a:lvl6pPr marL="2515726" indent="-228702" eaLnBrk="0" fontAlgn="base" hangingPunct="0">
              <a:spcBef>
                <a:spcPct val="0"/>
              </a:spcBef>
              <a:spcAft>
                <a:spcPct val="0"/>
              </a:spcAft>
              <a:defRPr>
                <a:solidFill>
                  <a:schemeClr val="tx1"/>
                </a:solidFill>
                <a:latin typeface="Arial" pitchFamily="34" charset="0"/>
                <a:ea typeface="宋体" pitchFamily="2" charset="-122"/>
              </a:defRPr>
            </a:lvl6pPr>
            <a:lvl7pPr marL="2973130" indent="-228702" eaLnBrk="0" fontAlgn="base" hangingPunct="0">
              <a:spcBef>
                <a:spcPct val="0"/>
              </a:spcBef>
              <a:spcAft>
                <a:spcPct val="0"/>
              </a:spcAft>
              <a:defRPr>
                <a:solidFill>
                  <a:schemeClr val="tx1"/>
                </a:solidFill>
                <a:latin typeface="Arial" pitchFamily="34" charset="0"/>
                <a:ea typeface="宋体" pitchFamily="2" charset="-122"/>
              </a:defRPr>
            </a:lvl7pPr>
            <a:lvl8pPr marL="3430535" indent="-228702" eaLnBrk="0" fontAlgn="base" hangingPunct="0">
              <a:spcBef>
                <a:spcPct val="0"/>
              </a:spcBef>
              <a:spcAft>
                <a:spcPct val="0"/>
              </a:spcAft>
              <a:defRPr>
                <a:solidFill>
                  <a:schemeClr val="tx1"/>
                </a:solidFill>
                <a:latin typeface="Arial" pitchFamily="34" charset="0"/>
                <a:ea typeface="宋体" pitchFamily="2" charset="-122"/>
              </a:defRPr>
            </a:lvl8pPr>
            <a:lvl9pPr marL="3887939" indent="-228702"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dirty="0">
                <a:solidFill>
                  <a:srgbClr val="898989"/>
                </a:solidFill>
                <a:latin typeface="Times New Roman" pitchFamily="18" charset="0"/>
                <a:cs typeface="Times New Roman" pitchFamily="18" charset="0"/>
              </a:rPr>
              <a:t>155174 - Principle of  Compiler     Lecture 1</a:t>
            </a:r>
          </a:p>
          <a:p>
            <a:pPr eaLnBrk="1" hangingPunct="1"/>
            <a:r>
              <a:rPr lang="en-US" altLang="zh-CN" dirty="0">
                <a:solidFill>
                  <a:srgbClr val="898989"/>
                </a:solidFill>
                <a:latin typeface="Times New Roman" pitchFamily="18" charset="0"/>
                <a:cs typeface="Times New Roman" pitchFamily="18" charset="0"/>
              </a:rPr>
              <a:t>Ying </a:t>
            </a:r>
            <a:r>
              <a:rPr lang="en-US" altLang="zh-CN" dirty="0" err="1">
                <a:solidFill>
                  <a:srgbClr val="898989"/>
                </a:solidFill>
                <a:latin typeface="Times New Roman" pitchFamily="18" charset="0"/>
                <a:cs typeface="Times New Roman" pitchFamily="18" charset="0"/>
              </a:rPr>
              <a:t>Weiqin</a:t>
            </a:r>
            <a:endParaRPr lang="en-US" altLang="zh-CN" dirty="0">
              <a:solidFill>
                <a:srgbClr val="898989"/>
              </a:solidFill>
              <a:latin typeface="Times New Roman" pitchFamily="18" charset="0"/>
              <a:cs typeface="Times New Roman" pitchFamily="18" charset="0"/>
            </a:endParaRPr>
          </a:p>
        </p:txBody>
      </p:sp>
    </p:spTree>
    <p:extLst>
      <p:ext uri="{BB962C8B-B14F-4D97-AF65-F5344CB8AC3E}">
        <p14:creationId xmlns:p14="http://schemas.microsoft.com/office/powerpoint/2010/main" val="368568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12A4BD99-C3FF-460F-A3BA-720339A36977}" type="slidenum">
              <a:rPr lang="zh-CN" altLang="en-US">
                <a:latin typeface="Times New Roman" pitchFamily="18" charset="0"/>
                <a:cs typeface="Times New Roman" pitchFamily="18" charset="0"/>
              </a:rPr>
              <a:pPr>
                <a:defRPr/>
              </a:pPr>
              <a:t>8</a:t>
            </a:fld>
            <a:endParaRPr lang="zh-CN" altLang="en-US">
              <a:latin typeface="Times New Roman" pitchFamily="18" charset="0"/>
              <a:cs typeface="Times New Roman" pitchFamily="18" charset="0"/>
            </a:endParaRPr>
          </a:p>
        </p:txBody>
      </p:sp>
      <p:sp>
        <p:nvSpPr>
          <p:cNvPr id="11268" name="Rectangle 2"/>
          <p:cNvSpPr>
            <a:spLocks noGrp="1"/>
          </p:cNvSpPr>
          <p:nvPr>
            <p:ph type="title"/>
          </p:nvPr>
        </p:nvSpPr>
        <p:spPr/>
        <p:txBody>
          <a:bodyPr/>
          <a:lstStyle/>
          <a:p>
            <a:r>
              <a:rPr lang="en-US" altLang="zh-CN" dirty="0">
                <a:latin typeface="Times New Roman" pitchFamily="18" charset="0"/>
                <a:cs typeface="Times New Roman" pitchFamily="18" charset="0"/>
              </a:rPr>
              <a:t>Textbook</a:t>
            </a:r>
          </a:p>
        </p:txBody>
      </p:sp>
      <p:sp>
        <p:nvSpPr>
          <p:cNvPr id="11269" name="Rectangle 3"/>
          <p:cNvSpPr>
            <a:spLocks noGrp="1"/>
          </p:cNvSpPr>
          <p:nvPr>
            <p:ph type="body" idx="1"/>
          </p:nvPr>
        </p:nvSpPr>
        <p:spPr>
          <a:xfrm>
            <a:off x="1935096" y="1452283"/>
            <a:ext cx="3815123" cy="4107597"/>
          </a:xfrm>
        </p:spPr>
        <p:txBody>
          <a:bodyPr>
            <a:normAutofit/>
          </a:bodyPr>
          <a:lstStyle/>
          <a:p>
            <a:r>
              <a:rPr lang="en-US" altLang="zh-CN" i="1" dirty="0">
                <a:latin typeface="Times New Roman" pitchFamily="18" charset="0"/>
                <a:cs typeface="Times New Roman" pitchFamily="18" charset="0"/>
              </a:rPr>
              <a:t>Compilers: Principles, Techniques, and Tools</a:t>
            </a:r>
            <a:endParaRPr lang="en-US" altLang="zh-CN" dirty="0">
              <a:latin typeface="Times New Roman" pitchFamily="18" charset="0"/>
              <a:cs typeface="Times New Roman" pitchFamily="18" charset="0"/>
            </a:endParaRPr>
          </a:p>
          <a:p>
            <a:pPr lvl="2"/>
            <a:r>
              <a:rPr lang="en-US" altLang="zh-CN" dirty="0">
                <a:latin typeface="Times New Roman" pitchFamily="18" charset="0"/>
                <a:cs typeface="Times New Roman" pitchFamily="18" charset="0"/>
              </a:rPr>
              <a:t>by </a:t>
            </a:r>
            <a:r>
              <a:rPr lang="en-US" altLang="zh-CN" dirty="0" err="1">
                <a:latin typeface="Times New Roman" pitchFamily="18" charset="0"/>
                <a:cs typeface="Times New Roman" pitchFamily="18" charset="0"/>
              </a:rPr>
              <a:t>Aho</a:t>
            </a:r>
            <a:r>
              <a:rPr lang="en-US" altLang="zh-CN" dirty="0">
                <a:latin typeface="Times New Roman" pitchFamily="18" charset="0"/>
                <a:cs typeface="Times New Roman" pitchFamily="18" charset="0"/>
              </a:rPr>
              <a:t>, Lam, Sethi, and Ullman—also known as "The Purple Dragon Book" </a:t>
            </a:r>
          </a:p>
          <a:p>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hlinkClick r:id="rId2"/>
              </a:rPr>
              <a:t>CS164 in Berkeley </a:t>
            </a:r>
            <a:r>
              <a:rPr lang="en-US" altLang="zh-CN" dirty="0">
                <a:latin typeface="Times New Roman" pitchFamily="18" charset="0"/>
                <a:cs typeface="Times New Roman" pitchFamily="18" charset="0"/>
              </a:rPr>
              <a:t>and </a:t>
            </a:r>
            <a:r>
              <a:rPr lang="en-US" altLang="zh-CN" dirty="0">
                <a:latin typeface="Times New Roman" pitchFamily="18" charset="0"/>
                <a:cs typeface="Times New Roman" pitchFamily="18" charset="0"/>
                <a:hlinkClick r:id="rId3"/>
              </a:rPr>
              <a:t>CS143 in Stanford</a:t>
            </a:r>
            <a:endParaRPr lang="en-US" altLang="zh-CN"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136" y="1464150"/>
            <a:ext cx="4322269" cy="43222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282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txBox="1">
            <a:spLocks noGrp="1"/>
          </p:cNvSpPr>
          <p:nvPr/>
        </p:nvSpPr>
        <p:spPr>
          <a:xfrm>
            <a:off x="8078865" y="6356350"/>
            <a:ext cx="2135393" cy="365125"/>
          </a:xfrm>
          <a:prstGeom prst="rect">
            <a:avLst/>
          </a:prstGeom>
          <a:noFill/>
        </p:spPr>
        <p:txBody>
          <a:bodyPr lIns="91477" tIns="45738" rIns="91477" bIns="45738" anchor="ctr"/>
          <a:lstStyle/>
          <a:p>
            <a:pPr algn="r">
              <a:defRPr/>
            </a:pPr>
            <a:fld id="{36F19D75-8730-41E7-BB12-6D2F9F1D27F1}" type="slidenum">
              <a:rPr lang="zh-CN" altLang="en-US" sz="1180">
                <a:solidFill>
                  <a:schemeClr val="tx1">
                    <a:tint val="75000"/>
                  </a:schemeClr>
                </a:solidFill>
                <a:latin typeface="Times New Roman" pitchFamily="18" charset="0"/>
                <a:cs typeface="Times New Roman" pitchFamily="18" charset="0"/>
              </a:rPr>
              <a:pPr algn="r">
                <a:defRPr/>
              </a:pPr>
              <a:t>9</a:t>
            </a:fld>
            <a:endParaRPr lang="zh-CN" altLang="en-US" sz="1180">
              <a:solidFill>
                <a:schemeClr val="tx1">
                  <a:tint val="75000"/>
                </a:schemeClr>
              </a:solidFill>
              <a:latin typeface="Times New Roman" pitchFamily="18" charset="0"/>
              <a:cs typeface="Times New Roman" pitchFamily="18" charset="0"/>
            </a:endParaRPr>
          </a:p>
        </p:txBody>
      </p:sp>
      <p:sp>
        <p:nvSpPr>
          <p:cNvPr id="8198" name="Rectangle 2"/>
          <p:cNvSpPr>
            <a:spLocks noGrp="1"/>
          </p:cNvSpPr>
          <p:nvPr>
            <p:ph type="title" idx="4294967295"/>
          </p:nvPr>
        </p:nvSpPr>
        <p:spPr/>
        <p:txBody>
          <a:bodyPr/>
          <a:lstStyle/>
          <a:p>
            <a:pPr eaLnBrk="1" hangingPunct="1"/>
            <a:r>
              <a:rPr lang="en-US" altLang="zh-CN" dirty="0">
                <a:latin typeface="Times New Roman" pitchFamily="18" charset="0"/>
                <a:cs typeface="Times New Roman" pitchFamily="18" charset="0"/>
              </a:rPr>
              <a:t>Cover Topic</a:t>
            </a:r>
          </a:p>
        </p:txBody>
      </p:sp>
      <p:sp>
        <p:nvSpPr>
          <p:cNvPr id="8199" name="Rectangle 3"/>
          <p:cNvSpPr>
            <a:spLocks noGrp="1"/>
          </p:cNvSpPr>
          <p:nvPr>
            <p:ph type="body" idx="4294967295"/>
          </p:nvPr>
        </p:nvSpPr>
        <p:spPr/>
        <p:txBody>
          <a:bodyPr/>
          <a:lstStyle/>
          <a:p>
            <a:pPr eaLnBrk="1" hangingPunct="1"/>
            <a:r>
              <a:rPr lang="en-US" altLang="zh-CN" dirty="0">
                <a:latin typeface="Times New Roman" pitchFamily="18" charset="0"/>
                <a:cs typeface="Times New Roman" pitchFamily="18" charset="0"/>
              </a:rPr>
              <a:t>“Techniques of Compiler” introduces the students to the principles and technologies of programming language implementation. </a:t>
            </a:r>
          </a:p>
          <a:p>
            <a:pPr eaLnBrk="1" hangingPunct="1"/>
            <a:endParaRPr lang="en-US" altLang="zh-CN" dirty="0">
              <a:latin typeface="Times New Roman" pitchFamily="18" charset="0"/>
              <a:cs typeface="Times New Roman" pitchFamily="18" charset="0"/>
            </a:endParaRPr>
          </a:p>
          <a:p>
            <a:pPr eaLnBrk="1" hangingPunct="1"/>
            <a:r>
              <a:rPr lang="en-US" altLang="zh-CN" dirty="0">
                <a:latin typeface="Times New Roman" pitchFamily="18" charset="0"/>
                <a:cs typeface="Times New Roman" pitchFamily="18" charset="0"/>
              </a:rPr>
              <a:t>We cover lexical analysis, parsing theory (</a:t>
            </a:r>
            <a:r>
              <a:rPr lang="en-US" altLang="zh-CN">
                <a:latin typeface="Times New Roman" pitchFamily="18" charset="0"/>
                <a:cs typeface="Times New Roman" pitchFamily="18" charset="0"/>
              </a:rPr>
              <a:t>syntax analysis), </a:t>
            </a:r>
            <a:r>
              <a:rPr lang="en-US" altLang="zh-CN" dirty="0">
                <a:latin typeface="Times New Roman" pitchFamily="18" charset="0"/>
                <a:cs typeface="Times New Roman" pitchFamily="18" charset="0"/>
              </a:rPr>
              <a:t>semantic analysis, and code generation (intermediate code generation). </a:t>
            </a:r>
          </a:p>
          <a:p>
            <a:pPr eaLnBrk="1" hangingPunct="1"/>
            <a:endParaRPr lang="en-US" altLang="zh-CN" dirty="0">
              <a:latin typeface="Times New Roman" pitchFamily="18" charset="0"/>
              <a:cs typeface="Times New Roman" pitchFamily="18" charset="0"/>
            </a:endParaRPr>
          </a:p>
        </p:txBody>
      </p:sp>
    </p:spTree>
    <p:extLst>
      <p:ext uri="{BB962C8B-B14F-4D97-AF65-F5344CB8AC3E}">
        <p14:creationId xmlns:p14="http://schemas.microsoft.com/office/powerpoint/2010/main" val="32306033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6|29.1|16.2|3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TotalTime>
  <Words>464</Words>
  <Application>Microsoft Office PowerPoint</Application>
  <PresentationFormat>宽屏</PresentationFormat>
  <Paragraphs>83</Paragraphs>
  <Slides>13</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等线</vt:lpstr>
      <vt:lpstr>等线 Light</vt:lpstr>
      <vt:lpstr>楷体</vt:lpstr>
      <vt:lpstr>Arial</vt:lpstr>
      <vt:lpstr>Franklin Gothic Book</vt:lpstr>
      <vt:lpstr>Sitka Small</vt:lpstr>
      <vt:lpstr>Sitka Text</vt:lpstr>
      <vt:lpstr>Tahoma</vt:lpstr>
      <vt:lpstr>Times New Roman</vt:lpstr>
      <vt:lpstr>Wingdings</vt:lpstr>
      <vt:lpstr>Office 主题​​</vt:lpstr>
      <vt:lpstr>Techniques of Compiler （编译技术） Lecture 1 Introduction</vt:lpstr>
      <vt:lpstr>PowerPoint 演示文稿</vt:lpstr>
      <vt:lpstr>PowerPoint 演示文稿</vt:lpstr>
      <vt:lpstr>PowerPoint 演示文稿</vt:lpstr>
      <vt:lpstr>Outline</vt:lpstr>
      <vt:lpstr>1-1 Course Information</vt:lpstr>
      <vt:lpstr>Course Schedule</vt:lpstr>
      <vt:lpstr>Textbook</vt:lpstr>
      <vt:lpstr>Cover Topic</vt:lpstr>
      <vt:lpstr>Grading</vt:lpstr>
      <vt:lpstr>Why Compiler</vt:lpstr>
      <vt:lpstr>Why Compiler</vt:lpstr>
      <vt:lpstr>What is Compiler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Peng ShaoWu</dc:creator>
  <cp:lastModifiedBy>WYing</cp:lastModifiedBy>
  <cp:revision>83</cp:revision>
  <dcterms:created xsi:type="dcterms:W3CDTF">2020-02-17T14:12:37Z</dcterms:created>
  <dcterms:modified xsi:type="dcterms:W3CDTF">2025-03-14T02:31:12Z</dcterms:modified>
</cp:coreProperties>
</file>