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500" r:id="rId2"/>
    <p:sldId id="256" r:id="rId3"/>
    <p:sldId id="365" r:id="rId4"/>
    <p:sldId id="258" r:id="rId5"/>
    <p:sldId id="368" r:id="rId6"/>
    <p:sldId id="259" r:id="rId7"/>
    <p:sldId id="466" r:id="rId8"/>
    <p:sldId id="467" r:id="rId9"/>
    <p:sldId id="261" r:id="rId10"/>
    <p:sldId id="371" r:id="rId11"/>
    <p:sldId id="372" r:id="rId12"/>
    <p:sldId id="373" r:id="rId13"/>
    <p:sldId id="468" r:id="rId14"/>
    <p:sldId id="469" r:id="rId15"/>
    <p:sldId id="470" r:id="rId16"/>
    <p:sldId id="263" r:id="rId17"/>
    <p:sldId id="264" r:id="rId18"/>
    <p:sldId id="265" r:id="rId19"/>
    <p:sldId id="445" r:id="rId20"/>
    <p:sldId id="471" r:id="rId21"/>
    <p:sldId id="408" r:id="rId22"/>
    <p:sldId id="446" r:id="rId23"/>
    <p:sldId id="447" r:id="rId24"/>
    <p:sldId id="409" r:id="rId25"/>
    <p:sldId id="410" r:id="rId26"/>
    <p:sldId id="411" r:id="rId27"/>
    <p:sldId id="412" r:id="rId28"/>
    <p:sldId id="477" r:id="rId29"/>
    <p:sldId id="413" r:id="rId30"/>
    <p:sldId id="414" r:id="rId31"/>
    <p:sldId id="415" r:id="rId32"/>
    <p:sldId id="454" r:id="rId33"/>
    <p:sldId id="417" r:id="rId34"/>
    <p:sldId id="418" r:id="rId35"/>
    <p:sldId id="419" r:id="rId36"/>
    <p:sldId id="420" r:id="rId37"/>
    <p:sldId id="453" r:id="rId38"/>
    <p:sldId id="452" r:id="rId39"/>
    <p:sldId id="423" r:id="rId40"/>
    <p:sldId id="472" r:id="rId41"/>
    <p:sldId id="473" r:id="rId42"/>
    <p:sldId id="456" r:id="rId43"/>
    <p:sldId id="427" r:id="rId44"/>
    <p:sldId id="428" r:id="rId45"/>
    <p:sldId id="429" r:id="rId46"/>
    <p:sldId id="457" r:id="rId47"/>
    <p:sldId id="458" r:id="rId48"/>
    <p:sldId id="431" r:id="rId49"/>
    <p:sldId id="432" r:id="rId50"/>
    <p:sldId id="433" r:id="rId51"/>
    <p:sldId id="434" r:id="rId52"/>
    <p:sldId id="459" r:id="rId53"/>
    <p:sldId id="436" r:id="rId54"/>
    <p:sldId id="437" r:id="rId55"/>
    <p:sldId id="474" r:id="rId56"/>
    <p:sldId id="475" r:id="rId57"/>
    <p:sldId id="320" r:id="rId58"/>
    <p:sldId id="321" r:id="rId59"/>
    <p:sldId id="322" r:id="rId60"/>
    <p:sldId id="485" r:id="rId61"/>
    <p:sldId id="378" r:id="rId62"/>
    <p:sldId id="379" r:id="rId63"/>
    <p:sldId id="381" r:id="rId64"/>
    <p:sldId id="476" r:id="rId65"/>
    <p:sldId id="383" r:id="rId66"/>
    <p:sldId id="384" r:id="rId67"/>
    <p:sldId id="478" r:id="rId68"/>
    <p:sldId id="326" r:id="rId69"/>
    <p:sldId id="480" r:id="rId70"/>
    <p:sldId id="325" r:id="rId71"/>
    <p:sldId id="386" r:id="rId72"/>
    <p:sldId id="451" r:id="rId73"/>
    <p:sldId id="481" r:id="rId74"/>
    <p:sldId id="482" r:id="rId75"/>
    <p:sldId id="483" r:id="rId76"/>
    <p:sldId id="484" r:id="rId77"/>
    <p:sldId id="486" r:id="rId78"/>
    <p:sldId id="487" r:id="rId79"/>
    <p:sldId id="488" r:id="rId80"/>
    <p:sldId id="489" r:id="rId81"/>
    <p:sldId id="490" r:id="rId82"/>
    <p:sldId id="492" r:id="rId83"/>
    <p:sldId id="491" r:id="rId84"/>
    <p:sldId id="493" r:id="rId85"/>
    <p:sldId id="334" r:id="rId86"/>
    <p:sldId id="494" r:id="rId87"/>
    <p:sldId id="495" r:id="rId88"/>
    <p:sldId id="461" r:id="rId89"/>
    <p:sldId id="496" r:id="rId90"/>
    <p:sldId id="497" r:id="rId91"/>
    <p:sldId id="464" r:id="rId92"/>
    <p:sldId id="465" r:id="rId93"/>
    <p:sldId id="338" r:id="rId94"/>
    <p:sldId id="339" r:id="rId95"/>
    <p:sldId id="498" r:id="rId96"/>
    <p:sldId id="395" r:id="rId97"/>
    <p:sldId id="394" r:id="rId98"/>
    <p:sldId id="398" r:id="rId99"/>
    <p:sldId id="397" r:id="rId100"/>
    <p:sldId id="399" r:id="rId101"/>
    <p:sldId id="400" r:id="rId102"/>
    <p:sldId id="443" r:id="rId103"/>
    <p:sldId id="444" r:id="rId104"/>
    <p:sldId id="347" r:id="rId105"/>
    <p:sldId id="348" r:id="rId106"/>
    <p:sldId id="401" r:id="rId107"/>
    <p:sldId id="501" r:id="rId108"/>
    <p:sldId id="354" r:id="rId109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00A2FBC-F860-4F04-87E6-4583FEDE84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54DB89F-E12A-4F80-8F8B-C4745D516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F4B500F1-75BF-4988-B134-7E584A8A656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F338EBAC-1A0A-42AD-9F01-0DE507464A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FD428073-4445-4E76-A0E6-AE8C53B64F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BDB4B1-DE41-4CC9-A3FE-A901A9DAC5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430A46-4466-40E9-8E1A-63149D5BD8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A35A806F-7179-4F97-9A5A-6981B6A5F2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831AFB-52F3-4F54-9420-60FC4B02C0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7AAAB70-A46F-4572-A6B4-D4B7E7D70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6954E4-0B12-4954-9C5B-EF11B25F4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9B515A2F-49FF-487C-AE3C-611F0EE348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492D10A-473C-41B0-9B4F-248F34DE1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8FD0D4-44F5-4DD1-811D-3F9E8143A7C4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7E4E829-45C2-4BC1-8F24-0574BCECB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8F7E9288-AF59-4E02-983A-D5F580778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E92DE57D-3478-4757-B6D0-16617A570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AD6141-8E59-40A1-AF04-9CD7B17D6FD9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4F188D15-7041-47B5-AE20-EAA0494A8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F2A93DB-BCC2-42A3-B71A-64F9B15DE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2F39D00-7607-4925-8C7A-842635987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569289-4842-4F9D-881F-51D4F7BCAD29}" type="slidenum">
              <a:rPr lang="en-US" altLang="en-US" sz="1200">
                <a:latin typeface="Times New Roman" panose="02020603050405020304" pitchFamily="18" charset="0"/>
              </a:rPr>
              <a:pPr/>
              <a:t>69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4DA8D105-2660-4AEC-960B-C494DB4B9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36E246C-9A94-4BFE-9F36-5E54FA208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DA8E2E-4F00-4A07-A55B-F33683831C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7524E4-3EDD-49BA-9BD7-C3F643619E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7B0EFE-869A-4BA2-9017-39C544ABA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D8E26AA-8BD1-4065-B977-F7E0F9556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28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ED31E4-97A4-45C9-9889-548A7FC67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EF71E-C2B3-402F-9CDE-39094BF5C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A36B57-056F-40E7-9477-FFE826D42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D699E2D-8EC8-4FE7-982A-16CF74298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83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C64982-E08B-4279-870D-00D6569D4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634E8C-57F3-4090-B726-0FAFBE5BF5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0D122-E4A8-4E1A-87AA-F444C10FE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49BE835-F976-4D68-BFEE-479B82A2C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C9CEAB-2D9E-4EBC-9179-4BA03A8DD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44BAB8-3634-4893-AA59-D6F2D368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DBF0C7-766A-432E-BEF8-845BC1380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9A9F69F-B20C-43F5-9385-9EE9F1DB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1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0808BC-BC80-4273-9EDE-8CCE59188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3FD7A7-F918-4028-947C-D4CD041E9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1D29E3-F248-4F0A-950C-E37ABC03C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155785E8-9E14-42AD-A3DC-731E782BF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229D0-A8F6-4D48-88F2-6EF91E1EE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5717D-0BBF-4CB4-8100-1DE0CB0A8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51AFB-8BB4-47AC-9221-A0E9CBD26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75D57BC-8688-4956-A71E-D64A5CD64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6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E0D4DB-97E4-4FBA-8FF7-A03B923F7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3F94A5-03C9-4CB9-9CFA-20BA171B84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024FDB-C287-4459-B2FC-16C768FD4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72621D53-0936-48C1-9DDE-03CBADD50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42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4E00C6-9CF5-45E9-8CD1-91D04829D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6FF242-DCA5-4DC8-A756-5011CA2AC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F210F2-59DA-409E-B0A7-0C424A357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26AF6D8D-FECF-450A-A52E-6070AEAD83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59C2D3-99E9-4162-B04D-80A4A15FB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838F19-44F2-4183-BF98-F50B11710F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8807F8-47B4-4D26-A42C-1A96A6ED5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10EE20A-B2A4-452E-9333-169D747D9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5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C21A9-366E-4BC0-91CD-1BAE932E8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B21C3-910A-400C-857C-57239C8753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3E7CD-0F3A-47DC-AB10-C20C4CBBC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1CCB7D4D-9704-4E5B-8D53-1AC2C521E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B02ED-4DCD-4B52-9D3C-15CE20D08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2C8CA-D143-4255-9D56-B4C96D6DD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6AD89-4938-47CB-B7B2-B6C70E00B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2F956372-AC3E-4D81-810F-CF688BE37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CD847D-0510-4D0F-9561-6DFC26214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847DC8-9679-4A50-AF6E-4D7C4FF94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E21060-FCE2-4DFE-A166-2187F67395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86BC1C-E658-4575-AFB5-EAEB2A100B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59B53D-5F74-40E5-8257-24BC0D1A08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en-US"/>
              <a:t>3-</a:t>
            </a:r>
            <a:fld id="{E6957EAB-E036-4E53-8E10-B46DB99DBA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83C2D12E-35AF-4E22-9EF2-DD2C0819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ts val="3063"/>
              </a:lnSpc>
            </a:pPr>
            <a:r>
              <a:rPr lang="en-US" altLang="en-US" sz="2800" i="1">
                <a:solidFill>
                  <a:srgbClr val="008000"/>
                </a:solidFill>
                <a:cs typeface="Arial" panose="020B0604020202020204" pitchFamily="34" charset="0"/>
              </a:rPr>
              <a:t>Computer Networking: A Top Down Approach </a:t>
            </a:r>
            <a:b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</a:br>
            <a:endParaRPr lang="en-US" altLang="en-US" sz="20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9B76156D-613D-4622-B2DD-D7F997EB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A note on the use of these Powerpoint slides:</a:t>
            </a:r>
          </a:p>
          <a:p>
            <a:pPr algn="l"/>
            <a:r>
              <a:rPr lang="en-US" altLang="en-US" sz="1200">
                <a:latin typeface="Arial" panose="020B0604020202020204" pitchFamily="34" charset="0"/>
              </a:rPr>
              <a:t>We</a:t>
            </a:r>
            <a:r>
              <a:rPr lang="ja-JP" altLang="en-US" sz="1200">
                <a:latin typeface="Arial" panose="020B0604020202020204" pitchFamily="34" charset="0"/>
              </a:rPr>
              <a:t>’</a:t>
            </a:r>
            <a:r>
              <a:rPr lang="en-US" altLang="ja-JP" sz="1200">
                <a:latin typeface="Arial" panose="020B0604020202020204" pitchFamily="34" charset="0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latin typeface="Arial" panose="020B0604020202020204" pitchFamily="34" charset="0"/>
              </a:rPr>
              <a:t>lot</a:t>
            </a:r>
            <a:r>
              <a:rPr lang="en-US" altLang="ja-JP" sz="1200">
                <a:latin typeface="Arial" panose="020B0604020202020204" pitchFamily="34" charset="0"/>
              </a:rPr>
              <a:t> of work on our part. In return for use, we only ask the following:</a:t>
            </a:r>
          </a:p>
          <a:p>
            <a:pPr algn="l">
              <a:lnSpc>
                <a:spcPct val="85000"/>
              </a:lnSpc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702" name="Text Box 7">
            <a:extLst>
              <a:ext uri="{FF2B5EF4-FFF2-40B4-BE49-F238E27FC236}">
                <a16:creationId xmlns:a16="http://schemas.microsoft.com/office/drawing/2014/main" id="{D775D1A2-11F0-467A-A778-36E29D848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>
              <a:latin typeface="Gill Sans MT" panose="020B0502020104020203" pitchFamily="34" charset="0"/>
            </a:endParaRPr>
          </a:p>
          <a:p>
            <a:pPr algn="l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200">
                <a:latin typeface="Arial" panose="020B0604020202020204" pitchFamily="34" charset="0"/>
              </a:rPr>
              <a:t>If you use these slides (e.g., in a class) that you mention their source (after all, we</a:t>
            </a:r>
            <a:r>
              <a:rPr lang="ja-JP" altLang="en-US" sz="1200">
                <a:latin typeface="Arial" panose="020B0604020202020204" pitchFamily="34" charset="0"/>
              </a:rPr>
              <a:t>’</a:t>
            </a:r>
            <a:r>
              <a:rPr lang="en-US" altLang="ja-JP" sz="1200">
                <a:latin typeface="Arial" panose="020B0604020202020204" pitchFamily="34" charset="0"/>
              </a:rPr>
              <a:t>d like people to use our book!)</a:t>
            </a:r>
          </a:p>
          <a:p>
            <a:pPr algn="l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200">
                <a:latin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algn="l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altLang="en-US" sz="1200">
              <a:latin typeface="Arial" panose="020B0604020202020204" pitchFamily="34" charset="0"/>
            </a:endParaRPr>
          </a:p>
          <a:p>
            <a:pPr algn="l">
              <a:lnSpc>
                <a:spcPct val="8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Thanks and enjoy!  JFK/KWR</a:t>
            </a:r>
          </a:p>
          <a:p>
            <a:pPr algn="l">
              <a:lnSpc>
                <a:spcPct val="85000"/>
              </a:lnSpc>
            </a:pPr>
            <a:endParaRPr lang="en-US" altLang="en-US" sz="1200">
              <a:latin typeface="Arial" panose="020B0604020202020204" pitchFamily="34" charset="0"/>
            </a:endParaRPr>
          </a:p>
          <a:p>
            <a:pPr algn="l"/>
            <a:r>
              <a:rPr lang="en-US" altLang="en-US" sz="1200">
                <a:latin typeface="Arial" panose="020B0604020202020204" pitchFamily="34" charset="0"/>
              </a:rPr>
              <a:t>     All material copyright 1996-2016</a:t>
            </a:r>
          </a:p>
          <a:p>
            <a:pPr algn="l"/>
            <a:r>
              <a:rPr lang="en-US" altLang="en-US" sz="1200">
                <a:latin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F11EE571-C823-4DDB-B82B-7CCD4FC6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">
            <a:extLst>
              <a:ext uri="{FF2B5EF4-FFF2-40B4-BE49-F238E27FC236}">
                <a16:creationId xmlns:a16="http://schemas.microsoft.com/office/drawing/2014/main" id="{2531F4CF-66AE-40F8-A79F-96402C28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>
            <a:extLst>
              <a:ext uri="{FF2B5EF4-FFF2-40B4-BE49-F238E27FC236}">
                <a16:creationId xmlns:a16="http://schemas.microsoft.com/office/drawing/2014/main" id="{9E05B6EB-214E-41A3-841A-8E956151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7</a:t>
            </a:r>
            <a:r>
              <a:rPr lang="en-US" altLang="en-US" sz="1800" baseline="30000">
                <a:solidFill>
                  <a:srgbClr val="008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 edition 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Jim Kurose, Keith Ross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Pearson/Addison Wesley</a:t>
            </a:r>
            <a:b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April 2016</a:t>
            </a:r>
          </a:p>
        </p:txBody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C4E9824A-2812-406A-9DF7-CA755EE1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3</a:t>
            </a:r>
            <a:br>
              <a:rPr lang="en-US" altLang="en-US" sz="48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Transport Layer</a:t>
            </a:r>
          </a:p>
        </p:txBody>
      </p:sp>
      <p:pic>
        <p:nvPicPr>
          <p:cNvPr id="15368" name="Picture 9" descr="underline_base">
            <a:extLst>
              <a:ext uri="{FF2B5EF4-FFF2-40B4-BE49-F238E27FC236}">
                <a16:creationId xmlns:a16="http://schemas.microsoft.com/office/drawing/2014/main" id="{2A7BE777-4DCE-45BA-BA3F-425681CACF1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Footer Placeholder 2">
            <a:extLst>
              <a:ext uri="{FF2B5EF4-FFF2-40B4-BE49-F238E27FC236}">
                <a16:creationId xmlns:a16="http://schemas.microsoft.com/office/drawing/2014/main" id="{DAF338B4-A43F-435D-AA2A-270AB313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15370" name="Slide Number Placeholder 3">
            <a:extLst>
              <a:ext uri="{FF2B5EF4-FFF2-40B4-BE49-F238E27FC236}">
                <a16:creationId xmlns:a16="http://schemas.microsoft.com/office/drawing/2014/main" id="{30C71B9C-09AF-4174-A035-2936C39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2-</a:t>
            </a:r>
            <a:fld id="{994CD733-3DF8-4A3E-95A6-1D573E1CC883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>
            <a:extLst>
              <a:ext uri="{FF2B5EF4-FFF2-40B4-BE49-F238E27FC236}">
                <a16:creationId xmlns:a16="http://schemas.microsoft.com/office/drawing/2014/main" id="{A8D7433C-21C8-47E6-95D4-290916A3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3" name="Slide Number Placeholder 6">
            <a:extLst>
              <a:ext uri="{FF2B5EF4-FFF2-40B4-BE49-F238E27FC236}">
                <a16:creationId xmlns:a16="http://schemas.microsoft.com/office/drawing/2014/main" id="{C3CC5F8E-A6F2-4412-BC49-73FF91E7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8A7F680-9748-4400-A15C-8D485860224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pic>
        <p:nvPicPr>
          <p:cNvPr id="24579" name="Picture 110" descr="underline_base">
            <a:extLst>
              <a:ext uri="{FF2B5EF4-FFF2-40B4-BE49-F238E27FC236}">
                <a16:creationId xmlns:a16="http://schemas.microsoft.com/office/drawing/2014/main" id="{66129B00-4420-4256-AE81-F6CFC97AE1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>
            <a:extLst>
              <a:ext uri="{FF2B5EF4-FFF2-40B4-BE49-F238E27FC236}">
                <a16:creationId xmlns:a16="http://schemas.microsoft.com/office/drawing/2014/main" id="{F9A5466D-D16F-43F5-BDE5-ADD53BE3F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5DCC89A3-0DB5-4186-803F-E42D4D35BB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recall:</a:t>
            </a:r>
            <a:r>
              <a:rPr lang="en-US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12534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347663" indent="-290513"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240745" name="Rectangle 105">
            <a:extLst>
              <a:ext uri="{FF2B5EF4-FFF2-40B4-BE49-F238E27FC236}">
                <a16:creationId xmlns:a16="http://schemas.microsoft.com/office/drawing/2014/main" id="{68BA7245-DC7B-4F49-A189-1B56ACED9C0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>
            <a:extLst>
              <a:ext uri="{FF2B5EF4-FFF2-40B4-BE49-F238E27FC236}">
                <a16:creationId xmlns:a16="http://schemas.microsoft.com/office/drawing/2014/main" id="{34C096DE-CC41-4930-9E1A-B3722E62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latin typeface="Gill Sans MT" charset="0"/>
                <a:ea typeface="ＭＳ Ｐゴシック" charset="0"/>
              </a:rPr>
              <a:t>recall:</a:t>
            </a:r>
            <a:r>
              <a:rPr lang="en-US" sz="2800" dirty="0">
                <a:latin typeface="Gill Sans MT" charset="0"/>
                <a:ea typeface="ＭＳ Ｐゴシック" charset="0"/>
              </a:rPr>
              <a:t> when creating datagram to send into UDP socket, must specify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240751" name="Rectangle 111">
            <a:extLst>
              <a:ext uri="{FF2B5EF4-FFF2-40B4-BE49-F238E27FC236}">
                <a16:creationId xmlns:a16="http://schemas.microsoft.com/office/drawing/2014/main" id="{ADD20DF9-3941-4463-8909-A4F9538A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0250" name="Line 112">
            <a:extLst>
              <a:ext uri="{FF2B5EF4-FFF2-40B4-BE49-F238E27FC236}">
                <a16:creationId xmlns:a16="http://schemas.microsoft.com/office/drawing/2014/main" id="{8AD058D4-981D-4786-8AF5-1BEC2F6DF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3644900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>
            <a:extLst>
              <a:ext uri="{FF2B5EF4-FFF2-40B4-BE49-F238E27FC236}">
                <a16:creationId xmlns:a16="http://schemas.microsoft.com/office/drawing/2014/main" id="{42A8945A-C44A-4522-8F68-7F2C03985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>
            <a:extLst>
              <a:ext uri="{FF2B5EF4-FFF2-40B4-BE49-F238E27FC236}">
                <a16:creationId xmlns:a16="http://schemas.microsoft.com/office/drawing/2014/main" id="{2FDEE34C-D3B8-4BEF-BABC-16B5ABC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5475" name="Slide Number Placeholder 6">
            <a:extLst>
              <a:ext uri="{FF2B5EF4-FFF2-40B4-BE49-F238E27FC236}">
                <a16:creationId xmlns:a16="http://schemas.microsoft.com/office/drawing/2014/main" id="{BC062053-6A5D-4FA8-B85F-2372461A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7E0E08F-469F-4635-8E05-D91336EED048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C346BC5-2854-43AC-93D0-06B860B72C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2400">
                <a:ea typeface="ＭＳ Ｐゴシック" charset="0"/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  <a:cs typeface="+mn-cs"/>
              </a:rPr>
              <a:t>A:</a:t>
            </a:r>
            <a:r>
              <a:rPr lang="en-US" sz="2400">
                <a:ea typeface="ＭＳ Ｐゴシック" charset="0"/>
                <a:cs typeface="+mn-cs"/>
              </a:rPr>
              <a:t> when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>
                <a:ea typeface="ＭＳ Ｐゴシック" charset="0"/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E1F0657B-0D6A-48CD-A505-E0D3CCBB88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ea typeface="ＭＳ Ｐゴシック" charset="0"/>
                <a:cs typeface="+mn-cs"/>
              </a:rPr>
              <a:t>Implementation: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variable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ssthresh</a:t>
            </a:r>
            <a:r>
              <a:rPr lang="en-US" sz="2400">
                <a:latin typeface="Courier New" charset="0"/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on loss event,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ssthresh</a:t>
            </a:r>
            <a:r>
              <a:rPr lang="en-US" sz="2400">
                <a:ea typeface="ＭＳ Ｐゴシック" charset="0"/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just before loss event</a:t>
            </a:r>
          </a:p>
        </p:txBody>
      </p:sp>
      <p:pic>
        <p:nvPicPr>
          <p:cNvPr id="105478" name="Picture 7">
            <a:extLst>
              <a:ext uri="{FF2B5EF4-FFF2-40B4-BE49-F238E27FC236}">
                <a16:creationId xmlns:a16="http://schemas.microsoft.com/office/drawing/2014/main" id="{755194FF-C8FE-4201-90F2-0B81F242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9814" name="Picture 9" descr="underline_base">
            <a:extLst>
              <a:ext uri="{FF2B5EF4-FFF2-40B4-BE49-F238E27FC236}">
                <a16:creationId xmlns:a16="http://schemas.microsoft.com/office/drawing/2014/main" id="{65AC8094-865B-4427-B5C0-CC622C032C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>
            <a:extLst>
              <a:ext uri="{FF2B5EF4-FFF2-40B4-BE49-F238E27FC236}">
                <a16:creationId xmlns:a16="http://schemas.microsoft.com/office/drawing/2014/main" id="{6FE7859D-8920-4D29-9BD9-9E8FDF26F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switching from slow start to CA</a:t>
            </a:r>
          </a:p>
        </p:txBody>
      </p:sp>
      <p:sp>
        <p:nvSpPr>
          <p:cNvPr id="119816" name="TextBox 1">
            <a:extLst>
              <a:ext uri="{FF2B5EF4-FFF2-40B4-BE49-F238E27FC236}">
                <a16:creationId xmlns:a16="http://schemas.microsoft.com/office/drawing/2014/main" id="{95B0A676-9658-4429-84F0-081ACBBD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>
            <a:extLst>
              <a:ext uri="{FF2B5EF4-FFF2-40B4-BE49-F238E27FC236}">
                <a16:creationId xmlns:a16="http://schemas.microsoft.com/office/drawing/2014/main" id="{2CA1A4BE-FC76-4B43-9C56-19221CE1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6499" name="Slide Number Placeholder 5">
            <a:extLst>
              <a:ext uri="{FF2B5EF4-FFF2-40B4-BE49-F238E27FC236}">
                <a16:creationId xmlns:a16="http://schemas.microsoft.com/office/drawing/2014/main" id="{75F6E2B9-C821-493D-AB06-057EC03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196517F-7FE2-432F-988B-881305CDF34F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8BDECEAF-1589-45DE-AA21-3CAAD5E18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675" y="187325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Summary: TCP Congestion Control</a:t>
            </a:r>
          </a:p>
        </p:txBody>
      </p:sp>
      <p:grpSp>
        <p:nvGrpSpPr>
          <p:cNvPr id="274672" name="Group 240">
            <a:extLst>
              <a:ext uri="{FF2B5EF4-FFF2-40B4-BE49-F238E27FC236}">
                <a16:creationId xmlns:a16="http://schemas.microsoft.com/office/drawing/2014/main" id="{F7AFAE80-196E-40CE-9FC4-A5A428FC465C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120938" name="Group 171">
              <a:extLst>
                <a:ext uri="{FF2B5EF4-FFF2-40B4-BE49-F238E27FC236}">
                  <a16:creationId xmlns:a16="http://schemas.microsoft.com/office/drawing/2014/main" id="{2101FDB3-30EA-4BBF-ADF2-0A8D0D658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06605" name="Text Box 172">
                <a:extLst>
                  <a:ext uri="{FF2B5EF4-FFF2-40B4-BE49-F238E27FC236}">
                    <a16:creationId xmlns:a16="http://schemas.microsoft.com/office/drawing/2014/main" id="{D540F1C0-3638-4C12-968B-3EC216DE9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606" name="Text Box 173">
                <a:extLst>
                  <a:ext uri="{FF2B5EF4-FFF2-40B4-BE49-F238E27FC236}">
                    <a16:creationId xmlns:a16="http://schemas.microsoft.com/office/drawing/2014/main" id="{74F8D41A-9CD0-4B89-ACDE-E526D49AC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106607" name="Line 174">
                <a:extLst>
                  <a:ext uri="{FF2B5EF4-FFF2-40B4-BE49-F238E27FC236}">
                    <a16:creationId xmlns:a16="http://schemas.microsoft.com/office/drawing/2014/main" id="{05226F79-F167-493B-9EE4-E171D258B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604" name="Line 175">
              <a:extLst>
                <a:ext uri="{FF2B5EF4-FFF2-40B4-BE49-F238E27FC236}">
                  <a16:creationId xmlns:a16="http://schemas.microsoft.com/office/drawing/2014/main" id="{B89E862B-975E-4158-8400-1E811319C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4671" name="Group 239">
            <a:extLst>
              <a:ext uri="{FF2B5EF4-FFF2-40B4-BE49-F238E27FC236}">
                <a16:creationId xmlns:a16="http://schemas.microsoft.com/office/drawing/2014/main" id="{168F1C12-C32C-46BE-8691-D35A1DD97217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06597" name="Line 176">
              <a:extLst>
                <a:ext uri="{FF2B5EF4-FFF2-40B4-BE49-F238E27FC236}">
                  <a16:creationId xmlns:a16="http://schemas.microsoft.com/office/drawing/2014/main" id="{A7C70B7A-5C38-4E2D-8128-6E90E0858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98" name="Text Box 181">
              <a:extLst>
                <a:ext uri="{FF2B5EF4-FFF2-40B4-BE49-F238E27FC236}">
                  <a16:creationId xmlns:a16="http://schemas.microsoft.com/office/drawing/2014/main" id="{82566C58-6DA0-4EC0-9FBE-D9DD4CE07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000">
                  <a:latin typeface="Symbol" charset="0"/>
                </a:rPr>
                <a:t>L</a:t>
              </a:r>
              <a:endParaRPr lang="en-US" sz="1200">
                <a:latin typeface="Symbol" charset="0"/>
              </a:endParaRPr>
            </a:p>
          </p:txBody>
        </p:sp>
        <p:sp>
          <p:nvSpPr>
            <p:cNvPr id="106599" name="Line 182">
              <a:extLst>
                <a:ext uri="{FF2B5EF4-FFF2-40B4-BE49-F238E27FC236}">
                  <a16:creationId xmlns:a16="http://schemas.microsoft.com/office/drawing/2014/main" id="{F83F3E7E-C091-44EE-8526-C00C83119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0935" name="Group 183">
              <a:extLst>
                <a:ext uri="{FF2B5EF4-FFF2-40B4-BE49-F238E27FC236}">
                  <a16:creationId xmlns:a16="http://schemas.microsoft.com/office/drawing/2014/main" id="{FE564D0E-1B46-4CCB-9132-63177E081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06601" name="Text Box 184">
                <a:extLst>
                  <a:ext uri="{FF2B5EF4-FFF2-40B4-BE49-F238E27FC236}">
                    <a16:creationId xmlns:a16="http://schemas.microsoft.com/office/drawing/2014/main" id="{0B267A2F-8388-448F-8C10-FF1EB7A3F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106602" name="Line 185">
                <a:extLst>
                  <a:ext uri="{FF2B5EF4-FFF2-40B4-BE49-F238E27FC236}">
                    <a16:creationId xmlns:a16="http://schemas.microsoft.com/office/drawing/2014/main" id="{B67927E0-0555-415F-84D2-099077877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74" name="Group 242">
            <a:extLst>
              <a:ext uri="{FF2B5EF4-FFF2-40B4-BE49-F238E27FC236}">
                <a16:creationId xmlns:a16="http://schemas.microsoft.com/office/drawing/2014/main" id="{BC14B00C-989F-465A-8C0D-1F48E0AE6FB7}"/>
              </a:ext>
            </a:extLst>
          </p:cNvPr>
          <p:cNvGrpSpPr>
            <a:grpSpLocks/>
          </p:cNvGrpSpPr>
          <p:nvPr/>
        </p:nvGrpSpPr>
        <p:grpSpPr bwMode="auto">
          <a:xfrm>
            <a:off x="5586413" y="1370013"/>
            <a:ext cx="2682875" cy="2365375"/>
            <a:chOff x="3519" y="786"/>
            <a:chExt cx="1690" cy="1490"/>
          </a:xfrm>
        </p:grpSpPr>
        <p:grpSp>
          <p:nvGrpSpPr>
            <p:cNvPr id="120918" name="Group 164">
              <a:extLst>
                <a:ext uri="{FF2B5EF4-FFF2-40B4-BE49-F238E27FC236}">
                  <a16:creationId xmlns:a16="http://schemas.microsoft.com/office/drawing/2014/main" id="{B5A073F8-DE71-4DE8-BE68-0272324A3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06595" name="Oval 165">
                <a:extLst>
                  <a:ext uri="{FF2B5EF4-FFF2-40B4-BE49-F238E27FC236}">
                    <a16:creationId xmlns:a16="http://schemas.microsoft.com/office/drawing/2014/main" id="{06927D79-1DD0-44CF-8F01-42DC3AEC8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6" name="Text Box 166">
                <a:extLst>
                  <a:ext uri="{FF2B5EF4-FFF2-40B4-BE49-F238E27FC236}">
                    <a16:creationId xmlns:a16="http://schemas.microsoft.com/office/drawing/2014/main" id="{D3045E29-B43C-49F2-A2D6-D6C84BA849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congestion</a:t>
                </a:r>
              </a:p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avoidance </a:t>
                </a:r>
              </a:p>
              <a:p>
                <a:pPr eaLnBrk="1" hangingPunct="1">
                  <a:defRPr/>
                </a:pPr>
                <a:endParaRPr lang="en-US" sz="1800">
                  <a:latin typeface="Arial" charset="0"/>
                </a:endParaRPr>
              </a:p>
            </p:txBody>
          </p:sp>
        </p:grpSp>
        <p:grpSp>
          <p:nvGrpSpPr>
            <p:cNvPr id="120919" name="Group 190">
              <a:extLst>
                <a:ext uri="{FF2B5EF4-FFF2-40B4-BE49-F238E27FC236}">
                  <a16:creationId xmlns:a16="http://schemas.microsoft.com/office/drawing/2014/main" id="{22727472-1CD2-435C-804B-A2F1118C5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786"/>
              <a:ext cx="1409" cy="541"/>
              <a:chOff x="3542" y="904"/>
              <a:chExt cx="1409" cy="541"/>
            </a:xfrm>
          </p:grpSpPr>
          <p:sp>
            <p:nvSpPr>
              <p:cNvPr id="106591" name="Text Box 191">
                <a:extLst>
                  <a:ext uri="{FF2B5EF4-FFF2-40B4-BE49-F238E27FC236}">
                    <a16:creationId xmlns:a16="http://schemas.microsoft.com/office/drawing/2014/main" id="{D56BEFEC-3C5E-4571-8319-9109E39BF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cwnd + MSS    (MSS/cwnd)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i="1">
                  <a:latin typeface="Arial" charset="0"/>
                </a:endParaRPr>
              </a:p>
            </p:txBody>
          </p:sp>
          <p:sp>
            <p:nvSpPr>
              <p:cNvPr id="106592" name="Line 192">
                <a:extLst>
                  <a:ext uri="{FF2B5EF4-FFF2-40B4-BE49-F238E27FC236}">
                    <a16:creationId xmlns:a16="http://schemas.microsoft.com/office/drawing/2014/main" id="{A3F24B05-2E5E-4C2D-A91F-8AFC577B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3" name="Text Box 193">
                <a:extLst>
                  <a:ext uri="{FF2B5EF4-FFF2-40B4-BE49-F238E27FC236}">
                    <a16:creationId xmlns:a16="http://schemas.microsoft.com/office/drawing/2014/main" id="{168E47F2-96CC-4EDB-A0F0-6430A8C73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106594" name="Text Box 194">
                <a:extLst>
                  <a:ext uri="{FF2B5EF4-FFF2-40B4-BE49-F238E27FC236}">
                    <a16:creationId xmlns:a16="http://schemas.microsoft.com/office/drawing/2014/main" id="{D89E6738-8615-44C3-8638-4DE3C55AC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2400">
                    <a:latin typeface="Times New Roman" charset="0"/>
                  </a:rPr>
                  <a:t>.</a:t>
                </a:r>
              </a:p>
            </p:txBody>
          </p:sp>
        </p:grpSp>
        <p:sp>
          <p:nvSpPr>
            <p:cNvPr id="120920" name="Freeform 195">
              <a:extLst>
                <a:ext uri="{FF2B5EF4-FFF2-40B4-BE49-F238E27FC236}">
                  <a16:creationId xmlns:a16="http://schemas.microsoft.com/office/drawing/2014/main" id="{9AB299D2-13AB-45EB-8843-AF286F2B0CFA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21" name="Group 196">
              <a:extLst>
                <a:ext uri="{FF2B5EF4-FFF2-40B4-BE49-F238E27FC236}">
                  <a16:creationId xmlns:a16="http://schemas.microsoft.com/office/drawing/2014/main" id="{ED8CECB0-D11E-41A2-9DFA-D9E5C3ACF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06588" name="Text Box 197">
                <a:extLst>
                  <a:ext uri="{FF2B5EF4-FFF2-40B4-BE49-F238E27FC236}">
                    <a16:creationId xmlns:a16="http://schemas.microsoft.com/office/drawing/2014/main" id="{191912D1-B785-4932-A819-02FD284D4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89" name="Line 198">
                <a:extLst>
                  <a:ext uri="{FF2B5EF4-FFF2-40B4-BE49-F238E27FC236}">
                    <a16:creationId xmlns:a16="http://schemas.microsoft.com/office/drawing/2014/main" id="{D3E3C114-A71C-46C3-B565-34C6BFE45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0" name="Text Box 199">
                <a:extLst>
                  <a:ext uri="{FF2B5EF4-FFF2-40B4-BE49-F238E27FC236}">
                    <a16:creationId xmlns:a16="http://schemas.microsoft.com/office/drawing/2014/main" id="{8F7F7B66-82D1-471E-82BA-0973B596C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20922" name="Freeform 200">
              <a:extLst>
                <a:ext uri="{FF2B5EF4-FFF2-40B4-BE49-F238E27FC236}">
                  <a16:creationId xmlns:a16="http://schemas.microsoft.com/office/drawing/2014/main" id="{30FE017C-DA32-4108-8849-F3B275DBD1A9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7" name="Group 245">
            <a:extLst>
              <a:ext uri="{FF2B5EF4-FFF2-40B4-BE49-F238E27FC236}">
                <a16:creationId xmlns:a16="http://schemas.microsoft.com/office/drawing/2014/main" id="{E770D95E-1BE7-4ABB-B80B-EF48467FAB31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120909" name="Group 167">
              <a:extLst>
                <a:ext uri="{FF2B5EF4-FFF2-40B4-BE49-F238E27FC236}">
                  <a16:creationId xmlns:a16="http://schemas.microsoft.com/office/drawing/2014/main" id="{4B75D26F-F970-45EB-9C00-7E998A6A3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06580" name="Oval 168">
                <a:extLst>
                  <a:ext uri="{FF2B5EF4-FFF2-40B4-BE49-F238E27FC236}">
                    <a16:creationId xmlns:a16="http://schemas.microsoft.com/office/drawing/2014/main" id="{C25DD162-1C19-428C-9A49-BC409F18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81" name="Text Box 169">
                <a:extLst>
                  <a:ext uri="{FF2B5EF4-FFF2-40B4-BE49-F238E27FC236}">
                    <a16:creationId xmlns:a16="http://schemas.microsoft.com/office/drawing/2014/main" id="{373F970D-9B4C-4B45-895A-C55CBABAC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endParaRPr lang="en-US" sz="1800">
                  <a:latin typeface="Arial" charset="0"/>
                </a:endParaRPr>
              </a:p>
            </p:txBody>
          </p:sp>
          <p:sp>
            <p:nvSpPr>
              <p:cNvPr id="106582" name="Text Box 170">
                <a:extLst>
                  <a:ext uri="{FF2B5EF4-FFF2-40B4-BE49-F238E27FC236}">
                    <a16:creationId xmlns:a16="http://schemas.microsoft.com/office/drawing/2014/main" id="{09BB109A-59A3-4539-99E8-FB30BC8D7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fast</a:t>
                </a:r>
              </a:p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recovery </a:t>
                </a:r>
              </a:p>
              <a:p>
                <a:pPr eaLnBrk="1" hangingPunct="1">
                  <a:defRPr/>
                </a:pPr>
                <a:endParaRPr lang="en-US" sz="1800">
                  <a:latin typeface="Arial" charset="0"/>
                </a:endParaRPr>
              </a:p>
            </p:txBody>
          </p:sp>
        </p:grpSp>
        <p:sp>
          <p:nvSpPr>
            <p:cNvPr id="120910" name="Freeform 220">
              <a:extLst>
                <a:ext uri="{FF2B5EF4-FFF2-40B4-BE49-F238E27FC236}">
                  <a16:creationId xmlns:a16="http://schemas.microsoft.com/office/drawing/2014/main" id="{34C05D7D-6A8E-4E07-B50B-96C76EA54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11" name="Group 221">
              <a:extLst>
                <a:ext uri="{FF2B5EF4-FFF2-40B4-BE49-F238E27FC236}">
                  <a16:creationId xmlns:a16="http://schemas.microsoft.com/office/drawing/2014/main" id="{B607AC86-7396-47AF-A218-CDCFD1C79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06577" name="Text Box 222">
                <a:extLst>
                  <a:ext uri="{FF2B5EF4-FFF2-40B4-BE49-F238E27FC236}">
                    <a16:creationId xmlns:a16="http://schemas.microsoft.com/office/drawing/2014/main" id="{D61DCE05-97A8-451F-A8BF-106364205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cwnd = cwnd + MSS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8" name="Line 223">
                <a:extLst>
                  <a:ext uri="{FF2B5EF4-FFF2-40B4-BE49-F238E27FC236}">
                    <a16:creationId xmlns:a16="http://schemas.microsoft.com/office/drawing/2014/main" id="{672DFD27-D96C-4C50-A7E4-265E19741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9" name="Text Box 224">
                <a:extLst>
                  <a:ext uri="{FF2B5EF4-FFF2-40B4-BE49-F238E27FC236}">
                    <a16:creationId xmlns:a16="http://schemas.microsoft.com/office/drawing/2014/main" id="{DCE1B335-1646-408B-905E-A58D7CD01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>
            <a:extLst>
              <a:ext uri="{FF2B5EF4-FFF2-40B4-BE49-F238E27FC236}">
                <a16:creationId xmlns:a16="http://schemas.microsoft.com/office/drawing/2014/main" id="{04F8C756-83F9-45F9-90B5-B500A896D7D1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120899" name="Group 212">
              <a:extLst>
                <a:ext uri="{FF2B5EF4-FFF2-40B4-BE49-F238E27FC236}">
                  <a16:creationId xmlns:a16="http://schemas.microsoft.com/office/drawing/2014/main" id="{74E8BB0F-E8EB-41A4-89F2-8557F4385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06571" name="Text Box 213">
                <a:extLst>
                  <a:ext uri="{FF2B5EF4-FFF2-40B4-BE49-F238E27FC236}">
                    <a16:creationId xmlns:a16="http://schemas.microsoft.com/office/drawing/2014/main" id="{23EE106C-8867-4B0F-9763-4126696AF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2" name="Line 214">
                <a:extLst>
                  <a:ext uri="{FF2B5EF4-FFF2-40B4-BE49-F238E27FC236}">
                    <a16:creationId xmlns:a16="http://schemas.microsoft.com/office/drawing/2014/main" id="{73DE4533-CF03-4A31-9997-D9F2AB329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3" name="Text Box 215">
                <a:extLst>
                  <a:ext uri="{FF2B5EF4-FFF2-40B4-BE49-F238E27FC236}">
                    <a16:creationId xmlns:a16="http://schemas.microsoft.com/office/drawing/2014/main" id="{4395D2E8-5213-418C-B031-1484ACB27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120900" name="Group 216">
              <a:extLst>
                <a:ext uri="{FF2B5EF4-FFF2-40B4-BE49-F238E27FC236}">
                  <a16:creationId xmlns:a16="http://schemas.microsoft.com/office/drawing/2014/main" id="{7B27C44C-3F53-4B09-823A-5F110948C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06568" name="Text Box 217">
                <a:extLst>
                  <a:ext uri="{FF2B5EF4-FFF2-40B4-BE49-F238E27FC236}">
                    <a16:creationId xmlns:a16="http://schemas.microsoft.com/office/drawing/2014/main" id="{6172EB7B-6E4E-4572-968E-975C275DB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69" name="Text Box 218">
                <a:extLst>
                  <a:ext uri="{FF2B5EF4-FFF2-40B4-BE49-F238E27FC236}">
                    <a16:creationId xmlns:a16="http://schemas.microsoft.com/office/drawing/2014/main" id="{0B52578D-E0FD-4BC7-B61B-073D931BC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cwnd/2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106570" name="Line 219">
                <a:extLst>
                  <a:ext uri="{FF2B5EF4-FFF2-40B4-BE49-F238E27FC236}">
                    <a16:creationId xmlns:a16="http://schemas.microsoft.com/office/drawing/2014/main" id="{0C62AABD-ED9B-4F68-AC67-B3CAC99C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0901" name="Freeform 225">
              <a:extLst>
                <a:ext uri="{FF2B5EF4-FFF2-40B4-BE49-F238E27FC236}">
                  <a16:creationId xmlns:a16="http://schemas.microsoft.com/office/drawing/2014/main" id="{D4939EDD-BE64-457F-A481-1852E00A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2" name="Freeform 226">
              <a:extLst>
                <a:ext uri="{FF2B5EF4-FFF2-40B4-BE49-F238E27FC236}">
                  <a16:creationId xmlns:a16="http://schemas.microsoft.com/office/drawing/2014/main" id="{D361520E-831B-414D-8324-DDAB98A08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6" name="Group 244">
            <a:extLst>
              <a:ext uri="{FF2B5EF4-FFF2-40B4-BE49-F238E27FC236}">
                <a16:creationId xmlns:a16="http://schemas.microsoft.com/office/drawing/2014/main" id="{BAC78C95-B326-48D7-AB01-2EE96A413841}"/>
              </a:ext>
            </a:extLst>
          </p:cNvPr>
          <p:cNvGrpSpPr>
            <a:grpSpLocks/>
          </p:cNvGrpSpPr>
          <p:nvPr/>
        </p:nvGrpSpPr>
        <p:grpSpPr bwMode="auto"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120894" name="Group 201">
              <a:extLst>
                <a:ext uri="{FF2B5EF4-FFF2-40B4-BE49-F238E27FC236}">
                  <a16:creationId xmlns:a16="http://schemas.microsoft.com/office/drawing/2014/main" id="{3396DA44-4479-4F74-82D0-30E4F7BFE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06561" name="Text Box 202">
                <a:extLst>
                  <a:ext uri="{FF2B5EF4-FFF2-40B4-BE49-F238E27FC236}">
                    <a16:creationId xmlns:a16="http://schemas.microsoft.com/office/drawing/2014/main" id="{62347575-26D5-4F4C-906E-7E9631436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ssthresh= cwnd/2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ssthresh + 3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>
                  <a:latin typeface="Arial" charset="0"/>
                </a:endParaRPr>
              </a:p>
            </p:txBody>
          </p:sp>
          <p:sp>
            <p:nvSpPr>
              <p:cNvPr id="106562" name="Line 203">
                <a:extLst>
                  <a:ext uri="{FF2B5EF4-FFF2-40B4-BE49-F238E27FC236}">
                    <a16:creationId xmlns:a16="http://schemas.microsoft.com/office/drawing/2014/main" id="{EC114F42-5CB9-4110-923A-4802FD76F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63" name="Text Box 204">
                <a:extLst>
                  <a:ext uri="{FF2B5EF4-FFF2-40B4-BE49-F238E27FC236}">
                    <a16:creationId xmlns:a16="http://schemas.microsoft.com/office/drawing/2014/main" id="{E9C14AF6-A886-4C25-929A-F9741FFAA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120895" name="Freeform 227">
              <a:extLst>
                <a:ext uri="{FF2B5EF4-FFF2-40B4-BE49-F238E27FC236}">
                  <a16:creationId xmlns:a16="http://schemas.microsoft.com/office/drawing/2014/main" id="{22A37D12-243B-46B3-85FF-661D72F4ED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5" name="Group 243">
            <a:extLst>
              <a:ext uri="{FF2B5EF4-FFF2-40B4-BE49-F238E27FC236}">
                <a16:creationId xmlns:a16="http://schemas.microsoft.com/office/drawing/2014/main" id="{7BA75F50-F1AF-444A-88AF-F76FA01C8A8E}"/>
              </a:ext>
            </a:extLst>
          </p:cNvPr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120888" name="Freeform 228">
              <a:extLst>
                <a:ext uri="{FF2B5EF4-FFF2-40B4-BE49-F238E27FC236}">
                  <a16:creationId xmlns:a16="http://schemas.microsoft.com/office/drawing/2014/main" id="{09C79A5B-4CE3-4AC0-BE05-85680609C6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89" name="Group 229">
              <a:extLst>
                <a:ext uri="{FF2B5EF4-FFF2-40B4-BE49-F238E27FC236}">
                  <a16:creationId xmlns:a16="http://schemas.microsoft.com/office/drawing/2014/main" id="{24BABCA4-AEDB-4493-8597-A70118CAA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06555" name="Text Box 230">
                <a:extLst>
                  <a:ext uri="{FF2B5EF4-FFF2-40B4-BE49-F238E27FC236}">
                    <a16:creationId xmlns:a16="http://schemas.microsoft.com/office/drawing/2014/main" id="{A88F1F98-51AE-4B2C-9043-45C132DEF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00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grpSp>
            <p:nvGrpSpPr>
              <p:cNvPr id="120891" name="Group 231">
                <a:extLst>
                  <a:ext uri="{FF2B5EF4-FFF2-40B4-BE49-F238E27FC236}">
                    <a16:creationId xmlns:a16="http://schemas.microsoft.com/office/drawing/2014/main" id="{B2A7E1AB-6465-4D21-B16D-509CFD058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06557" name="Line 232">
                  <a:extLst>
                    <a:ext uri="{FF2B5EF4-FFF2-40B4-BE49-F238E27FC236}">
                      <a16:creationId xmlns:a16="http://schemas.microsoft.com/office/drawing/2014/main" id="{02868ACA-440B-46E7-B2D1-6169D738D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06558" name="Text Box 233">
                  <a:extLst>
                    <a:ext uri="{FF2B5EF4-FFF2-40B4-BE49-F238E27FC236}">
                      <a16:creationId xmlns:a16="http://schemas.microsoft.com/office/drawing/2014/main" id="{4B84D455-C711-4BB1-A807-68055826F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en-US" sz="1000">
                      <a:latin typeface="Arial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>
            <a:extLst>
              <a:ext uri="{FF2B5EF4-FFF2-40B4-BE49-F238E27FC236}">
                <a16:creationId xmlns:a16="http://schemas.microsoft.com/office/drawing/2014/main" id="{D509B2C9-CA7A-4B82-9941-1C2C5F9AFBF7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120865" name="Group 161">
              <a:extLst>
                <a:ext uri="{FF2B5EF4-FFF2-40B4-BE49-F238E27FC236}">
                  <a16:creationId xmlns:a16="http://schemas.microsoft.com/office/drawing/2014/main" id="{C9748E06-55B5-4F48-950E-28C8196E0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06551" name="Oval 162">
                <a:extLst>
                  <a:ext uri="{FF2B5EF4-FFF2-40B4-BE49-F238E27FC236}">
                    <a16:creationId xmlns:a16="http://schemas.microsoft.com/office/drawing/2014/main" id="{5E268423-1513-419D-A2AC-D79E57A7B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52" name="Text Box 163">
                <a:extLst>
                  <a:ext uri="{FF2B5EF4-FFF2-40B4-BE49-F238E27FC236}">
                    <a16:creationId xmlns:a16="http://schemas.microsoft.com/office/drawing/2014/main" id="{AFD1F525-0781-4FA8-B764-B1E5B81AF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slow </a:t>
                </a:r>
              </a:p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120866" name="Group 177">
              <a:extLst>
                <a:ext uri="{FF2B5EF4-FFF2-40B4-BE49-F238E27FC236}">
                  <a16:creationId xmlns:a16="http://schemas.microsoft.com/office/drawing/2014/main" id="{4802A985-AA12-4B67-8AC1-6B43FC90C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06548" name="Text Box 178">
                <a:extLst>
                  <a:ext uri="{FF2B5EF4-FFF2-40B4-BE49-F238E27FC236}">
                    <a16:creationId xmlns:a16="http://schemas.microsoft.com/office/drawing/2014/main" id="{02471D12-2EAE-4072-AB37-843737E24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49" name="Text Box 179">
                <a:extLst>
                  <a:ext uri="{FF2B5EF4-FFF2-40B4-BE49-F238E27FC236}">
                    <a16:creationId xmlns:a16="http://schemas.microsoft.com/office/drawing/2014/main" id="{62B5BFA8-3FCC-4ACB-9486-2CB4CE5D0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cwnd/2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106550" name="Line 180">
                <a:extLst>
                  <a:ext uri="{FF2B5EF4-FFF2-40B4-BE49-F238E27FC236}">
                    <a16:creationId xmlns:a16="http://schemas.microsoft.com/office/drawing/2014/main" id="{D33E9F49-A7F8-409D-8630-C6CA6E5E1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20867" name="Group 186">
              <a:extLst>
                <a:ext uri="{FF2B5EF4-FFF2-40B4-BE49-F238E27FC236}">
                  <a16:creationId xmlns:a16="http://schemas.microsoft.com/office/drawing/2014/main" id="{400DCBE4-3FEB-4AE1-8C52-C95D27666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106545" name="Text Box 187">
                <a:extLst>
                  <a:ext uri="{FF2B5EF4-FFF2-40B4-BE49-F238E27FC236}">
                    <a16:creationId xmlns:a16="http://schemas.microsoft.com/office/drawing/2014/main" id="{D225DE17-B88C-4FD7-BAF9-E519D1EF1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cwnd+MSS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46" name="Line 188">
                <a:extLst>
                  <a:ext uri="{FF2B5EF4-FFF2-40B4-BE49-F238E27FC236}">
                    <a16:creationId xmlns:a16="http://schemas.microsoft.com/office/drawing/2014/main" id="{B9B50F48-7527-42C9-924B-91024D43D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7" name="Text Box 189">
                <a:extLst>
                  <a:ext uri="{FF2B5EF4-FFF2-40B4-BE49-F238E27FC236}">
                    <a16:creationId xmlns:a16="http://schemas.microsoft.com/office/drawing/2014/main" id="{87F6B725-EFEB-479A-84D4-5E666164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new ACK</a:t>
                </a:r>
              </a:p>
            </p:txBody>
          </p:sp>
        </p:grpSp>
        <p:sp>
          <p:nvSpPr>
            <p:cNvPr id="120868" name="Freeform 205">
              <a:extLst>
                <a:ext uri="{FF2B5EF4-FFF2-40B4-BE49-F238E27FC236}">
                  <a16:creationId xmlns:a16="http://schemas.microsoft.com/office/drawing/2014/main" id="{10E3431D-F71B-4135-A90E-AAC20DE3C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9" name="Freeform 206">
              <a:extLst>
                <a:ext uri="{FF2B5EF4-FFF2-40B4-BE49-F238E27FC236}">
                  <a16:creationId xmlns:a16="http://schemas.microsoft.com/office/drawing/2014/main" id="{03996774-2B2B-4242-8C53-CEE76BBEC83C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70" name="Group 207">
              <a:extLst>
                <a:ext uri="{FF2B5EF4-FFF2-40B4-BE49-F238E27FC236}">
                  <a16:creationId xmlns:a16="http://schemas.microsoft.com/office/drawing/2014/main" id="{3A21EAA9-7D6D-4364-A5E8-473C653C5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06542" name="Text Box 208">
                <a:extLst>
                  <a:ext uri="{FF2B5EF4-FFF2-40B4-BE49-F238E27FC236}">
                    <a16:creationId xmlns:a16="http://schemas.microsoft.com/office/drawing/2014/main" id="{A898836B-E926-4C17-8460-6D32C40BD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43" name="Line 209">
                <a:extLst>
                  <a:ext uri="{FF2B5EF4-FFF2-40B4-BE49-F238E27FC236}">
                    <a16:creationId xmlns:a16="http://schemas.microsoft.com/office/drawing/2014/main" id="{FC58DC2E-37B3-4AD1-9939-F16176FAA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4" name="Text Box 210">
                <a:extLst>
                  <a:ext uri="{FF2B5EF4-FFF2-40B4-BE49-F238E27FC236}">
                    <a16:creationId xmlns:a16="http://schemas.microsoft.com/office/drawing/2014/main" id="{B5B287C3-C1CA-46A7-BC29-CC8E44C02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20871" name="Freeform 211">
              <a:extLst>
                <a:ext uri="{FF2B5EF4-FFF2-40B4-BE49-F238E27FC236}">
                  <a16:creationId xmlns:a16="http://schemas.microsoft.com/office/drawing/2014/main" id="{112D6346-9CF0-4AD8-8351-D1240919D5D7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7" name="Line 234">
              <a:extLst>
                <a:ext uri="{FF2B5EF4-FFF2-40B4-BE49-F238E27FC236}">
                  <a16:creationId xmlns:a16="http://schemas.microsoft.com/office/drawing/2014/main" id="{8D826BDB-41B7-489A-BB83-0DD6C1C5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0873" name="Group 235">
              <a:extLst>
                <a:ext uri="{FF2B5EF4-FFF2-40B4-BE49-F238E27FC236}">
                  <a16:creationId xmlns:a16="http://schemas.microsoft.com/office/drawing/2014/main" id="{7C7652C8-BEB5-42C6-8AE6-22AC1DC09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06539" name="Text Box 236">
                <a:extLst>
                  <a:ext uri="{FF2B5EF4-FFF2-40B4-BE49-F238E27FC236}">
                    <a16:creationId xmlns:a16="http://schemas.microsoft.com/office/drawing/2014/main" id="{3D9BF6F6-2F80-479C-A739-94C7BCAC8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Symbol" charset="0"/>
                  </a:rPr>
                  <a:t>L</a:t>
                </a:r>
              </a:p>
            </p:txBody>
          </p:sp>
          <p:sp>
            <p:nvSpPr>
              <p:cNvPr id="106540" name="Text Box 237">
                <a:extLst>
                  <a:ext uri="{FF2B5EF4-FFF2-40B4-BE49-F238E27FC236}">
                    <a16:creationId xmlns:a16="http://schemas.microsoft.com/office/drawing/2014/main" id="{C3A52963-9E05-438E-932A-7DA29F7EA3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41" name="Line 238">
                <a:extLst>
                  <a:ext uri="{FF2B5EF4-FFF2-40B4-BE49-F238E27FC236}">
                    <a16:creationId xmlns:a16="http://schemas.microsoft.com/office/drawing/2014/main" id="{471910F6-31B2-45D9-8CA0-2F9D3A8DA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87" name="Group 255">
            <a:extLst>
              <a:ext uri="{FF2B5EF4-FFF2-40B4-BE49-F238E27FC236}">
                <a16:creationId xmlns:a16="http://schemas.microsoft.com/office/drawing/2014/main" id="{39085EC7-8677-45FF-88BF-27E99DF63C79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2922588"/>
            <a:ext cx="3167062" cy="1312862"/>
            <a:chOff x="509" y="1766"/>
            <a:chExt cx="1995" cy="827"/>
          </a:xfrm>
        </p:grpSpPr>
        <p:pic>
          <p:nvPicPr>
            <p:cNvPr id="106527" name="Picture 252">
              <a:extLst>
                <a:ext uri="{FF2B5EF4-FFF2-40B4-BE49-F238E27FC236}">
                  <a16:creationId xmlns:a16="http://schemas.microsoft.com/office/drawing/2014/main" id="{2C899ED2-3FA1-4B7F-AC38-1EBA37AFF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8" name="Picture 253">
              <a:extLst>
                <a:ext uri="{FF2B5EF4-FFF2-40B4-BE49-F238E27FC236}">
                  <a16:creationId xmlns:a16="http://schemas.microsoft.com/office/drawing/2014/main" id="{28030FC6-84E3-42F2-9B60-5396CFDCB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9" name="Picture 254">
              <a:extLst>
                <a:ext uri="{FF2B5EF4-FFF2-40B4-BE49-F238E27FC236}">
                  <a16:creationId xmlns:a16="http://schemas.microsoft.com/office/drawing/2014/main" id="{5D66C2E9-ACF9-4234-BA92-DF25BFF5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74729" name="Group 297">
            <a:extLst>
              <a:ext uri="{FF2B5EF4-FFF2-40B4-BE49-F238E27FC236}">
                <a16:creationId xmlns:a16="http://schemas.microsoft.com/office/drawing/2014/main" id="{B36D0003-955C-469B-B06D-89628E3DCEEF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1149350"/>
            <a:ext cx="4333875" cy="3243263"/>
            <a:chOff x="2205" y="641"/>
            <a:chExt cx="2730" cy="2043"/>
          </a:xfrm>
        </p:grpSpPr>
        <p:grpSp>
          <p:nvGrpSpPr>
            <p:cNvPr id="120847" name="Group 282">
              <a:extLst>
                <a:ext uri="{FF2B5EF4-FFF2-40B4-BE49-F238E27FC236}">
                  <a16:creationId xmlns:a16="http://schemas.microsoft.com/office/drawing/2014/main" id="{C730B606-B438-4233-A1EA-94CCA5048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20858" name="Group 283">
                <a:extLst>
                  <a:ext uri="{FF2B5EF4-FFF2-40B4-BE49-F238E27FC236}">
                    <a16:creationId xmlns:a16="http://schemas.microsoft.com/office/drawing/2014/main" id="{419F2E62-5C6A-4450-8478-4FA09F0064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5" name="Picture 284">
                  <a:extLst>
                    <a:ext uri="{FF2B5EF4-FFF2-40B4-BE49-F238E27FC236}">
                      <a16:creationId xmlns:a16="http://schemas.microsoft.com/office/drawing/2014/main" id="{AFF8F9F0-D11A-4744-8450-FB79DF14CC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6" name="Rectangle 285">
                  <a:extLst>
                    <a:ext uri="{FF2B5EF4-FFF2-40B4-BE49-F238E27FC236}">
                      <a16:creationId xmlns:a16="http://schemas.microsoft.com/office/drawing/2014/main" id="{E36921A2-E1EA-4207-B3B9-5AAD196D4E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4" name="Text Box 286">
                <a:extLst>
                  <a:ext uri="{FF2B5EF4-FFF2-40B4-BE49-F238E27FC236}">
                    <a16:creationId xmlns:a16="http://schemas.microsoft.com/office/drawing/2014/main" id="{7F285383-2994-4DFA-84FF-70C0C5802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20848" name="Group 287">
              <a:extLst>
                <a:ext uri="{FF2B5EF4-FFF2-40B4-BE49-F238E27FC236}">
                  <a16:creationId xmlns:a16="http://schemas.microsoft.com/office/drawing/2014/main" id="{00CD6B2B-C428-477C-A0A8-B630CF95F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20854" name="Group 288">
                <a:extLst>
                  <a:ext uri="{FF2B5EF4-FFF2-40B4-BE49-F238E27FC236}">
                    <a16:creationId xmlns:a16="http://schemas.microsoft.com/office/drawing/2014/main" id="{908219DC-F118-40FF-A886-B71815B07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1" name="Picture 289">
                  <a:extLst>
                    <a:ext uri="{FF2B5EF4-FFF2-40B4-BE49-F238E27FC236}">
                      <a16:creationId xmlns:a16="http://schemas.microsoft.com/office/drawing/2014/main" id="{FEA92C5D-9091-4225-889C-0C0D25F44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2" name="Rectangle 290">
                  <a:extLst>
                    <a:ext uri="{FF2B5EF4-FFF2-40B4-BE49-F238E27FC236}">
                      <a16:creationId xmlns:a16="http://schemas.microsoft.com/office/drawing/2014/main" id="{4325CE88-DD6A-4386-A754-F2C43B48C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0" name="Text Box 291">
                <a:extLst>
                  <a:ext uri="{FF2B5EF4-FFF2-40B4-BE49-F238E27FC236}">
                    <a16:creationId xmlns:a16="http://schemas.microsoft.com/office/drawing/2014/main" id="{75501A48-A5A6-49E4-B208-C3A63FD89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20849" name="Group 292">
              <a:extLst>
                <a:ext uri="{FF2B5EF4-FFF2-40B4-BE49-F238E27FC236}">
                  <a16:creationId xmlns:a16="http://schemas.microsoft.com/office/drawing/2014/main" id="{53A65C26-6BBB-4641-B6C2-FE47D9F7F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20850" name="Group 293">
                <a:extLst>
                  <a:ext uri="{FF2B5EF4-FFF2-40B4-BE49-F238E27FC236}">
                    <a16:creationId xmlns:a16="http://schemas.microsoft.com/office/drawing/2014/main" id="{CAD0A3EF-8F27-4A2A-AC3B-BA1002A024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17" name="Picture 294">
                  <a:extLst>
                    <a:ext uri="{FF2B5EF4-FFF2-40B4-BE49-F238E27FC236}">
                      <a16:creationId xmlns:a16="http://schemas.microsoft.com/office/drawing/2014/main" id="{FE8F95DF-4203-4886-82C7-06D1EA3456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18" name="Rectangle 295">
                  <a:extLst>
                    <a:ext uri="{FF2B5EF4-FFF2-40B4-BE49-F238E27FC236}">
                      <a16:creationId xmlns:a16="http://schemas.microsoft.com/office/drawing/2014/main" id="{6F422E82-B013-4BF5-B615-84C01B1C9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16" name="Text Box 296">
                <a:extLst>
                  <a:ext uri="{FF2B5EF4-FFF2-40B4-BE49-F238E27FC236}">
                    <a16:creationId xmlns:a16="http://schemas.microsoft.com/office/drawing/2014/main" id="{2D517683-DAE8-43FE-A2C7-1831E782D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</p:grpSp>
      <p:pic>
        <p:nvPicPr>
          <p:cNvPr id="120846" name="Picture 298" descr="underline_base">
            <a:extLst>
              <a:ext uri="{FF2B5EF4-FFF2-40B4-BE49-F238E27FC236}">
                <a16:creationId xmlns:a16="http://schemas.microsoft.com/office/drawing/2014/main" id="{DA61A247-2531-404E-9D89-9E191AB967C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86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>
            <a:extLst>
              <a:ext uri="{FF2B5EF4-FFF2-40B4-BE49-F238E27FC236}">
                <a16:creationId xmlns:a16="http://schemas.microsoft.com/office/drawing/2014/main" id="{6A2A1618-F252-4BB7-BB55-9B38C8F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7523" name="Slide Number Placeholder 5">
            <a:extLst>
              <a:ext uri="{FF2B5EF4-FFF2-40B4-BE49-F238E27FC236}">
                <a16:creationId xmlns:a16="http://schemas.microsoft.com/office/drawing/2014/main" id="{55656E9A-6056-4BF5-873C-39DAE87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8D934A2-8B9E-4EC2-BB1F-97E2FA2DEF42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pic>
        <p:nvPicPr>
          <p:cNvPr id="121859" name="Picture 5" descr="underline_base">
            <a:extLst>
              <a:ext uri="{FF2B5EF4-FFF2-40B4-BE49-F238E27FC236}">
                <a16:creationId xmlns:a16="http://schemas.microsoft.com/office/drawing/2014/main" id="{7B281160-77F4-422B-9F80-B7DF42754A4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>
            <a:extLst>
              <a:ext uri="{FF2B5EF4-FFF2-40B4-BE49-F238E27FC236}">
                <a16:creationId xmlns:a16="http://schemas.microsoft.com/office/drawing/2014/main" id="{04A67AE9-B09D-4B81-B686-D273B0262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107526" name="Rectangle 3">
            <a:extLst>
              <a:ext uri="{FF2B5EF4-FFF2-40B4-BE49-F238E27FC236}">
                <a16:creationId xmlns:a16="http://schemas.microsoft.com/office/drawing/2014/main" id="{60D4C102-F832-4D36-BA7B-CA5794327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r>
              <a:rPr lang="en-US" altLang="en-US" sz="2800"/>
              <a:t>avg. TCP thruput as function of window size, RTT?</a:t>
            </a:r>
          </a:p>
          <a:p>
            <a:pPr lvl="1"/>
            <a:r>
              <a:rPr lang="en-US" altLang="en-US" sz="2400"/>
              <a:t>ignore slow start, assume always data to send</a:t>
            </a:r>
          </a:p>
          <a:p>
            <a:r>
              <a:rPr lang="en-US" altLang="en-US" sz="2800"/>
              <a:t>W: window size </a:t>
            </a:r>
            <a:r>
              <a:rPr lang="en-US" altLang="en-US" sz="1600"/>
              <a:t>(measured in bytes)</a:t>
            </a:r>
            <a:r>
              <a:rPr lang="en-US" altLang="en-US" sz="2800"/>
              <a:t> where loss occurs</a:t>
            </a:r>
          </a:p>
          <a:p>
            <a:pPr lvl="1"/>
            <a:r>
              <a:rPr lang="en-US" altLang="en-US" sz="2400"/>
              <a:t>avg. window size (# in-flight bytes) is ¾ W</a:t>
            </a:r>
          </a:p>
          <a:p>
            <a:pPr lvl="1"/>
            <a:r>
              <a:rPr lang="en-US" altLang="en-US" sz="2400"/>
              <a:t>avg. thruput is 3/4W per RTT</a:t>
            </a:r>
          </a:p>
        </p:txBody>
      </p:sp>
      <p:grpSp>
        <p:nvGrpSpPr>
          <p:cNvPr id="121862" name="Group 35">
            <a:extLst>
              <a:ext uri="{FF2B5EF4-FFF2-40B4-BE49-F238E27FC236}">
                <a16:creationId xmlns:a16="http://schemas.microsoft.com/office/drawing/2014/main" id="{A7167FCB-5D5B-4CD9-92B5-A57DFC543FAF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21873" name="Freeform 26">
              <a:extLst>
                <a:ext uri="{FF2B5EF4-FFF2-40B4-BE49-F238E27FC236}">
                  <a16:creationId xmlns:a16="http://schemas.microsoft.com/office/drawing/2014/main" id="{2E0D9A75-BD88-4AB2-B1E4-B07B0D4A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9" name="Line 28">
              <a:extLst>
                <a:ext uri="{FF2B5EF4-FFF2-40B4-BE49-F238E27FC236}">
                  <a16:creationId xmlns:a16="http://schemas.microsoft.com/office/drawing/2014/main" id="{5757FBE8-0DFC-4842-A38B-D95EEA471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0" name="Line 29">
              <a:extLst>
                <a:ext uri="{FF2B5EF4-FFF2-40B4-BE49-F238E27FC236}">
                  <a16:creationId xmlns:a16="http://schemas.microsoft.com/office/drawing/2014/main" id="{E3DD8A48-8E3A-4067-A74F-F10EF588C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1" name="Line 31">
              <a:extLst>
                <a:ext uri="{FF2B5EF4-FFF2-40B4-BE49-F238E27FC236}">
                  <a16:creationId xmlns:a16="http://schemas.microsoft.com/office/drawing/2014/main" id="{ED2A81FD-AFFA-4BA2-B0DF-893991787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2" name="Line 32">
              <a:extLst>
                <a:ext uri="{FF2B5EF4-FFF2-40B4-BE49-F238E27FC236}">
                  <a16:creationId xmlns:a16="http://schemas.microsoft.com/office/drawing/2014/main" id="{5983B7CB-62C4-4F0F-A305-A24AB0241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3" name="Text Box 33">
              <a:extLst>
                <a:ext uri="{FF2B5EF4-FFF2-40B4-BE49-F238E27FC236}">
                  <a16:creationId xmlns:a16="http://schemas.microsoft.com/office/drawing/2014/main" id="{818E5962-FD5A-464D-9B31-03EF3338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W</a:t>
              </a:r>
            </a:p>
          </p:txBody>
        </p:sp>
        <p:sp>
          <p:nvSpPr>
            <p:cNvPr id="107544" name="Text Box 34">
              <a:extLst>
                <a:ext uri="{FF2B5EF4-FFF2-40B4-BE49-F238E27FC236}">
                  <a16:creationId xmlns:a16="http://schemas.microsoft.com/office/drawing/2014/main" id="{058D5A27-B9EB-46E2-ABE4-15A78B061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W/2</a:t>
              </a:r>
            </a:p>
          </p:txBody>
        </p:sp>
      </p:grpSp>
      <p:grpSp>
        <p:nvGrpSpPr>
          <p:cNvPr id="121863" name="Group 45">
            <a:extLst>
              <a:ext uri="{FF2B5EF4-FFF2-40B4-BE49-F238E27FC236}">
                <a16:creationId xmlns:a16="http://schemas.microsoft.com/office/drawing/2014/main" id="{1A3DAADE-C812-4FB9-B6E3-12DD1EBCBEDF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07529" name="Text Box 36">
              <a:extLst>
                <a:ext uri="{FF2B5EF4-FFF2-40B4-BE49-F238E27FC236}">
                  <a16:creationId xmlns:a16="http://schemas.microsoft.com/office/drawing/2014/main" id="{8B8598CB-2EA6-4F12-942B-CA371521A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avg TCP thruput = </a:t>
              </a:r>
            </a:p>
          </p:txBody>
        </p:sp>
        <p:grpSp>
          <p:nvGrpSpPr>
            <p:cNvPr id="121865" name="Group 44">
              <a:extLst>
                <a:ext uri="{FF2B5EF4-FFF2-40B4-BE49-F238E27FC236}">
                  <a16:creationId xmlns:a16="http://schemas.microsoft.com/office/drawing/2014/main" id="{94617CAB-0007-430A-89E6-DDDA65D67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>
                <a:extLst>
                  <a:ext uri="{FF2B5EF4-FFF2-40B4-BE49-F238E27FC236}">
                    <a16:creationId xmlns:a16="http://schemas.microsoft.com/office/drawing/2014/main" id="{2E4FD81E-4916-4669-9DD8-580524435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107532" name="Text Box 38">
                <a:extLst>
                  <a:ext uri="{FF2B5EF4-FFF2-40B4-BE49-F238E27FC236}">
                    <a16:creationId xmlns:a16="http://schemas.microsoft.com/office/drawing/2014/main" id="{7CAD2D20-8BBD-494C-B00D-17ABD75E4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4</a:t>
                </a:r>
              </a:p>
            </p:txBody>
          </p:sp>
          <p:sp>
            <p:nvSpPr>
              <p:cNvPr id="107533" name="Line 39">
                <a:extLst>
                  <a:ext uri="{FF2B5EF4-FFF2-40B4-BE49-F238E27FC236}">
                    <a16:creationId xmlns:a16="http://schemas.microsoft.com/office/drawing/2014/main" id="{498AC5D8-88C4-47DA-8103-E1527ACEB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4" name="Text Box 40">
                <a:extLst>
                  <a:ext uri="{FF2B5EF4-FFF2-40B4-BE49-F238E27FC236}">
                    <a16:creationId xmlns:a16="http://schemas.microsoft.com/office/drawing/2014/main" id="{825F016A-6904-4DA4-BEE7-71CD224F7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W</a:t>
                </a:r>
              </a:p>
            </p:txBody>
          </p:sp>
          <p:sp>
            <p:nvSpPr>
              <p:cNvPr id="107535" name="Text Box 41">
                <a:extLst>
                  <a:ext uri="{FF2B5EF4-FFF2-40B4-BE49-F238E27FC236}">
                    <a16:creationId xmlns:a16="http://schemas.microsoft.com/office/drawing/2014/main" id="{88430AC4-0AF2-49C6-A539-405425E88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RTT</a:t>
                </a:r>
              </a:p>
            </p:txBody>
          </p:sp>
          <p:sp>
            <p:nvSpPr>
              <p:cNvPr id="107536" name="Line 42">
                <a:extLst>
                  <a:ext uri="{FF2B5EF4-FFF2-40B4-BE49-F238E27FC236}">
                    <a16:creationId xmlns:a16="http://schemas.microsoft.com/office/drawing/2014/main" id="{6CCA5165-ACCD-483E-B01E-8D5426EA9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7" name="Text Box 43">
                <a:extLst>
                  <a:ext uri="{FF2B5EF4-FFF2-40B4-BE49-F238E27FC236}">
                    <a16:creationId xmlns:a16="http://schemas.microsoft.com/office/drawing/2014/main" id="{4C374606-194F-4E1E-9E6F-6DE7BF9B3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/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>
            <a:extLst>
              <a:ext uri="{FF2B5EF4-FFF2-40B4-BE49-F238E27FC236}">
                <a16:creationId xmlns:a16="http://schemas.microsoft.com/office/drawing/2014/main" id="{C79C54AB-2E64-41E6-9826-29516EEB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51A28720-BFB0-4FB4-B382-16707C6F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DD2E038-87D6-48FE-A190-D9E639151498}" type="slidenum">
              <a:rPr lang="en-US" altLang="en-US" sz="1200"/>
              <a:pPr/>
              <a:t>103</a:t>
            </a:fld>
            <a:endParaRPr lang="en-US" altLang="en-US" sz="1200"/>
          </a:p>
        </p:txBody>
      </p:sp>
      <p:pic>
        <p:nvPicPr>
          <p:cNvPr id="122883" name="Picture 5" descr="underline_base">
            <a:extLst>
              <a:ext uri="{FF2B5EF4-FFF2-40B4-BE49-F238E27FC236}">
                <a16:creationId xmlns:a16="http://schemas.microsoft.com/office/drawing/2014/main" id="{537B3A24-4FF7-478E-AEB6-7B50E4FEEA8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525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2">
            <a:extLst>
              <a:ext uri="{FF2B5EF4-FFF2-40B4-BE49-F238E27FC236}">
                <a16:creationId xmlns:a16="http://schemas.microsoft.com/office/drawing/2014/main" id="{0AA95862-390E-4D8C-B57B-D1E2A65A7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 Futures: TCP over </a:t>
            </a:r>
            <a:r>
              <a:rPr lang="ja-JP" altLang="en-US" sz="3600"/>
              <a:t>“</a:t>
            </a:r>
            <a:r>
              <a:rPr lang="en-US" altLang="ja-JP" sz="3600"/>
              <a:t>long, fat pipes</a:t>
            </a:r>
            <a:r>
              <a:rPr lang="ja-JP" altLang="en-US" sz="3600"/>
              <a:t>”</a:t>
            </a:r>
            <a:endParaRPr lang="en-US" altLang="en-US" sz="3600"/>
          </a:p>
        </p:txBody>
      </p:sp>
      <p:sp>
        <p:nvSpPr>
          <p:cNvPr id="108550" name="Rectangle 3">
            <a:extLst>
              <a:ext uri="{FF2B5EF4-FFF2-40B4-BE49-F238E27FC236}">
                <a16:creationId xmlns:a16="http://schemas.microsoft.com/office/drawing/2014/main" id="{66989D54-266D-4048-A1DF-52E3CD767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/>
          <a:lstStyle/>
          <a:p>
            <a:r>
              <a:rPr lang="en-US" altLang="en-US" sz="2800"/>
              <a:t>example: 1500 byte segments, 100ms RTT, want 10 Gbps throughput</a:t>
            </a:r>
          </a:p>
          <a:p>
            <a:r>
              <a:rPr lang="en-US" altLang="en-US" sz="2800"/>
              <a:t>requires W = 83,333 in-flight segments</a:t>
            </a:r>
          </a:p>
          <a:p>
            <a:r>
              <a:rPr lang="en-US" altLang="en-US" sz="2800"/>
              <a:t>throughput in terms of segment loss probability, L </a:t>
            </a:r>
            <a:r>
              <a:rPr lang="en-US" altLang="en-US" sz="2000"/>
              <a:t>[Mathis 1997]:</a:t>
            </a: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➜ </a:t>
            </a:r>
            <a:r>
              <a:rPr lang="en-US" altLang="en-US" sz="2400">
                <a:ea typeface="MS Mincho" panose="02020609040205080304" pitchFamily="49" charset="-128"/>
              </a:rPr>
              <a:t>to achieve 10 Gbps throughput, need a loss rate of </a:t>
            </a:r>
            <a:r>
              <a:rPr lang="en-US" altLang="en-US" sz="2400"/>
              <a:t>L = 2</a:t>
            </a:r>
            <a:r>
              <a:rPr lang="el-GR" altLang="en-US" sz="2400"/>
              <a:t>·</a:t>
            </a:r>
            <a:r>
              <a:rPr lang="en-US" altLang="en-US" sz="2400"/>
              <a:t>10</a:t>
            </a:r>
            <a:r>
              <a:rPr lang="en-US" altLang="en-US" sz="2400" baseline="30000"/>
              <a:t>-10  </a:t>
            </a:r>
            <a:r>
              <a:rPr lang="en-US" altLang="en-US" sz="2400" i="1">
                <a:solidFill>
                  <a:srgbClr val="FF0000"/>
                </a:solidFill>
              </a:rPr>
              <a:t> – a very small loss rate!</a:t>
            </a:r>
          </a:p>
          <a:p>
            <a:r>
              <a:rPr lang="en-US" altLang="en-US" sz="2800"/>
              <a:t>new versions of TCP for high-speed</a:t>
            </a:r>
            <a:endParaRPr lang="en-US" altLang="en-US" sz="2800" baseline="30000"/>
          </a:p>
          <a:p>
            <a:endParaRPr lang="en-US" altLang="en-US" sz="2800"/>
          </a:p>
        </p:txBody>
      </p:sp>
      <p:grpSp>
        <p:nvGrpSpPr>
          <p:cNvPr id="122886" name="Group 16">
            <a:extLst>
              <a:ext uri="{FF2B5EF4-FFF2-40B4-BE49-F238E27FC236}">
                <a16:creationId xmlns:a16="http://schemas.microsoft.com/office/drawing/2014/main" id="{F2422FA8-2EBB-4916-BFF7-5EF83EB1F9F0}"/>
              </a:ext>
            </a:extLst>
          </p:cNvPr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>
              <a:extLst>
                <a:ext uri="{FF2B5EF4-FFF2-40B4-BE49-F238E27FC236}">
                  <a16:creationId xmlns:a16="http://schemas.microsoft.com/office/drawing/2014/main" id="{B6E965B8-2BE4-40A5-918A-9B3B4103F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TCP throughput = </a:t>
              </a:r>
            </a:p>
          </p:txBody>
        </p:sp>
        <p:sp>
          <p:nvSpPr>
            <p:cNvPr id="108553" name="Text Box 7">
              <a:extLst>
                <a:ext uri="{FF2B5EF4-FFF2-40B4-BE49-F238E27FC236}">
                  <a16:creationId xmlns:a16="http://schemas.microsoft.com/office/drawing/2014/main" id="{74B35642-0722-4194-9495-452A8D64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1.22</a:t>
              </a:r>
            </a:p>
          </p:txBody>
        </p:sp>
        <p:grpSp>
          <p:nvGrpSpPr>
            <p:cNvPr id="122889" name="Group 15">
              <a:extLst>
                <a:ext uri="{FF2B5EF4-FFF2-40B4-BE49-F238E27FC236}">
                  <a16:creationId xmlns:a16="http://schemas.microsoft.com/office/drawing/2014/main" id="{AFA69322-1A18-4DD4-8388-886208F8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>
                <a:extLst>
                  <a:ext uri="{FF2B5EF4-FFF2-40B4-BE49-F238E27FC236}">
                    <a16:creationId xmlns:a16="http://schemas.microsoft.com/office/drawing/2014/main" id="{79120FC6-3745-4A38-A0C9-F6AA3CED3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>
                    <a:latin typeface="Arial" charset="0"/>
                  </a:rPr>
                  <a:t>.</a:t>
                </a:r>
              </a:p>
            </p:txBody>
          </p:sp>
          <p:sp>
            <p:nvSpPr>
              <p:cNvPr id="108556" name="Text Box 9">
                <a:extLst>
                  <a:ext uri="{FF2B5EF4-FFF2-40B4-BE49-F238E27FC236}">
                    <a16:creationId xmlns:a16="http://schemas.microsoft.com/office/drawing/2014/main" id="{3B6A4229-FD68-4D51-A51A-566444598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MSS</a:t>
                </a:r>
              </a:p>
            </p:txBody>
          </p:sp>
          <p:sp>
            <p:nvSpPr>
              <p:cNvPr id="108557" name="Line 10">
                <a:extLst>
                  <a:ext uri="{FF2B5EF4-FFF2-40B4-BE49-F238E27FC236}">
                    <a16:creationId xmlns:a16="http://schemas.microsoft.com/office/drawing/2014/main" id="{67102C1F-7D31-4D43-B816-D42BB22E2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8558" name="Text Box 11">
                <a:extLst>
                  <a:ext uri="{FF2B5EF4-FFF2-40B4-BE49-F238E27FC236}">
                    <a16:creationId xmlns:a16="http://schemas.microsoft.com/office/drawing/2014/main" id="{91230BD4-416E-45AB-81B2-9A5CD4044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RTT</a:t>
                </a:r>
              </a:p>
            </p:txBody>
          </p:sp>
          <p:sp>
            <p:nvSpPr>
              <p:cNvPr id="122894" name="Freeform 13">
                <a:extLst>
                  <a:ext uri="{FF2B5EF4-FFF2-40B4-BE49-F238E27FC236}">
                    <a16:creationId xmlns:a16="http://schemas.microsoft.com/office/drawing/2014/main" id="{A25ED3B6-54DE-4087-B7B9-AA5DBF09B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0" name="Text Box 14">
                <a:extLst>
                  <a:ext uri="{FF2B5EF4-FFF2-40B4-BE49-F238E27FC236}">
                    <a16:creationId xmlns:a16="http://schemas.microsoft.com/office/drawing/2014/main" id="{1FF8FD4F-4232-44F0-965D-A9C8F2524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L</a:t>
                </a:r>
              </a:p>
            </p:txBody>
          </p:sp>
        </p:grp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>
            <a:extLst>
              <a:ext uri="{FF2B5EF4-FFF2-40B4-BE49-F238E27FC236}">
                <a16:creationId xmlns:a16="http://schemas.microsoft.com/office/drawing/2014/main" id="{7A18EE02-DED3-4C6E-8AF0-2ADACA30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9571" name="Slide Number Placeholder 6">
            <a:extLst>
              <a:ext uri="{FF2B5EF4-FFF2-40B4-BE49-F238E27FC236}">
                <a16:creationId xmlns:a16="http://schemas.microsoft.com/office/drawing/2014/main" id="{FD8BAF22-5494-4B2E-A938-0C9A354E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6CD898CF-F56E-441E-BD88-7AC5470555F9}" type="slidenum">
              <a:rPr lang="en-US" altLang="en-US" sz="1200"/>
              <a:pPr/>
              <a:t>104</a:t>
            </a:fld>
            <a:endParaRPr lang="en-US" altLang="en-US" sz="1200"/>
          </a:p>
        </p:txBody>
      </p:sp>
      <p:sp>
        <p:nvSpPr>
          <p:cNvPr id="109572" name="Line 68">
            <a:extLst>
              <a:ext uri="{FF2B5EF4-FFF2-40B4-BE49-F238E27FC236}">
                <a16:creationId xmlns:a16="http://schemas.microsoft.com/office/drawing/2014/main" id="{C8368546-1520-4425-BFE3-797431770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23908" name="Group 59">
            <a:extLst>
              <a:ext uri="{FF2B5EF4-FFF2-40B4-BE49-F238E27FC236}">
                <a16:creationId xmlns:a16="http://schemas.microsoft.com/office/drawing/2014/main" id="{B231A35C-D2BA-4421-A33F-3F0F46CEDC7E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23936" name="Oval 407">
              <a:extLst>
                <a:ext uri="{FF2B5EF4-FFF2-40B4-BE49-F238E27FC236}">
                  <a16:creationId xmlns:a16="http://schemas.microsoft.com/office/drawing/2014/main" id="{1E082BC0-A9E7-47E0-A0E4-2200D7761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7" name="Rectangle 410">
              <a:extLst>
                <a:ext uri="{FF2B5EF4-FFF2-40B4-BE49-F238E27FC236}">
                  <a16:creationId xmlns:a16="http://schemas.microsoft.com/office/drawing/2014/main" id="{23106E9E-424F-4005-B787-2A1246E0E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8" name="Oval 411">
              <a:extLst>
                <a:ext uri="{FF2B5EF4-FFF2-40B4-BE49-F238E27FC236}">
                  <a16:creationId xmlns:a16="http://schemas.microsoft.com/office/drawing/2014/main" id="{983AD6D4-7B2A-42FE-9340-7AE1060AE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939" name="Group 63">
              <a:extLst>
                <a:ext uri="{FF2B5EF4-FFF2-40B4-BE49-F238E27FC236}">
                  <a16:creationId xmlns:a16="http://schemas.microsoft.com/office/drawing/2014/main" id="{A5D88BA8-39E4-4B71-ABAB-E78B2DDA2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942" name="Freeform 64">
                <a:extLst>
                  <a:ext uri="{FF2B5EF4-FFF2-40B4-BE49-F238E27FC236}">
                    <a16:creationId xmlns:a16="http://schemas.microsoft.com/office/drawing/2014/main" id="{ED979EAD-A80E-46E5-B46D-F972F41B0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3" name="Freeform 65">
                <a:extLst>
                  <a:ext uri="{FF2B5EF4-FFF2-40B4-BE49-F238E27FC236}">
                    <a16:creationId xmlns:a16="http://schemas.microsoft.com/office/drawing/2014/main" id="{8C6C99D1-3D43-4912-A60A-7FFAACE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05" name="Line 66">
              <a:extLst>
                <a:ext uri="{FF2B5EF4-FFF2-40B4-BE49-F238E27FC236}">
                  <a16:creationId xmlns:a16="http://schemas.microsoft.com/office/drawing/2014/main" id="{55F10926-66B0-4CC0-9C36-10F294971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06" name="Line 67">
              <a:extLst>
                <a:ext uri="{FF2B5EF4-FFF2-40B4-BE49-F238E27FC236}">
                  <a16:creationId xmlns:a16="http://schemas.microsoft.com/office/drawing/2014/main" id="{EEC67515-9235-4504-B334-FCF885281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3909" name="Group 50">
            <a:extLst>
              <a:ext uri="{FF2B5EF4-FFF2-40B4-BE49-F238E27FC236}">
                <a16:creationId xmlns:a16="http://schemas.microsoft.com/office/drawing/2014/main" id="{D7D2821C-92E4-4812-B554-72664DF7C014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23928" name="Oval 407">
              <a:extLst>
                <a:ext uri="{FF2B5EF4-FFF2-40B4-BE49-F238E27FC236}">
                  <a16:creationId xmlns:a16="http://schemas.microsoft.com/office/drawing/2014/main" id="{F29821A9-9330-4055-A99E-FE9893DE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9" name="Rectangle 410">
              <a:extLst>
                <a:ext uri="{FF2B5EF4-FFF2-40B4-BE49-F238E27FC236}">
                  <a16:creationId xmlns:a16="http://schemas.microsoft.com/office/drawing/2014/main" id="{5318237F-163A-465B-83DA-F845C3D05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0" name="Oval 411">
              <a:extLst>
                <a:ext uri="{FF2B5EF4-FFF2-40B4-BE49-F238E27FC236}">
                  <a16:creationId xmlns:a16="http://schemas.microsoft.com/office/drawing/2014/main" id="{8226D2C9-A522-4B1A-9CF6-5AC935BB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931" name="Group 54">
              <a:extLst>
                <a:ext uri="{FF2B5EF4-FFF2-40B4-BE49-F238E27FC236}">
                  <a16:creationId xmlns:a16="http://schemas.microsoft.com/office/drawing/2014/main" id="{113A73D7-8D1C-4B1A-A71E-C6697C295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934" name="Freeform 55">
                <a:extLst>
                  <a:ext uri="{FF2B5EF4-FFF2-40B4-BE49-F238E27FC236}">
                    <a16:creationId xmlns:a16="http://schemas.microsoft.com/office/drawing/2014/main" id="{1E3FB9E9-04A6-4903-AC37-CC57175C4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35" name="Freeform 56">
                <a:extLst>
                  <a:ext uri="{FF2B5EF4-FFF2-40B4-BE49-F238E27FC236}">
                    <a16:creationId xmlns:a16="http://schemas.microsoft.com/office/drawing/2014/main" id="{9DFABAF5-DFAE-47F3-9A26-C0B7AFA24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597" name="Line 57">
              <a:extLst>
                <a:ext uri="{FF2B5EF4-FFF2-40B4-BE49-F238E27FC236}">
                  <a16:creationId xmlns:a16="http://schemas.microsoft.com/office/drawing/2014/main" id="{99E0CA08-728B-4561-A53F-20ED5B1EF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598" name="Line 58">
              <a:extLst>
                <a:ext uri="{FF2B5EF4-FFF2-40B4-BE49-F238E27FC236}">
                  <a16:creationId xmlns:a16="http://schemas.microsoft.com/office/drawing/2014/main" id="{CD88C34B-401A-4E5A-9486-A066B84D5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9575" name="Rectangle 4">
            <a:extLst>
              <a:ext uri="{FF2B5EF4-FFF2-40B4-BE49-F238E27FC236}">
                <a16:creationId xmlns:a16="http://schemas.microsoft.com/office/drawing/2014/main" id="{5599F792-01D1-4C12-B3B4-DBE312E52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fairness goal:</a:t>
            </a:r>
            <a:r>
              <a:rPr lang="en-US">
                <a:ea typeface="ＭＳ Ｐゴシック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>
            <a:extLst>
              <a:ext uri="{FF2B5EF4-FFF2-40B4-BE49-F238E27FC236}">
                <a16:creationId xmlns:a16="http://schemas.microsoft.com/office/drawing/2014/main" id="{8AFCE2B8-1011-4ED3-A868-28BE77DB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7" name="Rectangle 26">
            <a:extLst>
              <a:ext uri="{FF2B5EF4-FFF2-40B4-BE49-F238E27FC236}">
                <a16:creationId xmlns:a16="http://schemas.microsoft.com/office/drawing/2014/main" id="{9C6ED8C2-4D93-4496-AD82-6C6F87383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8" name="Rectangle 27">
            <a:extLst>
              <a:ext uri="{FF2B5EF4-FFF2-40B4-BE49-F238E27FC236}">
                <a16:creationId xmlns:a16="http://schemas.microsoft.com/office/drawing/2014/main" id="{0A3BD7A8-6FD4-407B-87D0-F4E014E7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9" name="Text Box 28">
            <a:extLst>
              <a:ext uri="{FF2B5EF4-FFF2-40B4-BE49-F238E27FC236}">
                <a16:creationId xmlns:a16="http://schemas.microsoft.com/office/drawing/2014/main" id="{CDA3B3DE-7351-491D-9C24-D709221C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</a:rPr>
              <a:t>TCP connection 1</a:t>
            </a:r>
          </a:p>
        </p:txBody>
      </p:sp>
      <p:sp>
        <p:nvSpPr>
          <p:cNvPr id="109580" name="Text Box 29">
            <a:extLst>
              <a:ext uri="{FF2B5EF4-FFF2-40B4-BE49-F238E27FC236}">
                <a16:creationId xmlns:a16="http://schemas.microsoft.com/office/drawing/2014/main" id="{0D18378F-FECC-4F8B-A30D-3F8AC731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bottleneck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router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capacity R</a:t>
            </a:r>
          </a:p>
        </p:txBody>
      </p:sp>
      <p:sp>
        <p:nvSpPr>
          <p:cNvPr id="123916" name="Freeform 40">
            <a:extLst>
              <a:ext uri="{FF2B5EF4-FFF2-40B4-BE49-F238E27FC236}">
                <a16:creationId xmlns:a16="http://schemas.microsoft.com/office/drawing/2014/main" id="{F71EA113-0D89-4042-A3B6-4BEAF2F4DE00}"/>
              </a:ext>
            </a:extLst>
          </p:cNvPr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Rectangle 41">
            <a:extLst>
              <a:ext uri="{FF2B5EF4-FFF2-40B4-BE49-F238E27FC236}">
                <a16:creationId xmlns:a16="http://schemas.microsoft.com/office/drawing/2014/main" id="{4E1E3291-DBD2-4FAC-B37D-51276378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3918" name="Freeform 42">
            <a:extLst>
              <a:ext uri="{FF2B5EF4-FFF2-40B4-BE49-F238E27FC236}">
                <a16:creationId xmlns:a16="http://schemas.microsoft.com/office/drawing/2014/main" id="{0DCA2130-DB51-4C1D-B450-27417C15F470}"/>
              </a:ext>
            </a:extLst>
          </p:cNvPr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>
            <a:extLst>
              <a:ext uri="{FF2B5EF4-FFF2-40B4-BE49-F238E27FC236}">
                <a16:creationId xmlns:a16="http://schemas.microsoft.com/office/drawing/2014/main" id="{C4CC1767-BCCA-4A93-9E02-90520ABCC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Fairness</a:t>
            </a:r>
          </a:p>
        </p:txBody>
      </p:sp>
      <p:pic>
        <p:nvPicPr>
          <p:cNvPr id="123920" name="Picture 45" descr="underline_base">
            <a:extLst>
              <a:ext uri="{FF2B5EF4-FFF2-40B4-BE49-F238E27FC236}">
                <a16:creationId xmlns:a16="http://schemas.microsoft.com/office/drawing/2014/main" id="{5620480E-E8CA-4B4C-AD83-07068AE1A7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6" name="Text Box 48">
            <a:extLst>
              <a:ext uri="{FF2B5EF4-FFF2-40B4-BE49-F238E27FC236}">
                <a16:creationId xmlns:a16="http://schemas.microsoft.com/office/drawing/2014/main" id="{1824E0D4-B271-425C-A77C-95D6BF7B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</a:rPr>
              <a:t>TCP connection 2</a:t>
            </a:r>
          </a:p>
        </p:txBody>
      </p:sp>
      <p:grpSp>
        <p:nvGrpSpPr>
          <p:cNvPr id="123922" name="Group 69">
            <a:extLst>
              <a:ext uri="{FF2B5EF4-FFF2-40B4-BE49-F238E27FC236}">
                <a16:creationId xmlns:a16="http://schemas.microsoft.com/office/drawing/2014/main" id="{512BF679-7995-44BC-BDA3-F3676B82EFE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23926" name="Picture 70" descr="desktop_computer_stylized_medium">
              <a:extLst>
                <a:ext uri="{FF2B5EF4-FFF2-40B4-BE49-F238E27FC236}">
                  <a16:creationId xmlns:a16="http://schemas.microsoft.com/office/drawing/2014/main" id="{7FEF420C-FCCC-4DA0-830C-3A95334E3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27" name="Freeform 71">
              <a:extLst>
                <a:ext uri="{FF2B5EF4-FFF2-40B4-BE49-F238E27FC236}">
                  <a16:creationId xmlns:a16="http://schemas.microsoft.com/office/drawing/2014/main" id="{DD13D5A9-4807-445E-8478-42C5D24845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3923" name="Group 72">
            <a:extLst>
              <a:ext uri="{FF2B5EF4-FFF2-40B4-BE49-F238E27FC236}">
                <a16:creationId xmlns:a16="http://schemas.microsoft.com/office/drawing/2014/main" id="{954B1198-427E-42E6-917E-4965C217C404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23924" name="Picture 73" descr="desktop_computer_stylized_medium">
              <a:extLst>
                <a:ext uri="{FF2B5EF4-FFF2-40B4-BE49-F238E27FC236}">
                  <a16:creationId xmlns:a16="http://schemas.microsoft.com/office/drawing/2014/main" id="{BD2D6F56-407E-452C-9166-E10B5D96E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25" name="Freeform 74">
              <a:extLst>
                <a:ext uri="{FF2B5EF4-FFF2-40B4-BE49-F238E27FC236}">
                  <a16:creationId xmlns:a16="http://schemas.microsoft.com/office/drawing/2014/main" id="{A3414C72-90DD-491D-845B-78A528745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5">
            <a:extLst>
              <a:ext uri="{FF2B5EF4-FFF2-40B4-BE49-F238E27FC236}">
                <a16:creationId xmlns:a16="http://schemas.microsoft.com/office/drawing/2014/main" id="{44813ADE-B98C-4C65-AFA3-DDEE7E69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0595" name="Slide Number Placeholder 6">
            <a:extLst>
              <a:ext uri="{FF2B5EF4-FFF2-40B4-BE49-F238E27FC236}">
                <a16:creationId xmlns:a16="http://schemas.microsoft.com/office/drawing/2014/main" id="{D39772FA-6D04-420C-907F-C822FEA1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E47D50A-5997-47AD-A29C-F66A71A88697}" type="slidenum">
              <a:rPr lang="en-US" altLang="en-US" sz="1200"/>
              <a:pPr/>
              <a:t>105</a:t>
            </a:fld>
            <a:endParaRPr lang="en-US" altLang="en-US" sz="1200"/>
          </a:p>
        </p:txBody>
      </p:sp>
      <p:pic>
        <p:nvPicPr>
          <p:cNvPr id="124931" name="Picture 26" descr="underline_base">
            <a:extLst>
              <a:ext uri="{FF2B5EF4-FFF2-40B4-BE49-F238E27FC236}">
                <a16:creationId xmlns:a16="http://schemas.microsoft.com/office/drawing/2014/main" id="{C35F4144-D9C8-442E-90F4-A7A09368D26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>
            <a:extLst>
              <a:ext uri="{FF2B5EF4-FFF2-40B4-BE49-F238E27FC236}">
                <a16:creationId xmlns:a16="http://schemas.microsoft.com/office/drawing/2014/main" id="{32538BD1-F2B4-431B-B3E6-C37426A4A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Why is TCP fair?</a:t>
            </a:r>
          </a:p>
        </p:txBody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B041D2FF-6FE0-487D-A3AD-3390DFCB10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two competing sessions: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additive increase gives slope of 1, as throughout increases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>
            <a:extLst>
              <a:ext uri="{FF2B5EF4-FFF2-40B4-BE49-F238E27FC236}">
                <a16:creationId xmlns:a16="http://schemas.microsoft.com/office/drawing/2014/main" id="{8443E15A-514F-43C5-8BB5-E8113CEA1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0" name="Line 5">
            <a:extLst>
              <a:ext uri="{FF2B5EF4-FFF2-40B4-BE49-F238E27FC236}">
                <a16:creationId xmlns:a16="http://schemas.microsoft.com/office/drawing/2014/main" id="{A2EF8CAD-D0D6-49A5-B21A-6323F6E12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1" name="Line 6">
            <a:extLst>
              <a:ext uri="{FF2B5EF4-FFF2-40B4-BE49-F238E27FC236}">
                <a16:creationId xmlns:a16="http://schemas.microsoft.com/office/drawing/2014/main" id="{9D1B3791-6741-4A9E-B81F-4E62BED53509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2" name="Line 7">
            <a:extLst>
              <a:ext uri="{FF2B5EF4-FFF2-40B4-BE49-F238E27FC236}">
                <a16:creationId xmlns:a16="http://schemas.microsoft.com/office/drawing/2014/main" id="{14A27D50-201A-4D5A-9CDF-E1B640E7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3" name="Text Box 8">
            <a:extLst>
              <a:ext uri="{FF2B5EF4-FFF2-40B4-BE49-F238E27FC236}">
                <a16:creationId xmlns:a16="http://schemas.microsoft.com/office/drawing/2014/main" id="{04A64FC7-2438-4C60-8FFE-B6853B3B8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110604" name="Text Box 9">
            <a:extLst>
              <a:ext uri="{FF2B5EF4-FFF2-40B4-BE49-F238E27FC236}">
                <a16:creationId xmlns:a16="http://schemas.microsoft.com/office/drawing/2014/main" id="{FC7AD44F-351D-41D0-BA29-A77BBD15E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110605" name="Text Box 10">
            <a:extLst>
              <a:ext uri="{FF2B5EF4-FFF2-40B4-BE49-F238E27FC236}">
                <a16:creationId xmlns:a16="http://schemas.microsoft.com/office/drawing/2014/main" id="{30752C75-F78E-4C0E-8AD1-8146610C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</a:rPr>
              <a:t>equal bandwidth share</a:t>
            </a:r>
            <a:endParaRPr lang="en-US" sz="1000">
              <a:latin typeface="Arial" charset="0"/>
            </a:endParaRPr>
          </a:p>
        </p:txBody>
      </p:sp>
      <p:sp>
        <p:nvSpPr>
          <p:cNvPr id="110606" name="Text Box 11">
            <a:extLst>
              <a:ext uri="{FF2B5EF4-FFF2-40B4-BE49-F238E27FC236}">
                <a16:creationId xmlns:a16="http://schemas.microsoft.com/office/drawing/2014/main" id="{9562E88E-5510-4585-A606-BB6978585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</a:rPr>
              <a:t>Connection 1 throughput</a:t>
            </a:r>
            <a:endParaRPr lang="en-US" sz="1000">
              <a:latin typeface="Arial" charset="0"/>
            </a:endParaRPr>
          </a:p>
        </p:txBody>
      </p:sp>
      <p:sp>
        <p:nvSpPr>
          <p:cNvPr id="110607" name="Text Box 12">
            <a:extLst>
              <a:ext uri="{FF2B5EF4-FFF2-40B4-BE49-F238E27FC236}">
                <a16:creationId xmlns:a16="http://schemas.microsoft.com/office/drawing/2014/main" id="{A56CE18C-AB7E-4B2C-95DC-AF35599BC5B0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</a:rPr>
              <a:t>Connection 2 throughput</a:t>
            </a:r>
            <a:endParaRPr lang="en-US" sz="1000">
              <a:latin typeface="Arial" charset="0"/>
            </a:endParaRPr>
          </a:p>
        </p:txBody>
      </p:sp>
      <p:sp>
        <p:nvSpPr>
          <p:cNvPr id="215053" name="Line 13">
            <a:extLst>
              <a:ext uri="{FF2B5EF4-FFF2-40B4-BE49-F238E27FC236}">
                <a16:creationId xmlns:a16="http://schemas.microsoft.com/office/drawing/2014/main" id="{E6F2DFB5-8DFE-4126-AD87-6F76C64195C9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54" name="Text Box 14">
            <a:extLst>
              <a:ext uri="{FF2B5EF4-FFF2-40B4-BE49-F238E27FC236}">
                <a16:creationId xmlns:a16="http://schemas.microsoft.com/office/drawing/2014/main" id="{5E8D3C39-781C-4679-A174-BC5CDEE53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5" name="Line 15">
            <a:extLst>
              <a:ext uri="{FF2B5EF4-FFF2-40B4-BE49-F238E27FC236}">
                <a16:creationId xmlns:a16="http://schemas.microsoft.com/office/drawing/2014/main" id="{D9412CBB-9BC5-4580-90E7-E069A63C8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56" name="Text Box 16">
            <a:extLst>
              <a:ext uri="{FF2B5EF4-FFF2-40B4-BE49-F238E27FC236}">
                <a16:creationId xmlns:a16="http://schemas.microsoft.com/office/drawing/2014/main" id="{1068E8DC-C516-4A8E-887F-5D15AD21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57" name="Line 17">
            <a:extLst>
              <a:ext uri="{FF2B5EF4-FFF2-40B4-BE49-F238E27FC236}">
                <a16:creationId xmlns:a16="http://schemas.microsoft.com/office/drawing/2014/main" id="{00BB5E0F-347A-4425-9763-ACBCD92A2825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58" name="Text Box 18">
            <a:extLst>
              <a:ext uri="{FF2B5EF4-FFF2-40B4-BE49-F238E27FC236}">
                <a16:creationId xmlns:a16="http://schemas.microsoft.com/office/drawing/2014/main" id="{32F8F6C5-5DA1-41F4-9959-CD59D1C79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9" name="Line 19">
            <a:extLst>
              <a:ext uri="{FF2B5EF4-FFF2-40B4-BE49-F238E27FC236}">
                <a16:creationId xmlns:a16="http://schemas.microsoft.com/office/drawing/2014/main" id="{CAC7297A-3AD2-4CF1-B629-2E7AF0EBE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60" name="Text Box 20">
            <a:extLst>
              <a:ext uri="{FF2B5EF4-FFF2-40B4-BE49-F238E27FC236}">
                <a16:creationId xmlns:a16="http://schemas.microsoft.com/office/drawing/2014/main" id="{46C41712-5910-4643-A687-94EC099F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61" name="Line 21">
            <a:extLst>
              <a:ext uri="{FF2B5EF4-FFF2-40B4-BE49-F238E27FC236}">
                <a16:creationId xmlns:a16="http://schemas.microsoft.com/office/drawing/2014/main" id="{22159085-242F-4560-B881-9906F7614C01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62" name="Line 22">
            <a:extLst>
              <a:ext uri="{FF2B5EF4-FFF2-40B4-BE49-F238E27FC236}">
                <a16:creationId xmlns:a16="http://schemas.microsoft.com/office/drawing/2014/main" id="{444303DA-269F-423C-A6AD-E2EA6E967A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63" name="Line 23">
            <a:extLst>
              <a:ext uri="{FF2B5EF4-FFF2-40B4-BE49-F238E27FC236}">
                <a16:creationId xmlns:a16="http://schemas.microsoft.com/office/drawing/2014/main" id="{EE0DABD2-1D34-400C-94AA-ED6F41DFB500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>
            <a:extLst>
              <a:ext uri="{FF2B5EF4-FFF2-40B4-BE49-F238E27FC236}">
                <a16:creationId xmlns:a16="http://schemas.microsoft.com/office/drawing/2014/main" id="{49112C55-4617-4FDA-B3CE-BA73A9AB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1619" name="Slide Number Placeholder 6">
            <a:extLst>
              <a:ext uri="{FF2B5EF4-FFF2-40B4-BE49-F238E27FC236}">
                <a16:creationId xmlns:a16="http://schemas.microsoft.com/office/drawing/2014/main" id="{C4D5C837-A288-4520-9379-2CAA6178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E52C6C4-0CFD-44EB-9D7E-B151ACC8E6A5}" type="slidenum">
              <a:rPr lang="en-US" altLang="en-US" sz="1200"/>
              <a:pPr/>
              <a:t>106</a:t>
            </a:fld>
            <a:endParaRPr lang="en-US" altLang="en-US" sz="1200"/>
          </a:p>
        </p:txBody>
      </p:sp>
      <p:pic>
        <p:nvPicPr>
          <p:cNvPr id="125955" name="Picture 5" descr="underline_base">
            <a:extLst>
              <a:ext uri="{FF2B5EF4-FFF2-40B4-BE49-F238E27FC236}">
                <a16:creationId xmlns:a16="http://schemas.microsoft.com/office/drawing/2014/main" id="{B53B781A-57E5-4B6B-87EC-5F682CA7C53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>
            <a:extLst>
              <a:ext uri="{FF2B5EF4-FFF2-40B4-BE49-F238E27FC236}">
                <a16:creationId xmlns:a16="http://schemas.microsoft.com/office/drawing/2014/main" id="{6D7D77CD-3879-45DE-980A-37AD4B15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Fairness (more)</a:t>
            </a:r>
          </a:p>
        </p:txBody>
      </p:sp>
      <p:sp>
        <p:nvSpPr>
          <p:cNvPr id="111622" name="Rectangle 3">
            <a:extLst>
              <a:ext uri="{FF2B5EF4-FFF2-40B4-BE49-F238E27FC236}">
                <a16:creationId xmlns:a16="http://schemas.microsoft.com/office/drawing/2014/main" id="{A3902ECB-5BB9-4130-AD7E-B730F0651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Fairness and UDP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multimedia apps often do not use TCP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do not want rate throttled by congestion control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instead use UDP: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 audio/video at constant rate, tolerate packet loss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11623" name="Rectangle 4">
            <a:extLst>
              <a:ext uri="{FF2B5EF4-FFF2-40B4-BE49-F238E27FC236}">
                <a16:creationId xmlns:a16="http://schemas.microsoft.com/office/drawing/2014/main" id="{D5FB5824-6F4D-4FFF-8EFF-447C618936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87875" y="1223963"/>
            <a:ext cx="40290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000" dirty="0">
                <a:ea typeface="ＭＳ Ｐゴシック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000" dirty="0">
                <a:ea typeface="ＭＳ Ｐゴシック" charset="0"/>
              </a:rPr>
              <a:t>new app asks for 11 TCPs, gets R/2 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sz="2000" dirty="0">
              <a:ea typeface="ＭＳ Ｐゴシック" charset="0"/>
              <a:cs typeface="+mn-cs"/>
            </a:endParaRP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>
            <a:extLst>
              <a:ext uri="{FF2B5EF4-FFF2-40B4-BE49-F238E27FC236}">
                <a16:creationId xmlns:a16="http://schemas.microsoft.com/office/drawing/2014/main" id="{1C042FC7-423D-483E-94B5-F93A38CD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9571" name="Slide Number Placeholder 6">
            <a:extLst>
              <a:ext uri="{FF2B5EF4-FFF2-40B4-BE49-F238E27FC236}">
                <a16:creationId xmlns:a16="http://schemas.microsoft.com/office/drawing/2014/main" id="{EA00E280-C775-4D3B-AC1C-704C58EC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FF7A5F2-1EFD-4E0C-AFD7-1497FE0B53BB}" type="slidenum">
              <a:rPr lang="en-US" altLang="en-US" sz="1200"/>
              <a:pPr/>
              <a:t>107</a:t>
            </a:fld>
            <a:endParaRPr lang="en-US" altLang="en-US" sz="1200"/>
          </a:p>
        </p:txBody>
      </p:sp>
      <p:sp>
        <p:nvSpPr>
          <p:cNvPr id="109575" name="Rectangle 4">
            <a:extLst>
              <a:ext uri="{FF2B5EF4-FFF2-40B4-BE49-F238E27FC236}">
                <a16:creationId xmlns:a16="http://schemas.microsoft.com/office/drawing/2014/main" id="{7493368B-1AC6-44A7-A796-132DFF52A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09688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two bits in IP header (</a:t>
            </a:r>
            <a:r>
              <a:rPr lang="en-US" sz="2400" dirty="0" err="1">
                <a:ea typeface="ＭＳ Ｐゴシック" charset="0"/>
                <a:cs typeface="+mn-cs"/>
              </a:rPr>
              <a:t>ToS</a:t>
            </a:r>
            <a:r>
              <a:rPr lang="en-US" sz="2400" dirty="0">
                <a:ea typeface="ＭＳ Ｐゴシック" charset="0"/>
                <a:cs typeface="+mn-cs"/>
              </a:rPr>
              <a:t> field) marked </a:t>
            </a:r>
            <a:r>
              <a:rPr lang="en-US" sz="2400" i="1" dirty="0">
                <a:solidFill>
                  <a:srgbClr val="000090"/>
                </a:solidFill>
                <a:ea typeface="ＭＳ Ｐゴシック" charset="0"/>
                <a:cs typeface="+mn-cs"/>
              </a:rPr>
              <a:t>by network router</a:t>
            </a:r>
            <a:r>
              <a:rPr lang="en-US" sz="2400" dirty="0">
                <a:ea typeface="ＭＳ Ｐゴシック" charset="0"/>
                <a:cs typeface="+mn-cs"/>
              </a:rPr>
              <a:t> to indicate congestion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congestion indication carried to receiving host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receiver (seeing congestion indication in IP datagram) ) sets ECE bit on receiver-to-sender ACK segment to notify sender of congestion</a:t>
            </a:r>
          </a:p>
        </p:txBody>
      </p:sp>
      <p:sp>
        <p:nvSpPr>
          <p:cNvPr id="109584" name="Rectangle 43">
            <a:extLst>
              <a:ext uri="{FF2B5EF4-FFF2-40B4-BE49-F238E27FC236}">
                <a16:creationId xmlns:a16="http://schemas.microsoft.com/office/drawing/2014/main" id="{4EFA9C4B-A983-4F31-9D86-8C919C4B8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391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Explicit Congestion Notification </a:t>
            </a:r>
            <a:r>
              <a:rPr lang="en-US" sz="2800" dirty="0">
                <a:ea typeface="ＭＳ Ｐゴシック" charset="0"/>
                <a:cs typeface="+mj-cs"/>
              </a:rPr>
              <a:t>(ECN)</a:t>
            </a:r>
          </a:p>
        </p:txBody>
      </p:sp>
      <p:pic>
        <p:nvPicPr>
          <p:cNvPr id="126981" name="Picture 45" descr="underline_base">
            <a:extLst>
              <a:ext uri="{FF2B5EF4-FFF2-40B4-BE49-F238E27FC236}">
                <a16:creationId xmlns:a16="http://schemas.microsoft.com/office/drawing/2014/main" id="{75CFE0D2-B89E-4169-B5D4-0A75F173B4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673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Text Box 8">
            <a:extLst>
              <a:ext uri="{FF2B5EF4-FFF2-40B4-BE49-F238E27FC236}">
                <a16:creationId xmlns:a16="http://schemas.microsoft.com/office/drawing/2014/main" id="{4932CA10-792D-47A2-A67E-9B85B3C35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4090988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  <a:endParaRPr lang="en-US" altLang="en-US" sz="2000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26983" name="Freeform 10">
            <a:extLst>
              <a:ext uri="{FF2B5EF4-FFF2-40B4-BE49-F238E27FC236}">
                <a16:creationId xmlns:a16="http://schemas.microsoft.com/office/drawing/2014/main" id="{8F1DBABC-E2DD-4045-8F94-C69BD2F76FA4}"/>
              </a:ext>
            </a:extLst>
          </p:cNvPr>
          <p:cNvSpPr>
            <a:spLocks/>
          </p:cNvSpPr>
          <p:nvPr/>
        </p:nvSpPr>
        <p:spPr bwMode="auto">
          <a:xfrm flipH="1">
            <a:off x="855663" y="4383088"/>
            <a:ext cx="369887" cy="1368425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4" name="Rectangle 23">
            <a:extLst>
              <a:ext uri="{FF2B5EF4-FFF2-40B4-BE49-F238E27FC236}">
                <a16:creationId xmlns:a16="http://schemas.microsoft.com/office/drawing/2014/main" id="{892EBC45-9937-4662-9AE6-8BBAD3D8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4381500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6985" name="Rectangle 24">
            <a:extLst>
              <a:ext uri="{FF2B5EF4-FFF2-40B4-BE49-F238E27FC236}">
                <a16:creationId xmlns:a16="http://schemas.microsoft.com/office/drawing/2014/main" id="{35233F30-05AB-4BF9-BDDF-425634D1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46588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6986" name="Line 25">
            <a:extLst>
              <a:ext uri="{FF2B5EF4-FFF2-40B4-BE49-F238E27FC236}">
                <a16:creationId xmlns:a16="http://schemas.microsoft.com/office/drawing/2014/main" id="{E7FB27D5-5580-487C-9A5B-BD8D265BB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47244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DCFD6E1-34C2-425A-8D73-DAC24D39A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4414838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network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link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physical</a:t>
            </a:r>
          </a:p>
        </p:txBody>
      </p:sp>
      <p:grpSp>
        <p:nvGrpSpPr>
          <p:cNvPr id="126988" name="Group 190">
            <a:extLst>
              <a:ext uri="{FF2B5EF4-FFF2-40B4-BE49-F238E27FC236}">
                <a16:creationId xmlns:a16="http://schemas.microsoft.com/office/drawing/2014/main" id="{8ACCBCC2-F7EC-4694-B8D4-2C8096C670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5463" y="4921250"/>
            <a:ext cx="673100" cy="701675"/>
            <a:chOff x="-44" y="1473"/>
            <a:chExt cx="981" cy="1105"/>
          </a:xfrm>
        </p:grpSpPr>
        <p:pic>
          <p:nvPicPr>
            <p:cNvPr id="127133" name="Picture 191" descr="desktop_computer_stylized_medium">
              <a:extLst>
                <a:ext uri="{FF2B5EF4-FFF2-40B4-BE49-F238E27FC236}">
                  <a16:creationId xmlns:a16="http://schemas.microsoft.com/office/drawing/2014/main" id="{202EE98B-46AD-4EBB-A34C-CDD7B71C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134" name="Freeform 192">
              <a:extLst>
                <a:ext uri="{FF2B5EF4-FFF2-40B4-BE49-F238E27FC236}">
                  <a16:creationId xmlns:a16="http://schemas.microsoft.com/office/drawing/2014/main" id="{AB027BD3-0BF7-4B6E-87E4-C4F25CBE74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9" name="Line 25">
            <a:extLst>
              <a:ext uri="{FF2B5EF4-FFF2-40B4-BE49-F238E27FC236}">
                <a16:creationId xmlns:a16="http://schemas.microsoft.com/office/drawing/2014/main" id="{51B2AC8D-3551-4477-AD3C-55D3E79BF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4953000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>
            <a:extLst>
              <a:ext uri="{FF2B5EF4-FFF2-40B4-BE49-F238E27FC236}">
                <a16:creationId xmlns:a16="http://schemas.microsoft.com/office/drawing/2014/main" id="{BCDD0117-3B24-4EE8-A16F-4AA79FC42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563" y="51816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Line 25">
            <a:extLst>
              <a:ext uri="{FF2B5EF4-FFF2-40B4-BE49-F238E27FC236}">
                <a16:creationId xmlns:a16="http://schemas.microsoft.com/office/drawing/2014/main" id="{E011DCF3-0265-441D-9633-46A8DDEB4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421313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2" name="Group 3">
            <a:extLst>
              <a:ext uri="{FF2B5EF4-FFF2-40B4-BE49-F238E27FC236}">
                <a16:creationId xmlns:a16="http://schemas.microsoft.com/office/drawing/2014/main" id="{F085260A-F04A-4CEA-BF13-CF23B935B4CA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4102100"/>
            <a:ext cx="2047875" cy="1657350"/>
            <a:chOff x="4882752" y="4007261"/>
            <a:chExt cx="2046816" cy="1656589"/>
          </a:xfrm>
        </p:grpSpPr>
        <p:sp>
          <p:nvSpPr>
            <p:cNvPr id="127120" name="Text Box 54">
              <a:extLst>
                <a:ext uri="{FF2B5EF4-FFF2-40B4-BE49-F238E27FC236}">
                  <a16:creationId xmlns:a16="http://schemas.microsoft.com/office/drawing/2014/main" id="{546780D7-BF99-4F16-A564-C1280B6F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99"/>
                  </a:solidFill>
                  <a:latin typeface="Arial" panose="020B0604020202020204" pitchFamily="34" charset="0"/>
                </a:rPr>
                <a:t>destination</a:t>
              </a:r>
              <a:endParaRPr lang="en-US" altLang="en-US" sz="2000" i="1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7121" name="Group 2">
              <a:extLst>
                <a:ext uri="{FF2B5EF4-FFF2-40B4-BE49-F238E27FC236}">
                  <a16:creationId xmlns:a16="http://schemas.microsoft.com/office/drawing/2014/main" id="{E5BB4F6A-D104-4954-8F81-EE584B0E8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127122" name="Freeform 10">
                <a:extLst>
                  <a:ext uri="{FF2B5EF4-FFF2-40B4-BE49-F238E27FC236}">
                    <a16:creationId xmlns:a16="http://schemas.microsoft.com/office/drawing/2014/main" id="{93F82C67-5F43-424F-9B6A-A0A111216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3" name="Rectangle 23">
                <a:extLst>
                  <a:ext uri="{FF2B5EF4-FFF2-40B4-BE49-F238E27FC236}">
                    <a16:creationId xmlns:a16="http://schemas.microsoft.com/office/drawing/2014/main" id="{45986C5F-1031-487F-B6DC-98F0E0460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124" name="Rectangle 24">
                <a:extLst>
                  <a:ext uri="{FF2B5EF4-FFF2-40B4-BE49-F238E27FC236}">
                    <a16:creationId xmlns:a16="http://schemas.microsoft.com/office/drawing/2014/main" id="{85F866F7-5F70-41E7-ADAB-6314E0059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125" name="Line 25">
                <a:extLst>
                  <a:ext uri="{FF2B5EF4-FFF2-40B4-BE49-F238E27FC236}">
                    <a16:creationId xmlns:a16="http://schemas.microsoft.com/office/drawing/2014/main" id="{A5E9E7AE-01CB-4858-9C41-698F088DC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26">
                <a:extLst>
                  <a:ext uri="{FF2B5EF4-FFF2-40B4-BE49-F238E27FC236}">
                    <a16:creationId xmlns:a16="http://schemas.microsoft.com/office/drawing/2014/main" id="{45DA4541-D93B-4863-B851-0EFE61D8A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application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transport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network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link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physical</a:t>
                </a:r>
              </a:p>
            </p:txBody>
          </p:sp>
          <p:grpSp>
            <p:nvGrpSpPr>
              <p:cNvPr id="127127" name="Group 190">
                <a:extLst>
                  <a:ext uri="{FF2B5EF4-FFF2-40B4-BE49-F238E27FC236}">
                    <a16:creationId xmlns:a16="http://schemas.microsoft.com/office/drawing/2014/main" id="{5658B0E3-9A66-4511-A226-0C44B666A9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27131" name="Picture 191" descr="desktop_computer_stylized_medium">
                  <a:extLst>
                    <a:ext uri="{FF2B5EF4-FFF2-40B4-BE49-F238E27FC236}">
                      <a16:creationId xmlns:a16="http://schemas.microsoft.com/office/drawing/2014/main" id="{9F37EA06-3683-4570-BD5D-CF44F329D3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7132" name="Freeform 192">
                  <a:extLst>
                    <a:ext uri="{FF2B5EF4-FFF2-40B4-BE49-F238E27FC236}">
                      <a16:creationId xmlns:a16="http://schemas.microsoft.com/office/drawing/2014/main" id="{E944FD85-996C-40A9-A099-A063257C4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7128" name="Line 25">
                <a:extLst>
                  <a:ext uri="{FF2B5EF4-FFF2-40B4-BE49-F238E27FC236}">
                    <a16:creationId xmlns:a16="http://schemas.microsoft.com/office/drawing/2014/main" id="{4A285A51-456D-4F71-AF76-692CBCF7C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9" name="Line 25">
                <a:extLst>
                  <a:ext uri="{FF2B5EF4-FFF2-40B4-BE49-F238E27FC236}">
                    <a16:creationId xmlns:a16="http://schemas.microsoft.com/office/drawing/2014/main" id="{90F04BE2-703E-4155-963C-E995E4DEE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30" name="Line 25">
                <a:extLst>
                  <a:ext uri="{FF2B5EF4-FFF2-40B4-BE49-F238E27FC236}">
                    <a16:creationId xmlns:a16="http://schemas.microsoft.com/office/drawing/2014/main" id="{316786B0-5365-4020-8F5A-23F5A5686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3" name="Freeform 2">
            <a:extLst>
              <a:ext uri="{FF2B5EF4-FFF2-40B4-BE49-F238E27FC236}">
                <a16:creationId xmlns:a16="http://schemas.microsoft.com/office/drawing/2014/main" id="{87FC8C1E-9E43-4F32-8569-00AB428988B8}"/>
              </a:ext>
            </a:extLst>
          </p:cNvPr>
          <p:cNvSpPr>
            <a:spLocks/>
          </p:cNvSpPr>
          <p:nvPr/>
        </p:nvSpPr>
        <p:spPr bwMode="auto">
          <a:xfrm>
            <a:off x="2730500" y="5227638"/>
            <a:ext cx="2849563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Freeform 6">
            <a:extLst>
              <a:ext uri="{FF2B5EF4-FFF2-40B4-BE49-F238E27FC236}">
                <a16:creationId xmlns:a16="http://schemas.microsoft.com/office/drawing/2014/main" id="{519AAC32-FF03-48EE-A18F-D5D3CE9A577F}"/>
              </a:ext>
            </a:extLst>
          </p:cNvPr>
          <p:cNvSpPr>
            <a:spLocks/>
          </p:cNvSpPr>
          <p:nvPr/>
        </p:nvSpPr>
        <p:spPr bwMode="auto">
          <a:xfrm>
            <a:off x="3368675" y="5530850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5" name="Group 7">
            <a:extLst>
              <a:ext uri="{FF2B5EF4-FFF2-40B4-BE49-F238E27FC236}">
                <a16:creationId xmlns:a16="http://schemas.microsoft.com/office/drawing/2014/main" id="{3BD33C9A-9650-4291-965C-F0769773C94D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5705475"/>
            <a:ext cx="501650" cy="233363"/>
            <a:chOff x="3600" y="219"/>
            <a:chExt cx="360" cy="175"/>
          </a:xfrm>
        </p:grpSpPr>
        <p:sp>
          <p:nvSpPr>
            <p:cNvPr id="127107" name="Oval 8">
              <a:extLst>
                <a:ext uri="{FF2B5EF4-FFF2-40B4-BE49-F238E27FC236}">
                  <a16:creationId xmlns:a16="http://schemas.microsoft.com/office/drawing/2014/main" id="{57DA4CDA-344F-4C82-B83C-AC9AC0279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108" name="Line 9">
              <a:extLst>
                <a:ext uri="{FF2B5EF4-FFF2-40B4-BE49-F238E27FC236}">
                  <a16:creationId xmlns:a16="http://schemas.microsoft.com/office/drawing/2014/main" id="{DF1FD5A1-AC14-49B7-A48F-B9EF73345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09" name="Line 10">
              <a:extLst>
                <a:ext uri="{FF2B5EF4-FFF2-40B4-BE49-F238E27FC236}">
                  <a16:creationId xmlns:a16="http://schemas.microsoft.com/office/drawing/2014/main" id="{C52B2CA3-1BC9-42E4-9B43-E2D5D7B74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0" name="Rectangle 11">
              <a:extLst>
                <a:ext uri="{FF2B5EF4-FFF2-40B4-BE49-F238E27FC236}">
                  <a16:creationId xmlns:a16="http://schemas.microsoft.com/office/drawing/2014/main" id="{0559EDBF-134F-4595-BD84-A75D5BDE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111" name="Oval 12">
              <a:extLst>
                <a:ext uri="{FF2B5EF4-FFF2-40B4-BE49-F238E27FC236}">
                  <a16:creationId xmlns:a16="http://schemas.microsoft.com/office/drawing/2014/main" id="{4DD96D1F-764F-45CF-A1D8-E0AF02CFA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112" name="Group 13">
              <a:extLst>
                <a:ext uri="{FF2B5EF4-FFF2-40B4-BE49-F238E27FC236}">
                  <a16:creationId xmlns:a16="http://schemas.microsoft.com/office/drawing/2014/main" id="{F9CEF72E-CA1C-4212-A1CE-456BE404F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17" name="Line 14">
                <a:extLst>
                  <a:ext uri="{FF2B5EF4-FFF2-40B4-BE49-F238E27FC236}">
                    <a16:creationId xmlns:a16="http://schemas.microsoft.com/office/drawing/2014/main" id="{14C07777-36D2-4EEE-B0BA-46B3B03A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8" name="Line 15">
                <a:extLst>
                  <a:ext uri="{FF2B5EF4-FFF2-40B4-BE49-F238E27FC236}">
                    <a16:creationId xmlns:a16="http://schemas.microsoft.com/office/drawing/2014/main" id="{F38068B4-688C-4C73-A9C0-C9CD9F344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9" name="Line 16">
                <a:extLst>
                  <a:ext uri="{FF2B5EF4-FFF2-40B4-BE49-F238E27FC236}">
                    <a16:creationId xmlns:a16="http://schemas.microsoft.com/office/drawing/2014/main" id="{06C5DEE9-AE7F-447C-AD4A-9BFEC4725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113" name="Group 17">
              <a:extLst>
                <a:ext uri="{FF2B5EF4-FFF2-40B4-BE49-F238E27FC236}">
                  <a16:creationId xmlns:a16="http://schemas.microsoft.com/office/drawing/2014/main" id="{8EB9ABA5-4820-437D-AA00-8F6C4BA46CD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14" name="Line 18">
                <a:extLst>
                  <a:ext uri="{FF2B5EF4-FFF2-40B4-BE49-F238E27FC236}">
                    <a16:creationId xmlns:a16="http://schemas.microsoft.com/office/drawing/2014/main" id="{D4748C89-94CB-4EE6-B5EB-B4723640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5" name="Line 19">
                <a:extLst>
                  <a:ext uri="{FF2B5EF4-FFF2-40B4-BE49-F238E27FC236}">
                    <a16:creationId xmlns:a16="http://schemas.microsoft.com/office/drawing/2014/main" id="{59E12E6B-1384-4A70-BA21-571251025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6" name="Line 20">
                <a:extLst>
                  <a:ext uri="{FF2B5EF4-FFF2-40B4-BE49-F238E27FC236}">
                    <a16:creationId xmlns:a16="http://schemas.microsoft.com/office/drawing/2014/main" id="{762CC1CB-30A5-4D1D-A7BD-FF7E6E310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6" name="Group 21">
            <a:extLst>
              <a:ext uri="{FF2B5EF4-FFF2-40B4-BE49-F238E27FC236}">
                <a16:creationId xmlns:a16="http://schemas.microsoft.com/office/drawing/2014/main" id="{CED192A4-C143-45DD-97C6-B94916820DC6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6343650"/>
            <a:ext cx="501650" cy="233363"/>
            <a:chOff x="3600" y="219"/>
            <a:chExt cx="360" cy="175"/>
          </a:xfrm>
        </p:grpSpPr>
        <p:sp>
          <p:nvSpPr>
            <p:cNvPr id="127094" name="Oval 22">
              <a:extLst>
                <a:ext uri="{FF2B5EF4-FFF2-40B4-BE49-F238E27FC236}">
                  <a16:creationId xmlns:a16="http://schemas.microsoft.com/office/drawing/2014/main" id="{3FA456E3-CF0B-4E2C-9ADC-1119C209A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95" name="Line 23">
              <a:extLst>
                <a:ext uri="{FF2B5EF4-FFF2-40B4-BE49-F238E27FC236}">
                  <a16:creationId xmlns:a16="http://schemas.microsoft.com/office/drawing/2014/main" id="{B25FB970-5B00-4E65-B80A-1B722F5E9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6" name="Line 24">
              <a:extLst>
                <a:ext uri="{FF2B5EF4-FFF2-40B4-BE49-F238E27FC236}">
                  <a16:creationId xmlns:a16="http://schemas.microsoft.com/office/drawing/2014/main" id="{92FBB67E-CC8C-485B-A801-73F3C234E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7" name="Rectangle 25">
              <a:extLst>
                <a:ext uri="{FF2B5EF4-FFF2-40B4-BE49-F238E27FC236}">
                  <a16:creationId xmlns:a16="http://schemas.microsoft.com/office/drawing/2014/main" id="{D8761085-6AF8-4FEE-8404-253E424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98" name="Oval 26">
              <a:extLst>
                <a:ext uri="{FF2B5EF4-FFF2-40B4-BE49-F238E27FC236}">
                  <a16:creationId xmlns:a16="http://schemas.microsoft.com/office/drawing/2014/main" id="{EC3EC98D-856C-4639-B324-4B59DAB7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99" name="Group 27">
              <a:extLst>
                <a:ext uri="{FF2B5EF4-FFF2-40B4-BE49-F238E27FC236}">
                  <a16:creationId xmlns:a16="http://schemas.microsoft.com/office/drawing/2014/main" id="{51C673FF-9D53-4939-9228-21E97DCD5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04" name="Line 28">
                <a:extLst>
                  <a:ext uri="{FF2B5EF4-FFF2-40B4-BE49-F238E27FC236}">
                    <a16:creationId xmlns:a16="http://schemas.microsoft.com/office/drawing/2014/main" id="{69A23B7B-33BC-4CFF-B782-016FB9459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29">
                <a:extLst>
                  <a:ext uri="{FF2B5EF4-FFF2-40B4-BE49-F238E27FC236}">
                    <a16:creationId xmlns:a16="http://schemas.microsoft.com/office/drawing/2014/main" id="{B9A6857B-2150-43EC-8663-94F7A4756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Line 30">
                <a:extLst>
                  <a:ext uri="{FF2B5EF4-FFF2-40B4-BE49-F238E27FC236}">
                    <a16:creationId xmlns:a16="http://schemas.microsoft.com/office/drawing/2014/main" id="{20D43327-D744-4BA7-B432-EFC8E1551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100" name="Group 31">
              <a:extLst>
                <a:ext uri="{FF2B5EF4-FFF2-40B4-BE49-F238E27FC236}">
                  <a16:creationId xmlns:a16="http://schemas.microsoft.com/office/drawing/2014/main" id="{FD7C1960-6A59-42B4-9DEA-DCF551A4562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01" name="Line 32">
                <a:extLst>
                  <a:ext uri="{FF2B5EF4-FFF2-40B4-BE49-F238E27FC236}">
                    <a16:creationId xmlns:a16="http://schemas.microsoft.com/office/drawing/2014/main" id="{52F50DE4-72AA-4361-8584-7A09A8275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Line 33">
                <a:extLst>
                  <a:ext uri="{FF2B5EF4-FFF2-40B4-BE49-F238E27FC236}">
                    <a16:creationId xmlns:a16="http://schemas.microsoft.com/office/drawing/2014/main" id="{5A35C246-50CC-4574-8B5F-6770493C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3" name="Line 34">
                <a:extLst>
                  <a:ext uri="{FF2B5EF4-FFF2-40B4-BE49-F238E27FC236}">
                    <a16:creationId xmlns:a16="http://schemas.microsoft.com/office/drawing/2014/main" id="{281ADFE7-1E1E-4E20-8154-0C4117BB6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7" name="Group 35">
            <a:extLst>
              <a:ext uri="{FF2B5EF4-FFF2-40B4-BE49-F238E27FC236}">
                <a16:creationId xmlns:a16="http://schemas.microsoft.com/office/drawing/2014/main" id="{E0ADB2A8-14BB-495C-995A-262DCA9996B4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400675"/>
            <a:ext cx="501650" cy="233363"/>
            <a:chOff x="3600" y="219"/>
            <a:chExt cx="360" cy="175"/>
          </a:xfrm>
        </p:grpSpPr>
        <p:sp>
          <p:nvSpPr>
            <p:cNvPr id="127081" name="Oval 36">
              <a:extLst>
                <a:ext uri="{FF2B5EF4-FFF2-40B4-BE49-F238E27FC236}">
                  <a16:creationId xmlns:a16="http://schemas.microsoft.com/office/drawing/2014/main" id="{A5688010-FA49-410B-99A1-6F75B21F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82" name="Line 37">
              <a:extLst>
                <a:ext uri="{FF2B5EF4-FFF2-40B4-BE49-F238E27FC236}">
                  <a16:creationId xmlns:a16="http://schemas.microsoft.com/office/drawing/2014/main" id="{B7AE2809-F28E-43CF-BB5E-AF9C4106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3" name="Line 38">
              <a:extLst>
                <a:ext uri="{FF2B5EF4-FFF2-40B4-BE49-F238E27FC236}">
                  <a16:creationId xmlns:a16="http://schemas.microsoft.com/office/drawing/2014/main" id="{5BDD2A38-50F3-41AA-9A1B-241E48ACE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4" name="Rectangle 39">
              <a:extLst>
                <a:ext uri="{FF2B5EF4-FFF2-40B4-BE49-F238E27FC236}">
                  <a16:creationId xmlns:a16="http://schemas.microsoft.com/office/drawing/2014/main" id="{87B5050E-C4FB-4D14-A1B0-801DAB1FA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85" name="Oval 40">
              <a:extLst>
                <a:ext uri="{FF2B5EF4-FFF2-40B4-BE49-F238E27FC236}">
                  <a16:creationId xmlns:a16="http://schemas.microsoft.com/office/drawing/2014/main" id="{30F81661-1E16-47AE-B3B3-5D7D48A6A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86" name="Group 41">
              <a:extLst>
                <a:ext uri="{FF2B5EF4-FFF2-40B4-BE49-F238E27FC236}">
                  <a16:creationId xmlns:a16="http://schemas.microsoft.com/office/drawing/2014/main" id="{7F636292-A499-41B7-8317-168F4E471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91" name="Line 42">
                <a:extLst>
                  <a:ext uri="{FF2B5EF4-FFF2-40B4-BE49-F238E27FC236}">
                    <a16:creationId xmlns:a16="http://schemas.microsoft.com/office/drawing/2014/main" id="{1F7D7030-2689-4EDA-8F58-3838DDF48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Line 43">
                <a:extLst>
                  <a:ext uri="{FF2B5EF4-FFF2-40B4-BE49-F238E27FC236}">
                    <a16:creationId xmlns:a16="http://schemas.microsoft.com/office/drawing/2014/main" id="{577D48B3-61DA-4C98-8F7D-F4670D292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3" name="Line 44">
                <a:extLst>
                  <a:ext uri="{FF2B5EF4-FFF2-40B4-BE49-F238E27FC236}">
                    <a16:creationId xmlns:a16="http://schemas.microsoft.com/office/drawing/2014/main" id="{4BE52017-54C8-481D-9FD5-2A3BCA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87" name="Group 45">
              <a:extLst>
                <a:ext uri="{FF2B5EF4-FFF2-40B4-BE49-F238E27FC236}">
                  <a16:creationId xmlns:a16="http://schemas.microsoft.com/office/drawing/2014/main" id="{B134A169-0BD1-48FF-BE3C-F3DFB63E8DD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88" name="Line 46">
                <a:extLst>
                  <a:ext uri="{FF2B5EF4-FFF2-40B4-BE49-F238E27FC236}">
                    <a16:creationId xmlns:a16="http://schemas.microsoft.com/office/drawing/2014/main" id="{B77F8C08-E8EC-4838-B5DE-02FB48E57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9" name="Line 47">
                <a:extLst>
                  <a:ext uri="{FF2B5EF4-FFF2-40B4-BE49-F238E27FC236}">
                    <a16:creationId xmlns:a16="http://schemas.microsoft.com/office/drawing/2014/main" id="{D0F07B35-B102-46AB-ADBF-4AD814872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48">
                <a:extLst>
                  <a:ext uri="{FF2B5EF4-FFF2-40B4-BE49-F238E27FC236}">
                    <a16:creationId xmlns:a16="http://schemas.microsoft.com/office/drawing/2014/main" id="{5B04AA49-7869-4A38-BB45-AC6DE0A91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8" name="Group 18">
            <a:extLst>
              <a:ext uri="{FF2B5EF4-FFF2-40B4-BE49-F238E27FC236}">
                <a16:creationId xmlns:a16="http://schemas.microsoft.com/office/drawing/2014/main" id="{45AE34C6-E36F-49A7-BF2D-861464EB208F}"/>
              </a:ext>
            </a:extLst>
          </p:cNvPr>
          <p:cNvGrpSpPr>
            <a:grpSpLocks/>
          </p:cNvGrpSpPr>
          <p:nvPr/>
        </p:nvGrpSpPr>
        <p:grpSpPr bwMode="auto">
          <a:xfrm>
            <a:off x="3813175" y="6065838"/>
            <a:ext cx="500063" cy="233362"/>
            <a:chOff x="2269009" y="6392060"/>
            <a:chExt cx="500221" cy="233326"/>
          </a:xfrm>
        </p:grpSpPr>
        <p:sp>
          <p:nvSpPr>
            <p:cNvPr id="127068" name="Oval 50">
              <a:extLst>
                <a:ext uri="{FF2B5EF4-FFF2-40B4-BE49-F238E27FC236}">
                  <a16:creationId xmlns:a16="http://schemas.microsoft.com/office/drawing/2014/main" id="{4A43C4C2-E780-44A4-9873-F1E43661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69" name="Line 51">
              <a:extLst>
                <a:ext uri="{FF2B5EF4-FFF2-40B4-BE49-F238E27FC236}">
                  <a16:creationId xmlns:a16="http://schemas.microsoft.com/office/drawing/2014/main" id="{AAAFAF20-9E04-4F79-8A9F-C2C2CE472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0" name="Line 52">
              <a:extLst>
                <a:ext uri="{FF2B5EF4-FFF2-40B4-BE49-F238E27FC236}">
                  <a16:creationId xmlns:a16="http://schemas.microsoft.com/office/drawing/2014/main" id="{21991990-DA26-4823-AE28-3DE4EE95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1" name="Rectangle 53">
              <a:extLst>
                <a:ext uri="{FF2B5EF4-FFF2-40B4-BE49-F238E27FC236}">
                  <a16:creationId xmlns:a16="http://schemas.microsoft.com/office/drawing/2014/main" id="{AA9F9B03-55B8-443E-9287-D56AAFF74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72" name="Oval 54">
              <a:extLst>
                <a:ext uri="{FF2B5EF4-FFF2-40B4-BE49-F238E27FC236}">
                  <a16:creationId xmlns:a16="http://schemas.microsoft.com/office/drawing/2014/main" id="{584A5721-9E0B-43A2-B121-3B917D92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73" name="Group 55">
              <a:extLst>
                <a:ext uri="{FF2B5EF4-FFF2-40B4-BE49-F238E27FC236}">
                  <a16:creationId xmlns:a16="http://schemas.microsoft.com/office/drawing/2014/main" id="{5D8FA7E7-33B4-4A75-941D-4BBFAE431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127078" name="Line 56">
                <a:extLst>
                  <a:ext uri="{FF2B5EF4-FFF2-40B4-BE49-F238E27FC236}">
                    <a16:creationId xmlns:a16="http://schemas.microsoft.com/office/drawing/2014/main" id="{598CAAD2-3952-453F-A5FF-92E2988F8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9" name="Line 57">
                <a:extLst>
                  <a:ext uri="{FF2B5EF4-FFF2-40B4-BE49-F238E27FC236}">
                    <a16:creationId xmlns:a16="http://schemas.microsoft.com/office/drawing/2014/main" id="{87498EFA-595A-462E-9EA5-127D082CE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Line 58">
                <a:extLst>
                  <a:ext uri="{FF2B5EF4-FFF2-40B4-BE49-F238E27FC236}">
                    <a16:creationId xmlns:a16="http://schemas.microsoft.com/office/drawing/2014/main" id="{1B6E5B51-A56E-47CB-A05D-6FA2CE5C8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74" name="Group 59">
              <a:extLst>
                <a:ext uri="{FF2B5EF4-FFF2-40B4-BE49-F238E27FC236}">
                  <a16:creationId xmlns:a16="http://schemas.microsoft.com/office/drawing/2014/main" id="{7EB207B6-F6EE-4B72-9E55-1EB09FA2E8A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127075" name="Line 60">
                <a:extLst>
                  <a:ext uri="{FF2B5EF4-FFF2-40B4-BE49-F238E27FC236}">
                    <a16:creationId xmlns:a16="http://schemas.microsoft.com/office/drawing/2014/main" id="{7E975983-2C3B-485E-A6CA-DC7F2D09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61">
                <a:extLst>
                  <a:ext uri="{FF2B5EF4-FFF2-40B4-BE49-F238E27FC236}">
                    <a16:creationId xmlns:a16="http://schemas.microsoft.com/office/drawing/2014/main" id="{30121E00-50A1-4EA8-A359-6B400FF7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62">
                <a:extLst>
                  <a:ext uri="{FF2B5EF4-FFF2-40B4-BE49-F238E27FC236}">
                    <a16:creationId xmlns:a16="http://schemas.microsoft.com/office/drawing/2014/main" id="{8C1C7BA9-84DF-4A12-B28D-2505480CA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9" name="Group 63">
            <a:extLst>
              <a:ext uri="{FF2B5EF4-FFF2-40B4-BE49-F238E27FC236}">
                <a16:creationId xmlns:a16="http://schemas.microsoft.com/office/drawing/2014/main" id="{0431B278-54A5-4719-9612-BB6643B46C26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6362700"/>
            <a:ext cx="503237" cy="233363"/>
            <a:chOff x="3600" y="219"/>
            <a:chExt cx="360" cy="175"/>
          </a:xfrm>
        </p:grpSpPr>
        <p:sp>
          <p:nvSpPr>
            <p:cNvPr id="127055" name="Oval 64">
              <a:extLst>
                <a:ext uri="{FF2B5EF4-FFF2-40B4-BE49-F238E27FC236}">
                  <a16:creationId xmlns:a16="http://schemas.microsoft.com/office/drawing/2014/main" id="{D4BDB2A7-2006-4B8B-AF7E-BA13DBE6D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56" name="Line 65">
              <a:extLst>
                <a:ext uri="{FF2B5EF4-FFF2-40B4-BE49-F238E27FC236}">
                  <a16:creationId xmlns:a16="http://schemas.microsoft.com/office/drawing/2014/main" id="{986D856C-62B4-4B80-B345-2597758FF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7" name="Line 66">
              <a:extLst>
                <a:ext uri="{FF2B5EF4-FFF2-40B4-BE49-F238E27FC236}">
                  <a16:creationId xmlns:a16="http://schemas.microsoft.com/office/drawing/2014/main" id="{0DF52EF5-AA9F-4547-91F1-0BAA04CF1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8" name="Rectangle 67">
              <a:extLst>
                <a:ext uri="{FF2B5EF4-FFF2-40B4-BE49-F238E27FC236}">
                  <a16:creationId xmlns:a16="http://schemas.microsoft.com/office/drawing/2014/main" id="{63E19AFC-B375-4CB9-BB3D-0CEDEF55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59" name="Oval 68">
              <a:extLst>
                <a:ext uri="{FF2B5EF4-FFF2-40B4-BE49-F238E27FC236}">
                  <a16:creationId xmlns:a16="http://schemas.microsoft.com/office/drawing/2014/main" id="{1616CACF-92E4-430D-A554-9F16B097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60" name="Group 69">
              <a:extLst>
                <a:ext uri="{FF2B5EF4-FFF2-40B4-BE49-F238E27FC236}">
                  <a16:creationId xmlns:a16="http://schemas.microsoft.com/office/drawing/2014/main" id="{3DBA6FED-E4FA-45B0-94A4-488720C07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65" name="Line 70">
                <a:extLst>
                  <a:ext uri="{FF2B5EF4-FFF2-40B4-BE49-F238E27FC236}">
                    <a16:creationId xmlns:a16="http://schemas.microsoft.com/office/drawing/2014/main" id="{E30C8C2C-09E0-4C45-AF6E-6A2CC900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6" name="Line 71">
                <a:extLst>
                  <a:ext uri="{FF2B5EF4-FFF2-40B4-BE49-F238E27FC236}">
                    <a16:creationId xmlns:a16="http://schemas.microsoft.com/office/drawing/2014/main" id="{C85B16B7-7B7E-424A-BFE0-EC7786A33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7" name="Line 72">
                <a:extLst>
                  <a:ext uri="{FF2B5EF4-FFF2-40B4-BE49-F238E27FC236}">
                    <a16:creationId xmlns:a16="http://schemas.microsoft.com/office/drawing/2014/main" id="{6FF33C52-70AC-4917-AFD7-F1C8B9DF8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61" name="Group 73">
              <a:extLst>
                <a:ext uri="{FF2B5EF4-FFF2-40B4-BE49-F238E27FC236}">
                  <a16:creationId xmlns:a16="http://schemas.microsoft.com/office/drawing/2014/main" id="{FE3AFEC2-544E-4862-A0D1-22EC4C44D5C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2" name="Line 74">
                <a:extLst>
                  <a:ext uri="{FF2B5EF4-FFF2-40B4-BE49-F238E27FC236}">
                    <a16:creationId xmlns:a16="http://schemas.microsoft.com/office/drawing/2014/main" id="{9D718BBB-4663-4BF7-A1DE-96071B2B8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3" name="Line 75">
                <a:extLst>
                  <a:ext uri="{FF2B5EF4-FFF2-40B4-BE49-F238E27FC236}">
                    <a16:creationId xmlns:a16="http://schemas.microsoft.com/office/drawing/2014/main" id="{C4DD6B61-C5EF-4F49-8A6D-4F6F0AAC7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4" name="Line 76">
                <a:extLst>
                  <a:ext uri="{FF2B5EF4-FFF2-40B4-BE49-F238E27FC236}">
                    <a16:creationId xmlns:a16="http://schemas.microsoft.com/office/drawing/2014/main" id="{37B60319-D028-4475-AA54-BB1FB822C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7000" name="Group 77">
            <a:extLst>
              <a:ext uri="{FF2B5EF4-FFF2-40B4-BE49-F238E27FC236}">
                <a16:creationId xmlns:a16="http://schemas.microsoft.com/office/drawing/2014/main" id="{9FF2F7DB-F32D-46FC-80BB-323BA213CE9A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5707063"/>
            <a:ext cx="501650" cy="233362"/>
            <a:chOff x="3600" y="219"/>
            <a:chExt cx="360" cy="175"/>
          </a:xfrm>
        </p:grpSpPr>
        <p:sp>
          <p:nvSpPr>
            <p:cNvPr id="127042" name="Oval 78">
              <a:extLst>
                <a:ext uri="{FF2B5EF4-FFF2-40B4-BE49-F238E27FC236}">
                  <a16:creationId xmlns:a16="http://schemas.microsoft.com/office/drawing/2014/main" id="{1271D617-CBDC-4EF9-B1D5-978228CF8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43" name="Line 79">
              <a:extLst>
                <a:ext uri="{FF2B5EF4-FFF2-40B4-BE49-F238E27FC236}">
                  <a16:creationId xmlns:a16="http://schemas.microsoft.com/office/drawing/2014/main" id="{E7F41ECE-A59E-465C-8FCE-D2B9B5D30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Line 80">
              <a:extLst>
                <a:ext uri="{FF2B5EF4-FFF2-40B4-BE49-F238E27FC236}">
                  <a16:creationId xmlns:a16="http://schemas.microsoft.com/office/drawing/2014/main" id="{C731BEC6-85FF-4894-9E9B-A0EE0F300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Rectangle 81">
              <a:extLst>
                <a:ext uri="{FF2B5EF4-FFF2-40B4-BE49-F238E27FC236}">
                  <a16:creationId xmlns:a16="http://schemas.microsoft.com/office/drawing/2014/main" id="{8B91268B-66AA-4F65-A421-6788A263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46" name="Oval 82">
              <a:extLst>
                <a:ext uri="{FF2B5EF4-FFF2-40B4-BE49-F238E27FC236}">
                  <a16:creationId xmlns:a16="http://schemas.microsoft.com/office/drawing/2014/main" id="{70D30319-81B4-4A4E-A742-41CEF53B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47" name="Group 83">
              <a:extLst>
                <a:ext uri="{FF2B5EF4-FFF2-40B4-BE49-F238E27FC236}">
                  <a16:creationId xmlns:a16="http://schemas.microsoft.com/office/drawing/2014/main" id="{D69CA890-96EB-488E-A992-6C5D4A018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52" name="Line 84">
                <a:extLst>
                  <a:ext uri="{FF2B5EF4-FFF2-40B4-BE49-F238E27FC236}">
                    <a16:creationId xmlns:a16="http://schemas.microsoft.com/office/drawing/2014/main" id="{FCC6DA51-AB3C-4345-8FA5-FE216AAD2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3" name="Line 85">
                <a:extLst>
                  <a:ext uri="{FF2B5EF4-FFF2-40B4-BE49-F238E27FC236}">
                    <a16:creationId xmlns:a16="http://schemas.microsoft.com/office/drawing/2014/main" id="{EB573796-1E99-49CE-B929-17AA15E92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Line 86">
                <a:extLst>
                  <a:ext uri="{FF2B5EF4-FFF2-40B4-BE49-F238E27FC236}">
                    <a16:creationId xmlns:a16="http://schemas.microsoft.com/office/drawing/2014/main" id="{09FBA41F-D5B7-4C92-BD70-CADED9229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48" name="Group 87">
              <a:extLst>
                <a:ext uri="{FF2B5EF4-FFF2-40B4-BE49-F238E27FC236}">
                  <a16:creationId xmlns:a16="http://schemas.microsoft.com/office/drawing/2014/main" id="{0D232A6B-C778-499B-B0F1-48E5419E07F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49" name="Line 88">
                <a:extLst>
                  <a:ext uri="{FF2B5EF4-FFF2-40B4-BE49-F238E27FC236}">
                    <a16:creationId xmlns:a16="http://schemas.microsoft.com/office/drawing/2014/main" id="{902557C9-3800-403E-8A2B-F086B6C09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Line 89">
                <a:extLst>
                  <a:ext uri="{FF2B5EF4-FFF2-40B4-BE49-F238E27FC236}">
                    <a16:creationId xmlns:a16="http://schemas.microsoft.com/office/drawing/2014/main" id="{3D479DD6-2BF1-4E5A-8BA3-42540569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1" name="Line 90">
                <a:extLst>
                  <a:ext uri="{FF2B5EF4-FFF2-40B4-BE49-F238E27FC236}">
                    <a16:creationId xmlns:a16="http://schemas.microsoft.com/office/drawing/2014/main" id="{9685A626-C10A-4CD3-9273-4E2557926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7001" name="Freeform 91">
            <a:extLst>
              <a:ext uri="{FF2B5EF4-FFF2-40B4-BE49-F238E27FC236}">
                <a16:creationId xmlns:a16="http://schemas.microsoft.com/office/drawing/2014/main" id="{FA1BF435-181D-48CC-972A-609767C11CC3}"/>
              </a:ext>
            </a:extLst>
          </p:cNvPr>
          <p:cNvSpPr>
            <a:spLocks/>
          </p:cNvSpPr>
          <p:nvPr/>
        </p:nvSpPr>
        <p:spPr bwMode="auto">
          <a:xfrm>
            <a:off x="4410075" y="5524500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Freeform 92">
            <a:extLst>
              <a:ext uri="{FF2B5EF4-FFF2-40B4-BE49-F238E27FC236}">
                <a16:creationId xmlns:a16="http://schemas.microsoft.com/office/drawing/2014/main" id="{715D3244-B6F0-4A2C-9924-C7F194143821}"/>
              </a:ext>
            </a:extLst>
          </p:cNvPr>
          <p:cNvSpPr>
            <a:spLocks/>
          </p:cNvSpPr>
          <p:nvPr/>
        </p:nvSpPr>
        <p:spPr bwMode="auto">
          <a:xfrm>
            <a:off x="3344863" y="591661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3" name="Freeform 93">
            <a:extLst>
              <a:ext uri="{FF2B5EF4-FFF2-40B4-BE49-F238E27FC236}">
                <a16:creationId xmlns:a16="http://schemas.microsoft.com/office/drawing/2014/main" id="{5A5EED64-1B44-4C92-B8DE-69435636B4A4}"/>
              </a:ext>
            </a:extLst>
          </p:cNvPr>
          <p:cNvSpPr>
            <a:spLocks/>
          </p:cNvSpPr>
          <p:nvPr/>
        </p:nvSpPr>
        <p:spPr bwMode="auto">
          <a:xfrm>
            <a:off x="4292600" y="5892800"/>
            <a:ext cx="630238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Freeform 94">
            <a:extLst>
              <a:ext uri="{FF2B5EF4-FFF2-40B4-BE49-F238E27FC236}">
                <a16:creationId xmlns:a16="http://schemas.microsoft.com/office/drawing/2014/main" id="{CD4C32AC-C7A9-4192-8804-B106C6CA1377}"/>
              </a:ext>
            </a:extLst>
          </p:cNvPr>
          <p:cNvSpPr>
            <a:spLocks/>
          </p:cNvSpPr>
          <p:nvPr/>
        </p:nvSpPr>
        <p:spPr bwMode="auto">
          <a:xfrm>
            <a:off x="4960938" y="5946775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5" name="Freeform 95">
            <a:extLst>
              <a:ext uri="{FF2B5EF4-FFF2-40B4-BE49-F238E27FC236}">
                <a16:creationId xmlns:a16="http://schemas.microsoft.com/office/drawing/2014/main" id="{7FDDF4E7-D820-4998-91C5-E748ECCE7825}"/>
              </a:ext>
            </a:extLst>
          </p:cNvPr>
          <p:cNvSpPr>
            <a:spLocks/>
          </p:cNvSpPr>
          <p:nvPr/>
        </p:nvSpPr>
        <p:spPr bwMode="auto">
          <a:xfrm>
            <a:off x="3724275" y="6480175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6" name="Freeform 96">
            <a:extLst>
              <a:ext uri="{FF2B5EF4-FFF2-40B4-BE49-F238E27FC236}">
                <a16:creationId xmlns:a16="http://schemas.microsoft.com/office/drawing/2014/main" id="{279AEB31-9516-4B0B-8607-DDB9A854BE26}"/>
              </a:ext>
            </a:extLst>
          </p:cNvPr>
          <p:cNvSpPr>
            <a:spLocks/>
          </p:cNvSpPr>
          <p:nvPr/>
        </p:nvSpPr>
        <p:spPr bwMode="auto">
          <a:xfrm>
            <a:off x="3187700" y="5940425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Freeform 7">
            <a:extLst>
              <a:ext uri="{FF2B5EF4-FFF2-40B4-BE49-F238E27FC236}">
                <a16:creationId xmlns:a16="http://schemas.microsoft.com/office/drawing/2014/main" id="{6F20B624-B529-45FC-8886-342587BC2BD5}"/>
              </a:ext>
            </a:extLst>
          </p:cNvPr>
          <p:cNvSpPr>
            <a:spLocks/>
          </p:cNvSpPr>
          <p:nvPr/>
        </p:nvSpPr>
        <p:spPr bwMode="auto">
          <a:xfrm>
            <a:off x="2076450" y="4598988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8" name="TextBox 10">
            <a:extLst>
              <a:ext uri="{FF2B5EF4-FFF2-40B4-BE49-F238E27FC236}">
                <a16:creationId xmlns:a16="http://schemas.microsoft.com/office/drawing/2014/main" id="{8FB18ECC-41B1-4C9B-8BEC-23266435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39888" y="4827588"/>
            <a:ext cx="46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ECN=11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4C1BE9-1D95-47F2-83A1-AA31024604D6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5843588"/>
            <a:ext cx="1493838" cy="307975"/>
            <a:chOff x="1502428" y="5844331"/>
            <a:chExt cx="1493249" cy="307777"/>
          </a:xfrm>
        </p:grpSpPr>
        <p:grpSp>
          <p:nvGrpSpPr>
            <p:cNvPr id="127034" name="Group 274">
              <a:extLst>
                <a:ext uri="{FF2B5EF4-FFF2-40B4-BE49-F238E27FC236}">
                  <a16:creationId xmlns:a16="http://schemas.microsoft.com/office/drawing/2014/main" id="{232E9BCB-C37E-4A6B-977F-7B8BA48EC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127036" name="Group 275">
                <a:extLst>
                  <a:ext uri="{FF2B5EF4-FFF2-40B4-BE49-F238E27FC236}">
                    <a16:creationId xmlns:a16="http://schemas.microsoft.com/office/drawing/2014/main" id="{A630FB8A-308A-4C82-AAC0-DAD2761B3D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412FBED0-43E8-4F96-95F5-6E5998A3EA98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9BA4EF0-D9C9-4738-9480-EEA222BB62C5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BD8E5BBC-DED6-49FE-B6C7-2120971AA81E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E06F9838-BAC1-43FA-8F6E-5179DD5DBF92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7037" name="TextBox 276">
                <a:extLst>
                  <a:ext uri="{FF2B5EF4-FFF2-40B4-BE49-F238E27FC236}">
                    <a16:creationId xmlns:a16="http://schemas.microsoft.com/office/drawing/2014/main" id="{B96E4F5F-1021-4EDD-AF7E-7A969E5FD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chemeClr val="bg1"/>
                    </a:solidFill>
                  </a:rPr>
                  <a:t>ECN=</a:t>
                </a:r>
                <a:r>
                  <a:rPr lang="en-US" altLang="en-US" sz="1400">
                    <a:solidFill>
                      <a:srgbClr val="FFFFFF"/>
                    </a:solidFill>
                  </a:rPr>
                  <a:t>00</a:t>
                </a:r>
              </a:p>
            </p:txBody>
          </p:sp>
        </p:grpSp>
        <p:cxnSp>
          <p:nvCxnSpPr>
            <p:cNvPr id="127035" name="Straight Arrow Connector 15">
              <a:extLst>
                <a:ext uri="{FF2B5EF4-FFF2-40B4-BE49-F238E27FC236}">
                  <a16:creationId xmlns:a16="http://schemas.microsoft.com/office/drawing/2014/main" id="{4A670E3D-513F-40D8-A244-76FEEEF8F6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6C8E06-7546-4CDF-AED9-53D8850599C3}"/>
              </a:ext>
            </a:extLst>
          </p:cNvPr>
          <p:cNvGrpSpPr>
            <a:grpSpLocks/>
          </p:cNvGrpSpPr>
          <p:nvPr/>
        </p:nvGrpSpPr>
        <p:grpSpPr bwMode="auto">
          <a:xfrm>
            <a:off x="3621088" y="5775325"/>
            <a:ext cx="1493837" cy="358775"/>
            <a:chOff x="3621632" y="5775938"/>
            <a:chExt cx="1493249" cy="357723"/>
          </a:xfrm>
        </p:grpSpPr>
        <p:grpSp>
          <p:nvGrpSpPr>
            <p:cNvPr id="127026" name="Group 13">
              <a:extLst>
                <a:ext uri="{FF2B5EF4-FFF2-40B4-BE49-F238E27FC236}">
                  <a16:creationId xmlns:a16="http://schemas.microsoft.com/office/drawing/2014/main" id="{D75E841E-A7A2-4B5E-83F9-93A5A90FC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127028" name="Group 11">
                <a:extLst>
                  <a:ext uri="{FF2B5EF4-FFF2-40B4-BE49-F238E27FC236}">
                    <a16:creationId xmlns:a16="http://schemas.microsoft.com/office/drawing/2014/main" id="{2CECAC19-0AA6-4178-AB05-C387C7AFC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1610E52-3EB3-4808-A849-8E88B644582F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6779702-87CD-4DD1-9406-BCCB34FE187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94AE5C11-DE34-4C08-995A-8E3ECD9C199A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2D3222E8-A4A0-47E0-9FD2-BF0CD29D5040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7029" name="TextBox 12">
                <a:extLst>
                  <a:ext uri="{FF2B5EF4-FFF2-40B4-BE49-F238E27FC236}">
                    <a16:creationId xmlns:a16="http://schemas.microsoft.com/office/drawing/2014/main" id="{5FD42923-34D5-4DE6-9D24-45CA9DD4C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chemeClr val="bg1"/>
                    </a:solidFill>
                  </a:rPr>
                  <a:t>ECN=</a:t>
                </a:r>
                <a:r>
                  <a:rPr lang="en-US" altLang="en-US" sz="1400">
                    <a:solidFill>
                      <a:srgbClr val="FF0000"/>
                    </a:solidFill>
                  </a:rPr>
                  <a:t>11</a:t>
                </a:r>
              </a:p>
            </p:txBody>
          </p:sp>
        </p:grpSp>
        <p:cxnSp>
          <p:nvCxnSpPr>
            <p:cNvPr id="127027" name="Straight Arrow Connector 286">
              <a:extLst>
                <a:ext uri="{FF2B5EF4-FFF2-40B4-BE49-F238E27FC236}">
                  <a16:creationId xmlns:a16="http://schemas.microsoft.com/office/drawing/2014/main" id="{92C1058F-2731-4605-AE26-A3E8AE330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F16969-703F-421D-931A-D4A812641685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4533900"/>
            <a:ext cx="3983038" cy="379413"/>
            <a:chOff x="2334273" y="4534486"/>
            <a:chExt cx="3981995" cy="378689"/>
          </a:xfrm>
        </p:grpSpPr>
        <p:grpSp>
          <p:nvGrpSpPr>
            <p:cNvPr id="127018" name="Group 27">
              <a:extLst>
                <a:ext uri="{FF2B5EF4-FFF2-40B4-BE49-F238E27FC236}">
                  <a16:creationId xmlns:a16="http://schemas.microsoft.com/office/drawing/2014/main" id="{23C7FCBF-1B8B-48E0-9983-D32D778B0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7C02A34-B2E0-43B6-82A3-AAB226652449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022" name="Rectangle 298">
                <a:extLst>
                  <a:ext uri="{FF2B5EF4-FFF2-40B4-BE49-F238E27FC236}">
                    <a16:creationId xmlns:a16="http://schemas.microsoft.com/office/drawing/2014/main" id="{C3E08A63-991B-4E34-B890-D44E3D58B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23" name="Freeform 299">
                <a:extLst>
                  <a:ext uri="{FF2B5EF4-FFF2-40B4-BE49-F238E27FC236}">
                    <a16:creationId xmlns:a16="http://schemas.microsoft.com/office/drawing/2014/main" id="{FD5892DA-D8F9-4BEC-914B-5942F6E8D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4" name="Freeform 300">
                <a:extLst>
                  <a:ext uri="{FF2B5EF4-FFF2-40B4-BE49-F238E27FC236}">
                    <a16:creationId xmlns:a16="http://schemas.microsoft.com/office/drawing/2014/main" id="{E8439A75-7E6E-49E0-9B34-15C97F3759F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5" name="TextBox 296">
                <a:extLst>
                  <a:ext uri="{FF2B5EF4-FFF2-40B4-BE49-F238E27FC236}">
                    <a16:creationId xmlns:a16="http://schemas.microsoft.com/office/drawing/2014/main" id="{1BA03962-8EAC-49B1-8236-53FA92D64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chemeClr val="bg1"/>
                    </a:solidFill>
                  </a:rPr>
                  <a:t>ECE=</a:t>
                </a:r>
                <a:r>
                  <a:rPr lang="en-US" altLang="en-US" sz="14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cxnSp>
          <p:nvCxnSpPr>
            <p:cNvPr id="127019" name="Straight Arrow Connector 294">
              <a:extLst>
                <a:ext uri="{FF2B5EF4-FFF2-40B4-BE49-F238E27FC236}">
                  <a16:creationId xmlns:a16="http://schemas.microsoft.com/office/drawing/2014/main" id="{D136AFB2-C0A0-4E26-9AAE-6DC1192246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020" name="Straight Arrow Connector 25">
              <a:extLst>
                <a:ext uri="{FF2B5EF4-FFF2-40B4-BE49-F238E27FC236}">
                  <a16:creationId xmlns:a16="http://schemas.microsoft.com/office/drawing/2014/main" id="{F6399961-4676-4764-9CFA-73E5343C3B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93575-1163-42FF-A740-C41A79B35A7A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6161088"/>
            <a:ext cx="1160463" cy="461962"/>
            <a:chOff x="902416" y="6160831"/>
            <a:chExt cx="1160369" cy="462226"/>
          </a:xfrm>
        </p:grpSpPr>
        <p:sp>
          <p:nvSpPr>
            <p:cNvPr id="127016" name="TextBox 29">
              <a:extLst>
                <a:ext uri="{FF2B5EF4-FFF2-40B4-BE49-F238E27FC236}">
                  <a16:creationId xmlns:a16="http://schemas.microsoft.com/office/drawing/2014/main" id="{590CC9E8-1C43-428E-BBD4-F4A547AE6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IP datagram</a:t>
              </a:r>
            </a:p>
          </p:txBody>
        </p:sp>
        <p:cxnSp>
          <p:nvCxnSpPr>
            <p:cNvPr id="127017" name="Straight Connector 31">
              <a:extLst>
                <a:ext uri="{FF2B5EF4-FFF2-40B4-BE49-F238E27FC236}">
                  <a16:creationId xmlns:a16="http://schemas.microsoft.com/office/drawing/2014/main" id="{8D5AEC54-AF19-4C10-8843-C180BF244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8E252E-2500-45CB-A0C1-73E14FFFB4DD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3995738"/>
            <a:ext cx="1620837" cy="515937"/>
            <a:chOff x="4531899" y="3996483"/>
            <a:chExt cx="1620957" cy="514832"/>
          </a:xfrm>
        </p:grpSpPr>
        <p:sp>
          <p:nvSpPr>
            <p:cNvPr id="127014" name="TextBox 312">
              <a:extLst>
                <a:ext uri="{FF2B5EF4-FFF2-40B4-BE49-F238E27FC236}">
                  <a16:creationId xmlns:a16="http://schemas.microsoft.com/office/drawing/2014/main" id="{FE83F454-332A-4231-A18F-366158FCD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TCP ACK segment</a:t>
              </a:r>
            </a:p>
          </p:txBody>
        </p:sp>
        <p:cxnSp>
          <p:nvCxnSpPr>
            <p:cNvPr id="127015" name="Straight Connector 313">
              <a:extLst>
                <a:ext uri="{FF2B5EF4-FFF2-40B4-BE49-F238E27FC236}">
                  <a16:creationId xmlns:a16="http://schemas.microsoft.com/office/drawing/2014/main" id="{65CBD506-874C-45A4-B021-7F5FED58D3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>
            <a:extLst>
              <a:ext uri="{FF2B5EF4-FFF2-40B4-BE49-F238E27FC236}">
                <a16:creationId xmlns:a16="http://schemas.microsoft.com/office/drawing/2014/main" id="{143F0F4A-5E94-49F2-964C-05B16CC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43" name="Slide Number Placeholder 6">
            <a:extLst>
              <a:ext uri="{FF2B5EF4-FFF2-40B4-BE49-F238E27FC236}">
                <a16:creationId xmlns:a16="http://schemas.microsoft.com/office/drawing/2014/main" id="{025F133F-9ACF-45E1-8405-DA56239C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6C8D8508-C873-4101-879D-6FA91EF59F6A}" type="slidenum">
              <a:rPr lang="en-US" altLang="en-US" sz="1200"/>
              <a:pPr/>
              <a:t>108</a:t>
            </a:fld>
            <a:endParaRPr lang="en-US" altLang="en-US" sz="1200"/>
          </a:p>
        </p:txBody>
      </p:sp>
      <p:pic>
        <p:nvPicPr>
          <p:cNvPr id="128003" name="Picture 6" descr="underline_base">
            <a:extLst>
              <a:ext uri="{FF2B5EF4-FFF2-40B4-BE49-F238E27FC236}">
                <a16:creationId xmlns:a16="http://schemas.microsoft.com/office/drawing/2014/main" id="{59F3584C-4577-422D-A956-2AC27D4C67F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9048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>
            <a:extLst>
              <a:ext uri="{FF2B5EF4-FFF2-40B4-BE49-F238E27FC236}">
                <a16:creationId xmlns:a16="http://schemas.microsoft.com/office/drawing/2014/main" id="{208C18F1-2F84-4D8F-8C90-37BCF6819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summary</a:t>
            </a:r>
          </a:p>
        </p:txBody>
      </p:sp>
      <p:sp>
        <p:nvSpPr>
          <p:cNvPr id="112646" name="Rectangle 3">
            <a:extLst>
              <a:ext uri="{FF2B5EF4-FFF2-40B4-BE49-F238E27FC236}">
                <a16:creationId xmlns:a16="http://schemas.microsoft.com/office/drawing/2014/main" id="{9E9C7D13-C304-480E-A38E-16E6FFAFFB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multiplexing, </a:t>
            </a:r>
            <a:r>
              <a:rPr lang="en-US" sz="2800" dirty="0" err="1">
                <a:ea typeface="ＭＳ Ｐゴシック" charset="0"/>
              </a:rPr>
              <a:t>demultiplexing</a:t>
            </a:r>
            <a:endParaRPr lang="en-US" sz="2800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congestion control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</a:t>
            </a:r>
          </a:p>
        </p:txBody>
      </p:sp>
      <p:sp>
        <p:nvSpPr>
          <p:cNvPr id="112647" name="Rectangle 4">
            <a:extLst>
              <a:ext uri="{FF2B5EF4-FFF2-40B4-BE49-F238E27FC236}">
                <a16:creationId xmlns:a16="http://schemas.microsoft.com/office/drawing/2014/main" id="{894D847E-F447-4D18-860D-2BA7D1F622D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78463" y="1839913"/>
            <a:ext cx="3333750" cy="4321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next:</a:t>
            </a:r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/>
              <a:t>leaving the network </a:t>
            </a:r>
            <a:r>
              <a:rPr lang="ja-JP" altLang="en-US"/>
              <a:t>“</a:t>
            </a:r>
            <a:r>
              <a:rPr lang="en-US" altLang="ja-JP"/>
              <a:t>edge</a:t>
            </a:r>
            <a:r>
              <a:rPr lang="ja-JP" altLang="en-US"/>
              <a:t>”</a:t>
            </a:r>
            <a:r>
              <a:rPr lang="en-US" altLang="ja-JP"/>
              <a:t> (application, transport layers)</a:t>
            </a:r>
          </a:p>
          <a:p>
            <a:r>
              <a:rPr lang="en-US" altLang="en-US"/>
              <a:t>into the network </a:t>
            </a:r>
            <a:r>
              <a:rPr lang="ja-JP" altLang="en-US"/>
              <a:t>“</a:t>
            </a:r>
            <a:r>
              <a:rPr lang="en-US" altLang="ja-JP"/>
              <a:t>core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two network layer chapters:</a:t>
            </a:r>
          </a:p>
          <a:p>
            <a:pPr lvl="1"/>
            <a:r>
              <a:rPr lang="en-US" altLang="en-US"/>
              <a:t>data plane</a:t>
            </a:r>
          </a:p>
          <a:p>
            <a:pPr lvl="1"/>
            <a:r>
              <a:rPr lang="en-US" altLang="en-US"/>
              <a:t>control plane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F8B16C39-141C-488F-9E30-A6863BAE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58848D5E-439F-4299-B68C-6E17FC78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EB47D63-D310-473F-A3AC-29CEF4CA683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pic>
        <p:nvPicPr>
          <p:cNvPr id="25603" name="Picture 213" descr="underline_base">
            <a:extLst>
              <a:ext uri="{FF2B5EF4-FFF2-40B4-BE49-F238E27FC236}">
                <a16:creationId xmlns:a16="http://schemas.microsoft.com/office/drawing/2014/main" id="{646664CD-6264-4905-AD3C-20FCD2E287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>
            <a:extLst>
              <a:ext uri="{FF2B5EF4-FFF2-40B4-BE49-F238E27FC236}">
                <a16:creationId xmlns:a16="http://schemas.microsoft.com/office/drawing/2014/main" id="{7704F547-3571-4BF4-9944-A8BDCF2FF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>
            <a:extLst>
              <a:ext uri="{FF2B5EF4-FFF2-40B4-BE49-F238E27FC236}">
                <a16:creationId xmlns:a16="http://schemas.microsoft.com/office/drawing/2014/main" id="{2EBB81A2-E384-4A9D-9F70-268335879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  <a:cs typeface="+mn-cs"/>
            </a:endParaRPr>
          </a:p>
        </p:txBody>
      </p:sp>
      <p:sp>
        <p:nvSpPr>
          <p:cNvPr id="25606" name="Freeform 89">
            <a:extLst>
              <a:ext uri="{FF2B5EF4-FFF2-40B4-BE49-F238E27FC236}">
                <a16:creationId xmlns:a16="http://schemas.microsoft.com/office/drawing/2014/main" id="{6D8D3590-6E73-4785-96AE-399F527BBF70}"/>
              </a:ext>
            </a:extLst>
          </p:cNvPr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Freeform 97">
            <a:extLst>
              <a:ext uri="{FF2B5EF4-FFF2-40B4-BE49-F238E27FC236}">
                <a16:creationId xmlns:a16="http://schemas.microsoft.com/office/drawing/2014/main" id="{F71CD28C-7257-400F-8F34-58295F714964}"/>
              </a:ext>
            </a:extLst>
          </p:cNvPr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23">
            <a:extLst>
              <a:ext uri="{FF2B5EF4-FFF2-40B4-BE49-F238E27FC236}">
                <a16:creationId xmlns:a16="http://schemas.microsoft.com/office/drawing/2014/main" id="{4ADF38BA-641C-4230-9086-80E757B9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9" name="Rectangle 24">
            <a:extLst>
              <a:ext uri="{FF2B5EF4-FFF2-40B4-BE49-F238E27FC236}">
                <a16:creationId xmlns:a16="http://schemas.microsoft.com/office/drawing/2014/main" id="{63EFCD8A-6B87-4F53-8294-8DEFDE34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0" name="Line 25">
            <a:extLst>
              <a:ext uri="{FF2B5EF4-FFF2-40B4-BE49-F238E27FC236}">
                <a16:creationId xmlns:a16="http://schemas.microsoft.com/office/drawing/2014/main" id="{EC33CCCC-6E09-4AFB-A5FD-88BA914B6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6">
            <a:extLst>
              <a:ext uri="{FF2B5EF4-FFF2-40B4-BE49-F238E27FC236}">
                <a16:creationId xmlns:a16="http://schemas.microsoft.com/office/drawing/2014/main" id="{A36773D5-B75B-45C6-86E5-3A61FE5B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12" name="Line 27">
            <a:extLst>
              <a:ext uri="{FF2B5EF4-FFF2-40B4-BE49-F238E27FC236}">
                <a16:creationId xmlns:a16="http://schemas.microsoft.com/office/drawing/2014/main" id="{58C80E61-7FF1-4351-ACFB-AEA866C65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28">
            <a:extLst>
              <a:ext uri="{FF2B5EF4-FFF2-40B4-BE49-F238E27FC236}">
                <a16:creationId xmlns:a16="http://schemas.microsoft.com/office/drawing/2014/main" id="{5860B1C2-2D37-4E6E-8D85-35DAD700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>
            <a:extLst>
              <a:ext uri="{FF2B5EF4-FFF2-40B4-BE49-F238E27FC236}">
                <a16:creationId xmlns:a16="http://schemas.microsoft.com/office/drawing/2014/main" id="{363B1553-878A-46B2-AB3F-AAA0C08DD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>
            <a:extLst>
              <a:ext uri="{FF2B5EF4-FFF2-40B4-BE49-F238E27FC236}">
                <a16:creationId xmlns:a16="http://schemas.microsoft.com/office/drawing/2014/main" id="{A144A37B-956B-4581-A7B1-945E8383E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16" name="Text Box 26">
            <a:extLst>
              <a:ext uri="{FF2B5EF4-FFF2-40B4-BE49-F238E27FC236}">
                <a16:creationId xmlns:a16="http://schemas.microsoft.com/office/drawing/2014/main" id="{FA17CB6E-9647-499E-BBB9-3DC61C88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17" name="Text Box 26">
            <a:extLst>
              <a:ext uri="{FF2B5EF4-FFF2-40B4-BE49-F238E27FC236}">
                <a16:creationId xmlns:a16="http://schemas.microsoft.com/office/drawing/2014/main" id="{8D09D257-D104-42D9-9A78-B36F540C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18" name="Text Box 26">
            <a:extLst>
              <a:ext uri="{FF2B5EF4-FFF2-40B4-BE49-F238E27FC236}">
                <a16:creationId xmlns:a16="http://schemas.microsoft.com/office/drawing/2014/main" id="{4B71FE38-C420-4D27-9782-C9C66433F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284" name="Oval 110">
            <a:extLst>
              <a:ext uri="{FF2B5EF4-FFF2-40B4-BE49-F238E27FC236}">
                <a16:creationId xmlns:a16="http://schemas.microsoft.com/office/drawing/2014/main" id="{C0D6A488-1A2B-4084-9B06-A75B74B9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>
            <a:extLst>
              <a:ext uri="{FF2B5EF4-FFF2-40B4-BE49-F238E27FC236}">
                <a16:creationId xmlns:a16="http://schemas.microsoft.com/office/drawing/2014/main" id="{A73E7BFC-07A2-4631-AA8A-68CDBAA0F046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>
              <a:extLst>
                <a:ext uri="{FF2B5EF4-FFF2-40B4-BE49-F238E27FC236}">
                  <a16:creationId xmlns:a16="http://schemas.microsoft.com/office/drawing/2014/main" id="{1DF68F0F-9B69-4466-8125-D9F7459A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>
              <a:extLst>
                <a:ext uri="{FF2B5EF4-FFF2-40B4-BE49-F238E27FC236}">
                  <a16:creationId xmlns:a16="http://schemas.microsoft.com/office/drawing/2014/main" id="{16496AF8-D482-4424-A734-E33E844C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>
              <a:extLst>
                <a:ext uri="{FF2B5EF4-FFF2-40B4-BE49-F238E27FC236}">
                  <a16:creationId xmlns:a16="http://schemas.microsoft.com/office/drawing/2014/main" id="{EE6F0BC1-70BE-42E6-8AD4-DB6EDA4C8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>
              <a:extLst>
                <a:ext uri="{FF2B5EF4-FFF2-40B4-BE49-F238E27FC236}">
                  <a16:creationId xmlns:a16="http://schemas.microsoft.com/office/drawing/2014/main" id="{75B7FDFE-2B78-47AE-8600-E82301ED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>
            <a:extLst>
              <a:ext uri="{FF2B5EF4-FFF2-40B4-BE49-F238E27FC236}">
                <a16:creationId xmlns:a16="http://schemas.microsoft.com/office/drawing/2014/main" id="{3C844361-B0A5-4D4A-B15D-6841343C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2" name="Rectangle 24">
            <a:extLst>
              <a:ext uri="{FF2B5EF4-FFF2-40B4-BE49-F238E27FC236}">
                <a16:creationId xmlns:a16="http://schemas.microsoft.com/office/drawing/2014/main" id="{8DE6A66D-4065-4903-92BF-CA39376BE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3" name="Line 25">
            <a:extLst>
              <a:ext uri="{FF2B5EF4-FFF2-40B4-BE49-F238E27FC236}">
                <a16:creationId xmlns:a16="http://schemas.microsoft.com/office/drawing/2014/main" id="{EDA253CA-CB45-44D7-A1FB-25D373BED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6">
            <a:extLst>
              <a:ext uri="{FF2B5EF4-FFF2-40B4-BE49-F238E27FC236}">
                <a16:creationId xmlns:a16="http://schemas.microsoft.com/office/drawing/2014/main" id="{46F49CC8-107F-4DBD-8583-1A421322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25" name="Line 27">
            <a:extLst>
              <a:ext uri="{FF2B5EF4-FFF2-40B4-BE49-F238E27FC236}">
                <a16:creationId xmlns:a16="http://schemas.microsoft.com/office/drawing/2014/main" id="{DCE06223-D904-4386-90BD-7A89816E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3331229F-696F-4E3C-8929-15A904DC7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5CE84C8D-65C2-4079-9F33-2A0746397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28" name="Text Box 26">
            <a:extLst>
              <a:ext uri="{FF2B5EF4-FFF2-40B4-BE49-F238E27FC236}">
                <a16:creationId xmlns:a16="http://schemas.microsoft.com/office/drawing/2014/main" id="{590FA9F7-A019-4EB3-8AA3-AE775D7A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29" name="Text Box 26">
            <a:extLst>
              <a:ext uri="{FF2B5EF4-FFF2-40B4-BE49-F238E27FC236}">
                <a16:creationId xmlns:a16="http://schemas.microsoft.com/office/drawing/2014/main" id="{30FD59F3-8259-427A-AD1C-9104E058E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5630" name="Line 27">
            <a:extLst>
              <a:ext uri="{FF2B5EF4-FFF2-40B4-BE49-F238E27FC236}">
                <a16:creationId xmlns:a16="http://schemas.microsoft.com/office/drawing/2014/main" id="{727F17A5-0304-43EF-8BE7-5CC700C8E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27">
            <a:extLst>
              <a:ext uri="{FF2B5EF4-FFF2-40B4-BE49-F238E27FC236}">
                <a16:creationId xmlns:a16="http://schemas.microsoft.com/office/drawing/2014/main" id="{9BE2F1B9-730D-4AD1-B09C-1C5375058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128">
            <a:extLst>
              <a:ext uri="{FF2B5EF4-FFF2-40B4-BE49-F238E27FC236}">
                <a16:creationId xmlns:a16="http://schemas.microsoft.com/office/drawing/2014/main" id="{AF4C8899-E973-4F88-BB4C-78D3FA9F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>
            <a:extLst>
              <a:ext uri="{FF2B5EF4-FFF2-40B4-BE49-F238E27FC236}">
                <a16:creationId xmlns:a16="http://schemas.microsoft.com/office/drawing/2014/main" id="{4F4ADDC7-C10E-45E6-8425-26D2B01719A5}"/>
              </a:ext>
            </a:extLst>
          </p:cNvPr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>
              <a:extLst>
                <a:ext uri="{FF2B5EF4-FFF2-40B4-BE49-F238E27FC236}">
                  <a16:creationId xmlns:a16="http://schemas.microsoft.com/office/drawing/2014/main" id="{034CB87E-6818-4E3C-AF95-02131392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>
              <a:extLst>
                <a:ext uri="{FF2B5EF4-FFF2-40B4-BE49-F238E27FC236}">
                  <a16:creationId xmlns:a16="http://schemas.microsoft.com/office/drawing/2014/main" id="{6554CFAF-B052-4366-8BE2-115FAC917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>
              <a:extLst>
                <a:ext uri="{FF2B5EF4-FFF2-40B4-BE49-F238E27FC236}">
                  <a16:creationId xmlns:a16="http://schemas.microsoft.com/office/drawing/2014/main" id="{3CD504CC-23A4-47DD-94F6-982F6516A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>
              <a:extLst>
                <a:ext uri="{FF2B5EF4-FFF2-40B4-BE49-F238E27FC236}">
                  <a16:creationId xmlns:a16="http://schemas.microsoft.com/office/drawing/2014/main" id="{49C3EA3A-D6B5-4263-94A0-BC0B14C4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>
            <a:extLst>
              <a:ext uri="{FF2B5EF4-FFF2-40B4-BE49-F238E27FC236}">
                <a16:creationId xmlns:a16="http://schemas.microsoft.com/office/drawing/2014/main" id="{DBF2D960-CD0A-4692-AF82-76660035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5" name="Rectangle 24">
            <a:extLst>
              <a:ext uri="{FF2B5EF4-FFF2-40B4-BE49-F238E27FC236}">
                <a16:creationId xmlns:a16="http://schemas.microsoft.com/office/drawing/2014/main" id="{2AC3E9F2-4986-484B-BB9C-6BB1EBA8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6" name="Line 25">
            <a:extLst>
              <a:ext uri="{FF2B5EF4-FFF2-40B4-BE49-F238E27FC236}">
                <a16:creationId xmlns:a16="http://schemas.microsoft.com/office/drawing/2014/main" id="{6EA788D1-99E1-46EE-90DB-C9ADC610D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26">
            <a:extLst>
              <a:ext uri="{FF2B5EF4-FFF2-40B4-BE49-F238E27FC236}">
                <a16:creationId xmlns:a16="http://schemas.microsoft.com/office/drawing/2014/main" id="{E4FFF096-A54D-4226-9B74-CE742DFDD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38" name="Line 27">
            <a:extLst>
              <a:ext uri="{FF2B5EF4-FFF2-40B4-BE49-F238E27FC236}">
                <a16:creationId xmlns:a16="http://schemas.microsoft.com/office/drawing/2014/main" id="{BE00250D-F129-4071-9162-4EC846519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28">
            <a:extLst>
              <a:ext uri="{FF2B5EF4-FFF2-40B4-BE49-F238E27FC236}">
                <a16:creationId xmlns:a16="http://schemas.microsoft.com/office/drawing/2014/main" id="{D1C1EECC-0B74-4F44-ADDC-C88DC6CF8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29">
            <a:extLst>
              <a:ext uri="{FF2B5EF4-FFF2-40B4-BE49-F238E27FC236}">
                <a16:creationId xmlns:a16="http://schemas.microsoft.com/office/drawing/2014/main" id="{66A2F7D1-4028-4198-A85F-9538AE3AE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Text Box 26">
            <a:extLst>
              <a:ext uri="{FF2B5EF4-FFF2-40B4-BE49-F238E27FC236}">
                <a16:creationId xmlns:a16="http://schemas.microsoft.com/office/drawing/2014/main" id="{34D1D11D-89F2-4123-9CA1-0A455483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42" name="Text Box 26">
            <a:extLst>
              <a:ext uri="{FF2B5EF4-FFF2-40B4-BE49-F238E27FC236}">
                <a16:creationId xmlns:a16="http://schemas.microsoft.com/office/drawing/2014/main" id="{FE6361D9-41F0-420A-96D1-C07486F7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43" name="Text Box 26">
            <a:extLst>
              <a:ext uri="{FF2B5EF4-FFF2-40B4-BE49-F238E27FC236}">
                <a16:creationId xmlns:a16="http://schemas.microsoft.com/office/drawing/2014/main" id="{F024599C-554B-4BA1-8DCA-BA7C3B6D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44" name="Text Box 26">
            <a:extLst>
              <a:ext uri="{FF2B5EF4-FFF2-40B4-BE49-F238E27FC236}">
                <a16:creationId xmlns:a16="http://schemas.microsoft.com/office/drawing/2014/main" id="{6E2D274E-4AD5-4CFA-B3FA-1E702111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310" name="Oval 153">
            <a:extLst>
              <a:ext uri="{FF2B5EF4-FFF2-40B4-BE49-F238E27FC236}">
                <a16:creationId xmlns:a16="http://schemas.microsoft.com/office/drawing/2014/main" id="{AD77BB40-AEF2-4918-BB17-93BA7E7C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>
            <a:extLst>
              <a:ext uri="{FF2B5EF4-FFF2-40B4-BE49-F238E27FC236}">
                <a16:creationId xmlns:a16="http://schemas.microsoft.com/office/drawing/2014/main" id="{91867F48-2866-444B-92B4-AC4DFB0F5F9C}"/>
              </a:ext>
            </a:extLst>
          </p:cNvPr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820" name="Group 156">
            <a:extLst>
              <a:ext uri="{FF2B5EF4-FFF2-40B4-BE49-F238E27FC236}">
                <a16:creationId xmlns:a16="http://schemas.microsoft.com/office/drawing/2014/main" id="{12441A78-6D33-4F0D-98AB-8F45049EA0F9}"/>
              </a:ext>
            </a:extLst>
          </p:cNvPr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>
              <a:extLst>
                <a:ext uri="{FF2B5EF4-FFF2-40B4-BE49-F238E27FC236}">
                  <a16:creationId xmlns:a16="http://schemas.microsoft.com/office/drawing/2014/main" id="{E2D2CEBE-CC6F-4E3D-9D10-00780313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>
              <a:extLst>
                <a:ext uri="{FF2B5EF4-FFF2-40B4-BE49-F238E27FC236}">
                  <a16:creationId xmlns:a16="http://schemas.microsoft.com/office/drawing/2014/main" id="{889564F8-537B-44A9-B5B4-010B1152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>
              <a:extLst>
                <a:ext uri="{FF2B5EF4-FFF2-40B4-BE49-F238E27FC236}">
                  <a16:creationId xmlns:a16="http://schemas.microsoft.com/office/drawing/2014/main" id="{658CEAE2-B377-49C7-B24F-E4770A8A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>
              <a:extLst>
                <a:ext uri="{FF2B5EF4-FFF2-40B4-BE49-F238E27FC236}">
                  <a16:creationId xmlns:a16="http://schemas.microsoft.com/office/drawing/2014/main" id="{683FC671-B8F0-43D5-85A1-8B4CA544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>
            <a:extLst>
              <a:ext uri="{FF2B5EF4-FFF2-40B4-BE49-F238E27FC236}">
                <a16:creationId xmlns:a16="http://schemas.microsoft.com/office/drawing/2014/main" id="{840FE1BC-8136-4884-A65C-4484FADE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>
            <a:extLst>
              <a:ext uri="{FF2B5EF4-FFF2-40B4-BE49-F238E27FC236}">
                <a16:creationId xmlns:a16="http://schemas.microsoft.com/office/drawing/2014/main" id="{93FB9878-2F46-448A-944E-B245BEC9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>
            <a:extLst>
              <a:ext uri="{FF2B5EF4-FFF2-40B4-BE49-F238E27FC236}">
                <a16:creationId xmlns:a16="http://schemas.microsoft.com/office/drawing/2014/main" id="{C2E0883A-D973-481C-8B7A-2AA6FA1AB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>
            <a:extLst>
              <a:ext uri="{FF2B5EF4-FFF2-40B4-BE49-F238E27FC236}">
                <a16:creationId xmlns:a16="http://schemas.microsoft.com/office/drawing/2014/main" id="{110C9298-DC22-409E-AF42-2D0B665B5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>
            <a:extLst>
              <a:ext uri="{FF2B5EF4-FFF2-40B4-BE49-F238E27FC236}">
                <a16:creationId xmlns:a16="http://schemas.microsoft.com/office/drawing/2014/main" id="{2CF4F187-6CDD-4819-B5C6-EFD634950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>
            <a:extLst>
              <a:ext uri="{FF2B5EF4-FFF2-40B4-BE49-F238E27FC236}">
                <a16:creationId xmlns:a16="http://schemas.microsoft.com/office/drawing/2014/main" id="{C938892D-8016-47EA-B192-271E1F93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>
            <a:extLst>
              <a:ext uri="{FF2B5EF4-FFF2-40B4-BE49-F238E27FC236}">
                <a16:creationId xmlns:a16="http://schemas.microsoft.com/office/drawing/2014/main" id="{CCD9C15D-3442-49E3-9D1C-887864819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>
            <a:extLst>
              <a:ext uri="{FF2B5EF4-FFF2-40B4-BE49-F238E27FC236}">
                <a16:creationId xmlns:a16="http://schemas.microsoft.com/office/drawing/2014/main" id="{0B5BF424-4B2A-4325-B84F-3AD411476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>
            <a:extLst>
              <a:ext uri="{FF2B5EF4-FFF2-40B4-BE49-F238E27FC236}">
                <a16:creationId xmlns:a16="http://schemas.microsoft.com/office/drawing/2014/main" id="{97199366-5F41-49D3-A5E7-9C5463D5B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>
            <a:extLst>
              <a:ext uri="{FF2B5EF4-FFF2-40B4-BE49-F238E27FC236}">
                <a16:creationId xmlns:a16="http://schemas.microsoft.com/office/drawing/2014/main" id="{91F13B00-084D-41C7-AE0E-19229163C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>
            <a:extLst>
              <a:ext uri="{FF2B5EF4-FFF2-40B4-BE49-F238E27FC236}">
                <a16:creationId xmlns:a16="http://schemas.microsoft.com/office/drawing/2014/main" id="{BF394942-199D-4B9D-B671-E3EBBC0DB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>
            <a:extLst>
              <a:ext uri="{FF2B5EF4-FFF2-40B4-BE49-F238E27FC236}">
                <a16:creationId xmlns:a16="http://schemas.microsoft.com/office/drawing/2014/main" id="{F50B11EF-2F7B-4AE9-9FFA-0B9EA4296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>
            <a:extLst>
              <a:ext uri="{FF2B5EF4-FFF2-40B4-BE49-F238E27FC236}">
                <a16:creationId xmlns:a16="http://schemas.microsoft.com/office/drawing/2014/main" id="{23474ED9-F223-408A-82D5-87A6A4BCA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>
            <a:extLst>
              <a:ext uri="{FF2B5EF4-FFF2-40B4-BE49-F238E27FC236}">
                <a16:creationId xmlns:a16="http://schemas.microsoft.com/office/drawing/2014/main" id="{682418EB-47A6-48DF-B7F1-E5FEBF07C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>
            <a:extLst>
              <a:ext uri="{FF2B5EF4-FFF2-40B4-BE49-F238E27FC236}">
                <a16:creationId xmlns:a16="http://schemas.microsoft.com/office/drawing/2014/main" id="{931D77FB-4EEC-426D-8B98-22D340C4CAF7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>
              <a:extLst>
                <a:ext uri="{FF2B5EF4-FFF2-40B4-BE49-F238E27FC236}">
                  <a16:creationId xmlns:a16="http://schemas.microsoft.com/office/drawing/2014/main" id="{69720E89-9D3B-4158-8062-8D425D1B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>
              <a:extLst>
                <a:ext uri="{FF2B5EF4-FFF2-40B4-BE49-F238E27FC236}">
                  <a16:creationId xmlns:a16="http://schemas.microsoft.com/office/drawing/2014/main" id="{B1B98B19-E040-4A71-AA3D-A1F582D5F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>
              <a:extLst>
                <a:ext uri="{FF2B5EF4-FFF2-40B4-BE49-F238E27FC236}">
                  <a16:creationId xmlns:a16="http://schemas.microsoft.com/office/drawing/2014/main" id="{87575482-E222-47B6-B8BE-F49EED6FB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241865" name="Group 201">
            <a:extLst>
              <a:ext uri="{FF2B5EF4-FFF2-40B4-BE49-F238E27FC236}">
                <a16:creationId xmlns:a16="http://schemas.microsoft.com/office/drawing/2014/main" id="{EEE77E39-E9C0-4542-940D-CF6DC8B61D37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>
              <a:extLst>
                <a:ext uri="{FF2B5EF4-FFF2-40B4-BE49-F238E27FC236}">
                  <a16:creationId xmlns:a16="http://schemas.microsoft.com/office/drawing/2014/main" id="{6979018B-10FD-4E92-B470-CDA4A9CE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>
              <a:extLst>
                <a:ext uri="{FF2B5EF4-FFF2-40B4-BE49-F238E27FC236}">
                  <a16:creationId xmlns:a16="http://schemas.microsoft.com/office/drawing/2014/main" id="{5907DCF7-97E9-4CC3-8764-3238E6B33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>
              <a:extLst>
                <a:ext uri="{FF2B5EF4-FFF2-40B4-BE49-F238E27FC236}">
                  <a16:creationId xmlns:a16="http://schemas.microsoft.com/office/drawing/2014/main" id="{BEBB3771-349E-4CD2-83A6-2BC601A0D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241866" name="Group 202">
            <a:extLst>
              <a:ext uri="{FF2B5EF4-FFF2-40B4-BE49-F238E27FC236}">
                <a16:creationId xmlns:a16="http://schemas.microsoft.com/office/drawing/2014/main" id="{6F19DDCC-4425-4D84-B09A-E435EE6E8285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>
              <a:extLst>
                <a:ext uri="{FF2B5EF4-FFF2-40B4-BE49-F238E27FC236}">
                  <a16:creationId xmlns:a16="http://schemas.microsoft.com/office/drawing/2014/main" id="{D484387C-F3D8-452D-9DB4-D89E6BCC8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>
              <a:extLst>
                <a:ext uri="{FF2B5EF4-FFF2-40B4-BE49-F238E27FC236}">
                  <a16:creationId xmlns:a16="http://schemas.microsoft.com/office/drawing/2014/main" id="{A161399D-F577-48A1-8273-271E1CA3C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>
              <a:extLst>
                <a:ext uri="{FF2B5EF4-FFF2-40B4-BE49-F238E27FC236}">
                  <a16:creationId xmlns:a16="http://schemas.microsoft.com/office/drawing/2014/main" id="{E9F01F6B-CA45-4FA7-82FF-C884BCB15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241870" name="Group 206">
            <a:extLst>
              <a:ext uri="{FF2B5EF4-FFF2-40B4-BE49-F238E27FC236}">
                <a16:creationId xmlns:a16="http://schemas.microsoft.com/office/drawing/2014/main" id="{3039AFF8-6F2D-471F-8AB2-256B42F3CC6B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>
              <a:extLst>
                <a:ext uri="{FF2B5EF4-FFF2-40B4-BE49-F238E27FC236}">
                  <a16:creationId xmlns:a16="http://schemas.microsoft.com/office/drawing/2014/main" id="{00832888-7375-4A20-B8AF-EFBC283A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>
              <a:extLst>
                <a:ext uri="{FF2B5EF4-FFF2-40B4-BE49-F238E27FC236}">
                  <a16:creationId xmlns:a16="http://schemas.microsoft.com/office/drawing/2014/main" id="{0B2FD3F9-08AA-4525-B75D-1EF67E0A9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>
              <a:extLst>
                <a:ext uri="{FF2B5EF4-FFF2-40B4-BE49-F238E27FC236}">
                  <a16:creationId xmlns:a16="http://schemas.microsoft.com/office/drawing/2014/main" id="{8A9E961F-2D85-4333-89F1-C31EC74C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25666" name="Group 214">
            <a:extLst>
              <a:ext uri="{FF2B5EF4-FFF2-40B4-BE49-F238E27FC236}">
                <a16:creationId xmlns:a16="http://schemas.microsoft.com/office/drawing/2014/main" id="{741CE957-E9C7-4BB4-B2E7-991A09CE9AB1}"/>
              </a:ext>
            </a:extLst>
          </p:cNvPr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>
              <a:extLst>
                <a:ext uri="{FF2B5EF4-FFF2-40B4-BE49-F238E27FC236}">
                  <a16:creationId xmlns:a16="http://schemas.microsoft.com/office/drawing/2014/main" id="{330F23AF-F370-417E-B6DB-FB85F1EA1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>
              <a:extLst>
                <a:ext uri="{FF2B5EF4-FFF2-40B4-BE49-F238E27FC236}">
                  <a16:creationId xmlns:a16="http://schemas.microsoft.com/office/drawing/2014/main" id="{C5A5E17D-1CC5-4886-AB9F-9A59FE1279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7" name="Group 217">
            <a:extLst>
              <a:ext uri="{FF2B5EF4-FFF2-40B4-BE49-F238E27FC236}">
                <a16:creationId xmlns:a16="http://schemas.microsoft.com/office/drawing/2014/main" id="{1017515F-D6AC-4DFE-A2EC-4E898F670C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>
              <a:extLst>
                <a:ext uri="{FF2B5EF4-FFF2-40B4-BE49-F238E27FC236}">
                  <a16:creationId xmlns:a16="http://schemas.microsoft.com/office/drawing/2014/main" id="{C5ABBD63-EBEA-4DFA-8E25-D9C65EC48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>
              <a:extLst>
                <a:ext uri="{FF2B5EF4-FFF2-40B4-BE49-F238E27FC236}">
                  <a16:creationId xmlns:a16="http://schemas.microsoft.com/office/drawing/2014/main" id="{8FE0E1BC-B7D2-40D1-882C-CDA20B91D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8" name="Group 220">
            <a:extLst>
              <a:ext uri="{FF2B5EF4-FFF2-40B4-BE49-F238E27FC236}">
                <a16:creationId xmlns:a16="http://schemas.microsoft.com/office/drawing/2014/main" id="{DC993B5B-EA1A-4B29-99C7-B1E5FA2BF7E9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>
              <a:extLst>
                <a:ext uri="{FF2B5EF4-FFF2-40B4-BE49-F238E27FC236}">
                  <a16:creationId xmlns:a16="http://schemas.microsoft.com/office/drawing/2014/main" id="{90576384-37F3-4BBC-8479-314CD19EB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222">
              <a:extLst>
                <a:ext uri="{FF2B5EF4-FFF2-40B4-BE49-F238E27FC236}">
                  <a16:creationId xmlns:a16="http://schemas.microsoft.com/office/drawing/2014/main" id="{8911CB33-C56C-47D2-8D3F-6EDFD49C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>
              <a:extLst>
                <a:ext uri="{FF2B5EF4-FFF2-40B4-BE49-F238E27FC236}">
                  <a16:creationId xmlns:a16="http://schemas.microsoft.com/office/drawing/2014/main" id="{C910E1D3-DDEA-4F6C-B098-3C1F05666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24">
              <a:extLst>
                <a:ext uri="{FF2B5EF4-FFF2-40B4-BE49-F238E27FC236}">
                  <a16:creationId xmlns:a16="http://schemas.microsoft.com/office/drawing/2014/main" id="{62E2EDD0-062B-426B-A6AB-D03D534B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225">
              <a:extLst>
                <a:ext uri="{FF2B5EF4-FFF2-40B4-BE49-F238E27FC236}">
                  <a16:creationId xmlns:a16="http://schemas.microsoft.com/office/drawing/2014/main" id="{AF545104-5868-47D0-82AE-FD85185E8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>
              <a:extLst>
                <a:ext uri="{FF2B5EF4-FFF2-40B4-BE49-F238E27FC236}">
                  <a16:creationId xmlns:a16="http://schemas.microsoft.com/office/drawing/2014/main" id="{7B381D62-19B4-49CF-9C9A-6C99270FD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>
                <a:extLst>
                  <a:ext uri="{FF2B5EF4-FFF2-40B4-BE49-F238E27FC236}">
                    <a16:creationId xmlns:a16="http://schemas.microsoft.com/office/drawing/2014/main" id="{10B150DD-006F-4462-B29A-5EC117F60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>
                <a:extLst>
                  <a:ext uri="{FF2B5EF4-FFF2-40B4-BE49-F238E27FC236}">
                    <a16:creationId xmlns:a16="http://schemas.microsoft.com/office/drawing/2014/main" id="{2F0F85B0-98AE-4677-8C7C-C7E6DF64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>
              <a:extLst>
                <a:ext uri="{FF2B5EF4-FFF2-40B4-BE49-F238E27FC236}">
                  <a16:creationId xmlns:a16="http://schemas.microsoft.com/office/drawing/2014/main" id="{D51DE34A-87B6-4085-9E79-02E77B94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>
              <a:extLst>
                <a:ext uri="{FF2B5EF4-FFF2-40B4-BE49-F238E27FC236}">
                  <a16:creationId xmlns:a16="http://schemas.microsoft.com/office/drawing/2014/main" id="{325ACF4D-9368-4F03-9ED4-4F1909A8E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>
                <a:extLst>
                  <a:ext uri="{FF2B5EF4-FFF2-40B4-BE49-F238E27FC236}">
                    <a16:creationId xmlns:a16="http://schemas.microsoft.com/office/drawing/2014/main" id="{15F78A14-8F96-49F1-9C1E-70AB1F75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>
                <a:extLst>
                  <a:ext uri="{FF2B5EF4-FFF2-40B4-BE49-F238E27FC236}">
                    <a16:creationId xmlns:a16="http://schemas.microsoft.com/office/drawing/2014/main" id="{27DDA45D-B4D0-4059-9A84-DD57CE98A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>
              <a:extLst>
                <a:ext uri="{FF2B5EF4-FFF2-40B4-BE49-F238E27FC236}">
                  <a16:creationId xmlns:a16="http://schemas.microsoft.com/office/drawing/2014/main" id="{6BADFCEB-3492-459E-B38C-CCEE77B08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>
              <a:extLst>
                <a:ext uri="{FF2B5EF4-FFF2-40B4-BE49-F238E27FC236}">
                  <a16:creationId xmlns:a16="http://schemas.microsoft.com/office/drawing/2014/main" id="{90C4B17B-4038-4C51-BE4D-C556B6A8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>
              <a:extLst>
                <a:ext uri="{FF2B5EF4-FFF2-40B4-BE49-F238E27FC236}">
                  <a16:creationId xmlns:a16="http://schemas.microsoft.com/office/drawing/2014/main" id="{728A0D6C-98EE-495D-8FA3-223CB1BA5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>
                <a:extLst>
                  <a:ext uri="{FF2B5EF4-FFF2-40B4-BE49-F238E27FC236}">
                    <a16:creationId xmlns:a16="http://schemas.microsoft.com/office/drawing/2014/main" id="{DA4C6E91-6F4B-4559-8302-E60AA64B6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>
                <a:extLst>
                  <a:ext uri="{FF2B5EF4-FFF2-40B4-BE49-F238E27FC236}">
                    <a16:creationId xmlns:a16="http://schemas.microsoft.com/office/drawing/2014/main" id="{58603911-4992-4A12-BABE-56ACC9AE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>
              <a:extLst>
                <a:ext uri="{FF2B5EF4-FFF2-40B4-BE49-F238E27FC236}">
                  <a16:creationId xmlns:a16="http://schemas.microsoft.com/office/drawing/2014/main" id="{142AE3C9-A453-4833-972B-FB667860C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1" name="Group 239">
              <a:extLst>
                <a:ext uri="{FF2B5EF4-FFF2-40B4-BE49-F238E27FC236}">
                  <a16:creationId xmlns:a16="http://schemas.microsoft.com/office/drawing/2014/main" id="{D82A9361-B517-4379-B6AE-8C79809FD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>
                <a:extLst>
                  <a:ext uri="{FF2B5EF4-FFF2-40B4-BE49-F238E27FC236}">
                    <a16:creationId xmlns:a16="http://schemas.microsoft.com/office/drawing/2014/main" id="{6EA40FB6-81DC-482E-95E2-999E68CD3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>
                <a:extLst>
                  <a:ext uri="{FF2B5EF4-FFF2-40B4-BE49-F238E27FC236}">
                    <a16:creationId xmlns:a16="http://schemas.microsoft.com/office/drawing/2014/main" id="{23C59A66-A9DA-46B7-AC1F-5B389FA50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>
              <a:extLst>
                <a:ext uri="{FF2B5EF4-FFF2-40B4-BE49-F238E27FC236}">
                  <a16:creationId xmlns:a16="http://schemas.microsoft.com/office/drawing/2014/main" id="{31908AEB-40A9-4A73-92A8-849C6630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>
              <a:extLst>
                <a:ext uri="{FF2B5EF4-FFF2-40B4-BE49-F238E27FC236}">
                  <a16:creationId xmlns:a16="http://schemas.microsoft.com/office/drawing/2014/main" id="{B5BE5DE0-4F55-4A2C-8EA0-B8E2070A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Freeform 244">
              <a:extLst>
                <a:ext uri="{FF2B5EF4-FFF2-40B4-BE49-F238E27FC236}">
                  <a16:creationId xmlns:a16="http://schemas.microsoft.com/office/drawing/2014/main" id="{74C5C6B3-2F2E-4C0A-BF03-6151D4F9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245">
              <a:extLst>
                <a:ext uri="{FF2B5EF4-FFF2-40B4-BE49-F238E27FC236}">
                  <a16:creationId xmlns:a16="http://schemas.microsoft.com/office/drawing/2014/main" id="{E1A8D8DD-506E-4457-8E4B-9766B34E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>
              <a:extLst>
                <a:ext uri="{FF2B5EF4-FFF2-40B4-BE49-F238E27FC236}">
                  <a16:creationId xmlns:a16="http://schemas.microsoft.com/office/drawing/2014/main" id="{7CBCF6E8-3C5F-4969-9586-E541D67EE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247">
              <a:extLst>
                <a:ext uri="{FF2B5EF4-FFF2-40B4-BE49-F238E27FC236}">
                  <a16:creationId xmlns:a16="http://schemas.microsoft.com/office/drawing/2014/main" id="{07ACE700-F7EE-4D10-8E54-CEDF21E67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>
              <a:extLst>
                <a:ext uri="{FF2B5EF4-FFF2-40B4-BE49-F238E27FC236}">
                  <a16:creationId xmlns:a16="http://schemas.microsoft.com/office/drawing/2014/main" id="{290EBDAD-91AE-4CD4-9E07-906F6437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>
              <a:extLst>
                <a:ext uri="{FF2B5EF4-FFF2-40B4-BE49-F238E27FC236}">
                  <a16:creationId xmlns:a16="http://schemas.microsoft.com/office/drawing/2014/main" id="{36E1E2A6-F17B-4E26-B7FD-F6C0D711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>
              <a:extLst>
                <a:ext uri="{FF2B5EF4-FFF2-40B4-BE49-F238E27FC236}">
                  <a16:creationId xmlns:a16="http://schemas.microsoft.com/office/drawing/2014/main" id="{C433BF87-801F-4A99-BE1A-08AC19E7F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>
              <a:extLst>
                <a:ext uri="{FF2B5EF4-FFF2-40B4-BE49-F238E27FC236}">
                  <a16:creationId xmlns:a16="http://schemas.microsoft.com/office/drawing/2014/main" id="{F757732B-0616-4C66-8987-0DBFACB5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>
              <a:extLst>
                <a:ext uri="{FF2B5EF4-FFF2-40B4-BE49-F238E27FC236}">
                  <a16:creationId xmlns:a16="http://schemas.microsoft.com/office/drawing/2014/main" id="{4910ABE0-FC3F-4122-990F-4A37F344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>
            <a:extLst>
              <a:ext uri="{FF2B5EF4-FFF2-40B4-BE49-F238E27FC236}">
                <a16:creationId xmlns:a16="http://schemas.microsoft.com/office/drawing/2014/main" id="{9D71E7EF-4D70-40C6-9506-EB3426EF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2291" name="Slide Number Placeholder 6">
            <a:extLst>
              <a:ext uri="{FF2B5EF4-FFF2-40B4-BE49-F238E27FC236}">
                <a16:creationId xmlns:a16="http://schemas.microsoft.com/office/drawing/2014/main" id="{62D1D8CF-7E68-4F3D-8EE4-F13EEB79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F1EF2C2-F30D-4612-967A-9BB6AB789BE8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251B97E-D28F-4460-AAF7-D8F106BF5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D4FB935-D06D-4756-AAF2-D323FD7FF3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EE361CE9-4B79-45E1-AFF5-F259877FC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>
            <a:extLst>
              <a:ext uri="{FF2B5EF4-FFF2-40B4-BE49-F238E27FC236}">
                <a16:creationId xmlns:a16="http://schemas.microsoft.com/office/drawing/2014/main" id="{632A3C75-75CF-4831-9AA7-F0B6215BD5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01F36740-76D0-4DAB-99EC-65B132A7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EA2D13F7-E550-42F4-A8A2-36DB5A9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DC5FA23-335C-44AF-8A7A-E4A1C2ACC6CC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pic>
        <p:nvPicPr>
          <p:cNvPr id="27651" name="Picture 159" descr="underline_base">
            <a:extLst>
              <a:ext uri="{FF2B5EF4-FFF2-40B4-BE49-F238E27FC236}">
                <a16:creationId xmlns:a16="http://schemas.microsoft.com/office/drawing/2014/main" id="{DE0B1061-A6EB-4DC6-822C-7CC9B876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>
            <a:extLst>
              <a:ext uri="{FF2B5EF4-FFF2-40B4-BE49-F238E27FC236}">
                <a16:creationId xmlns:a16="http://schemas.microsoft.com/office/drawing/2014/main" id="{17933564-3FD0-4E99-831D-23052C5F5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>
            <a:extLst>
              <a:ext uri="{FF2B5EF4-FFF2-40B4-BE49-F238E27FC236}">
                <a16:creationId xmlns:a16="http://schemas.microsoft.com/office/drawing/2014/main" id="{0374A912-3FD1-4BF2-9A5E-268FEAC1170A}"/>
              </a:ext>
            </a:extLst>
          </p:cNvPr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6">
            <a:extLst>
              <a:ext uri="{FF2B5EF4-FFF2-40B4-BE49-F238E27FC236}">
                <a16:creationId xmlns:a16="http://schemas.microsoft.com/office/drawing/2014/main" id="{27FF8685-0348-40DD-9A12-92D632844E92}"/>
              </a:ext>
            </a:extLst>
          </p:cNvPr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23">
            <a:extLst>
              <a:ext uri="{FF2B5EF4-FFF2-40B4-BE49-F238E27FC236}">
                <a16:creationId xmlns:a16="http://schemas.microsoft.com/office/drawing/2014/main" id="{D74BFB5F-993B-4A97-BEC2-648EFC42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6" name="Rectangle 24">
            <a:extLst>
              <a:ext uri="{FF2B5EF4-FFF2-40B4-BE49-F238E27FC236}">
                <a16:creationId xmlns:a16="http://schemas.microsoft.com/office/drawing/2014/main" id="{DAD6CACF-371F-4A0D-A01F-9F015BFD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Line 25">
            <a:extLst>
              <a:ext uri="{FF2B5EF4-FFF2-40B4-BE49-F238E27FC236}">
                <a16:creationId xmlns:a16="http://schemas.microsoft.com/office/drawing/2014/main" id="{D65070F1-2E78-4D37-B1F8-5163B99C0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6">
            <a:extLst>
              <a:ext uri="{FF2B5EF4-FFF2-40B4-BE49-F238E27FC236}">
                <a16:creationId xmlns:a16="http://schemas.microsoft.com/office/drawing/2014/main" id="{1A27476F-1FAD-41F7-AFD5-66064D8DC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DB5F4780-F356-4CBC-B691-88445804F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58835D23-C07C-4948-8F88-07CDB0CC9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4F1D6915-06CA-4216-8D37-CB23FFF55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>
            <a:extLst>
              <a:ext uri="{FF2B5EF4-FFF2-40B4-BE49-F238E27FC236}">
                <a16:creationId xmlns:a16="http://schemas.microsoft.com/office/drawing/2014/main" id="{C0ECBE59-8E89-4AA4-B45D-7EBF2AF0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63" name="Text Box 26">
            <a:extLst>
              <a:ext uri="{FF2B5EF4-FFF2-40B4-BE49-F238E27FC236}">
                <a16:creationId xmlns:a16="http://schemas.microsoft.com/office/drawing/2014/main" id="{EE9CCC19-A4DD-41BB-A69D-D248CDDE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64" name="Text Box 26">
            <a:extLst>
              <a:ext uri="{FF2B5EF4-FFF2-40B4-BE49-F238E27FC236}">
                <a16:creationId xmlns:a16="http://schemas.microsoft.com/office/drawing/2014/main" id="{E31A728A-C097-4F21-9E74-FC67F730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65" name="Text Box 26">
            <a:extLst>
              <a:ext uri="{FF2B5EF4-FFF2-40B4-BE49-F238E27FC236}">
                <a16:creationId xmlns:a16="http://schemas.microsoft.com/office/drawing/2014/main" id="{5CEA6CB1-12B5-4351-AA56-EDFCF2C1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31" name="Oval 19">
            <a:extLst>
              <a:ext uri="{FF2B5EF4-FFF2-40B4-BE49-F238E27FC236}">
                <a16:creationId xmlns:a16="http://schemas.microsoft.com/office/drawing/2014/main" id="{C45F8EB3-B845-41D8-A600-4B3C93F1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>
            <a:extLst>
              <a:ext uri="{FF2B5EF4-FFF2-40B4-BE49-F238E27FC236}">
                <a16:creationId xmlns:a16="http://schemas.microsoft.com/office/drawing/2014/main" id="{9686DEA8-6383-44B6-8066-213E80430075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>
              <a:extLst>
                <a:ext uri="{FF2B5EF4-FFF2-40B4-BE49-F238E27FC236}">
                  <a16:creationId xmlns:a16="http://schemas.microsoft.com/office/drawing/2014/main" id="{CC560DF3-1A8D-4DBC-8358-23637BAC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>
              <a:extLst>
                <a:ext uri="{FF2B5EF4-FFF2-40B4-BE49-F238E27FC236}">
                  <a16:creationId xmlns:a16="http://schemas.microsoft.com/office/drawing/2014/main" id="{DF5FC051-2DBC-4FCA-A42E-D81CE8978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>
              <a:extLst>
                <a:ext uri="{FF2B5EF4-FFF2-40B4-BE49-F238E27FC236}">
                  <a16:creationId xmlns:a16="http://schemas.microsoft.com/office/drawing/2014/main" id="{BE6A53F2-7B21-45E3-BC4E-D0B3F316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>
              <a:extLst>
                <a:ext uri="{FF2B5EF4-FFF2-40B4-BE49-F238E27FC236}">
                  <a16:creationId xmlns:a16="http://schemas.microsoft.com/office/drawing/2014/main" id="{A8F87A3C-E799-4997-B2F3-8F3791D7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>
            <a:extLst>
              <a:ext uri="{FF2B5EF4-FFF2-40B4-BE49-F238E27FC236}">
                <a16:creationId xmlns:a16="http://schemas.microsoft.com/office/drawing/2014/main" id="{7CB27940-E85A-4C1B-A7D9-9C1614D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9" name="Rectangle 24">
            <a:extLst>
              <a:ext uri="{FF2B5EF4-FFF2-40B4-BE49-F238E27FC236}">
                <a16:creationId xmlns:a16="http://schemas.microsoft.com/office/drawing/2014/main" id="{85F51B4A-82F7-40B1-BAD7-D8F90E98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0" name="Text Box 26">
            <a:extLst>
              <a:ext uri="{FF2B5EF4-FFF2-40B4-BE49-F238E27FC236}">
                <a16:creationId xmlns:a16="http://schemas.microsoft.com/office/drawing/2014/main" id="{30B57460-C057-474F-B693-C31E76D7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1" name="Text Box 26">
            <a:extLst>
              <a:ext uri="{FF2B5EF4-FFF2-40B4-BE49-F238E27FC236}">
                <a16:creationId xmlns:a16="http://schemas.microsoft.com/office/drawing/2014/main" id="{BE9CC886-C9B6-42E6-831F-D699FA98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2" name="Text Box 26">
            <a:extLst>
              <a:ext uri="{FF2B5EF4-FFF2-40B4-BE49-F238E27FC236}">
                <a16:creationId xmlns:a16="http://schemas.microsoft.com/office/drawing/2014/main" id="{55677B38-843F-4AE2-8859-4C4F80D7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73" name="Text Box 26">
            <a:extLst>
              <a:ext uri="{FF2B5EF4-FFF2-40B4-BE49-F238E27FC236}">
                <a16:creationId xmlns:a16="http://schemas.microsoft.com/office/drawing/2014/main" id="{A0A8221A-B23B-4D61-A1AD-C6AF3B26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339" name="Oval 36">
            <a:extLst>
              <a:ext uri="{FF2B5EF4-FFF2-40B4-BE49-F238E27FC236}">
                <a16:creationId xmlns:a16="http://schemas.microsoft.com/office/drawing/2014/main" id="{4D5FACA0-5A73-4412-88B1-4180AB00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>
            <a:extLst>
              <a:ext uri="{FF2B5EF4-FFF2-40B4-BE49-F238E27FC236}">
                <a16:creationId xmlns:a16="http://schemas.microsoft.com/office/drawing/2014/main" id="{201E3E15-2954-442B-BB6A-F9837837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6" name="Rectangle 24">
            <a:extLst>
              <a:ext uri="{FF2B5EF4-FFF2-40B4-BE49-F238E27FC236}">
                <a16:creationId xmlns:a16="http://schemas.microsoft.com/office/drawing/2014/main" id="{86E72F86-9DDA-4C7E-98C8-702FA6553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7" name="Text Box 26">
            <a:extLst>
              <a:ext uri="{FF2B5EF4-FFF2-40B4-BE49-F238E27FC236}">
                <a16:creationId xmlns:a16="http://schemas.microsoft.com/office/drawing/2014/main" id="{10A25607-75E2-4202-8000-43F2A7AB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8" name="Text Box 26">
            <a:extLst>
              <a:ext uri="{FF2B5EF4-FFF2-40B4-BE49-F238E27FC236}">
                <a16:creationId xmlns:a16="http://schemas.microsoft.com/office/drawing/2014/main" id="{AD38CAA6-8C71-430C-8C38-130C7ACE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9" name="Text Box 26">
            <a:extLst>
              <a:ext uri="{FF2B5EF4-FFF2-40B4-BE49-F238E27FC236}">
                <a16:creationId xmlns:a16="http://schemas.microsoft.com/office/drawing/2014/main" id="{A75954DE-D1AA-4CA8-9724-A0847DE6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80" name="Text Box 26">
            <a:extLst>
              <a:ext uri="{FF2B5EF4-FFF2-40B4-BE49-F238E27FC236}">
                <a16:creationId xmlns:a16="http://schemas.microsoft.com/office/drawing/2014/main" id="{0D8E080B-A9A1-4A00-8A82-1A13FDF1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81" name="Text Box 26">
            <a:extLst>
              <a:ext uri="{FF2B5EF4-FFF2-40B4-BE49-F238E27FC236}">
                <a16:creationId xmlns:a16="http://schemas.microsoft.com/office/drawing/2014/main" id="{FAA4C54E-7266-4024-A514-15091C09C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47" name="Oval 53">
            <a:extLst>
              <a:ext uri="{FF2B5EF4-FFF2-40B4-BE49-F238E27FC236}">
                <a16:creationId xmlns:a16="http://schemas.microsoft.com/office/drawing/2014/main" id="{4570C495-B352-4702-94BB-5A5751F6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>
            <a:extLst>
              <a:ext uri="{FF2B5EF4-FFF2-40B4-BE49-F238E27FC236}">
                <a16:creationId xmlns:a16="http://schemas.microsoft.com/office/drawing/2014/main" id="{7A49BE54-94B9-4DA8-83A1-1A3808BDF61C}"/>
              </a:ext>
            </a:extLst>
          </p:cNvPr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4" name="Group 76">
            <a:extLst>
              <a:ext uri="{FF2B5EF4-FFF2-40B4-BE49-F238E27FC236}">
                <a16:creationId xmlns:a16="http://schemas.microsoft.com/office/drawing/2014/main" id="{7657C7B3-532E-469E-9024-18FD69C1295E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>
              <a:extLst>
                <a:ext uri="{FF2B5EF4-FFF2-40B4-BE49-F238E27FC236}">
                  <a16:creationId xmlns:a16="http://schemas.microsoft.com/office/drawing/2014/main" id="{353E874A-CC2A-40C0-86A4-0EFD0650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>
              <a:extLst>
                <a:ext uri="{FF2B5EF4-FFF2-40B4-BE49-F238E27FC236}">
                  <a16:creationId xmlns:a16="http://schemas.microsoft.com/office/drawing/2014/main" id="{71F95397-3EBC-44D1-B7BD-73F799AFF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>
              <a:extLst>
                <a:ext uri="{FF2B5EF4-FFF2-40B4-BE49-F238E27FC236}">
                  <a16:creationId xmlns:a16="http://schemas.microsoft.com/office/drawing/2014/main" id="{20EDEAA3-3283-43FC-9625-97ED4BFE1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27685" name="Group 80">
            <a:extLst>
              <a:ext uri="{FF2B5EF4-FFF2-40B4-BE49-F238E27FC236}">
                <a16:creationId xmlns:a16="http://schemas.microsoft.com/office/drawing/2014/main" id="{CEE152A4-0853-47A9-A278-B68667308AB7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>
              <a:extLst>
                <a:ext uri="{FF2B5EF4-FFF2-40B4-BE49-F238E27FC236}">
                  <a16:creationId xmlns:a16="http://schemas.microsoft.com/office/drawing/2014/main" id="{A06C5825-7943-41C7-8FC7-616751B3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>
              <a:extLst>
                <a:ext uri="{FF2B5EF4-FFF2-40B4-BE49-F238E27FC236}">
                  <a16:creationId xmlns:a16="http://schemas.microsoft.com/office/drawing/2014/main" id="{7A2A397F-AA26-4F45-BFB6-64B71839B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>
              <a:extLst>
                <a:ext uri="{FF2B5EF4-FFF2-40B4-BE49-F238E27FC236}">
                  <a16:creationId xmlns:a16="http://schemas.microsoft.com/office/drawing/2014/main" id="{3B19FA19-15FE-49E7-B7A5-3CD54DB6C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3351" name="Text Box 93">
            <a:extLst>
              <a:ext uri="{FF2B5EF4-FFF2-40B4-BE49-F238E27FC236}">
                <a16:creationId xmlns:a16="http://schemas.microsoft.com/office/drawing/2014/main" id="{941C2D30-E04A-4599-828B-3931E3503A1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>
            <a:extLst>
              <a:ext uri="{FF2B5EF4-FFF2-40B4-BE49-F238E27FC236}">
                <a16:creationId xmlns:a16="http://schemas.microsoft.com/office/drawing/2014/main" id="{61249321-1ED1-4708-8F75-0D0A723A4E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>
            <a:extLst>
              <a:ext uri="{FF2B5EF4-FFF2-40B4-BE49-F238E27FC236}">
                <a16:creationId xmlns:a16="http://schemas.microsoft.com/office/drawing/2014/main" id="{6E489F4E-E9BB-448F-92F9-6EF0A0880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>
            <a:extLst>
              <a:ext uri="{FF2B5EF4-FFF2-40B4-BE49-F238E27FC236}">
                <a16:creationId xmlns:a16="http://schemas.microsoft.com/office/drawing/2014/main" id="{BCB1A4F9-4CE2-4020-BD3D-9073B746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>
            <a:extLst>
              <a:ext uri="{FF2B5EF4-FFF2-40B4-BE49-F238E27FC236}">
                <a16:creationId xmlns:a16="http://schemas.microsoft.com/office/drawing/2014/main" id="{00DCDEA4-E2FC-4030-8FD1-4B6AA925A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56" name="Line 99">
            <a:extLst>
              <a:ext uri="{FF2B5EF4-FFF2-40B4-BE49-F238E27FC236}">
                <a16:creationId xmlns:a16="http://schemas.microsoft.com/office/drawing/2014/main" id="{AF8970DF-A77D-49FB-B4E4-8AECA0C73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>
            <a:extLst>
              <a:ext uri="{FF2B5EF4-FFF2-40B4-BE49-F238E27FC236}">
                <a16:creationId xmlns:a16="http://schemas.microsoft.com/office/drawing/2014/main" id="{39D26A45-8881-4704-B289-B0BC6635D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>
            <a:extLst>
              <a:ext uri="{FF2B5EF4-FFF2-40B4-BE49-F238E27FC236}">
                <a16:creationId xmlns:a16="http://schemas.microsoft.com/office/drawing/2014/main" id="{2EE14E89-FAE7-45C0-8ACD-2987B510FF71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>
              <a:extLst>
                <a:ext uri="{FF2B5EF4-FFF2-40B4-BE49-F238E27FC236}">
                  <a16:creationId xmlns:a16="http://schemas.microsoft.com/office/drawing/2014/main" id="{B09CFF77-5C12-4E69-9B9B-C896C9009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>
              <a:extLst>
                <a:ext uri="{FF2B5EF4-FFF2-40B4-BE49-F238E27FC236}">
                  <a16:creationId xmlns:a16="http://schemas.microsoft.com/office/drawing/2014/main" id="{9EB26E7F-FFFA-45A4-824E-5B57665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>
              <a:extLst>
                <a:ext uri="{FF2B5EF4-FFF2-40B4-BE49-F238E27FC236}">
                  <a16:creationId xmlns:a16="http://schemas.microsoft.com/office/drawing/2014/main" id="{A8533936-A86E-45A4-AB0E-EEFF5CBE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>
              <a:extLst>
                <a:ext uri="{FF2B5EF4-FFF2-40B4-BE49-F238E27FC236}">
                  <a16:creationId xmlns:a16="http://schemas.microsoft.com/office/drawing/2014/main" id="{81BB0DD4-C16F-42F0-88A8-BCB528485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>
            <a:extLst>
              <a:ext uri="{FF2B5EF4-FFF2-40B4-BE49-F238E27FC236}">
                <a16:creationId xmlns:a16="http://schemas.microsoft.com/office/drawing/2014/main" id="{B45BEC5B-8D59-4644-AA66-09CF3E75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>
            <a:extLst>
              <a:ext uri="{FF2B5EF4-FFF2-40B4-BE49-F238E27FC236}">
                <a16:creationId xmlns:a16="http://schemas.microsoft.com/office/drawing/2014/main" id="{2FE5C667-979F-4E9D-B7E8-7449E217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>
            <a:extLst>
              <a:ext uri="{FF2B5EF4-FFF2-40B4-BE49-F238E27FC236}">
                <a16:creationId xmlns:a16="http://schemas.microsoft.com/office/drawing/2014/main" id="{9F6E2612-D34E-40C1-8E9D-A2724327338E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>
              <a:extLst>
                <a:ext uri="{FF2B5EF4-FFF2-40B4-BE49-F238E27FC236}">
                  <a16:creationId xmlns:a16="http://schemas.microsoft.com/office/drawing/2014/main" id="{63E8B395-A17D-4C9F-9120-D58EE4D6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>
              <a:extLst>
                <a:ext uri="{FF2B5EF4-FFF2-40B4-BE49-F238E27FC236}">
                  <a16:creationId xmlns:a16="http://schemas.microsoft.com/office/drawing/2014/main" id="{DFE497DC-A287-42F5-B985-10145D38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>
              <a:extLst>
                <a:ext uri="{FF2B5EF4-FFF2-40B4-BE49-F238E27FC236}">
                  <a16:creationId xmlns:a16="http://schemas.microsoft.com/office/drawing/2014/main" id="{CA4539CA-1C48-4C6A-8C6D-BF68A37F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>
              <a:extLst>
                <a:ext uri="{FF2B5EF4-FFF2-40B4-BE49-F238E27FC236}">
                  <a16:creationId xmlns:a16="http://schemas.microsoft.com/office/drawing/2014/main" id="{18B3D4BE-0C2C-4F17-84A4-3F828C41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>
            <a:extLst>
              <a:ext uri="{FF2B5EF4-FFF2-40B4-BE49-F238E27FC236}">
                <a16:creationId xmlns:a16="http://schemas.microsoft.com/office/drawing/2014/main" id="{6257A297-D103-4FA5-B58E-4680222CFB35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>
              <a:extLst>
                <a:ext uri="{FF2B5EF4-FFF2-40B4-BE49-F238E27FC236}">
                  <a16:creationId xmlns:a16="http://schemas.microsoft.com/office/drawing/2014/main" id="{FA8FFF21-3C7D-440E-A61F-E332055E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>
              <a:extLst>
                <a:ext uri="{FF2B5EF4-FFF2-40B4-BE49-F238E27FC236}">
                  <a16:creationId xmlns:a16="http://schemas.microsoft.com/office/drawing/2014/main" id="{1C0C3EDE-E25C-4B37-B247-7090B2E6D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>
              <a:extLst>
                <a:ext uri="{FF2B5EF4-FFF2-40B4-BE49-F238E27FC236}">
                  <a16:creationId xmlns:a16="http://schemas.microsoft.com/office/drawing/2014/main" id="{38D82A9A-1566-4DD4-AF83-6FB0B2DD2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>
              <a:extLst>
                <a:ext uri="{FF2B5EF4-FFF2-40B4-BE49-F238E27FC236}">
                  <a16:creationId xmlns:a16="http://schemas.microsoft.com/office/drawing/2014/main" id="{9EECD85A-DB4B-48B9-A2F6-0143EBD9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>
            <a:extLst>
              <a:ext uri="{FF2B5EF4-FFF2-40B4-BE49-F238E27FC236}">
                <a16:creationId xmlns:a16="http://schemas.microsoft.com/office/drawing/2014/main" id="{5D1D4A00-CDB8-4111-9526-A12031BCA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>
            <a:extLst>
              <a:ext uri="{FF2B5EF4-FFF2-40B4-BE49-F238E27FC236}">
                <a16:creationId xmlns:a16="http://schemas.microsoft.com/office/drawing/2014/main" id="{EA105D36-6C9C-4364-BB16-B3E81A1D3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>
            <a:extLst>
              <a:ext uri="{FF2B5EF4-FFF2-40B4-BE49-F238E27FC236}">
                <a16:creationId xmlns:a16="http://schemas.microsoft.com/office/drawing/2014/main" id="{727E57F4-1C2A-4DB7-BE8B-2B8EF765D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>
            <a:extLst>
              <a:ext uri="{FF2B5EF4-FFF2-40B4-BE49-F238E27FC236}">
                <a16:creationId xmlns:a16="http://schemas.microsoft.com/office/drawing/2014/main" id="{570311F6-0B21-43AC-AE71-A104B67F7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>
            <a:extLst>
              <a:ext uri="{FF2B5EF4-FFF2-40B4-BE49-F238E27FC236}">
                <a16:creationId xmlns:a16="http://schemas.microsoft.com/office/drawing/2014/main" id="{DC9719A0-BF0D-41A8-8CB8-CEC88F92DF42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>
              <a:extLst>
                <a:ext uri="{FF2B5EF4-FFF2-40B4-BE49-F238E27FC236}">
                  <a16:creationId xmlns:a16="http://schemas.microsoft.com/office/drawing/2014/main" id="{7DC0C415-4B17-44D0-9CA4-09FE5B56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>
              <a:extLst>
                <a:ext uri="{FF2B5EF4-FFF2-40B4-BE49-F238E27FC236}">
                  <a16:creationId xmlns:a16="http://schemas.microsoft.com/office/drawing/2014/main" id="{E371D81A-F5B8-4B1B-8DCE-55B5508B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>
              <a:extLst>
                <a:ext uri="{FF2B5EF4-FFF2-40B4-BE49-F238E27FC236}">
                  <a16:creationId xmlns:a16="http://schemas.microsoft.com/office/drawing/2014/main" id="{E88E1AE9-5B2E-4D1C-8F57-DA1832E6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>
              <a:extLst>
                <a:ext uri="{FF2B5EF4-FFF2-40B4-BE49-F238E27FC236}">
                  <a16:creationId xmlns:a16="http://schemas.microsoft.com/office/drawing/2014/main" id="{2CE62B3A-191A-46CC-8622-6ED8D55B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>
            <a:extLst>
              <a:ext uri="{FF2B5EF4-FFF2-40B4-BE49-F238E27FC236}">
                <a16:creationId xmlns:a16="http://schemas.microsoft.com/office/drawing/2014/main" id="{BCAE4A11-F666-4C95-8591-08FBA0FEFFA6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>
              <a:extLst>
                <a:ext uri="{FF2B5EF4-FFF2-40B4-BE49-F238E27FC236}">
                  <a16:creationId xmlns:a16="http://schemas.microsoft.com/office/drawing/2014/main" id="{AA14292A-AEBC-42A5-9B87-8273BB54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>
              <a:extLst>
                <a:ext uri="{FF2B5EF4-FFF2-40B4-BE49-F238E27FC236}">
                  <a16:creationId xmlns:a16="http://schemas.microsoft.com/office/drawing/2014/main" id="{55A33C44-DBE9-47BA-BF65-F3F5D46A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>
              <a:extLst>
                <a:ext uri="{FF2B5EF4-FFF2-40B4-BE49-F238E27FC236}">
                  <a16:creationId xmlns:a16="http://schemas.microsoft.com/office/drawing/2014/main" id="{21095022-386E-4F75-B3CE-AAFE8149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>
              <a:extLst>
                <a:ext uri="{FF2B5EF4-FFF2-40B4-BE49-F238E27FC236}">
                  <a16:creationId xmlns:a16="http://schemas.microsoft.com/office/drawing/2014/main" id="{888548D0-9FD9-4274-B493-D064A226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>
            <a:extLst>
              <a:ext uri="{FF2B5EF4-FFF2-40B4-BE49-F238E27FC236}">
                <a16:creationId xmlns:a16="http://schemas.microsoft.com/office/drawing/2014/main" id="{216E8ECC-E64B-4719-BFD7-0AFD04D3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>
            <a:extLst>
              <a:ext uri="{FF2B5EF4-FFF2-40B4-BE49-F238E27FC236}">
                <a16:creationId xmlns:a16="http://schemas.microsoft.com/office/drawing/2014/main" id="{E119A0DF-4A5C-4CC7-BE91-DB7552E5B809}"/>
              </a:ext>
            </a:extLst>
          </p:cNvPr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6" name="Freeform 145">
            <a:extLst>
              <a:ext uri="{FF2B5EF4-FFF2-40B4-BE49-F238E27FC236}">
                <a16:creationId xmlns:a16="http://schemas.microsoft.com/office/drawing/2014/main" id="{08096944-8A6F-4A63-9E1F-2CAB39ECEF13}"/>
              </a:ext>
            </a:extLst>
          </p:cNvPr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7" name="Freeform 146">
            <a:extLst>
              <a:ext uri="{FF2B5EF4-FFF2-40B4-BE49-F238E27FC236}">
                <a16:creationId xmlns:a16="http://schemas.microsoft.com/office/drawing/2014/main" id="{E4DDEA1A-0C3C-4B6B-8067-FF21DE99AB26}"/>
              </a:ext>
            </a:extLst>
          </p:cNvPr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08" name="Group 147">
            <a:extLst>
              <a:ext uri="{FF2B5EF4-FFF2-40B4-BE49-F238E27FC236}">
                <a16:creationId xmlns:a16="http://schemas.microsoft.com/office/drawing/2014/main" id="{A92923D8-87AA-48A2-99CC-633B1BD0926E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>
              <a:extLst>
                <a:ext uri="{FF2B5EF4-FFF2-40B4-BE49-F238E27FC236}">
                  <a16:creationId xmlns:a16="http://schemas.microsoft.com/office/drawing/2014/main" id="{B9F69CDB-9711-40F8-BA70-040DA07C7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>
              <a:extLst>
                <a:ext uri="{FF2B5EF4-FFF2-40B4-BE49-F238E27FC236}">
                  <a16:creationId xmlns:a16="http://schemas.microsoft.com/office/drawing/2014/main" id="{61E6D9DC-4452-44FB-9492-16C6324C3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>
              <a:extLst>
                <a:ext uri="{FF2B5EF4-FFF2-40B4-BE49-F238E27FC236}">
                  <a16:creationId xmlns:a16="http://schemas.microsoft.com/office/drawing/2014/main" id="{AA5B0E42-01BE-4616-82E3-44D6E00A9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27709" name="Group 151">
            <a:extLst>
              <a:ext uri="{FF2B5EF4-FFF2-40B4-BE49-F238E27FC236}">
                <a16:creationId xmlns:a16="http://schemas.microsoft.com/office/drawing/2014/main" id="{820DCF92-D86F-487A-BC8F-751DC2AD6D14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>
              <a:extLst>
                <a:ext uri="{FF2B5EF4-FFF2-40B4-BE49-F238E27FC236}">
                  <a16:creationId xmlns:a16="http://schemas.microsoft.com/office/drawing/2014/main" id="{497C279D-D8D1-4332-89E9-BF81D098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>
              <a:extLst>
                <a:ext uri="{FF2B5EF4-FFF2-40B4-BE49-F238E27FC236}">
                  <a16:creationId xmlns:a16="http://schemas.microsoft.com/office/drawing/2014/main" id="{14A4455D-ECC1-4853-BA1E-DAF15D6E5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>
              <a:extLst>
                <a:ext uri="{FF2B5EF4-FFF2-40B4-BE49-F238E27FC236}">
                  <a16:creationId xmlns:a16="http://schemas.microsoft.com/office/drawing/2014/main" id="{2D79749F-2F1A-4731-88AB-F187E7F0E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364699" name="Text Box 155">
            <a:extLst>
              <a:ext uri="{FF2B5EF4-FFF2-40B4-BE49-F238E27FC236}">
                <a16:creationId xmlns:a16="http://schemas.microsoft.com/office/drawing/2014/main" id="{BC9C6017-1ABC-483D-A2B4-615B266D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>
            <a:extLst>
              <a:ext uri="{FF2B5EF4-FFF2-40B4-BE49-F238E27FC236}">
                <a16:creationId xmlns:a16="http://schemas.microsoft.com/office/drawing/2014/main" id="{93DAFE31-DA76-46C8-AA5E-FDCFB5314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>
            <a:extLst>
              <a:ext uri="{FF2B5EF4-FFF2-40B4-BE49-F238E27FC236}">
                <a16:creationId xmlns:a16="http://schemas.microsoft.com/office/drawing/2014/main" id="{BB761CCD-1252-4CF5-A7A5-5B7EA5D3E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>
            <a:extLst>
              <a:ext uri="{FF2B5EF4-FFF2-40B4-BE49-F238E27FC236}">
                <a16:creationId xmlns:a16="http://schemas.microsoft.com/office/drawing/2014/main" id="{D52C14DC-701E-4F8F-B70E-77D947DE2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>
            <a:extLst>
              <a:ext uri="{FF2B5EF4-FFF2-40B4-BE49-F238E27FC236}">
                <a16:creationId xmlns:a16="http://schemas.microsoft.com/office/drawing/2014/main" id="{6ED90BEA-4D68-40D3-9138-9134C189269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>
            <a:extLst>
              <a:ext uri="{FF2B5EF4-FFF2-40B4-BE49-F238E27FC236}">
                <a16:creationId xmlns:a16="http://schemas.microsoft.com/office/drawing/2014/main" id="{5B5C7ED1-DB8B-45DD-A4FC-AD9EEFE4BDCB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>
              <a:extLst>
                <a:ext uri="{FF2B5EF4-FFF2-40B4-BE49-F238E27FC236}">
                  <a16:creationId xmlns:a16="http://schemas.microsoft.com/office/drawing/2014/main" id="{CB7B94F1-C057-48CA-ADF2-1E155BA11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63">
              <a:extLst>
                <a:ext uri="{FF2B5EF4-FFF2-40B4-BE49-F238E27FC236}">
                  <a16:creationId xmlns:a16="http://schemas.microsoft.com/office/drawing/2014/main" id="{A5DE7ECA-F9C0-41F4-836E-4577C44D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>
              <a:extLst>
                <a:ext uri="{FF2B5EF4-FFF2-40B4-BE49-F238E27FC236}">
                  <a16:creationId xmlns:a16="http://schemas.microsoft.com/office/drawing/2014/main" id="{855B4D43-FA02-433F-AA83-6ED44DF88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165">
              <a:extLst>
                <a:ext uri="{FF2B5EF4-FFF2-40B4-BE49-F238E27FC236}">
                  <a16:creationId xmlns:a16="http://schemas.microsoft.com/office/drawing/2014/main" id="{8031D977-D8ED-4ECB-8CD6-033D9B51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Rectangle 166">
              <a:extLst>
                <a:ext uri="{FF2B5EF4-FFF2-40B4-BE49-F238E27FC236}">
                  <a16:creationId xmlns:a16="http://schemas.microsoft.com/office/drawing/2014/main" id="{894F2B81-904F-40FE-8744-A58E94AF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>
              <a:extLst>
                <a:ext uri="{FF2B5EF4-FFF2-40B4-BE49-F238E27FC236}">
                  <a16:creationId xmlns:a16="http://schemas.microsoft.com/office/drawing/2014/main" id="{925ADD54-2F98-462D-9703-2A7FF1E45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>
                <a:extLst>
                  <a:ext uri="{FF2B5EF4-FFF2-40B4-BE49-F238E27FC236}">
                    <a16:creationId xmlns:a16="http://schemas.microsoft.com/office/drawing/2014/main" id="{814F6D13-F4DB-4411-A4A4-EC76C30FA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>
                <a:extLst>
                  <a:ext uri="{FF2B5EF4-FFF2-40B4-BE49-F238E27FC236}">
                    <a16:creationId xmlns:a16="http://schemas.microsoft.com/office/drawing/2014/main" id="{DA81A0EA-3B1E-48A3-822C-BDF0637F7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>
              <a:extLst>
                <a:ext uri="{FF2B5EF4-FFF2-40B4-BE49-F238E27FC236}">
                  <a16:creationId xmlns:a16="http://schemas.microsoft.com/office/drawing/2014/main" id="{AF2DC929-9467-45AF-A22B-0AD7589E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>
              <a:extLst>
                <a:ext uri="{FF2B5EF4-FFF2-40B4-BE49-F238E27FC236}">
                  <a16:creationId xmlns:a16="http://schemas.microsoft.com/office/drawing/2014/main" id="{033D4862-74A8-4572-BB4E-FC6542081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>
                <a:extLst>
                  <a:ext uri="{FF2B5EF4-FFF2-40B4-BE49-F238E27FC236}">
                    <a16:creationId xmlns:a16="http://schemas.microsoft.com/office/drawing/2014/main" id="{46C46A47-2253-49E7-9C99-4E63DE83C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>
                <a:extLst>
                  <a:ext uri="{FF2B5EF4-FFF2-40B4-BE49-F238E27FC236}">
                    <a16:creationId xmlns:a16="http://schemas.microsoft.com/office/drawing/2014/main" id="{DC902C87-8A13-4BC3-B51E-8F2E1B8E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>
              <a:extLst>
                <a:ext uri="{FF2B5EF4-FFF2-40B4-BE49-F238E27FC236}">
                  <a16:creationId xmlns:a16="http://schemas.microsoft.com/office/drawing/2014/main" id="{F5B9E448-DEF1-4A26-B5DC-FD81C2CFF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>
              <a:extLst>
                <a:ext uri="{FF2B5EF4-FFF2-40B4-BE49-F238E27FC236}">
                  <a16:creationId xmlns:a16="http://schemas.microsoft.com/office/drawing/2014/main" id="{80D12B78-F329-4F01-B899-67255309E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>
              <a:extLst>
                <a:ext uri="{FF2B5EF4-FFF2-40B4-BE49-F238E27FC236}">
                  <a16:creationId xmlns:a16="http://schemas.microsoft.com/office/drawing/2014/main" id="{7D502FB2-5C69-4EC2-A682-F33A129B3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>
                <a:extLst>
                  <a:ext uri="{FF2B5EF4-FFF2-40B4-BE49-F238E27FC236}">
                    <a16:creationId xmlns:a16="http://schemas.microsoft.com/office/drawing/2014/main" id="{EE216284-BB89-4487-AB97-19531937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>
                <a:extLst>
                  <a:ext uri="{FF2B5EF4-FFF2-40B4-BE49-F238E27FC236}">
                    <a16:creationId xmlns:a16="http://schemas.microsoft.com/office/drawing/2014/main" id="{B395C894-3AC3-4B0F-BEC0-8CA841461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>
              <a:extLst>
                <a:ext uri="{FF2B5EF4-FFF2-40B4-BE49-F238E27FC236}">
                  <a16:creationId xmlns:a16="http://schemas.microsoft.com/office/drawing/2014/main" id="{526C95D0-AA7D-4C4D-A443-74C4E5159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4" name="Group 180">
              <a:extLst>
                <a:ext uri="{FF2B5EF4-FFF2-40B4-BE49-F238E27FC236}">
                  <a16:creationId xmlns:a16="http://schemas.microsoft.com/office/drawing/2014/main" id="{C5CB5D04-7F14-4A92-AD5C-89147DC92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>
                <a:extLst>
                  <a:ext uri="{FF2B5EF4-FFF2-40B4-BE49-F238E27FC236}">
                    <a16:creationId xmlns:a16="http://schemas.microsoft.com/office/drawing/2014/main" id="{20CD7A16-0E72-4B17-A9EA-C1C1C545C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>
                <a:extLst>
                  <a:ext uri="{FF2B5EF4-FFF2-40B4-BE49-F238E27FC236}">
                    <a16:creationId xmlns:a16="http://schemas.microsoft.com/office/drawing/2014/main" id="{7D572306-8DB4-4FBB-B963-19B239679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>
              <a:extLst>
                <a:ext uri="{FF2B5EF4-FFF2-40B4-BE49-F238E27FC236}">
                  <a16:creationId xmlns:a16="http://schemas.microsoft.com/office/drawing/2014/main" id="{B8C9257C-18D9-4A9B-B81A-F50A0B6BF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>
              <a:extLst>
                <a:ext uri="{FF2B5EF4-FFF2-40B4-BE49-F238E27FC236}">
                  <a16:creationId xmlns:a16="http://schemas.microsoft.com/office/drawing/2014/main" id="{5AD0C47F-8F29-46E5-B19F-78A8B789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85">
              <a:extLst>
                <a:ext uri="{FF2B5EF4-FFF2-40B4-BE49-F238E27FC236}">
                  <a16:creationId xmlns:a16="http://schemas.microsoft.com/office/drawing/2014/main" id="{192B9B6B-12E9-43D4-B700-C2FAB06D0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Oval 186">
              <a:extLst>
                <a:ext uri="{FF2B5EF4-FFF2-40B4-BE49-F238E27FC236}">
                  <a16:creationId xmlns:a16="http://schemas.microsoft.com/office/drawing/2014/main" id="{EA6314B3-22A4-42E3-8260-66B3A791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>
              <a:extLst>
                <a:ext uri="{FF2B5EF4-FFF2-40B4-BE49-F238E27FC236}">
                  <a16:creationId xmlns:a16="http://schemas.microsoft.com/office/drawing/2014/main" id="{8CD32F62-AD42-4281-9A59-1C7457430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AutoShape 188">
              <a:extLst>
                <a:ext uri="{FF2B5EF4-FFF2-40B4-BE49-F238E27FC236}">
                  <a16:creationId xmlns:a16="http://schemas.microsoft.com/office/drawing/2014/main" id="{605DF70B-7E9E-4190-A783-4498C42A9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>
              <a:extLst>
                <a:ext uri="{FF2B5EF4-FFF2-40B4-BE49-F238E27FC236}">
                  <a16:creationId xmlns:a16="http://schemas.microsoft.com/office/drawing/2014/main" id="{B3194641-2291-46DA-BA39-5A8F8436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>
              <a:extLst>
                <a:ext uri="{FF2B5EF4-FFF2-40B4-BE49-F238E27FC236}">
                  <a16:creationId xmlns:a16="http://schemas.microsoft.com/office/drawing/2014/main" id="{F1559B15-029E-4B02-A356-61E56254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>
              <a:extLst>
                <a:ext uri="{FF2B5EF4-FFF2-40B4-BE49-F238E27FC236}">
                  <a16:creationId xmlns:a16="http://schemas.microsoft.com/office/drawing/2014/main" id="{D65E6FBC-520C-48F1-994B-38DE88C3B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>
              <a:extLst>
                <a:ext uri="{FF2B5EF4-FFF2-40B4-BE49-F238E27FC236}">
                  <a16:creationId xmlns:a16="http://schemas.microsoft.com/office/drawing/2014/main" id="{476FE075-8360-47CA-909E-2CE22CC6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>
              <a:extLst>
                <a:ext uri="{FF2B5EF4-FFF2-40B4-BE49-F238E27FC236}">
                  <a16:creationId xmlns:a16="http://schemas.microsoft.com/office/drawing/2014/main" id="{074484D3-A153-4C85-ABAF-3123127F9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>
            <a:extLst>
              <a:ext uri="{FF2B5EF4-FFF2-40B4-BE49-F238E27FC236}">
                <a16:creationId xmlns:a16="http://schemas.microsoft.com/office/drawing/2014/main" id="{1E462E54-B121-4642-A218-563CFE44FD8E}"/>
              </a:ext>
            </a:extLst>
          </p:cNvPr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>
              <a:extLst>
                <a:ext uri="{FF2B5EF4-FFF2-40B4-BE49-F238E27FC236}">
                  <a16:creationId xmlns:a16="http://schemas.microsoft.com/office/drawing/2014/main" id="{4FC5A56D-2583-4448-9623-038CBB30B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>
              <a:extLst>
                <a:ext uri="{FF2B5EF4-FFF2-40B4-BE49-F238E27FC236}">
                  <a16:creationId xmlns:a16="http://schemas.microsoft.com/office/drawing/2014/main" id="{02B8572D-DF38-454A-8976-80DA80B6E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717" name="Group 197">
            <a:extLst>
              <a:ext uri="{FF2B5EF4-FFF2-40B4-BE49-F238E27FC236}">
                <a16:creationId xmlns:a16="http://schemas.microsoft.com/office/drawing/2014/main" id="{F2C00424-6166-44AA-A4EC-4F4090E928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>
              <a:extLst>
                <a:ext uri="{FF2B5EF4-FFF2-40B4-BE49-F238E27FC236}">
                  <a16:creationId xmlns:a16="http://schemas.microsoft.com/office/drawing/2014/main" id="{630FB923-49C0-4A80-B931-BD7486B5D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>
              <a:extLst>
                <a:ext uri="{FF2B5EF4-FFF2-40B4-BE49-F238E27FC236}">
                  <a16:creationId xmlns:a16="http://schemas.microsoft.com/office/drawing/2014/main" id="{14223EB9-02F0-4284-8599-2D7B53E2CB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A54C0359-452A-4253-9370-028F45B3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CA12AA17-2DC4-42F8-B9B6-A503ABEE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51C471F5-122C-44B5-B7D9-03DC1E0F35D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16E34A3-D37D-46D1-8DBC-0302CB4E5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>
            <a:extLst>
              <a:ext uri="{FF2B5EF4-FFF2-40B4-BE49-F238E27FC236}">
                <a16:creationId xmlns:a16="http://schemas.microsoft.com/office/drawing/2014/main" id="{E76710C8-2FBE-4690-9E66-A535E7EC02AF}"/>
              </a:ext>
            </a:extLst>
          </p:cNvPr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Freeform 5">
            <a:extLst>
              <a:ext uri="{FF2B5EF4-FFF2-40B4-BE49-F238E27FC236}">
                <a16:creationId xmlns:a16="http://schemas.microsoft.com/office/drawing/2014/main" id="{79E15E9E-05B9-4AAD-AFB3-E5A46CC38425}"/>
              </a:ext>
            </a:extLst>
          </p:cNvPr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Rectangle 23">
            <a:extLst>
              <a:ext uri="{FF2B5EF4-FFF2-40B4-BE49-F238E27FC236}">
                <a16:creationId xmlns:a16="http://schemas.microsoft.com/office/drawing/2014/main" id="{1B96244F-A17B-4C7A-AC06-A643EDD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9" name="Rectangle 24">
            <a:extLst>
              <a:ext uri="{FF2B5EF4-FFF2-40B4-BE49-F238E27FC236}">
                <a16:creationId xmlns:a16="http://schemas.microsoft.com/office/drawing/2014/main" id="{13CD619D-0B73-4462-933B-C627A119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0" name="Line 25">
            <a:extLst>
              <a:ext uri="{FF2B5EF4-FFF2-40B4-BE49-F238E27FC236}">
                <a16:creationId xmlns:a16="http://schemas.microsoft.com/office/drawing/2014/main" id="{88D6F420-6F65-4EFE-B220-3F24E3C29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26">
            <a:extLst>
              <a:ext uri="{FF2B5EF4-FFF2-40B4-BE49-F238E27FC236}">
                <a16:creationId xmlns:a16="http://schemas.microsoft.com/office/drawing/2014/main" id="{DAFD7E93-99C2-4BC2-A7D4-ADBEE0007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682" name="Line 27">
            <a:extLst>
              <a:ext uri="{FF2B5EF4-FFF2-40B4-BE49-F238E27FC236}">
                <a16:creationId xmlns:a16="http://schemas.microsoft.com/office/drawing/2014/main" id="{866DD64E-D455-45A7-BD2E-4C6743DB4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8">
            <a:extLst>
              <a:ext uri="{FF2B5EF4-FFF2-40B4-BE49-F238E27FC236}">
                <a16:creationId xmlns:a16="http://schemas.microsoft.com/office/drawing/2014/main" id="{E9C637F2-A512-4912-8683-4886B8B68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9">
            <a:extLst>
              <a:ext uri="{FF2B5EF4-FFF2-40B4-BE49-F238E27FC236}">
                <a16:creationId xmlns:a16="http://schemas.microsoft.com/office/drawing/2014/main" id="{468D3D2C-B8ED-4668-8FEB-890FCBBB7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26">
            <a:extLst>
              <a:ext uri="{FF2B5EF4-FFF2-40B4-BE49-F238E27FC236}">
                <a16:creationId xmlns:a16="http://schemas.microsoft.com/office/drawing/2014/main" id="{029216C1-7C8F-4CC0-B4E0-4313CCEFD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686" name="Text Box 26">
            <a:extLst>
              <a:ext uri="{FF2B5EF4-FFF2-40B4-BE49-F238E27FC236}">
                <a16:creationId xmlns:a16="http://schemas.microsoft.com/office/drawing/2014/main" id="{8C05E7AC-51D2-4B67-A50C-6A2C5EA68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687" name="Text Box 26">
            <a:extLst>
              <a:ext uri="{FF2B5EF4-FFF2-40B4-BE49-F238E27FC236}">
                <a16:creationId xmlns:a16="http://schemas.microsoft.com/office/drawing/2014/main" id="{4F63668B-22DE-406C-93D9-3C009E60B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688" name="Text Box 26">
            <a:extLst>
              <a:ext uri="{FF2B5EF4-FFF2-40B4-BE49-F238E27FC236}">
                <a16:creationId xmlns:a16="http://schemas.microsoft.com/office/drawing/2014/main" id="{6A369E48-A722-46A8-8BD0-2CCAC0C58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E6E98362-480A-4659-A534-2993034E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>
            <a:extLst>
              <a:ext uri="{FF2B5EF4-FFF2-40B4-BE49-F238E27FC236}">
                <a16:creationId xmlns:a16="http://schemas.microsoft.com/office/drawing/2014/main" id="{54B1DC2C-8432-40B1-BDFC-E27CE977D0C9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>
              <a:extLst>
                <a:ext uri="{FF2B5EF4-FFF2-40B4-BE49-F238E27FC236}">
                  <a16:creationId xmlns:a16="http://schemas.microsoft.com/office/drawing/2014/main" id="{24F24510-D19F-480B-8136-F74474B3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>
              <a:extLst>
                <a:ext uri="{FF2B5EF4-FFF2-40B4-BE49-F238E27FC236}">
                  <a16:creationId xmlns:a16="http://schemas.microsoft.com/office/drawing/2014/main" id="{819E7C2C-2F26-4B89-B86C-A5BF10BE0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>
              <a:extLst>
                <a:ext uri="{FF2B5EF4-FFF2-40B4-BE49-F238E27FC236}">
                  <a16:creationId xmlns:a16="http://schemas.microsoft.com/office/drawing/2014/main" id="{A7147232-4C06-4F31-AA9D-8790770B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>
              <a:extLst>
                <a:ext uri="{FF2B5EF4-FFF2-40B4-BE49-F238E27FC236}">
                  <a16:creationId xmlns:a16="http://schemas.microsoft.com/office/drawing/2014/main" id="{3BB571ED-A532-48FB-85DE-94F7BAC7C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>
            <a:extLst>
              <a:ext uri="{FF2B5EF4-FFF2-40B4-BE49-F238E27FC236}">
                <a16:creationId xmlns:a16="http://schemas.microsoft.com/office/drawing/2014/main" id="{47D231DC-C34D-468A-9836-669510E8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2" name="Rectangle 24">
            <a:extLst>
              <a:ext uri="{FF2B5EF4-FFF2-40B4-BE49-F238E27FC236}">
                <a16:creationId xmlns:a16="http://schemas.microsoft.com/office/drawing/2014/main" id="{539E2C46-D071-445C-B2C5-7EA2680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3" name="Text Box 26">
            <a:extLst>
              <a:ext uri="{FF2B5EF4-FFF2-40B4-BE49-F238E27FC236}">
                <a16:creationId xmlns:a16="http://schemas.microsoft.com/office/drawing/2014/main" id="{49402FAE-3DF1-45A6-803A-418333AA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694" name="Text Box 26">
            <a:extLst>
              <a:ext uri="{FF2B5EF4-FFF2-40B4-BE49-F238E27FC236}">
                <a16:creationId xmlns:a16="http://schemas.microsoft.com/office/drawing/2014/main" id="{4F592A2C-C980-49AF-B80F-FC9D16A1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695" name="Text Box 26">
            <a:extLst>
              <a:ext uri="{FF2B5EF4-FFF2-40B4-BE49-F238E27FC236}">
                <a16:creationId xmlns:a16="http://schemas.microsoft.com/office/drawing/2014/main" id="{9303D2E4-FEA8-42FB-B790-FB8FC59B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696" name="Text Box 26">
            <a:extLst>
              <a:ext uri="{FF2B5EF4-FFF2-40B4-BE49-F238E27FC236}">
                <a16:creationId xmlns:a16="http://schemas.microsoft.com/office/drawing/2014/main" id="{21F172E5-091F-4C97-A16B-BEE0EC5E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697" name="Rectangle 23">
            <a:extLst>
              <a:ext uri="{FF2B5EF4-FFF2-40B4-BE49-F238E27FC236}">
                <a16:creationId xmlns:a16="http://schemas.microsoft.com/office/drawing/2014/main" id="{4B005F71-14BF-4845-83FB-7B323D35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8" name="Rectangle 24">
            <a:extLst>
              <a:ext uri="{FF2B5EF4-FFF2-40B4-BE49-F238E27FC236}">
                <a16:creationId xmlns:a16="http://schemas.microsoft.com/office/drawing/2014/main" id="{0C4F70FA-C6ED-480F-8CA8-43CF9397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9" name="Text Box 26">
            <a:extLst>
              <a:ext uri="{FF2B5EF4-FFF2-40B4-BE49-F238E27FC236}">
                <a16:creationId xmlns:a16="http://schemas.microsoft.com/office/drawing/2014/main" id="{8E566B96-9884-4F2F-AD9B-BA2B8FA1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700" name="Text Box 26">
            <a:extLst>
              <a:ext uri="{FF2B5EF4-FFF2-40B4-BE49-F238E27FC236}">
                <a16:creationId xmlns:a16="http://schemas.microsoft.com/office/drawing/2014/main" id="{B171BCF1-37DF-479D-908C-2989C6CF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701" name="Text Box 26">
            <a:extLst>
              <a:ext uri="{FF2B5EF4-FFF2-40B4-BE49-F238E27FC236}">
                <a16:creationId xmlns:a16="http://schemas.microsoft.com/office/drawing/2014/main" id="{8325EEB9-B593-4AB7-8B88-58378D6C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702" name="Text Box 26">
            <a:extLst>
              <a:ext uri="{FF2B5EF4-FFF2-40B4-BE49-F238E27FC236}">
                <a16:creationId xmlns:a16="http://schemas.microsoft.com/office/drawing/2014/main" id="{62B6AF9A-B6E1-410B-8900-EE260007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703" name="Text Box 26">
            <a:extLst>
              <a:ext uri="{FF2B5EF4-FFF2-40B4-BE49-F238E27FC236}">
                <a16:creationId xmlns:a16="http://schemas.microsoft.com/office/drawing/2014/main" id="{81F82369-F9FF-48C8-9D56-918C1380A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69" name="Oval 38">
            <a:extLst>
              <a:ext uri="{FF2B5EF4-FFF2-40B4-BE49-F238E27FC236}">
                <a16:creationId xmlns:a16="http://schemas.microsoft.com/office/drawing/2014/main" id="{EBFC2973-6436-442A-89F4-A0A70873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>
            <a:extLst>
              <a:ext uri="{FF2B5EF4-FFF2-40B4-BE49-F238E27FC236}">
                <a16:creationId xmlns:a16="http://schemas.microsoft.com/office/drawing/2014/main" id="{3E11A941-00EB-4286-A6AE-E56AF658E229}"/>
              </a:ext>
            </a:extLst>
          </p:cNvPr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06" name="Group 42">
            <a:extLst>
              <a:ext uri="{FF2B5EF4-FFF2-40B4-BE49-F238E27FC236}">
                <a16:creationId xmlns:a16="http://schemas.microsoft.com/office/drawing/2014/main" id="{21DB45B5-9839-46FE-A610-AA74B39FFC80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>
              <a:extLst>
                <a:ext uri="{FF2B5EF4-FFF2-40B4-BE49-F238E27FC236}">
                  <a16:creationId xmlns:a16="http://schemas.microsoft.com/office/drawing/2014/main" id="{36356630-D517-4DF7-8549-266129D6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>
              <a:extLst>
                <a:ext uri="{FF2B5EF4-FFF2-40B4-BE49-F238E27FC236}">
                  <a16:creationId xmlns:a16="http://schemas.microsoft.com/office/drawing/2014/main" id="{9033B251-E026-400D-AE93-20549F6F3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>
              <a:extLst>
                <a:ext uri="{FF2B5EF4-FFF2-40B4-BE49-F238E27FC236}">
                  <a16:creationId xmlns:a16="http://schemas.microsoft.com/office/drawing/2014/main" id="{CD406A3B-2281-4A81-A1EA-49119028F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28707" name="Group 46">
            <a:extLst>
              <a:ext uri="{FF2B5EF4-FFF2-40B4-BE49-F238E27FC236}">
                <a16:creationId xmlns:a16="http://schemas.microsoft.com/office/drawing/2014/main" id="{BE307063-DEF8-437F-8329-5BF7C851503C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>
              <a:extLst>
                <a:ext uri="{FF2B5EF4-FFF2-40B4-BE49-F238E27FC236}">
                  <a16:creationId xmlns:a16="http://schemas.microsoft.com/office/drawing/2014/main" id="{D5A7DD15-B13E-4BCB-B8F7-244AA220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>
              <a:extLst>
                <a:ext uri="{FF2B5EF4-FFF2-40B4-BE49-F238E27FC236}">
                  <a16:creationId xmlns:a16="http://schemas.microsoft.com/office/drawing/2014/main" id="{C4F92E59-FE2C-48AC-9935-CA5A04633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>
              <a:extLst>
                <a:ext uri="{FF2B5EF4-FFF2-40B4-BE49-F238E27FC236}">
                  <a16:creationId xmlns:a16="http://schemas.microsoft.com/office/drawing/2014/main" id="{1671CF4B-B7DF-4F13-9868-40910A753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4373" name="Text Box 50">
            <a:extLst>
              <a:ext uri="{FF2B5EF4-FFF2-40B4-BE49-F238E27FC236}">
                <a16:creationId xmlns:a16="http://schemas.microsoft.com/office/drawing/2014/main" id="{CBB56D6A-D95B-4F18-8550-9BC7B29793D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>
            <a:extLst>
              <a:ext uri="{FF2B5EF4-FFF2-40B4-BE49-F238E27FC236}">
                <a16:creationId xmlns:a16="http://schemas.microsoft.com/office/drawing/2014/main" id="{53DE5BDA-3100-4D6E-A0E7-90EC7252220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>
            <a:extLst>
              <a:ext uri="{FF2B5EF4-FFF2-40B4-BE49-F238E27FC236}">
                <a16:creationId xmlns:a16="http://schemas.microsoft.com/office/drawing/2014/main" id="{5A1907FE-EBC0-4819-9C15-6594D3612C5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>
            <a:extLst>
              <a:ext uri="{FF2B5EF4-FFF2-40B4-BE49-F238E27FC236}">
                <a16:creationId xmlns:a16="http://schemas.microsoft.com/office/drawing/2014/main" id="{462B607A-3485-480B-B823-ECAF22E64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>
            <a:extLst>
              <a:ext uri="{FF2B5EF4-FFF2-40B4-BE49-F238E27FC236}">
                <a16:creationId xmlns:a16="http://schemas.microsoft.com/office/drawing/2014/main" id="{C60B7EF3-A628-442C-B278-98A7E947D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>
            <a:extLst>
              <a:ext uri="{FF2B5EF4-FFF2-40B4-BE49-F238E27FC236}">
                <a16:creationId xmlns:a16="http://schemas.microsoft.com/office/drawing/2014/main" id="{92EACA23-620D-4876-860A-56D8187D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79" name="Line 56">
            <a:extLst>
              <a:ext uri="{FF2B5EF4-FFF2-40B4-BE49-F238E27FC236}">
                <a16:creationId xmlns:a16="http://schemas.microsoft.com/office/drawing/2014/main" id="{948AF88B-C7A7-45E0-8AB6-7DB42904A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>
            <a:extLst>
              <a:ext uri="{FF2B5EF4-FFF2-40B4-BE49-F238E27FC236}">
                <a16:creationId xmlns:a16="http://schemas.microsoft.com/office/drawing/2014/main" id="{4C42D851-2C61-4E8A-BB88-A27260B72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>
            <a:extLst>
              <a:ext uri="{FF2B5EF4-FFF2-40B4-BE49-F238E27FC236}">
                <a16:creationId xmlns:a16="http://schemas.microsoft.com/office/drawing/2014/main" id="{BABB05B8-3684-4B89-9091-BB32C46D6EAA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>
              <a:extLst>
                <a:ext uri="{FF2B5EF4-FFF2-40B4-BE49-F238E27FC236}">
                  <a16:creationId xmlns:a16="http://schemas.microsoft.com/office/drawing/2014/main" id="{ED7B0E1F-D3A2-4A7A-8631-8962F005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>
              <a:extLst>
                <a:ext uri="{FF2B5EF4-FFF2-40B4-BE49-F238E27FC236}">
                  <a16:creationId xmlns:a16="http://schemas.microsoft.com/office/drawing/2014/main" id="{45900C3C-3EE3-4F5E-A128-F045B1DC7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>
              <a:extLst>
                <a:ext uri="{FF2B5EF4-FFF2-40B4-BE49-F238E27FC236}">
                  <a16:creationId xmlns:a16="http://schemas.microsoft.com/office/drawing/2014/main" id="{985CF064-067B-48BF-A159-263B7EE01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>
              <a:extLst>
                <a:ext uri="{FF2B5EF4-FFF2-40B4-BE49-F238E27FC236}">
                  <a16:creationId xmlns:a16="http://schemas.microsoft.com/office/drawing/2014/main" id="{B1A3AA97-14D6-47D2-B95E-0A2B9DA9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>
            <a:extLst>
              <a:ext uri="{FF2B5EF4-FFF2-40B4-BE49-F238E27FC236}">
                <a16:creationId xmlns:a16="http://schemas.microsoft.com/office/drawing/2014/main" id="{4B1A3670-CDBC-49A9-A817-6E80DDEEFCBD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>
              <a:extLst>
                <a:ext uri="{FF2B5EF4-FFF2-40B4-BE49-F238E27FC236}">
                  <a16:creationId xmlns:a16="http://schemas.microsoft.com/office/drawing/2014/main" id="{C696201F-C298-4F91-AE51-BEFF0411B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>
              <a:extLst>
                <a:ext uri="{FF2B5EF4-FFF2-40B4-BE49-F238E27FC236}">
                  <a16:creationId xmlns:a16="http://schemas.microsoft.com/office/drawing/2014/main" id="{EAE718AD-1C16-406C-A9FF-9F2F6361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>
              <a:extLst>
                <a:ext uri="{FF2B5EF4-FFF2-40B4-BE49-F238E27FC236}">
                  <a16:creationId xmlns:a16="http://schemas.microsoft.com/office/drawing/2014/main" id="{1505E13C-6F60-4F75-A98B-D1523582B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>
              <a:extLst>
                <a:ext uri="{FF2B5EF4-FFF2-40B4-BE49-F238E27FC236}">
                  <a16:creationId xmlns:a16="http://schemas.microsoft.com/office/drawing/2014/main" id="{672592A2-D6AF-45D4-A2A6-C2868566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>
            <a:extLst>
              <a:ext uri="{FF2B5EF4-FFF2-40B4-BE49-F238E27FC236}">
                <a16:creationId xmlns:a16="http://schemas.microsoft.com/office/drawing/2014/main" id="{28FCCE73-23DB-4E7B-815F-7B45A4AB39D5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>
              <a:extLst>
                <a:ext uri="{FF2B5EF4-FFF2-40B4-BE49-F238E27FC236}">
                  <a16:creationId xmlns:a16="http://schemas.microsoft.com/office/drawing/2014/main" id="{7C79C345-6C13-40F6-A52A-9AEF12D2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>
              <a:extLst>
                <a:ext uri="{FF2B5EF4-FFF2-40B4-BE49-F238E27FC236}">
                  <a16:creationId xmlns:a16="http://schemas.microsoft.com/office/drawing/2014/main" id="{F367B035-FE1B-41D3-A725-E0DED735F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>
              <a:extLst>
                <a:ext uri="{FF2B5EF4-FFF2-40B4-BE49-F238E27FC236}">
                  <a16:creationId xmlns:a16="http://schemas.microsoft.com/office/drawing/2014/main" id="{EC680338-C0A1-4F72-BD92-DED8FD77C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>
              <a:extLst>
                <a:ext uri="{FF2B5EF4-FFF2-40B4-BE49-F238E27FC236}">
                  <a16:creationId xmlns:a16="http://schemas.microsoft.com/office/drawing/2014/main" id="{EEE3B929-6740-419B-B4DB-5314A26E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>
            <a:extLst>
              <a:ext uri="{FF2B5EF4-FFF2-40B4-BE49-F238E27FC236}">
                <a16:creationId xmlns:a16="http://schemas.microsoft.com/office/drawing/2014/main" id="{D248B74D-B15F-43CD-A96F-78528B39E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>
            <a:extLst>
              <a:ext uri="{FF2B5EF4-FFF2-40B4-BE49-F238E27FC236}">
                <a16:creationId xmlns:a16="http://schemas.microsoft.com/office/drawing/2014/main" id="{56D44A36-156C-48D1-85CA-BF1C2D9BC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>
            <a:extLst>
              <a:ext uri="{FF2B5EF4-FFF2-40B4-BE49-F238E27FC236}">
                <a16:creationId xmlns:a16="http://schemas.microsoft.com/office/drawing/2014/main" id="{8F94A316-445A-41BE-89DC-DA6AB3B1D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>
            <a:extLst>
              <a:ext uri="{FF2B5EF4-FFF2-40B4-BE49-F238E27FC236}">
                <a16:creationId xmlns:a16="http://schemas.microsoft.com/office/drawing/2014/main" id="{F6E59B02-7CED-485B-A334-6DDB37335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>
            <a:extLst>
              <a:ext uri="{FF2B5EF4-FFF2-40B4-BE49-F238E27FC236}">
                <a16:creationId xmlns:a16="http://schemas.microsoft.com/office/drawing/2014/main" id="{FED20A5E-AC7B-43D7-A969-FA693A86AF1D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>
              <a:extLst>
                <a:ext uri="{FF2B5EF4-FFF2-40B4-BE49-F238E27FC236}">
                  <a16:creationId xmlns:a16="http://schemas.microsoft.com/office/drawing/2014/main" id="{091192A8-E360-4411-A29E-504E17E9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>
              <a:extLst>
                <a:ext uri="{FF2B5EF4-FFF2-40B4-BE49-F238E27FC236}">
                  <a16:creationId xmlns:a16="http://schemas.microsoft.com/office/drawing/2014/main" id="{805D98DC-F230-407B-BD7B-09F044FE5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>
              <a:extLst>
                <a:ext uri="{FF2B5EF4-FFF2-40B4-BE49-F238E27FC236}">
                  <a16:creationId xmlns:a16="http://schemas.microsoft.com/office/drawing/2014/main" id="{69A6CE91-F76A-4669-AD29-7800E638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>
              <a:extLst>
                <a:ext uri="{FF2B5EF4-FFF2-40B4-BE49-F238E27FC236}">
                  <a16:creationId xmlns:a16="http://schemas.microsoft.com/office/drawing/2014/main" id="{EFF82CDA-E818-4E2D-8668-F797C708D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>
            <a:extLst>
              <a:ext uri="{FF2B5EF4-FFF2-40B4-BE49-F238E27FC236}">
                <a16:creationId xmlns:a16="http://schemas.microsoft.com/office/drawing/2014/main" id="{74989321-FCFC-49FC-BE3A-05F2A6C52B20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>
              <a:extLst>
                <a:ext uri="{FF2B5EF4-FFF2-40B4-BE49-F238E27FC236}">
                  <a16:creationId xmlns:a16="http://schemas.microsoft.com/office/drawing/2014/main" id="{CF8F6FB9-3F8E-4C33-BCF9-8B65F536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>
              <a:extLst>
                <a:ext uri="{FF2B5EF4-FFF2-40B4-BE49-F238E27FC236}">
                  <a16:creationId xmlns:a16="http://schemas.microsoft.com/office/drawing/2014/main" id="{479566D6-3D4F-420C-93C9-353E8B839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>
              <a:extLst>
                <a:ext uri="{FF2B5EF4-FFF2-40B4-BE49-F238E27FC236}">
                  <a16:creationId xmlns:a16="http://schemas.microsoft.com/office/drawing/2014/main" id="{8FFAB27A-F447-468B-B7BF-A4D6F5DA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>
              <a:extLst>
                <a:ext uri="{FF2B5EF4-FFF2-40B4-BE49-F238E27FC236}">
                  <a16:creationId xmlns:a16="http://schemas.microsoft.com/office/drawing/2014/main" id="{0384C197-12C5-4E32-96B1-5F7071AE5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>
            <a:extLst>
              <a:ext uri="{FF2B5EF4-FFF2-40B4-BE49-F238E27FC236}">
                <a16:creationId xmlns:a16="http://schemas.microsoft.com/office/drawing/2014/main" id="{64D8D1EF-6AC9-4420-A210-30707D9E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>
            <a:extLst>
              <a:ext uri="{FF2B5EF4-FFF2-40B4-BE49-F238E27FC236}">
                <a16:creationId xmlns:a16="http://schemas.microsoft.com/office/drawing/2014/main" id="{4743A66C-B7BB-48C0-A4F9-E22765A7A0E6}"/>
              </a:ext>
            </a:extLst>
          </p:cNvPr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27" name="Freeform 91">
            <a:extLst>
              <a:ext uri="{FF2B5EF4-FFF2-40B4-BE49-F238E27FC236}">
                <a16:creationId xmlns:a16="http://schemas.microsoft.com/office/drawing/2014/main" id="{02F55133-461E-429F-A60C-9F28DDA35528}"/>
              </a:ext>
            </a:extLst>
          </p:cNvPr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28" name="Freeform 92">
            <a:extLst>
              <a:ext uri="{FF2B5EF4-FFF2-40B4-BE49-F238E27FC236}">
                <a16:creationId xmlns:a16="http://schemas.microsoft.com/office/drawing/2014/main" id="{3C2FD088-E7D4-4A13-AEEF-CEB0DBE83675}"/>
              </a:ext>
            </a:extLst>
          </p:cNvPr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729" name="Group 93">
            <a:extLst>
              <a:ext uri="{FF2B5EF4-FFF2-40B4-BE49-F238E27FC236}">
                <a16:creationId xmlns:a16="http://schemas.microsoft.com/office/drawing/2014/main" id="{9252AD96-93A7-4962-BE36-1144CF2BAAB2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>
              <a:extLst>
                <a:ext uri="{FF2B5EF4-FFF2-40B4-BE49-F238E27FC236}">
                  <a16:creationId xmlns:a16="http://schemas.microsoft.com/office/drawing/2014/main" id="{A6DC69E5-21F2-450A-AED9-55CE385F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>
              <a:extLst>
                <a:ext uri="{FF2B5EF4-FFF2-40B4-BE49-F238E27FC236}">
                  <a16:creationId xmlns:a16="http://schemas.microsoft.com/office/drawing/2014/main" id="{75D8E1F9-B333-49E4-8037-D2C3FB4CA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>
              <a:extLst>
                <a:ext uri="{FF2B5EF4-FFF2-40B4-BE49-F238E27FC236}">
                  <a16:creationId xmlns:a16="http://schemas.microsoft.com/office/drawing/2014/main" id="{C46C27FF-49EC-47A6-AB35-485341C2F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28730" name="Group 97">
            <a:extLst>
              <a:ext uri="{FF2B5EF4-FFF2-40B4-BE49-F238E27FC236}">
                <a16:creationId xmlns:a16="http://schemas.microsoft.com/office/drawing/2014/main" id="{97ABF4A7-04BF-4D1F-868C-5FEDA8B68EE1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>
              <a:extLst>
                <a:ext uri="{FF2B5EF4-FFF2-40B4-BE49-F238E27FC236}">
                  <a16:creationId xmlns:a16="http://schemas.microsoft.com/office/drawing/2014/main" id="{97273012-5306-439D-B09A-8F287130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>
              <a:extLst>
                <a:ext uri="{FF2B5EF4-FFF2-40B4-BE49-F238E27FC236}">
                  <a16:creationId xmlns:a16="http://schemas.microsoft.com/office/drawing/2014/main" id="{0038F8AE-59D1-496C-BF84-68EFC367D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>
              <a:extLst>
                <a:ext uri="{FF2B5EF4-FFF2-40B4-BE49-F238E27FC236}">
                  <a16:creationId xmlns:a16="http://schemas.microsoft.com/office/drawing/2014/main" id="{34F1309C-12E5-48C5-8EC0-4E7ACE17B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14396" name="Oval 30">
            <a:extLst>
              <a:ext uri="{FF2B5EF4-FFF2-40B4-BE49-F238E27FC236}">
                <a16:creationId xmlns:a16="http://schemas.microsoft.com/office/drawing/2014/main" id="{8096033A-A7BC-4879-943C-77D4D187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>
            <a:extLst>
              <a:ext uri="{FF2B5EF4-FFF2-40B4-BE49-F238E27FC236}">
                <a16:creationId xmlns:a16="http://schemas.microsoft.com/office/drawing/2014/main" id="{C9E1FAE8-6778-4232-86EF-892667C1A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>
            <a:extLst>
              <a:ext uri="{FF2B5EF4-FFF2-40B4-BE49-F238E27FC236}">
                <a16:creationId xmlns:a16="http://schemas.microsoft.com/office/drawing/2014/main" id="{61C50439-2B26-4341-94D3-D442785CE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>
            <a:extLst>
              <a:ext uri="{FF2B5EF4-FFF2-40B4-BE49-F238E27FC236}">
                <a16:creationId xmlns:a16="http://schemas.microsoft.com/office/drawing/2014/main" id="{D6E8EDB8-FC4C-43AA-B882-0D1B454A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>
            <a:extLst>
              <a:ext uri="{FF2B5EF4-FFF2-40B4-BE49-F238E27FC236}">
                <a16:creationId xmlns:a16="http://schemas.microsoft.com/office/drawing/2014/main" id="{95ECE586-B239-43C0-B39D-62734B1B93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>
              <a:extLst>
                <a:ext uri="{FF2B5EF4-FFF2-40B4-BE49-F238E27FC236}">
                  <a16:creationId xmlns:a16="http://schemas.microsoft.com/office/drawing/2014/main" id="{33D8F7B2-BB07-4458-9CBB-60CDCDA27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>
              <a:extLst>
                <a:ext uri="{FF2B5EF4-FFF2-40B4-BE49-F238E27FC236}">
                  <a16:creationId xmlns:a16="http://schemas.microsoft.com/office/drawing/2014/main" id="{D46F6743-A9C7-42C8-9E7A-03CDB923D1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6" name="Group 107">
            <a:extLst>
              <a:ext uri="{FF2B5EF4-FFF2-40B4-BE49-F238E27FC236}">
                <a16:creationId xmlns:a16="http://schemas.microsoft.com/office/drawing/2014/main" id="{A03329AF-5626-4254-B6DB-CC0C76225A64}"/>
              </a:ext>
            </a:extLst>
          </p:cNvPr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>
              <a:extLst>
                <a:ext uri="{FF2B5EF4-FFF2-40B4-BE49-F238E27FC236}">
                  <a16:creationId xmlns:a16="http://schemas.microsoft.com/office/drawing/2014/main" id="{9312CD7F-E04B-4643-B222-F5964E1E2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>
              <a:extLst>
                <a:ext uri="{FF2B5EF4-FFF2-40B4-BE49-F238E27FC236}">
                  <a16:creationId xmlns:a16="http://schemas.microsoft.com/office/drawing/2014/main" id="{608A2946-3762-4C07-B152-76A8AB59A3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7" name="Group 110">
            <a:extLst>
              <a:ext uri="{FF2B5EF4-FFF2-40B4-BE49-F238E27FC236}">
                <a16:creationId xmlns:a16="http://schemas.microsoft.com/office/drawing/2014/main" id="{139892D1-25C1-43CB-81B2-F2A167CEA78C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>
              <a:extLst>
                <a:ext uri="{FF2B5EF4-FFF2-40B4-BE49-F238E27FC236}">
                  <a16:creationId xmlns:a16="http://schemas.microsoft.com/office/drawing/2014/main" id="{99A810DB-B278-47C8-8546-9E23BE544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112">
              <a:extLst>
                <a:ext uri="{FF2B5EF4-FFF2-40B4-BE49-F238E27FC236}">
                  <a16:creationId xmlns:a16="http://schemas.microsoft.com/office/drawing/2014/main" id="{684E55C9-13F1-4FCA-A28E-110A2E2C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>
              <a:extLst>
                <a:ext uri="{FF2B5EF4-FFF2-40B4-BE49-F238E27FC236}">
                  <a16:creationId xmlns:a16="http://schemas.microsoft.com/office/drawing/2014/main" id="{E5E28863-4AD8-487C-9756-909FCEF4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Freeform 114">
              <a:extLst>
                <a:ext uri="{FF2B5EF4-FFF2-40B4-BE49-F238E27FC236}">
                  <a16:creationId xmlns:a16="http://schemas.microsoft.com/office/drawing/2014/main" id="{B2042909-07CD-4627-BD64-E959E090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115">
              <a:extLst>
                <a:ext uri="{FF2B5EF4-FFF2-40B4-BE49-F238E27FC236}">
                  <a16:creationId xmlns:a16="http://schemas.microsoft.com/office/drawing/2014/main" id="{1A9481FC-1A97-46A1-89F0-47DAE3FD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>
              <a:extLst>
                <a:ext uri="{FF2B5EF4-FFF2-40B4-BE49-F238E27FC236}">
                  <a16:creationId xmlns:a16="http://schemas.microsoft.com/office/drawing/2014/main" id="{984BF2E2-D09F-4D7E-A7EF-35CF5D9B4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>
                <a:extLst>
                  <a:ext uri="{FF2B5EF4-FFF2-40B4-BE49-F238E27FC236}">
                    <a16:creationId xmlns:a16="http://schemas.microsoft.com/office/drawing/2014/main" id="{A5DA5E8E-3224-4FEF-B8B2-32CFAA64C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>
                <a:extLst>
                  <a:ext uri="{FF2B5EF4-FFF2-40B4-BE49-F238E27FC236}">
                    <a16:creationId xmlns:a16="http://schemas.microsoft.com/office/drawing/2014/main" id="{39CC0B71-DC8C-40FC-BE58-2E9212741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>
              <a:extLst>
                <a:ext uri="{FF2B5EF4-FFF2-40B4-BE49-F238E27FC236}">
                  <a16:creationId xmlns:a16="http://schemas.microsoft.com/office/drawing/2014/main" id="{B48789CB-8B0D-49CA-81A5-E18609D46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>
              <a:extLst>
                <a:ext uri="{FF2B5EF4-FFF2-40B4-BE49-F238E27FC236}">
                  <a16:creationId xmlns:a16="http://schemas.microsoft.com/office/drawing/2014/main" id="{590A6C53-9FAA-430A-8D19-6C52642CE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>
                <a:extLst>
                  <a:ext uri="{FF2B5EF4-FFF2-40B4-BE49-F238E27FC236}">
                    <a16:creationId xmlns:a16="http://schemas.microsoft.com/office/drawing/2014/main" id="{14DEDBFF-25EC-4B40-AA60-592396570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>
                <a:extLst>
                  <a:ext uri="{FF2B5EF4-FFF2-40B4-BE49-F238E27FC236}">
                    <a16:creationId xmlns:a16="http://schemas.microsoft.com/office/drawing/2014/main" id="{D02926C2-A3F5-4F33-9EFC-F025A023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>
              <a:extLst>
                <a:ext uri="{FF2B5EF4-FFF2-40B4-BE49-F238E27FC236}">
                  <a16:creationId xmlns:a16="http://schemas.microsoft.com/office/drawing/2014/main" id="{77EA9C2D-0C89-4BCF-8A55-9A269765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>
              <a:extLst>
                <a:ext uri="{FF2B5EF4-FFF2-40B4-BE49-F238E27FC236}">
                  <a16:creationId xmlns:a16="http://schemas.microsoft.com/office/drawing/2014/main" id="{FF66B676-5DA0-44A5-AED1-B606183F7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>
              <a:extLst>
                <a:ext uri="{FF2B5EF4-FFF2-40B4-BE49-F238E27FC236}">
                  <a16:creationId xmlns:a16="http://schemas.microsoft.com/office/drawing/2014/main" id="{D2FE86C4-2EA5-44BD-A3A2-432390CEA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>
                <a:extLst>
                  <a:ext uri="{FF2B5EF4-FFF2-40B4-BE49-F238E27FC236}">
                    <a16:creationId xmlns:a16="http://schemas.microsoft.com/office/drawing/2014/main" id="{682007E8-D33A-4035-9AFA-B8368BECB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>
                <a:extLst>
                  <a:ext uri="{FF2B5EF4-FFF2-40B4-BE49-F238E27FC236}">
                    <a16:creationId xmlns:a16="http://schemas.microsoft.com/office/drawing/2014/main" id="{8979821A-D73E-4257-BB59-86108D4C9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>
              <a:extLst>
                <a:ext uri="{FF2B5EF4-FFF2-40B4-BE49-F238E27FC236}">
                  <a16:creationId xmlns:a16="http://schemas.microsoft.com/office/drawing/2014/main" id="{B9DA4BDD-A265-4463-8CCF-193C6232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50" name="Group 129">
              <a:extLst>
                <a:ext uri="{FF2B5EF4-FFF2-40B4-BE49-F238E27FC236}">
                  <a16:creationId xmlns:a16="http://schemas.microsoft.com/office/drawing/2014/main" id="{A32C30DF-1E45-4CF7-999F-673722DE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>
                <a:extLst>
                  <a:ext uri="{FF2B5EF4-FFF2-40B4-BE49-F238E27FC236}">
                    <a16:creationId xmlns:a16="http://schemas.microsoft.com/office/drawing/2014/main" id="{7CEB3692-9D03-4975-9B22-2FCD69B9D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>
                <a:extLst>
                  <a:ext uri="{FF2B5EF4-FFF2-40B4-BE49-F238E27FC236}">
                    <a16:creationId xmlns:a16="http://schemas.microsoft.com/office/drawing/2014/main" id="{AEC7379B-02CC-4DD0-B661-7662B2D56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>
              <a:extLst>
                <a:ext uri="{FF2B5EF4-FFF2-40B4-BE49-F238E27FC236}">
                  <a16:creationId xmlns:a16="http://schemas.microsoft.com/office/drawing/2014/main" id="{EF7DD858-C64F-431C-AE3A-8D85BD41C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>
              <a:extLst>
                <a:ext uri="{FF2B5EF4-FFF2-40B4-BE49-F238E27FC236}">
                  <a16:creationId xmlns:a16="http://schemas.microsoft.com/office/drawing/2014/main" id="{8630ED93-DD46-463C-8B55-5D92DEF7E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Freeform 134">
              <a:extLst>
                <a:ext uri="{FF2B5EF4-FFF2-40B4-BE49-F238E27FC236}">
                  <a16:creationId xmlns:a16="http://schemas.microsoft.com/office/drawing/2014/main" id="{AF83B416-33CD-4C63-80DC-19306731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Oval 135">
              <a:extLst>
                <a:ext uri="{FF2B5EF4-FFF2-40B4-BE49-F238E27FC236}">
                  <a16:creationId xmlns:a16="http://schemas.microsoft.com/office/drawing/2014/main" id="{7CF3637C-D6BD-4351-9E19-EB8EFBCB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>
              <a:extLst>
                <a:ext uri="{FF2B5EF4-FFF2-40B4-BE49-F238E27FC236}">
                  <a16:creationId xmlns:a16="http://schemas.microsoft.com/office/drawing/2014/main" id="{F8FDBCC1-5742-426F-A276-233545819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AutoShape 137">
              <a:extLst>
                <a:ext uri="{FF2B5EF4-FFF2-40B4-BE49-F238E27FC236}">
                  <a16:creationId xmlns:a16="http://schemas.microsoft.com/office/drawing/2014/main" id="{005CB128-BD40-4CBF-B677-0E871F19C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>
              <a:extLst>
                <a:ext uri="{FF2B5EF4-FFF2-40B4-BE49-F238E27FC236}">
                  <a16:creationId xmlns:a16="http://schemas.microsoft.com/office/drawing/2014/main" id="{9FFB8FAB-F1C4-4A1E-8284-B00CC72F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>
              <a:extLst>
                <a:ext uri="{FF2B5EF4-FFF2-40B4-BE49-F238E27FC236}">
                  <a16:creationId xmlns:a16="http://schemas.microsoft.com/office/drawing/2014/main" id="{9100D264-F6BB-4158-98A4-0211233DD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>
              <a:extLst>
                <a:ext uri="{FF2B5EF4-FFF2-40B4-BE49-F238E27FC236}">
                  <a16:creationId xmlns:a16="http://schemas.microsoft.com/office/drawing/2014/main" id="{F4A5D70E-3A36-4581-8FA0-14EC7D93D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>
              <a:extLst>
                <a:ext uri="{FF2B5EF4-FFF2-40B4-BE49-F238E27FC236}">
                  <a16:creationId xmlns:a16="http://schemas.microsoft.com/office/drawing/2014/main" id="{8C1AB8AC-5EFE-4EFF-B44C-CBBDD2CA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>
              <a:extLst>
                <a:ext uri="{FF2B5EF4-FFF2-40B4-BE49-F238E27FC236}">
                  <a16:creationId xmlns:a16="http://schemas.microsoft.com/office/drawing/2014/main" id="{864EBD89-BC44-4523-80F8-9CF41198A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>
            <a:extLst>
              <a:ext uri="{FF2B5EF4-FFF2-40B4-BE49-F238E27FC236}">
                <a16:creationId xmlns:a16="http://schemas.microsoft.com/office/drawing/2014/main" id="{C58B4CDD-5009-4BD9-8F42-95010BE9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5ECFF2CB-0B00-41FD-8F49-8B9228AB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3EC7A75-A580-4CFA-A990-315ABC49054B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A8D60FC-0BEE-4122-8A00-DA84B2D80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CA3C0220-1A52-4118-AB69-C5E9ECECC0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1618EF49-89FC-4476-9781-9AC541FDBB5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9702" name="Picture 6" descr="underline_base">
            <a:extLst>
              <a:ext uri="{FF2B5EF4-FFF2-40B4-BE49-F238E27FC236}">
                <a16:creationId xmlns:a16="http://schemas.microsoft.com/office/drawing/2014/main" id="{1EA3B48F-9B00-4DD7-B111-7B089DA00A0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>
            <a:extLst>
              <a:ext uri="{FF2B5EF4-FFF2-40B4-BE49-F238E27FC236}">
                <a16:creationId xmlns:a16="http://schemas.microsoft.com/office/drawing/2014/main" id="{9BB72C2B-B01F-45F3-9BF0-F5D52763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6387" name="Slide Number Placeholder 6">
            <a:extLst>
              <a:ext uri="{FF2B5EF4-FFF2-40B4-BE49-F238E27FC236}">
                <a16:creationId xmlns:a16="http://schemas.microsoft.com/office/drawing/2014/main" id="{6395F6D4-CD86-49BE-A773-740C895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D7F76CC-77E0-4679-AD06-867D150A5E8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pic>
        <p:nvPicPr>
          <p:cNvPr id="30723" name="Picture 10" descr="underline_base">
            <a:extLst>
              <a:ext uri="{FF2B5EF4-FFF2-40B4-BE49-F238E27FC236}">
                <a16:creationId xmlns:a16="http://schemas.microsoft.com/office/drawing/2014/main" id="{47C7D8A0-8637-45F0-93AA-2298F345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>
            <a:extLst>
              <a:ext uri="{FF2B5EF4-FFF2-40B4-BE49-F238E27FC236}">
                <a16:creationId xmlns:a16="http://schemas.microsoft.com/office/drawing/2014/main" id="{C203D307-30E9-4662-A282-9F8A97EF7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User Datagram Protocol </a:t>
            </a:r>
            <a:r>
              <a:rPr lang="en-US" sz="3200">
                <a:ea typeface="ＭＳ Ｐゴシック" charset="0"/>
                <a:cs typeface="+mj-cs"/>
              </a:rPr>
              <a:t>[RFC 768]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439BAB36-829B-4A3F-B65F-35BE25618E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/>
              <a:t>“</a:t>
            </a:r>
            <a:r>
              <a:rPr lang="en-US" altLang="ja-JP" sz="2400"/>
              <a:t>no frills,</a:t>
            </a:r>
            <a:r>
              <a:rPr lang="ja-JP" altLang="en-US" sz="2400"/>
              <a:t>”</a:t>
            </a:r>
            <a:r>
              <a:rPr lang="en-US" altLang="ja-JP" sz="2400"/>
              <a:t> </a:t>
            </a:r>
            <a:r>
              <a:rPr lang="ja-JP" altLang="en-US" sz="2400"/>
              <a:t>“</a:t>
            </a:r>
            <a:r>
              <a:rPr lang="en-US" altLang="ja-JP" sz="2400"/>
              <a:t>bare bones</a:t>
            </a:r>
            <a:r>
              <a:rPr lang="ja-JP" altLang="en-US" sz="2400"/>
              <a:t>”</a:t>
            </a:r>
            <a:r>
              <a:rPr lang="en-US" altLang="ja-JP" sz="2400"/>
              <a:t> Internet transport protocol</a:t>
            </a:r>
          </a:p>
          <a:p>
            <a:r>
              <a:rPr lang="ja-JP" altLang="en-US" sz="2400"/>
              <a:t>“</a:t>
            </a:r>
            <a:r>
              <a:rPr lang="en-US" altLang="ja-JP" sz="2400"/>
              <a:t>best effort</a:t>
            </a:r>
            <a:r>
              <a:rPr lang="ja-JP" altLang="en-US" sz="2400"/>
              <a:t>”</a:t>
            </a:r>
            <a:r>
              <a:rPr lang="en-US" altLang="ja-JP" sz="2400"/>
              <a:t> service, UDP segments may be:</a:t>
            </a:r>
          </a:p>
          <a:p>
            <a:pPr lvl="1"/>
            <a:r>
              <a:rPr lang="en-US" altLang="en-US"/>
              <a:t>lost</a:t>
            </a:r>
          </a:p>
          <a:p>
            <a:pPr lvl="1"/>
            <a:r>
              <a:rPr lang="en-US" altLang="en-US"/>
              <a:t>delivered out-of-order to app</a:t>
            </a:r>
          </a:p>
          <a:p>
            <a:r>
              <a:rPr lang="en-US" altLang="en-US" sz="2400" i="1">
                <a:solidFill>
                  <a:srgbClr val="CC0000"/>
                </a:solidFill>
              </a:rPr>
              <a:t>connectionless:</a:t>
            </a:r>
            <a:endParaRPr lang="en-US" altLang="en-US">
              <a:solidFill>
                <a:srgbClr val="CC0000"/>
              </a:solidFill>
            </a:endParaRPr>
          </a:p>
          <a:p>
            <a:pPr lvl="1"/>
            <a:r>
              <a:rPr lang="en-US" altLang="en-US"/>
              <a:t>no handshaking between UDP sender, receiver</a:t>
            </a:r>
          </a:p>
          <a:p>
            <a:pPr lvl="1"/>
            <a:r>
              <a:rPr lang="en-US" altLang="en-US"/>
              <a:t>each UDP segment handled independently of others</a:t>
            </a:r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BD5715BD-C700-4B3E-8C0E-3239F397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SNMP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application-specific error recovery!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>
            <a:extLst>
              <a:ext uri="{FF2B5EF4-FFF2-40B4-BE49-F238E27FC236}">
                <a16:creationId xmlns:a16="http://schemas.microsoft.com/office/drawing/2014/main" id="{112937C2-1A01-4DBA-8669-DBBC7C7E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7411" name="Slide Number Placeholder 6">
            <a:extLst>
              <a:ext uri="{FF2B5EF4-FFF2-40B4-BE49-F238E27FC236}">
                <a16:creationId xmlns:a16="http://schemas.microsoft.com/office/drawing/2014/main" id="{B2BDE7C9-DF1B-44F7-BBF7-B74CBE49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ACF1CE1-E2E2-4007-A3FC-774204AAF60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pic>
        <p:nvPicPr>
          <p:cNvPr id="31747" name="Picture 31" descr="underline_base">
            <a:extLst>
              <a:ext uri="{FF2B5EF4-FFF2-40B4-BE49-F238E27FC236}">
                <a16:creationId xmlns:a16="http://schemas.microsoft.com/office/drawing/2014/main" id="{E0D2B825-0FC8-4062-8600-7366810EA0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>
            <a:extLst>
              <a:ext uri="{FF2B5EF4-FFF2-40B4-BE49-F238E27FC236}">
                <a16:creationId xmlns:a16="http://schemas.microsoft.com/office/drawing/2014/main" id="{FC2FE0E3-8990-41FF-AF3C-B93B06555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segment header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CFE63DE6-EACB-4E9C-8DA1-581B589D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>
            <a:extLst>
              <a:ext uri="{FF2B5EF4-FFF2-40B4-BE49-F238E27FC236}">
                <a16:creationId xmlns:a16="http://schemas.microsoft.com/office/drawing/2014/main" id="{D48BE591-8D6F-45FB-854A-A7E21DAC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A101EB10-DE14-4122-878A-F8C159008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17417" name="Text Box 10">
            <a:extLst>
              <a:ext uri="{FF2B5EF4-FFF2-40B4-BE49-F238E27FC236}">
                <a16:creationId xmlns:a16="http://schemas.microsoft.com/office/drawing/2014/main" id="{F61F1E40-CFDE-4FB1-A752-C660BD3F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dest port #</a:t>
            </a:r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8BBCF955-0E84-46AA-A159-65F0D7AF5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>
            <a:extLst>
              <a:ext uri="{FF2B5EF4-FFF2-40B4-BE49-F238E27FC236}">
                <a16:creationId xmlns:a16="http://schemas.microsoft.com/office/drawing/2014/main" id="{590588C4-085D-41E6-BAF7-75C182421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1DC59926-D1E3-4017-91CD-4FC91A9B1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>
            <a:extLst>
              <a:ext uri="{FF2B5EF4-FFF2-40B4-BE49-F238E27FC236}">
                <a16:creationId xmlns:a16="http://schemas.microsoft.com/office/drawing/2014/main" id="{8D6090F2-88A1-4F7F-8A52-BCD63ABBA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32 bits</a:t>
            </a:r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83F00946-2C7D-4ED7-B3D9-12C674E6B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>
            <a:extLst>
              <a:ext uri="{FF2B5EF4-FFF2-40B4-BE49-F238E27FC236}">
                <a16:creationId xmlns:a16="http://schemas.microsoft.com/office/drawing/2014/main" id="{9C45FB23-DD49-46F9-B99B-AD6D8E78079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>
            <a:extLst>
              <a:ext uri="{FF2B5EF4-FFF2-40B4-BE49-F238E27FC236}">
                <a16:creationId xmlns:a16="http://schemas.microsoft.com/office/drawing/2014/main" id="{B0D4991F-7004-41FD-9A34-A36E50E5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application</a:t>
            </a:r>
          </a:p>
          <a:p>
            <a:pPr>
              <a:defRPr/>
            </a:pPr>
            <a:r>
              <a:rPr lang="en-US" sz="2000"/>
              <a:t>data </a:t>
            </a:r>
          </a:p>
          <a:p>
            <a:pPr>
              <a:defRPr/>
            </a:pPr>
            <a:r>
              <a:rPr lang="en-US" sz="2000"/>
              <a:t>(payload)</a:t>
            </a:r>
            <a:endParaRPr lang="en-US" sz="2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DB9A3335-BF1D-4C5D-95CF-3C69E8838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17426" name="Line 20">
            <a:extLst>
              <a:ext uri="{FF2B5EF4-FFF2-40B4-BE49-F238E27FC236}">
                <a16:creationId xmlns:a16="http://schemas.microsoft.com/office/drawing/2014/main" id="{FCB14F0B-8EDA-4725-93A3-890C645A1B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>
            <a:extLst>
              <a:ext uri="{FF2B5EF4-FFF2-40B4-BE49-F238E27FC236}">
                <a16:creationId xmlns:a16="http://schemas.microsoft.com/office/drawing/2014/main" id="{28822123-2F41-449D-A363-BF831B44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length</a:t>
            </a:r>
            <a:endParaRPr lang="en-US" sz="2400"/>
          </a:p>
        </p:txBody>
      </p:sp>
      <p:sp>
        <p:nvSpPr>
          <p:cNvPr id="17428" name="Text Box 23">
            <a:extLst>
              <a:ext uri="{FF2B5EF4-FFF2-40B4-BE49-F238E27FC236}">
                <a16:creationId xmlns:a16="http://schemas.microsoft.com/office/drawing/2014/main" id="{E8B2473C-8C72-43A9-9380-D5687A3F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checksum</a:t>
            </a:r>
            <a:endParaRPr lang="en-US" sz="2400"/>
          </a:p>
        </p:txBody>
      </p:sp>
      <p:sp>
        <p:nvSpPr>
          <p:cNvPr id="17429" name="Text Box 24">
            <a:extLst>
              <a:ext uri="{FF2B5EF4-FFF2-40B4-BE49-F238E27FC236}">
                <a16:creationId xmlns:a16="http://schemas.microsoft.com/office/drawing/2014/main" id="{F38F744B-1A5E-4729-ACFA-7400D911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length, in bytes of UDP segment, including header</a:t>
            </a:r>
            <a:endParaRPr lang="en-US" sz="2400"/>
          </a:p>
        </p:txBody>
      </p:sp>
      <p:sp>
        <p:nvSpPr>
          <p:cNvPr id="17430" name="Line 25">
            <a:extLst>
              <a:ext uri="{FF2B5EF4-FFF2-40B4-BE49-F238E27FC236}">
                <a16:creationId xmlns:a16="http://schemas.microsoft.com/office/drawing/2014/main" id="{B65E775E-6E67-472A-8DAB-A9F8C95B9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>
            <a:extLst>
              <a:ext uri="{FF2B5EF4-FFF2-40B4-BE49-F238E27FC236}">
                <a16:creationId xmlns:a16="http://schemas.microsoft.com/office/drawing/2014/main" id="{A50FF747-5556-4490-A05A-31942A64C3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>
            <a:extLst>
              <a:ext uri="{FF2B5EF4-FFF2-40B4-BE49-F238E27FC236}">
                <a16:creationId xmlns:a16="http://schemas.microsoft.com/office/drawing/2014/main" id="{16D9BE40-79D4-47B9-9263-0AC965CA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>
            <a:extLst>
              <a:ext uri="{FF2B5EF4-FFF2-40B4-BE49-F238E27FC236}">
                <a16:creationId xmlns:a16="http://schemas.microsoft.com/office/drawing/2014/main" id="{890688EA-1E5C-44BF-B129-FC8B172DB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why is there a UDP?</a:t>
            </a:r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>
            <a:extLst>
              <a:ext uri="{FF2B5EF4-FFF2-40B4-BE49-F238E27FC236}">
                <a16:creationId xmlns:a16="http://schemas.microsoft.com/office/drawing/2014/main" id="{E78C4606-A2D8-4553-B9E0-4DCCDFE3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9FD8DA67-AD59-44B8-97B6-25BC9068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67AE9A7-DFE8-47AC-83B6-E59B3AAD54F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401273E-53A9-44B7-874F-954FC83F6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686CA1E-8405-4AFA-B9FA-5B855C6BBE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checksum: addition (one</a:t>
            </a:r>
            <a:r>
              <a:rPr lang="ja-JP" altLang="en-US" sz="2400"/>
              <a:t>’</a:t>
            </a:r>
            <a:r>
              <a:rPr lang="en-US" altLang="ja-JP" sz="2400"/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70000"/>
              </a:lnSpc>
            </a:pPr>
            <a:endParaRPr lang="en-US" altLang="en-US" sz="3200"/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E27FA9EC-F00E-4B27-B770-A080EEC271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receiver:</a:t>
            </a:r>
          </a:p>
          <a:p>
            <a:r>
              <a:rPr lang="en-US" altLang="en-US" sz="2400"/>
              <a:t>compute checksum of received segment</a:t>
            </a:r>
          </a:p>
          <a:p>
            <a:r>
              <a:rPr lang="en-US" altLang="en-US" sz="2400"/>
              <a:t>check if computed checksum equals checksum field value:</a:t>
            </a:r>
          </a:p>
          <a:p>
            <a:pPr lvl="1"/>
            <a:r>
              <a:rPr lang="en-US" altLang="en-US"/>
              <a:t>NO - error detected</a:t>
            </a:r>
          </a:p>
          <a:p>
            <a:pPr lvl="1"/>
            <a:r>
              <a:rPr lang="en-US" altLang="en-US"/>
              <a:t>YES - no error detected. </a:t>
            </a:r>
            <a:r>
              <a:rPr lang="en-US" altLang="en-US" i="1"/>
              <a:t>But maybe errors nonetheless?</a:t>
            </a:r>
            <a:r>
              <a:rPr lang="en-US" altLang="en-US"/>
              <a:t> More later ….</a:t>
            </a:r>
          </a:p>
          <a:p>
            <a:endParaRPr lang="en-US" altLang="en-US"/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C7A40982-9BB3-44BE-996D-94AA0C9A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Goal:</a:t>
            </a:r>
            <a:r>
              <a:rPr lang="en-US" altLang="en-US" sz="2800">
                <a:latin typeface="Gill Sans MT" panose="020B0502020104020203" pitchFamily="34" charset="0"/>
              </a:rPr>
              <a:t> detect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errors</a:t>
            </a:r>
            <a:r>
              <a:rPr lang="ja-JP" altLang="en-US" sz="2800"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latin typeface="Gill Sans MT" panose="020B0502020104020203" pitchFamily="34" charset="0"/>
              </a:rPr>
              <a:t> (e.g., flipped bits) in transmitted segment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800">
              <a:latin typeface="Gill Sans MT" panose="020B0502020104020203" pitchFamily="34" charset="0"/>
            </a:endParaRPr>
          </a:p>
        </p:txBody>
      </p:sp>
      <p:pic>
        <p:nvPicPr>
          <p:cNvPr id="32775" name="Picture 9" descr="underline_base">
            <a:extLst>
              <a:ext uri="{FF2B5EF4-FFF2-40B4-BE49-F238E27FC236}">
                <a16:creationId xmlns:a16="http://schemas.microsoft.com/office/drawing/2014/main" id="{A585E403-0434-4F02-AB79-04A209B08C8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90931E1B-D594-42F3-83E5-750EA3AC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AE721DF0-38CA-431E-A1A6-44D91A5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DB445BC-AE2A-460A-8427-D07AAAC032E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pic>
        <p:nvPicPr>
          <p:cNvPr id="33795" name="Picture 13" descr="underline_base">
            <a:extLst>
              <a:ext uri="{FF2B5EF4-FFF2-40B4-BE49-F238E27FC236}">
                <a16:creationId xmlns:a16="http://schemas.microsoft.com/office/drawing/2014/main" id="{BA31E9EB-B977-4ED3-A902-6033A1D88D2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>
            <a:extLst>
              <a:ext uri="{FF2B5EF4-FFF2-40B4-BE49-F238E27FC236}">
                <a16:creationId xmlns:a16="http://schemas.microsoft.com/office/drawing/2014/main" id="{197EB258-23B8-44A0-A8E8-A41B136C1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5EDA92AC-FEFD-4ACA-9ADC-9F2B338BA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>
            <a:extLst>
              <a:ext uri="{FF2B5EF4-FFF2-40B4-BE49-F238E27FC236}">
                <a16:creationId xmlns:a16="http://schemas.microsoft.com/office/drawing/2014/main" id="{F761CA9B-986C-42E9-A1B4-F916FC7E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1  1  1  0  0  1  1  0  0  1  1  0  0  1  1  0</a:t>
            </a:r>
          </a:p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>
              <a:latin typeface="Comic Sans MS" charset="0"/>
            </a:endParaRPr>
          </a:p>
          <a:p>
            <a:pPr algn="l">
              <a:defRPr/>
            </a:pPr>
            <a:r>
              <a:rPr lang="en-US" sz="2000" b="1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>
              <a:latin typeface="Comic Sans MS" charset="0"/>
            </a:endParaRPr>
          </a:p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1  0  1  1  1  0  1  1  1  0  1  1  1  1  0  0</a:t>
            </a:r>
          </a:p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0  1  0  0  0  1  0  0  0  1  0  0  0  0  1  1</a:t>
            </a:r>
            <a:endParaRPr lang="en-US" sz="2400" b="1">
              <a:latin typeface="Comic Sans MS" charset="0"/>
            </a:endParaRPr>
          </a:p>
        </p:txBody>
      </p:sp>
      <p:sp>
        <p:nvSpPr>
          <p:cNvPr id="19464" name="Line 5">
            <a:extLst>
              <a:ext uri="{FF2B5EF4-FFF2-40B4-BE49-F238E27FC236}">
                <a16:creationId xmlns:a16="http://schemas.microsoft.com/office/drawing/2014/main" id="{CE20BA75-CB38-4F31-84EC-28A1D31626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5" name="Oval 6">
            <a:extLst>
              <a:ext uri="{FF2B5EF4-FFF2-40B4-BE49-F238E27FC236}">
                <a16:creationId xmlns:a16="http://schemas.microsoft.com/office/drawing/2014/main" id="{C58C2DB2-23A1-4B07-AE00-9787D5F0D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6" name="Text Box 7">
            <a:extLst>
              <a:ext uri="{FF2B5EF4-FFF2-40B4-BE49-F238E27FC236}">
                <a16:creationId xmlns:a16="http://schemas.microsoft.com/office/drawing/2014/main" id="{61F3215B-95DB-40AC-A335-B8DED5FF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wraparound</a:t>
            </a:r>
          </a:p>
        </p:txBody>
      </p:sp>
      <p:sp>
        <p:nvSpPr>
          <p:cNvPr id="19467" name="Text Box 8">
            <a:extLst>
              <a:ext uri="{FF2B5EF4-FFF2-40B4-BE49-F238E27FC236}">
                <a16:creationId xmlns:a16="http://schemas.microsoft.com/office/drawing/2014/main" id="{F918236F-506D-4AC4-8ED3-AA94C2C3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sum</a:t>
            </a:r>
          </a:p>
        </p:txBody>
      </p:sp>
      <p:sp>
        <p:nvSpPr>
          <p:cNvPr id="19468" name="Text Box 9">
            <a:extLst>
              <a:ext uri="{FF2B5EF4-FFF2-40B4-BE49-F238E27FC236}">
                <a16:creationId xmlns:a16="http://schemas.microsoft.com/office/drawing/2014/main" id="{47E9A599-CE58-46B9-A489-6A339EE0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checksum</a:t>
            </a:r>
          </a:p>
        </p:txBody>
      </p:sp>
      <p:sp>
        <p:nvSpPr>
          <p:cNvPr id="19469" name="Line 10">
            <a:extLst>
              <a:ext uri="{FF2B5EF4-FFF2-40B4-BE49-F238E27FC236}">
                <a16:creationId xmlns:a16="http://schemas.microsoft.com/office/drawing/2014/main" id="{9F14DB12-613E-41BF-993B-6B94CBB77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>
            <a:extLst>
              <a:ext uri="{FF2B5EF4-FFF2-40B4-BE49-F238E27FC236}">
                <a16:creationId xmlns:a16="http://schemas.microsoft.com/office/drawing/2014/main" id="{2C66B5E3-207F-4974-9913-A06C2A41A970}"/>
              </a:ext>
            </a:extLst>
          </p:cNvPr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FAB41C6E-9C37-4ECC-AC25-4991BA426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>
                <a:latin typeface="Gill Sans MT" charset="0"/>
              </a:rPr>
              <a:t>Note:</a:t>
            </a:r>
            <a:r>
              <a:rPr lang="en-US" sz="2400">
                <a:latin typeface="Gill Sans MT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/>
          </a:p>
        </p:txBody>
      </p:sp>
      <p:sp>
        <p:nvSpPr>
          <p:cNvPr id="33807" name="TextBox 1">
            <a:extLst>
              <a:ext uri="{FF2B5EF4-FFF2-40B4-BE49-F238E27FC236}">
                <a16:creationId xmlns:a16="http://schemas.microsoft.com/office/drawing/2014/main" id="{16EA644C-8007-4133-A3D1-D48C99FF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>
            <a:extLst>
              <a:ext uri="{FF2B5EF4-FFF2-40B4-BE49-F238E27FC236}">
                <a16:creationId xmlns:a16="http://schemas.microsoft.com/office/drawing/2014/main" id="{F06621A0-1266-43A5-961B-A8835287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51" name="Slide Number Placeholder 6">
            <a:extLst>
              <a:ext uri="{FF2B5EF4-FFF2-40B4-BE49-F238E27FC236}">
                <a16:creationId xmlns:a16="http://schemas.microsoft.com/office/drawing/2014/main" id="{A2875859-F5EF-4354-B7D8-0B5D20C6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9204C6F-0643-4F61-8CFB-34CEB77F307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pic>
        <p:nvPicPr>
          <p:cNvPr id="16387" name="Picture 9" descr="underline_base">
            <a:extLst>
              <a:ext uri="{FF2B5EF4-FFF2-40B4-BE49-F238E27FC236}">
                <a16:creationId xmlns:a16="http://schemas.microsoft.com/office/drawing/2014/main" id="{FC327246-F5CE-41BC-974B-0662879F83A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262D61B2-5287-468A-A211-485557AA4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69E14B27-A390-470E-868A-2B53DE1684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our goals: 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multiplexing,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congestion control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DB9ED555-21D2-44C0-ACFE-C4193F6954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TCP congestion control</a:t>
            </a:r>
            <a:endParaRPr lang="en-US" sz="200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>
            <a:extLst>
              <a:ext uri="{FF2B5EF4-FFF2-40B4-BE49-F238E27FC236}">
                <a16:creationId xmlns:a16="http://schemas.microsoft.com/office/drawing/2014/main" id="{1791D5A0-20B9-4158-90A6-412EC53C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483" name="Slide Number Placeholder 6">
            <a:extLst>
              <a:ext uri="{FF2B5EF4-FFF2-40B4-BE49-F238E27FC236}">
                <a16:creationId xmlns:a16="http://schemas.microsoft.com/office/drawing/2014/main" id="{C52C1C0A-BC3C-49C3-BACE-6E93F51B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C192734-5A45-42F6-BC53-A67F6AC28FE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63F528A-C705-4FA3-A181-32C6C0F90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6DDA41F0-94CE-41E7-BD55-2E36B61719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50CA721D-C531-4897-9A89-AD1E2D64D7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35846" name="Picture 6" descr="underline_base">
            <a:extLst>
              <a:ext uri="{FF2B5EF4-FFF2-40B4-BE49-F238E27FC236}">
                <a16:creationId xmlns:a16="http://schemas.microsoft.com/office/drawing/2014/main" id="{74CD1C81-CE33-4464-A0BD-BDFB0447D46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>
            <a:extLst>
              <a:ext uri="{FF2B5EF4-FFF2-40B4-BE49-F238E27FC236}">
                <a16:creationId xmlns:a16="http://schemas.microsoft.com/office/drawing/2014/main" id="{388C460B-0B24-4352-8B91-39BB571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1507" name="Slide Number Placeholder 6">
            <a:extLst>
              <a:ext uri="{FF2B5EF4-FFF2-40B4-BE49-F238E27FC236}">
                <a16:creationId xmlns:a16="http://schemas.microsoft.com/office/drawing/2014/main" id="{D1040C32-DDB7-4244-966F-8F3658B8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E76362D-55D3-4387-9679-FBBE5B32536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pic>
        <p:nvPicPr>
          <p:cNvPr id="36867" name="Picture 8" descr="underline_base">
            <a:extLst>
              <a:ext uri="{FF2B5EF4-FFF2-40B4-BE49-F238E27FC236}">
                <a16:creationId xmlns:a16="http://schemas.microsoft.com/office/drawing/2014/main" id="{C4936960-4B25-478A-9334-B6AA70226E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>
            <a:extLst>
              <a:ext uri="{FF2B5EF4-FFF2-40B4-BE49-F238E27FC236}">
                <a16:creationId xmlns:a16="http://schemas.microsoft.com/office/drawing/2014/main" id="{0D203885-BC21-4B36-A48D-AFDE0D50C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  <a:cs typeface="+mj-cs"/>
            </a:endParaRP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94D11679-C161-4104-8C39-63FB283FD9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  <p:sp>
        <p:nvSpPr>
          <p:cNvPr id="21511" name="Rectangle 4">
            <a:extLst>
              <a:ext uri="{FF2B5EF4-FFF2-40B4-BE49-F238E27FC236}">
                <a16:creationId xmlns:a16="http://schemas.microsoft.com/office/drawing/2014/main" id="{7E611A0A-3BA9-4B53-B547-231E8A62FD5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characteristics of unreliable channel will determine complexity of reliable data transfer protocol (rdt)</a:t>
            </a: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36871" name="Picture 5" descr="rdt_service">
            <a:extLst>
              <a:ext uri="{FF2B5EF4-FFF2-40B4-BE49-F238E27FC236}">
                <a16:creationId xmlns:a16="http://schemas.microsoft.com/office/drawing/2014/main" id="{F0B57275-CC73-4FF3-AF83-D54A06B6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7">
            <a:extLst>
              <a:ext uri="{FF2B5EF4-FFF2-40B4-BE49-F238E27FC236}">
                <a16:creationId xmlns:a16="http://schemas.microsoft.com/office/drawing/2014/main" id="{730EA129-44DB-48B5-9A6F-D91F6783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id="{5CCDB934-071F-42AD-8EA6-E282D873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id="{A83818C0-9E26-4962-B7DF-98AEF6A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B776DB34-FC58-4FAE-ACE6-0C6AAE20B58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4166199-43C0-45FF-98C9-28F0455B82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characteristics of unreliable channel will determine complexity of reliable data transfer protocol (rdt)</a:t>
            </a: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37892" name="Picture 5" descr="rdt_service">
            <a:extLst>
              <a:ext uri="{FF2B5EF4-FFF2-40B4-BE49-F238E27FC236}">
                <a16:creationId xmlns:a16="http://schemas.microsoft.com/office/drawing/2014/main" id="{BFAAD3FB-B629-4640-AF36-AB44353A3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>
            <a:extLst>
              <a:ext uri="{FF2B5EF4-FFF2-40B4-BE49-F238E27FC236}">
                <a16:creationId xmlns:a16="http://schemas.microsoft.com/office/drawing/2014/main" id="{E461EEF2-12F9-4B63-99FF-C6B9991D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37894" name="Picture 9" descr="underline_base">
            <a:extLst>
              <a:ext uri="{FF2B5EF4-FFF2-40B4-BE49-F238E27FC236}">
                <a16:creationId xmlns:a16="http://schemas.microsoft.com/office/drawing/2014/main" id="{379480F5-7A16-4F8C-9088-A10FC8FBF77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>
            <a:extLst>
              <a:ext uri="{FF2B5EF4-FFF2-40B4-BE49-F238E27FC236}">
                <a16:creationId xmlns:a16="http://schemas.microsoft.com/office/drawing/2014/main" id="{4615FDE6-FFAE-40C4-AD88-19D4CC5D2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EABFFE6D-D5B6-48AF-8489-146D859F45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41F2318B-6777-40C4-A743-F7571192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A5B7BDD5-F2F4-49A4-8B91-07EBBA9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8C2848B-99CC-4B37-886C-06929BA65BA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41C3693-571D-49F2-815C-2B3718CCCB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characteristics of unreliable channel will determine complexity of reliable data transfer protocol (rdt)</a:t>
            </a: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38916" name="Picture 5" descr="rdt_service">
            <a:extLst>
              <a:ext uri="{FF2B5EF4-FFF2-40B4-BE49-F238E27FC236}">
                <a16:creationId xmlns:a16="http://schemas.microsoft.com/office/drawing/2014/main" id="{E7482303-DA9C-4322-9BE4-5D2264EC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>
            <a:extLst>
              <a:ext uri="{FF2B5EF4-FFF2-40B4-BE49-F238E27FC236}">
                <a16:creationId xmlns:a16="http://schemas.microsoft.com/office/drawing/2014/main" id="{954A894B-B6AB-43CF-A97E-84253FAF1A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  <p:pic>
        <p:nvPicPr>
          <p:cNvPr id="38918" name="Picture 14" descr="underline_base">
            <a:extLst>
              <a:ext uri="{FF2B5EF4-FFF2-40B4-BE49-F238E27FC236}">
                <a16:creationId xmlns:a16="http://schemas.microsoft.com/office/drawing/2014/main" id="{E69ADD12-4E9D-457B-9C6E-39A2C84FD3E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5">
            <a:extLst>
              <a:ext uri="{FF2B5EF4-FFF2-40B4-BE49-F238E27FC236}">
                <a16:creationId xmlns:a16="http://schemas.microsoft.com/office/drawing/2014/main" id="{2E5BAF03-F94E-4EF0-BB5F-5CFAF0BB5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>
            <a:extLst>
              <a:ext uri="{FF2B5EF4-FFF2-40B4-BE49-F238E27FC236}">
                <a16:creationId xmlns:a16="http://schemas.microsoft.com/office/drawing/2014/main" id="{70F2451B-BFF7-4068-8086-6206EB80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7FFF7881-C605-40B7-AB3B-EDA58CF5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D152D0E-2BE6-43C4-BE9E-45598D231AE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pic>
        <p:nvPicPr>
          <p:cNvPr id="39939" name="Picture 26" descr="underline_base">
            <a:extLst>
              <a:ext uri="{FF2B5EF4-FFF2-40B4-BE49-F238E27FC236}">
                <a16:creationId xmlns:a16="http://schemas.microsoft.com/office/drawing/2014/main" id="{D9BE0785-CEF2-4C43-A90A-9FEF9CF094D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>
            <a:extLst>
              <a:ext uri="{FF2B5EF4-FFF2-40B4-BE49-F238E27FC236}">
                <a16:creationId xmlns:a16="http://schemas.microsoft.com/office/drawing/2014/main" id="{FEFC0D28-E0FB-410C-AE62-D55C766C5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39941" name="Picture 3" descr="rdt_part2">
            <a:extLst>
              <a:ext uri="{FF2B5EF4-FFF2-40B4-BE49-F238E27FC236}">
                <a16:creationId xmlns:a16="http://schemas.microsoft.com/office/drawing/2014/main" id="{4C535D26-0692-4C28-A2A1-73CB9E1F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>
            <a:extLst>
              <a:ext uri="{FF2B5EF4-FFF2-40B4-BE49-F238E27FC236}">
                <a16:creationId xmlns:a16="http://schemas.microsoft.com/office/drawing/2014/main" id="{7BFF8767-9451-4BF4-B9C0-E00BF554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0DF31D7C-0533-4D9B-9F7B-112CDA70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>
            <a:extLst>
              <a:ext uri="{FF2B5EF4-FFF2-40B4-BE49-F238E27FC236}">
                <a16:creationId xmlns:a16="http://schemas.microsoft.com/office/drawing/2014/main" id="{57657D3D-154D-4392-9C7F-25B4CCA6BA96}"/>
              </a:ext>
            </a:extLst>
          </p:cNvPr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>
              <a:extLst>
                <a:ext uri="{FF2B5EF4-FFF2-40B4-BE49-F238E27FC236}">
                  <a16:creationId xmlns:a16="http://schemas.microsoft.com/office/drawing/2014/main" id="{06657990-6F1B-451C-9962-C2E426FC1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from above, (e.g., by app.). Passed data to </a:t>
              </a:r>
            </a:p>
            <a:p>
              <a:pPr>
                <a:defRPr/>
              </a:pPr>
              <a:r>
                <a:rPr lang="en-US" sz="1800"/>
                <a:t>deliver to receiver upper layer</a:t>
              </a:r>
              <a:endParaRPr lang="en-US" sz="2400"/>
            </a:p>
          </p:txBody>
        </p:sp>
        <p:grpSp>
          <p:nvGrpSpPr>
            <p:cNvPr id="39961" name="Group 8">
              <a:extLst>
                <a:ext uri="{FF2B5EF4-FFF2-40B4-BE49-F238E27FC236}">
                  <a16:creationId xmlns:a16="http://schemas.microsoft.com/office/drawing/2014/main" id="{F558E9C4-ABF4-4F17-B292-E0F9FC2D7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4603" name="Line 9">
                <a:extLst>
                  <a:ext uri="{FF2B5EF4-FFF2-40B4-BE49-F238E27FC236}">
                    <a16:creationId xmlns:a16="http://schemas.microsoft.com/office/drawing/2014/main" id="{0C63EF49-71CA-4A05-9F97-0CB5FE9CB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>
                <a:extLst>
                  <a:ext uri="{FF2B5EF4-FFF2-40B4-BE49-F238E27FC236}">
                    <a16:creationId xmlns:a16="http://schemas.microsoft.com/office/drawing/2014/main" id="{4A22FE7D-9AFC-45FE-9E24-6523A70B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59" name="Group 11">
            <a:extLst>
              <a:ext uri="{FF2B5EF4-FFF2-40B4-BE49-F238E27FC236}">
                <a16:creationId xmlns:a16="http://schemas.microsoft.com/office/drawing/2014/main" id="{EC5B1E34-9791-4379-84B9-531F809E2C50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>
              <a:extLst>
                <a:ext uri="{FF2B5EF4-FFF2-40B4-BE49-F238E27FC236}">
                  <a16:creationId xmlns:a16="http://schemas.microsoft.com/office/drawing/2014/main" id="{F16B9F93-928F-4CCA-9EB2-03B19C775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by rdt,</a:t>
              </a:r>
            </a:p>
            <a:p>
              <a:pPr>
                <a:defRPr/>
              </a:pPr>
              <a:r>
                <a:rPr lang="en-US" sz="1800"/>
                <a:t>to transfer packet over </a:t>
              </a:r>
            </a:p>
            <a:p>
              <a:pPr>
                <a:defRPr/>
              </a:pPr>
              <a:r>
                <a:rPr lang="en-US" sz="1800"/>
                <a:t>unreliable channel to receiver</a:t>
              </a:r>
              <a:endParaRPr lang="en-US" sz="2400"/>
            </a:p>
          </p:txBody>
        </p:sp>
        <p:grpSp>
          <p:nvGrpSpPr>
            <p:cNvPr id="39957" name="Group 13">
              <a:extLst>
                <a:ext uri="{FF2B5EF4-FFF2-40B4-BE49-F238E27FC236}">
                  <a16:creationId xmlns:a16="http://schemas.microsoft.com/office/drawing/2014/main" id="{87022CD3-C633-43CE-835B-3658C0D21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>
                <a:extLst>
                  <a:ext uri="{FF2B5EF4-FFF2-40B4-BE49-F238E27FC236}">
                    <a16:creationId xmlns:a16="http://schemas.microsoft.com/office/drawing/2014/main" id="{E35C3824-CD4E-4761-A92E-064FA4C28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>
                <a:extLst>
                  <a:ext uri="{FF2B5EF4-FFF2-40B4-BE49-F238E27FC236}">
                    <a16:creationId xmlns:a16="http://schemas.microsoft.com/office/drawing/2014/main" id="{D0399977-0188-43F5-A54D-09899B2CD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4" name="Group 16">
            <a:extLst>
              <a:ext uri="{FF2B5EF4-FFF2-40B4-BE49-F238E27FC236}">
                <a16:creationId xmlns:a16="http://schemas.microsoft.com/office/drawing/2014/main" id="{80802A2C-5FFB-48F5-B1D2-63DEF00D2541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>
              <a:extLst>
                <a:ext uri="{FF2B5EF4-FFF2-40B4-BE49-F238E27FC236}">
                  <a16:creationId xmlns:a16="http://schemas.microsoft.com/office/drawing/2014/main" id="{770C218F-74FE-43C5-8D8E-A8550AD42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/>
            </a:p>
          </p:txBody>
        </p:sp>
        <p:grpSp>
          <p:nvGrpSpPr>
            <p:cNvPr id="39953" name="Group 18">
              <a:extLst>
                <a:ext uri="{FF2B5EF4-FFF2-40B4-BE49-F238E27FC236}">
                  <a16:creationId xmlns:a16="http://schemas.microsoft.com/office/drawing/2014/main" id="{0F91CF8A-EA3B-4816-A43D-22827FB2C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6C4FADAD-726A-4D7A-9AB0-16ED33EB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>
                <a:extLst>
                  <a:ext uri="{FF2B5EF4-FFF2-40B4-BE49-F238E27FC236}">
                    <a16:creationId xmlns:a16="http://schemas.microsoft.com/office/drawing/2014/main" id="{8AAA9213-5B7C-444C-AD0D-6BDBE5F34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9" name="Group 21">
            <a:extLst>
              <a:ext uri="{FF2B5EF4-FFF2-40B4-BE49-F238E27FC236}">
                <a16:creationId xmlns:a16="http://schemas.microsoft.com/office/drawing/2014/main" id="{254A7059-B0CB-4703-A4BD-197FE857EFF9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>
              <a:extLst>
                <a:ext uri="{FF2B5EF4-FFF2-40B4-BE49-F238E27FC236}">
                  <a16:creationId xmlns:a16="http://schemas.microsoft.com/office/drawing/2014/main" id="{DEB6E48B-0085-4F4F-9920-220E7CE6D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/>
                <a:t>rdt</a:t>
              </a:r>
              <a:r>
                <a:rPr lang="en-US" sz="1800"/>
                <a:t> to deliver data to upper</a:t>
              </a:r>
              <a:endParaRPr lang="en-US" sz="2400"/>
            </a:p>
          </p:txBody>
        </p:sp>
        <p:grpSp>
          <p:nvGrpSpPr>
            <p:cNvPr id="39949" name="Group 23">
              <a:extLst>
                <a:ext uri="{FF2B5EF4-FFF2-40B4-BE49-F238E27FC236}">
                  <a16:creationId xmlns:a16="http://schemas.microsoft.com/office/drawing/2014/main" id="{37094BA1-94BB-4F7E-8E83-E2FEA97DD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>
                <a:extLst>
                  <a:ext uri="{FF2B5EF4-FFF2-40B4-BE49-F238E27FC236}">
                    <a16:creationId xmlns:a16="http://schemas.microsoft.com/office/drawing/2014/main" id="{0389254D-1FD5-48D3-B7DA-DC976C3B0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>
                <a:extLst>
                  <a:ext uri="{FF2B5EF4-FFF2-40B4-BE49-F238E27FC236}">
                    <a16:creationId xmlns:a16="http://schemas.microsoft.com/office/drawing/2014/main" id="{10080CF1-7A36-4BEB-83ED-26C9CC43D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>
            <a:extLst>
              <a:ext uri="{FF2B5EF4-FFF2-40B4-BE49-F238E27FC236}">
                <a16:creationId xmlns:a16="http://schemas.microsoft.com/office/drawing/2014/main" id="{43D3FFEA-CCE5-4628-999E-4ADA805F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2368B2FA-CD59-42A6-A227-9C3E899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45D33DD-1F39-493E-BCF6-AB09F0E65CC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7F3044D-CD15-401E-B62A-B55E75C911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we</a:t>
            </a:r>
            <a:r>
              <a:rPr lang="ja-JP" altLang="en-US">
                <a:solidFill>
                  <a:srgbClr val="CC0000"/>
                </a:solidFill>
              </a:rPr>
              <a:t>’</a:t>
            </a:r>
            <a:r>
              <a:rPr lang="en-US" altLang="ja-JP">
                <a:solidFill>
                  <a:srgbClr val="CC0000"/>
                </a:solidFill>
              </a:rPr>
              <a:t>ll:</a:t>
            </a:r>
          </a:p>
          <a:p>
            <a:r>
              <a:rPr lang="en-US" altLang="en-US"/>
              <a:t>incrementally develop sender, receiver sides of </a:t>
            </a:r>
            <a:r>
              <a:rPr lang="en-US" altLang="en-US" u="sng">
                <a:solidFill>
                  <a:srgbClr val="CC0000"/>
                </a:solidFill>
              </a:rPr>
              <a:t>r</a:t>
            </a:r>
            <a:r>
              <a:rPr lang="en-US" altLang="en-US"/>
              <a:t>eliable </a:t>
            </a:r>
            <a:r>
              <a:rPr lang="en-US" altLang="en-US" u="sng">
                <a:solidFill>
                  <a:srgbClr val="CC0000"/>
                </a:solidFill>
              </a:rPr>
              <a:t>d</a:t>
            </a:r>
            <a:r>
              <a:rPr lang="en-US" altLang="en-US"/>
              <a:t>ata </a:t>
            </a:r>
            <a:r>
              <a:rPr lang="en-US" altLang="en-US" u="sng">
                <a:solidFill>
                  <a:srgbClr val="CC0000"/>
                </a:solidFill>
              </a:rPr>
              <a:t>t</a:t>
            </a:r>
            <a:r>
              <a:rPr lang="en-US" altLang="en-US"/>
              <a:t>ransfer protocol (rdt)</a:t>
            </a:r>
          </a:p>
          <a:p>
            <a:r>
              <a:rPr lang="en-US" altLang="en-US"/>
              <a:t>consider only unidirectional data transfer</a:t>
            </a:r>
          </a:p>
          <a:p>
            <a:pPr lvl="1"/>
            <a:r>
              <a:rPr lang="en-US" altLang="en-US"/>
              <a:t>but control info will flow on both directions!</a:t>
            </a:r>
          </a:p>
          <a:p>
            <a:r>
              <a:rPr lang="en-US" altLang="en-US"/>
              <a:t>use finite state machines (FSM)  to specify sender, receiver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E1C42CAF-6CA0-4C96-A723-A34E8330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A99B133C-6B23-45AD-B21B-372F57EC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27D279F8-B29F-45D8-9730-2A179EE9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state</a:t>
            </a:r>
          </a:p>
          <a:p>
            <a:pPr>
              <a:defRPr/>
            </a:pPr>
            <a:r>
              <a:rPr lang="en-US" sz="2000"/>
              <a:t>1</a:t>
            </a:r>
          </a:p>
        </p:txBody>
      </p:sp>
      <p:sp>
        <p:nvSpPr>
          <p:cNvPr id="40967" name="Freeform 8">
            <a:extLst>
              <a:ext uri="{FF2B5EF4-FFF2-40B4-BE49-F238E27FC236}">
                <a16:creationId xmlns:a16="http://schemas.microsoft.com/office/drawing/2014/main" id="{9DC0A462-EE24-4AEE-B63F-9233E0377F8E}"/>
              </a:ext>
            </a:extLst>
          </p:cNvPr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56331A5F-57D6-4AEF-8054-1E7E9500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0" name="Oval 11">
            <a:extLst>
              <a:ext uri="{FF2B5EF4-FFF2-40B4-BE49-F238E27FC236}">
                <a16:creationId xmlns:a16="http://schemas.microsoft.com/office/drawing/2014/main" id="{6BB5005C-6BCF-45E1-ABB5-4F7CF1A83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426077F7-B3E5-456E-A64F-558ECFE4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state</a:t>
            </a:r>
          </a:p>
          <a:p>
            <a:pPr>
              <a:defRPr/>
            </a:pPr>
            <a:r>
              <a:rPr lang="en-US" sz="2000"/>
              <a:t>2</a:t>
            </a:r>
          </a:p>
        </p:txBody>
      </p:sp>
      <p:sp>
        <p:nvSpPr>
          <p:cNvPr id="25612" name="Text Box 13">
            <a:extLst>
              <a:ext uri="{FF2B5EF4-FFF2-40B4-BE49-F238E27FC236}">
                <a16:creationId xmlns:a16="http://schemas.microsoft.com/office/drawing/2014/main" id="{DA6BC2CD-7694-4500-921A-E67E7644B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 causing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A038DF19-7970-4174-8F5B-D7BD082E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 taken on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C5535964-3536-459E-8803-E99CF9B86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>
            <a:extLst>
              <a:ext uri="{FF2B5EF4-FFF2-40B4-BE49-F238E27FC236}">
                <a16:creationId xmlns:a16="http://schemas.microsoft.com/office/drawing/2014/main" id="{D2A70226-E0FB-44A1-8A28-10DEF7FE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CC0000"/>
                </a:solidFill>
              </a:rPr>
              <a:t>state:</a:t>
            </a:r>
            <a:r>
              <a:rPr lang="en-US" altLang="en-US" sz="1800"/>
              <a:t> when in this </a:t>
            </a:r>
            <a:r>
              <a:rPr lang="ja-JP" altLang="en-US" sz="1800"/>
              <a:t>“</a:t>
            </a:r>
            <a:r>
              <a:rPr lang="en-US" altLang="ja-JP" sz="1800"/>
              <a:t>state</a:t>
            </a:r>
            <a:r>
              <a:rPr lang="ja-JP" altLang="en-US" sz="1800"/>
              <a:t>”</a:t>
            </a:r>
            <a:r>
              <a:rPr lang="en-US" altLang="ja-JP" sz="1800"/>
              <a:t> next state uniquely determined by next event</a:t>
            </a:r>
            <a:endParaRPr lang="en-US" altLang="en-US" sz="1800"/>
          </a:p>
        </p:txBody>
      </p:sp>
      <p:sp>
        <p:nvSpPr>
          <p:cNvPr id="40975" name="Freeform 17">
            <a:extLst>
              <a:ext uri="{FF2B5EF4-FFF2-40B4-BE49-F238E27FC236}">
                <a16:creationId xmlns:a16="http://schemas.microsoft.com/office/drawing/2014/main" id="{351E8F6F-5D90-426E-ACC3-EEA26E408E11}"/>
              </a:ext>
            </a:extLst>
          </p:cNvPr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Freeform 18">
            <a:extLst>
              <a:ext uri="{FF2B5EF4-FFF2-40B4-BE49-F238E27FC236}">
                <a16:creationId xmlns:a16="http://schemas.microsoft.com/office/drawing/2014/main" id="{E2A49AC0-59CC-4FED-A963-BC66BA8C1DFE}"/>
              </a:ext>
            </a:extLst>
          </p:cNvPr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934CF0E0-082B-42C8-887E-5147FDAB5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>
            <a:extLst>
              <a:ext uri="{FF2B5EF4-FFF2-40B4-BE49-F238E27FC236}">
                <a16:creationId xmlns:a16="http://schemas.microsoft.com/office/drawing/2014/main" id="{D8FCB49E-DEAD-4FB4-AA65-13ACA406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0" name="Text Box 22">
            <a:extLst>
              <a:ext uri="{FF2B5EF4-FFF2-40B4-BE49-F238E27FC236}">
                <a16:creationId xmlns:a16="http://schemas.microsoft.com/office/drawing/2014/main" id="{2F87C517-2EEB-44CC-BF52-0110C0EC9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1" name="Line 23">
            <a:extLst>
              <a:ext uri="{FF2B5EF4-FFF2-40B4-BE49-F238E27FC236}">
                <a16:creationId xmlns:a16="http://schemas.microsoft.com/office/drawing/2014/main" id="{951FB728-8B0A-423D-9A67-D4D7D7984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40981" name="Picture 27" descr="underline_base">
            <a:extLst>
              <a:ext uri="{FF2B5EF4-FFF2-40B4-BE49-F238E27FC236}">
                <a16:creationId xmlns:a16="http://schemas.microsoft.com/office/drawing/2014/main" id="{85628062-29B9-4C7A-8211-691B117F9B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>
            <a:extLst>
              <a:ext uri="{FF2B5EF4-FFF2-40B4-BE49-F238E27FC236}">
                <a16:creationId xmlns:a16="http://schemas.microsoft.com/office/drawing/2014/main" id="{6081C1AF-8A81-4A1A-AC75-377E93090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>
            <a:extLst>
              <a:ext uri="{FF2B5EF4-FFF2-40B4-BE49-F238E27FC236}">
                <a16:creationId xmlns:a16="http://schemas.microsoft.com/office/drawing/2014/main" id="{C9D0FFD2-EE8B-4C52-B12B-90631333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FDAA1F25-E9DB-420B-A6AE-C652233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BE606D4-9603-4FA9-A9C9-E2126B44CED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31BDA8C-7C51-4FA7-8F63-CF9EDA70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08872275-0488-4B26-82AD-0C72DDEA44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underlying channel perfectly reliable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no bit errors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no loss of packets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separate FSMs for sender, receiver: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sends data into underlying channel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41989" name="Oval 4">
            <a:extLst>
              <a:ext uri="{FF2B5EF4-FFF2-40B4-BE49-F238E27FC236}">
                <a16:creationId xmlns:a16="http://schemas.microsoft.com/office/drawing/2014/main" id="{1A8CD90F-8236-46ED-BEDF-D95D5773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CF423A30-62DE-4072-8039-52958113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above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1" name="Freeform 6">
            <a:extLst>
              <a:ext uri="{FF2B5EF4-FFF2-40B4-BE49-F238E27FC236}">
                <a16:creationId xmlns:a16="http://schemas.microsoft.com/office/drawing/2014/main" id="{B7E7A89C-4EC5-438D-A01F-6E975A419509}"/>
              </a:ext>
            </a:extLst>
          </p:cNvPr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7">
            <a:extLst>
              <a:ext uri="{FF2B5EF4-FFF2-40B4-BE49-F238E27FC236}">
                <a16:creationId xmlns:a16="http://schemas.microsoft.com/office/drawing/2014/main" id="{5DC958EF-8EF3-4D82-B30C-E80893C4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packet = make_pkt(data)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udt_send(packet)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3" name="Text Box 8">
            <a:extLst>
              <a:ext uri="{FF2B5EF4-FFF2-40B4-BE49-F238E27FC236}">
                <a16:creationId xmlns:a16="http://schemas.microsoft.com/office/drawing/2014/main" id="{02FEA55C-E416-4A91-AF81-7A92C307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rdt_send(data)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63FAE79C-11FA-475C-BD29-F726F2AC1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9A7D1AE4-4AA9-4BD1-9657-DF45A3108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7F44451A-E080-47E3-BA91-9F8AC8213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extract (packet,data)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deliver_data(data)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7" name="Oval 12">
            <a:extLst>
              <a:ext uri="{FF2B5EF4-FFF2-40B4-BE49-F238E27FC236}">
                <a16:creationId xmlns:a16="http://schemas.microsoft.com/office/drawing/2014/main" id="{D4869D17-0E02-406A-9F7D-3C308E0F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8" name="Text Box 13">
            <a:extLst>
              <a:ext uri="{FF2B5EF4-FFF2-40B4-BE49-F238E27FC236}">
                <a16:creationId xmlns:a16="http://schemas.microsoft.com/office/drawing/2014/main" id="{62BBE76B-852F-4C40-BFBF-8FAE86F53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below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9" name="Freeform 14">
            <a:extLst>
              <a:ext uri="{FF2B5EF4-FFF2-40B4-BE49-F238E27FC236}">
                <a16:creationId xmlns:a16="http://schemas.microsoft.com/office/drawing/2014/main" id="{F5119E2A-C2F9-42F0-B94B-05D18280EFE7}"/>
              </a:ext>
            </a:extLst>
          </p:cNvPr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15">
            <a:extLst>
              <a:ext uri="{FF2B5EF4-FFF2-40B4-BE49-F238E27FC236}">
                <a16:creationId xmlns:a16="http://schemas.microsoft.com/office/drawing/2014/main" id="{6BDA35FC-2F63-4F0F-836C-9F7034CB2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2001" name="Line 16">
            <a:extLst>
              <a:ext uri="{FF2B5EF4-FFF2-40B4-BE49-F238E27FC236}">
                <a16:creationId xmlns:a16="http://schemas.microsoft.com/office/drawing/2014/main" id="{43E17186-888D-49F9-AADF-3D6E18094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B4278835-527A-4BE6-9241-CFEBD731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18">
            <a:extLst>
              <a:ext uri="{FF2B5EF4-FFF2-40B4-BE49-F238E27FC236}">
                <a16:creationId xmlns:a16="http://schemas.microsoft.com/office/drawing/2014/main" id="{7DD719BB-AEC3-43C8-A044-5788364B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>
            <a:extLst>
              <a:ext uri="{FF2B5EF4-FFF2-40B4-BE49-F238E27FC236}">
                <a16:creationId xmlns:a16="http://schemas.microsoft.com/office/drawing/2014/main" id="{3C977BD0-9A8A-45E9-A948-804AEB42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>
            <a:extLst>
              <a:ext uri="{FF2B5EF4-FFF2-40B4-BE49-F238E27FC236}">
                <a16:creationId xmlns:a16="http://schemas.microsoft.com/office/drawing/2014/main" id="{4FA2EC90-62A7-4A21-B94A-F06C95D1E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42006" name="Picture 21" descr="underline_base">
            <a:extLst>
              <a:ext uri="{FF2B5EF4-FFF2-40B4-BE49-F238E27FC236}">
                <a16:creationId xmlns:a16="http://schemas.microsoft.com/office/drawing/2014/main" id="{77E47F93-1862-4EBC-8E39-38E5BC46A72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>
            <a:extLst>
              <a:ext uri="{FF2B5EF4-FFF2-40B4-BE49-F238E27FC236}">
                <a16:creationId xmlns:a16="http://schemas.microsoft.com/office/drawing/2014/main" id="{41F772DC-A9E6-47EB-A4AE-115440E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7651" name="Slide Number Placeholder 6">
            <a:extLst>
              <a:ext uri="{FF2B5EF4-FFF2-40B4-BE49-F238E27FC236}">
                <a16:creationId xmlns:a16="http://schemas.microsoft.com/office/drawing/2014/main" id="{1B733A37-8A6B-405C-9331-73AF92DF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10A9787-7F1B-40F9-BA33-356D0A8AAA1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E45D978-5064-4B42-87B0-9E0F181A3B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the</a:t>
            </a:r>
            <a:r>
              <a:rPr lang="en-US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>
                <a:ea typeface="ＭＳ Ｐゴシック" charset="0"/>
              </a:rPr>
              <a:t> receiver explicitly tells sender that pkt received OK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>
                <a:ea typeface="ＭＳ Ｐゴシック" charset="0"/>
              </a:rPr>
              <a:t> receiver explicitly tells sender that pkt had errors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>
                <a:ea typeface="ＭＳ Ｐゴシック" charset="0"/>
                <a:cs typeface="+mn-cs"/>
              </a:rPr>
              <a:t> (beyond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feedback: control msgs (ACK,NAK) rcvr-&gt;sender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14717DC8-E581-43E8-9CFB-F5BB2BE8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43013" name="Picture 8" descr="underline_base">
            <a:extLst>
              <a:ext uri="{FF2B5EF4-FFF2-40B4-BE49-F238E27FC236}">
                <a16:creationId xmlns:a16="http://schemas.microsoft.com/office/drawing/2014/main" id="{50535FD4-21B9-4598-BFF6-9D3A236CA3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>
            <a:extLst>
              <a:ext uri="{FF2B5EF4-FFF2-40B4-BE49-F238E27FC236}">
                <a16:creationId xmlns:a16="http://schemas.microsoft.com/office/drawing/2014/main" id="{7E122600-3B21-4FDD-B0E5-2E4D2EF2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34D7BD84-81F5-4033-B1AB-208683CFA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3678238"/>
            <a:ext cx="6084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>
                <a:solidFill>
                  <a:srgbClr val="CC0000"/>
                </a:solidFill>
                <a:latin typeface="Gill Sans MT" panose="020B0502020104020203" pitchFamily="34" charset="0"/>
              </a:rPr>
              <a:t>How do humans recover from </a:t>
            </a:r>
            <a:r>
              <a:rPr lang="ja-JP" altLang="en-US" sz="3200" i="1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3200" i="1">
                <a:solidFill>
                  <a:srgbClr val="CC0000"/>
                </a:solidFill>
                <a:latin typeface="Gill Sans MT" panose="020B0502020104020203" pitchFamily="34" charset="0"/>
              </a:rPr>
              <a:t>errors</a:t>
            </a:r>
            <a:r>
              <a:rPr lang="ja-JP" altLang="en-US" sz="3200" i="1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endParaRPr lang="en-US" altLang="ja-JP" sz="3200" i="1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r>
              <a:rPr lang="en-US" altLang="en-US" sz="3200" i="1">
                <a:solidFill>
                  <a:srgbClr val="CC0000"/>
                </a:solidFill>
                <a:latin typeface="Gill Sans MT" panose="020B0502020104020203" pitchFamily="34" charset="0"/>
              </a:rPr>
              <a:t>during conversation?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>
            <a:extLst>
              <a:ext uri="{FF2B5EF4-FFF2-40B4-BE49-F238E27FC236}">
                <a16:creationId xmlns:a16="http://schemas.microsoft.com/office/drawing/2014/main" id="{25611802-F630-4D77-91E7-565DD073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8675" name="Slide Number Placeholder 6">
            <a:extLst>
              <a:ext uri="{FF2B5EF4-FFF2-40B4-BE49-F238E27FC236}">
                <a16:creationId xmlns:a16="http://schemas.microsoft.com/office/drawing/2014/main" id="{48E69EE8-B932-4E67-B34B-1E77937C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F70A015-5EBE-4A6F-948A-C9B5CA2033E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F34D061-BA54-417F-9BE3-943F7936BB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the</a:t>
            </a:r>
            <a:r>
              <a:rPr lang="en-US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>
                <a:ea typeface="ＭＳ Ｐゴシック" charset="0"/>
              </a:rPr>
              <a:t> receiver explicitly tells sender that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>
                <a:ea typeface="ＭＳ Ｐゴシック" charset="0"/>
              </a:rPr>
              <a:t> receiver explicitly tells sender that pkt had errors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>
                <a:ea typeface="ＭＳ Ｐゴシック" charset="0"/>
                <a:cs typeface="+mn-cs"/>
              </a:rPr>
              <a:t> (beyond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feedback: control msgs (ACK,NAK) from receiver to sender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ED39234-0FCD-42FA-9645-0189AA013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44037" name="Picture 4" descr="underline_base">
            <a:extLst>
              <a:ext uri="{FF2B5EF4-FFF2-40B4-BE49-F238E27FC236}">
                <a16:creationId xmlns:a16="http://schemas.microsoft.com/office/drawing/2014/main" id="{4C6AB59E-0537-4C65-AB78-309E74295C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2CCACEC2-FA4C-470D-AB32-7D406DB4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C18EA03D-CA0C-46F3-8A63-1ED9B617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38BBC22-5CB7-4349-82B6-99757D9F23C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pic>
        <p:nvPicPr>
          <p:cNvPr id="45059" name="Picture 36" descr="underline_base">
            <a:extLst>
              <a:ext uri="{FF2B5EF4-FFF2-40B4-BE49-F238E27FC236}">
                <a16:creationId xmlns:a16="http://schemas.microsoft.com/office/drawing/2014/main" id="{FF76E2B3-F3DE-48DD-812F-11396DFBF5C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>
            <a:extLst>
              <a:ext uri="{FF2B5EF4-FFF2-40B4-BE49-F238E27FC236}">
                <a16:creationId xmlns:a16="http://schemas.microsoft.com/office/drawing/2014/main" id="{ECED8EEF-985D-4F8D-A463-F59175F65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rdt2.0: FSM specification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1" name="Oval 3">
            <a:extLst>
              <a:ext uri="{FF2B5EF4-FFF2-40B4-BE49-F238E27FC236}">
                <a16:creationId xmlns:a16="http://schemas.microsoft.com/office/drawing/2014/main" id="{9FACB110-7EFE-4443-B242-C1F147B4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62" name="Text Box 4">
            <a:extLst>
              <a:ext uri="{FF2B5EF4-FFF2-40B4-BE49-F238E27FC236}">
                <a16:creationId xmlns:a16="http://schemas.microsoft.com/office/drawing/2014/main" id="{82B8E52D-9E70-4A4A-8280-7ED2B36E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above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3" name="Text Box 5">
            <a:extLst>
              <a:ext uri="{FF2B5EF4-FFF2-40B4-BE49-F238E27FC236}">
                <a16:creationId xmlns:a16="http://schemas.microsoft.com/office/drawing/2014/main" id="{B8092C47-3481-405D-992E-6D129AE5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sndpkt = make_pkt(data, checksum)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4" name="Line 6">
            <a:extLst>
              <a:ext uri="{FF2B5EF4-FFF2-40B4-BE49-F238E27FC236}">
                <a16:creationId xmlns:a16="http://schemas.microsoft.com/office/drawing/2014/main" id="{C6A542E3-55B8-4DB8-97F8-BC50F12A9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06D31FF-8D76-4736-B122-C4B7C975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udt_send(ACK)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E57CFDAD-7B79-49FD-9EF3-5723145EA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   notcorrupt(rcvpkt)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7" name="Line 9">
            <a:extLst>
              <a:ext uri="{FF2B5EF4-FFF2-40B4-BE49-F238E27FC236}">
                <a16:creationId xmlns:a16="http://schemas.microsoft.com/office/drawing/2014/main" id="{F4F81023-034A-4D37-A309-CBB0474D8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Freeform 10">
            <a:extLst>
              <a:ext uri="{FF2B5EF4-FFF2-40B4-BE49-F238E27FC236}">
                <a16:creationId xmlns:a16="http://schemas.microsoft.com/office/drawing/2014/main" id="{705AD074-9281-440E-80CA-2DF75BDE83EB}"/>
              </a:ext>
            </a:extLst>
          </p:cNvPr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Freeform 11">
            <a:extLst>
              <a:ext uri="{FF2B5EF4-FFF2-40B4-BE49-F238E27FC236}">
                <a16:creationId xmlns:a16="http://schemas.microsoft.com/office/drawing/2014/main" id="{A9DB1D7E-9218-4DC4-86AB-50673DA43246}"/>
              </a:ext>
            </a:extLst>
          </p:cNvPr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Text Box 12">
            <a:extLst>
              <a:ext uri="{FF2B5EF4-FFF2-40B4-BE49-F238E27FC236}">
                <a16:creationId xmlns:a16="http://schemas.microsoft.com/office/drawing/2014/main" id="{3D90D2AA-C92A-43B4-B9FB-0F79EB84C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isACK(rcvpkt)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71" name="Line 13">
            <a:extLst>
              <a:ext uri="{FF2B5EF4-FFF2-40B4-BE49-F238E27FC236}">
                <a16:creationId xmlns:a16="http://schemas.microsoft.com/office/drawing/2014/main" id="{7335859A-B4D9-4B86-BA07-A73FB296A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Freeform 14">
            <a:extLst>
              <a:ext uri="{FF2B5EF4-FFF2-40B4-BE49-F238E27FC236}">
                <a16:creationId xmlns:a16="http://schemas.microsoft.com/office/drawing/2014/main" id="{127F0D8A-A210-4E03-BF09-D82DE57FEE9D}"/>
              </a:ext>
            </a:extLst>
          </p:cNvPr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5">
            <a:extLst>
              <a:ext uri="{FF2B5EF4-FFF2-40B4-BE49-F238E27FC236}">
                <a16:creationId xmlns:a16="http://schemas.microsoft.com/office/drawing/2014/main" id="{C780A886-A93B-4209-AF90-7842E7E5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74" name="Text Box 16">
            <a:extLst>
              <a:ext uri="{FF2B5EF4-FFF2-40B4-BE49-F238E27FC236}">
                <a16:creationId xmlns:a16="http://schemas.microsoft.com/office/drawing/2014/main" id="{08FE7C89-CD2A-4EDA-A3DA-987AF788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   isNAK(rcvpkt)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75" name="Line 17">
            <a:extLst>
              <a:ext uri="{FF2B5EF4-FFF2-40B4-BE49-F238E27FC236}">
                <a16:creationId xmlns:a16="http://schemas.microsoft.com/office/drawing/2014/main" id="{60771F32-4D3C-4962-B297-0E7B789DC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76" name="Group 18">
            <a:extLst>
              <a:ext uri="{FF2B5EF4-FFF2-40B4-BE49-F238E27FC236}">
                <a16:creationId xmlns:a16="http://schemas.microsoft.com/office/drawing/2014/main" id="{7E6592AE-1734-4FAC-A8F4-25A9805A8881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5091" name="Text Box 19">
              <a:extLst>
                <a:ext uri="{FF2B5EF4-FFF2-40B4-BE49-F238E27FC236}">
                  <a16:creationId xmlns:a16="http://schemas.microsoft.com/office/drawing/2014/main" id="{E2C2F164-CB18-4120-8831-548F129FA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udt_send(NAK)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092" name="Text Box 20">
              <a:extLst>
                <a:ext uri="{FF2B5EF4-FFF2-40B4-BE49-F238E27FC236}">
                  <a16:creationId xmlns:a16="http://schemas.microsoft.com/office/drawing/2014/main" id="{81751BF2-7F8B-4E19-9984-3419EC83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corrupt(rcvpkt)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093" name="Line 21">
              <a:extLst>
                <a:ext uri="{FF2B5EF4-FFF2-40B4-BE49-F238E27FC236}">
                  <a16:creationId xmlns:a16="http://schemas.microsoft.com/office/drawing/2014/main" id="{5B21B2A4-C920-4E26-8459-3F3CFBEA4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7" name="Group 22">
            <a:extLst>
              <a:ext uri="{FF2B5EF4-FFF2-40B4-BE49-F238E27FC236}">
                <a16:creationId xmlns:a16="http://schemas.microsoft.com/office/drawing/2014/main" id="{83EEB9B9-ED9F-4095-9A20-AD452D709408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5089" name="Oval 23">
              <a:extLst>
                <a:ext uri="{FF2B5EF4-FFF2-40B4-BE49-F238E27FC236}">
                  <a16:creationId xmlns:a16="http://schemas.microsoft.com/office/drawing/2014/main" id="{7F9D4D14-0DFF-4BFA-9BC7-BEC1633D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0" name="Text Box 24">
              <a:extLst>
                <a:ext uri="{FF2B5EF4-FFF2-40B4-BE49-F238E27FC236}">
                  <a16:creationId xmlns:a16="http://schemas.microsoft.com/office/drawing/2014/main" id="{420CEA31-4064-4594-A7DD-7E68B0523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Wait for ACK or NAK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5078" name="Line 25">
            <a:extLst>
              <a:ext uri="{FF2B5EF4-FFF2-40B4-BE49-F238E27FC236}">
                <a16:creationId xmlns:a16="http://schemas.microsoft.com/office/drawing/2014/main" id="{CA703CCA-3920-4EF3-AC11-4BFCED9B8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Freeform 26">
            <a:extLst>
              <a:ext uri="{FF2B5EF4-FFF2-40B4-BE49-F238E27FC236}">
                <a16:creationId xmlns:a16="http://schemas.microsoft.com/office/drawing/2014/main" id="{ED152CF9-3BE8-4362-8ACF-A712131EBF0F}"/>
              </a:ext>
            </a:extLst>
          </p:cNvPr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0" name="Group 27">
            <a:extLst>
              <a:ext uri="{FF2B5EF4-FFF2-40B4-BE49-F238E27FC236}">
                <a16:creationId xmlns:a16="http://schemas.microsoft.com/office/drawing/2014/main" id="{CB094202-9B24-4653-9CA7-B935ABB0AFCF}"/>
              </a:ext>
            </a:extLst>
          </p:cNvPr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45087" name="Oval 28">
              <a:extLst>
                <a:ext uri="{FF2B5EF4-FFF2-40B4-BE49-F238E27FC236}">
                  <a16:creationId xmlns:a16="http://schemas.microsoft.com/office/drawing/2014/main" id="{2B42FF1F-1D11-4CB4-B58C-A01CA51E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8" name="Text Box 29">
              <a:extLst>
                <a:ext uri="{FF2B5EF4-FFF2-40B4-BE49-F238E27FC236}">
                  <a16:creationId xmlns:a16="http://schemas.microsoft.com/office/drawing/2014/main" id="{3C101C35-7C8A-4D97-B8F3-ABF6DD54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Wait for call from below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5081" name="Freeform 30">
            <a:extLst>
              <a:ext uri="{FF2B5EF4-FFF2-40B4-BE49-F238E27FC236}">
                <a16:creationId xmlns:a16="http://schemas.microsoft.com/office/drawing/2014/main" id="{5024B3FD-9BA8-4599-AB95-73232E727D20}"/>
              </a:ext>
            </a:extLst>
          </p:cNvPr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Text Box 31">
            <a:extLst>
              <a:ext uri="{FF2B5EF4-FFF2-40B4-BE49-F238E27FC236}">
                <a16:creationId xmlns:a16="http://schemas.microsoft.com/office/drawing/2014/main" id="{D93416B0-B3C2-4559-BD3F-DEE868A5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9724" name="Text Box 32">
            <a:extLst>
              <a:ext uri="{FF2B5EF4-FFF2-40B4-BE49-F238E27FC236}">
                <a16:creationId xmlns:a16="http://schemas.microsoft.com/office/drawing/2014/main" id="{86895748-42D2-4D97-9565-05906645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45084" name="Line 33">
            <a:extLst>
              <a:ext uri="{FF2B5EF4-FFF2-40B4-BE49-F238E27FC236}">
                <a16:creationId xmlns:a16="http://schemas.microsoft.com/office/drawing/2014/main" id="{61637F10-99C6-4784-9807-7FDE2B59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Text Box 34">
            <a:extLst>
              <a:ext uri="{FF2B5EF4-FFF2-40B4-BE49-F238E27FC236}">
                <a16:creationId xmlns:a16="http://schemas.microsoft.com/office/drawing/2014/main" id="{7401C7EA-8517-4697-B45F-899CB49C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rdt_send(data)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27" name="Text Box 35">
            <a:extLst>
              <a:ext uri="{FF2B5EF4-FFF2-40B4-BE49-F238E27FC236}">
                <a16:creationId xmlns:a16="http://schemas.microsoft.com/office/drawing/2014/main" id="{4C1AA8A4-0EFB-49F7-8194-356628CD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90FF04A4-CB6B-4E6F-B283-B005463A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DFE8B2E4-E8D4-4FFC-A53B-FE0D6C5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9873256-4493-4F84-9694-8F0D7287971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pic>
        <p:nvPicPr>
          <p:cNvPr id="17411" name="Picture 7" descr="underline_base">
            <a:extLst>
              <a:ext uri="{FF2B5EF4-FFF2-40B4-BE49-F238E27FC236}">
                <a16:creationId xmlns:a16="http://schemas.microsoft.com/office/drawing/2014/main" id="{D1251652-F361-47A7-A2F9-93A53E774E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96AD0809-F068-445D-92FD-003E26CCD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905F0D08-6D21-40B3-A717-21509B4180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9A93F86F-4CAA-4431-87A3-613B92BB9E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F67CBA9B-9ADE-4DAA-A39E-F9D80D1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3DA595EE-4019-4341-A165-52E00C8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8018A4D-9A98-410D-ACFF-EF1816992DBE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pic>
        <p:nvPicPr>
          <p:cNvPr id="46083" name="Picture 49" descr="underline_base">
            <a:extLst>
              <a:ext uri="{FF2B5EF4-FFF2-40B4-BE49-F238E27FC236}">
                <a16:creationId xmlns:a16="http://schemas.microsoft.com/office/drawing/2014/main" id="{7BCCB737-845C-4274-ABAE-DE81EA6EF6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>
            <a:extLst>
              <a:ext uri="{FF2B5EF4-FFF2-40B4-BE49-F238E27FC236}">
                <a16:creationId xmlns:a16="http://schemas.microsoft.com/office/drawing/2014/main" id="{4EB8A5B0-A8F0-494B-B792-DA74A5116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rdt2.0: operation with no errors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6085" name="Oval 3">
            <a:extLst>
              <a:ext uri="{FF2B5EF4-FFF2-40B4-BE49-F238E27FC236}">
                <a16:creationId xmlns:a16="http://schemas.microsoft.com/office/drawing/2014/main" id="{8F4D97A5-7152-4D6F-8CAD-6A32A724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BEC6BA74-8763-42BD-AC60-82EE8277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above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7" name="Text Box 5">
            <a:extLst>
              <a:ext uri="{FF2B5EF4-FFF2-40B4-BE49-F238E27FC236}">
                <a16:creationId xmlns:a16="http://schemas.microsoft.com/office/drawing/2014/main" id="{0AC12873-F5ED-4A44-B91A-828F59B9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84AAD395-2391-4BE0-9FA6-C4FE08BC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7">
            <a:extLst>
              <a:ext uri="{FF2B5EF4-FFF2-40B4-BE49-F238E27FC236}">
                <a16:creationId xmlns:a16="http://schemas.microsoft.com/office/drawing/2014/main" id="{4C3F42C8-9AE1-48E5-BAAF-5E1C56B59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udt_send(ACK)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90" name="Text Box 8">
            <a:extLst>
              <a:ext uri="{FF2B5EF4-FFF2-40B4-BE49-F238E27FC236}">
                <a16:creationId xmlns:a16="http://schemas.microsoft.com/office/drawing/2014/main" id="{49058892-ADA3-406A-86FD-5F1AEA502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   notcorrupt(rcvpkt)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91" name="Line 9">
            <a:extLst>
              <a:ext uri="{FF2B5EF4-FFF2-40B4-BE49-F238E27FC236}">
                <a16:creationId xmlns:a16="http://schemas.microsoft.com/office/drawing/2014/main" id="{60265099-31D7-4B9A-BA15-DC3BB7A36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10">
            <a:extLst>
              <a:ext uri="{FF2B5EF4-FFF2-40B4-BE49-F238E27FC236}">
                <a16:creationId xmlns:a16="http://schemas.microsoft.com/office/drawing/2014/main" id="{C77880CD-6EA1-41D8-A628-4EC2F7D0540F}"/>
              </a:ext>
            </a:extLst>
          </p:cNvPr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1">
            <a:extLst>
              <a:ext uri="{FF2B5EF4-FFF2-40B4-BE49-F238E27FC236}">
                <a16:creationId xmlns:a16="http://schemas.microsoft.com/office/drawing/2014/main" id="{1195DAA6-E09D-4659-B370-3EBCCD6D687F}"/>
              </a:ext>
            </a:extLst>
          </p:cNvPr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2">
            <a:extLst>
              <a:ext uri="{FF2B5EF4-FFF2-40B4-BE49-F238E27FC236}">
                <a16:creationId xmlns:a16="http://schemas.microsoft.com/office/drawing/2014/main" id="{65CBD4A6-A638-4B5B-9E95-58D5D91D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isACK(rcvpkt)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95" name="Line 13">
            <a:extLst>
              <a:ext uri="{FF2B5EF4-FFF2-40B4-BE49-F238E27FC236}">
                <a16:creationId xmlns:a16="http://schemas.microsoft.com/office/drawing/2014/main" id="{3C3368BB-7A59-4C7D-83BC-3142863C3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14">
            <a:extLst>
              <a:ext uri="{FF2B5EF4-FFF2-40B4-BE49-F238E27FC236}">
                <a16:creationId xmlns:a16="http://schemas.microsoft.com/office/drawing/2014/main" id="{C3D8D8A6-9019-4798-93C9-BCF4D0FCA8D8}"/>
              </a:ext>
            </a:extLst>
          </p:cNvPr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Text Box 15">
            <a:extLst>
              <a:ext uri="{FF2B5EF4-FFF2-40B4-BE49-F238E27FC236}">
                <a16:creationId xmlns:a16="http://schemas.microsoft.com/office/drawing/2014/main" id="{F5EE2939-9426-410F-91D0-88080675E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98" name="Text Box 16">
            <a:extLst>
              <a:ext uri="{FF2B5EF4-FFF2-40B4-BE49-F238E27FC236}">
                <a16:creationId xmlns:a16="http://schemas.microsoft.com/office/drawing/2014/main" id="{C9495B4D-5105-4956-851C-3FF2747BE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   isNAK(rcvpkt)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99" name="Line 17">
            <a:extLst>
              <a:ext uri="{FF2B5EF4-FFF2-40B4-BE49-F238E27FC236}">
                <a16:creationId xmlns:a16="http://schemas.microsoft.com/office/drawing/2014/main" id="{F9810034-EAB7-4093-918A-4164256FF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00" name="Group 18">
            <a:extLst>
              <a:ext uri="{FF2B5EF4-FFF2-40B4-BE49-F238E27FC236}">
                <a16:creationId xmlns:a16="http://schemas.microsoft.com/office/drawing/2014/main" id="{22AC5AB2-AA05-43C9-A4E9-A030017E850A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6128" name="Text Box 19">
              <a:extLst>
                <a:ext uri="{FF2B5EF4-FFF2-40B4-BE49-F238E27FC236}">
                  <a16:creationId xmlns:a16="http://schemas.microsoft.com/office/drawing/2014/main" id="{9D310B7B-CD9B-43E0-9715-6DB3B52D8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udt_send(NAK)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129" name="Text Box 20">
              <a:extLst>
                <a:ext uri="{FF2B5EF4-FFF2-40B4-BE49-F238E27FC236}">
                  <a16:creationId xmlns:a16="http://schemas.microsoft.com/office/drawing/2014/main" id="{F414241A-9BA6-4E2B-9019-B1B1583AF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corrupt(rcvpkt)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130" name="Line 21">
              <a:extLst>
                <a:ext uri="{FF2B5EF4-FFF2-40B4-BE49-F238E27FC236}">
                  <a16:creationId xmlns:a16="http://schemas.microsoft.com/office/drawing/2014/main" id="{5B5F5BB8-273B-4993-BC3F-97010F985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01" name="Group 22">
            <a:extLst>
              <a:ext uri="{FF2B5EF4-FFF2-40B4-BE49-F238E27FC236}">
                <a16:creationId xmlns:a16="http://schemas.microsoft.com/office/drawing/2014/main" id="{F5DEC45A-83C9-4E77-8813-10717843CACB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6126" name="Oval 23">
              <a:extLst>
                <a:ext uri="{FF2B5EF4-FFF2-40B4-BE49-F238E27FC236}">
                  <a16:creationId xmlns:a16="http://schemas.microsoft.com/office/drawing/2014/main" id="{14E0D251-6C2B-43B2-A3D4-1E3060AF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7" name="Text Box 24">
              <a:extLst>
                <a:ext uri="{FF2B5EF4-FFF2-40B4-BE49-F238E27FC236}">
                  <a16:creationId xmlns:a16="http://schemas.microsoft.com/office/drawing/2014/main" id="{32730A22-8E02-444E-8985-B3EF8599F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Wait for ACK or NAK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6102" name="Freeform 25">
            <a:extLst>
              <a:ext uri="{FF2B5EF4-FFF2-40B4-BE49-F238E27FC236}">
                <a16:creationId xmlns:a16="http://schemas.microsoft.com/office/drawing/2014/main" id="{4ECFDCED-072F-4A19-BF8D-474F36866A34}"/>
              </a:ext>
            </a:extLst>
          </p:cNvPr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Oval 26">
            <a:extLst>
              <a:ext uri="{FF2B5EF4-FFF2-40B4-BE49-F238E27FC236}">
                <a16:creationId xmlns:a16="http://schemas.microsoft.com/office/drawing/2014/main" id="{049ED36C-4307-431E-8E08-7A7C199A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4" name="Text Box 27">
            <a:extLst>
              <a:ext uri="{FF2B5EF4-FFF2-40B4-BE49-F238E27FC236}">
                <a16:creationId xmlns:a16="http://schemas.microsoft.com/office/drawing/2014/main" id="{E3FB2E2A-2191-4FF0-9CF7-4888AD53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below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105" name="Freeform 28">
            <a:extLst>
              <a:ext uri="{FF2B5EF4-FFF2-40B4-BE49-F238E27FC236}">
                <a16:creationId xmlns:a16="http://schemas.microsoft.com/office/drawing/2014/main" id="{6E9B38E4-B28F-42BF-B21B-D1C5AD6D8056}"/>
              </a:ext>
            </a:extLst>
          </p:cNvPr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8797" name="Group 29">
            <a:extLst>
              <a:ext uri="{FF2B5EF4-FFF2-40B4-BE49-F238E27FC236}">
                <a16:creationId xmlns:a16="http://schemas.microsoft.com/office/drawing/2014/main" id="{62F730E4-5762-4274-9681-654E41B57F51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6124" name="Line 30">
              <a:extLst>
                <a:ext uri="{FF2B5EF4-FFF2-40B4-BE49-F238E27FC236}">
                  <a16:creationId xmlns:a16="http://schemas.microsoft.com/office/drawing/2014/main" id="{278EC5F4-8F6C-4664-9045-81C53AF7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Oval 31">
              <a:extLst>
                <a:ext uri="{FF2B5EF4-FFF2-40B4-BE49-F238E27FC236}">
                  <a16:creationId xmlns:a16="http://schemas.microsoft.com/office/drawing/2014/main" id="{7116EF52-14B3-4059-8B65-108142A3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8800" name="Group 32">
            <a:extLst>
              <a:ext uri="{FF2B5EF4-FFF2-40B4-BE49-F238E27FC236}">
                <a16:creationId xmlns:a16="http://schemas.microsoft.com/office/drawing/2014/main" id="{E372F54B-7706-42DF-8985-E169544238D0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6122" name="Line 33">
              <a:extLst>
                <a:ext uri="{FF2B5EF4-FFF2-40B4-BE49-F238E27FC236}">
                  <a16:creationId xmlns:a16="http://schemas.microsoft.com/office/drawing/2014/main" id="{27B15D84-97DD-43D9-AB0D-21D5DCAE5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Oval 34">
              <a:extLst>
                <a:ext uri="{FF2B5EF4-FFF2-40B4-BE49-F238E27FC236}">
                  <a16:creationId xmlns:a16="http://schemas.microsoft.com/office/drawing/2014/main" id="{07CE255F-AB70-4E85-B839-8550AB1E9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6108" name="Text Box 35">
            <a:extLst>
              <a:ext uri="{FF2B5EF4-FFF2-40B4-BE49-F238E27FC236}">
                <a16:creationId xmlns:a16="http://schemas.microsoft.com/office/drawing/2014/main" id="{3DBB2FC6-542C-4AF2-8357-13E40885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rdt_send(data)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8804" name="Line 36">
            <a:extLst>
              <a:ext uri="{FF2B5EF4-FFF2-40B4-BE49-F238E27FC236}">
                <a16:creationId xmlns:a16="http://schemas.microsoft.com/office/drawing/2014/main" id="{DCDD6D2E-54EE-4282-9D40-A0ED8F40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>
            <a:extLst>
              <a:ext uri="{FF2B5EF4-FFF2-40B4-BE49-F238E27FC236}">
                <a16:creationId xmlns:a16="http://schemas.microsoft.com/office/drawing/2014/main" id="{DDDA5FF7-CCE8-4FE8-BA33-29CBF3490C87}"/>
              </a:ext>
            </a:extLst>
          </p:cNvPr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8806" name="Group 38">
            <a:extLst>
              <a:ext uri="{FF2B5EF4-FFF2-40B4-BE49-F238E27FC236}">
                <a16:creationId xmlns:a16="http://schemas.microsoft.com/office/drawing/2014/main" id="{FDD2A2AE-F828-4FA4-A46F-93CE82579795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6120" name="Line 39">
              <a:extLst>
                <a:ext uri="{FF2B5EF4-FFF2-40B4-BE49-F238E27FC236}">
                  <a16:creationId xmlns:a16="http://schemas.microsoft.com/office/drawing/2014/main" id="{90361A46-E17F-4987-AE28-A5813A541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Oval 40">
              <a:extLst>
                <a:ext uri="{FF2B5EF4-FFF2-40B4-BE49-F238E27FC236}">
                  <a16:creationId xmlns:a16="http://schemas.microsoft.com/office/drawing/2014/main" id="{DBF6DAEE-8599-4D88-BE92-1B29AB86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8809" name="Oval 41">
            <a:extLst>
              <a:ext uri="{FF2B5EF4-FFF2-40B4-BE49-F238E27FC236}">
                <a16:creationId xmlns:a16="http://schemas.microsoft.com/office/drawing/2014/main" id="{64280921-C287-48FB-A238-60000601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8810" name="Line 42">
            <a:extLst>
              <a:ext uri="{FF2B5EF4-FFF2-40B4-BE49-F238E27FC236}">
                <a16:creationId xmlns:a16="http://schemas.microsoft.com/office/drawing/2014/main" id="{3CB27CC7-CAD8-43EE-BD9F-C6534768AA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>
            <a:extLst>
              <a:ext uri="{FF2B5EF4-FFF2-40B4-BE49-F238E27FC236}">
                <a16:creationId xmlns:a16="http://schemas.microsoft.com/office/drawing/2014/main" id="{9EBBE8C0-9D5D-4D12-9DEB-8378153423DC}"/>
              </a:ext>
            </a:extLst>
          </p:cNvPr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8812" name="Group 44">
            <a:extLst>
              <a:ext uri="{FF2B5EF4-FFF2-40B4-BE49-F238E27FC236}">
                <a16:creationId xmlns:a16="http://schemas.microsoft.com/office/drawing/2014/main" id="{DCCC6BBD-977D-40D4-B8CE-4B58CC389CD2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6118" name="Line 45">
              <a:extLst>
                <a:ext uri="{FF2B5EF4-FFF2-40B4-BE49-F238E27FC236}">
                  <a16:creationId xmlns:a16="http://schemas.microsoft.com/office/drawing/2014/main" id="{7D7B3A03-7CBA-42BE-98CA-D6932C5C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Oval 46">
              <a:extLst>
                <a:ext uri="{FF2B5EF4-FFF2-40B4-BE49-F238E27FC236}">
                  <a16:creationId xmlns:a16="http://schemas.microsoft.com/office/drawing/2014/main" id="{E51B83EB-01DA-43C3-B323-2BFE4839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8815" name="Oval 47">
            <a:extLst>
              <a:ext uri="{FF2B5EF4-FFF2-40B4-BE49-F238E27FC236}">
                <a16:creationId xmlns:a16="http://schemas.microsoft.com/office/drawing/2014/main" id="{B014496C-E7E7-4696-ADBC-B2A29175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58" name="Text Box 48">
            <a:extLst>
              <a:ext uri="{FF2B5EF4-FFF2-40B4-BE49-F238E27FC236}">
                <a16:creationId xmlns:a16="http://schemas.microsoft.com/office/drawing/2014/main" id="{EC45A191-700F-42B6-8E4A-ADA64D214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DB61641A-BB66-4970-9ACF-16E6A086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3C127687-1AD1-46A6-A5AC-E782F115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24C0882-CE94-4F55-B61F-0A7EA7BE9B1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1B03AAE-698D-450A-BAD6-7779FDFA1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rdt2.0: error scenario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7108" name="Oval 3">
            <a:extLst>
              <a:ext uri="{FF2B5EF4-FFF2-40B4-BE49-F238E27FC236}">
                <a16:creationId xmlns:a16="http://schemas.microsoft.com/office/drawing/2014/main" id="{2B67EBD3-B0E3-4F0E-A14A-86F903F4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2038E198-1829-489F-ACDB-719D4EC0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above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3EE236F2-3EAA-4107-B40B-BCB6B4068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DE1CCA11-4FF0-48A3-87AA-55A3DC0FE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7">
            <a:extLst>
              <a:ext uri="{FF2B5EF4-FFF2-40B4-BE49-F238E27FC236}">
                <a16:creationId xmlns:a16="http://schemas.microsoft.com/office/drawing/2014/main" id="{32CA8996-8575-4043-99DB-AAD3BB151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udt_send(ACK)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3" name="Text Box 8">
            <a:extLst>
              <a:ext uri="{FF2B5EF4-FFF2-40B4-BE49-F238E27FC236}">
                <a16:creationId xmlns:a16="http://schemas.microsoft.com/office/drawing/2014/main" id="{44B7D5B7-8FB7-4E9C-B087-27E1775B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   notcorrupt(rcvpkt)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AE06EAF9-D6E6-4AEF-989E-5EA87D3B8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Freeform 10">
            <a:extLst>
              <a:ext uri="{FF2B5EF4-FFF2-40B4-BE49-F238E27FC236}">
                <a16:creationId xmlns:a16="http://schemas.microsoft.com/office/drawing/2014/main" id="{1EBB2412-E95E-4F9D-8C48-228CB96B542F}"/>
              </a:ext>
            </a:extLst>
          </p:cNvPr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Freeform 11">
            <a:extLst>
              <a:ext uri="{FF2B5EF4-FFF2-40B4-BE49-F238E27FC236}">
                <a16:creationId xmlns:a16="http://schemas.microsoft.com/office/drawing/2014/main" id="{604B3626-3324-4570-9121-159A12C04894}"/>
              </a:ext>
            </a:extLst>
          </p:cNvPr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2">
            <a:extLst>
              <a:ext uri="{FF2B5EF4-FFF2-40B4-BE49-F238E27FC236}">
                <a16:creationId xmlns:a16="http://schemas.microsoft.com/office/drawing/2014/main" id="{AE4745CA-DB0C-44F9-98B8-1732F8C5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isACK(rcvpkt)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8" name="Line 13">
            <a:extLst>
              <a:ext uri="{FF2B5EF4-FFF2-40B4-BE49-F238E27FC236}">
                <a16:creationId xmlns:a16="http://schemas.microsoft.com/office/drawing/2014/main" id="{96E05865-314A-48BA-BEB0-2504F2BFC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Freeform 14">
            <a:extLst>
              <a:ext uri="{FF2B5EF4-FFF2-40B4-BE49-F238E27FC236}">
                <a16:creationId xmlns:a16="http://schemas.microsoft.com/office/drawing/2014/main" id="{330F2986-E0D3-4BB7-BAB4-4C4C41272279}"/>
              </a:ext>
            </a:extLst>
          </p:cNvPr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5">
            <a:extLst>
              <a:ext uri="{FF2B5EF4-FFF2-40B4-BE49-F238E27FC236}">
                <a16:creationId xmlns:a16="http://schemas.microsoft.com/office/drawing/2014/main" id="{0894003C-5861-4E45-81F8-92541E1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21" name="Text Box 16">
            <a:extLst>
              <a:ext uri="{FF2B5EF4-FFF2-40B4-BE49-F238E27FC236}">
                <a16:creationId xmlns:a16="http://schemas.microsoft.com/office/drawing/2014/main" id="{1432D977-7A49-45DC-ACFB-AD4344EC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   isNAK(rcvpkt)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22" name="Line 17">
            <a:extLst>
              <a:ext uri="{FF2B5EF4-FFF2-40B4-BE49-F238E27FC236}">
                <a16:creationId xmlns:a16="http://schemas.microsoft.com/office/drawing/2014/main" id="{6C450E6F-DEAA-4164-9452-97C3F22CF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23" name="Group 18">
            <a:extLst>
              <a:ext uri="{FF2B5EF4-FFF2-40B4-BE49-F238E27FC236}">
                <a16:creationId xmlns:a16="http://schemas.microsoft.com/office/drawing/2014/main" id="{A81EEFB3-48E7-41E6-9464-D7AF5A73A1A9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7156" name="Text Box 19">
              <a:extLst>
                <a:ext uri="{FF2B5EF4-FFF2-40B4-BE49-F238E27FC236}">
                  <a16:creationId xmlns:a16="http://schemas.microsoft.com/office/drawing/2014/main" id="{31961D31-46DB-4168-B443-FD6C6999E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udt_send(NAK)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7157" name="Text Box 20">
              <a:extLst>
                <a:ext uri="{FF2B5EF4-FFF2-40B4-BE49-F238E27FC236}">
                  <a16:creationId xmlns:a16="http://schemas.microsoft.com/office/drawing/2014/main" id="{9F1D1A77-4EE8-450F-A3BE-302FB60A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corrupt(rcvpkt)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7158" name="Line 21">
              <a:extLst>
                <a:ext uri="{FF2B5EF4-FFF2-40B4-BE49-F238E27FC236}">
                  <a16:creationId xmlns:a16="http://schemas.microsoft.com/office/drawing/2014/main" id="{8EF3AD61-F21C-4855-9197-0FA2F91B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4" name="Group 22">
            <a:extLst>
              <a:ext uri="{FF2B5EF4-FFF2-40B4-BE49-F238E27FC236}">
                <a16:creationId xmlns:a16="http://schemas.microsoft.com/office/drawing/2014/main" id="{BFF10626-C640-4CF3-B99F-77219EEAB816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7154" name="Oval 23">
              <a:extLst>
                <a:ext uri="{FF2B5EF4-FFF2-40B4-BE49-F238E27FC236}">
                  <a16:creationId xmlns:a16="http://schemas.microsoft.com/office/drawing/2014/main" id="{1751E214-277B-49A6-8D31-1EFD04B6E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55" name="Text Box 24">
              <a:extLst>
                <a:ext uri="{FF2B5EF4-FFF2-40B4-BE49-F238E27FC236}">
                  <a16:creationId xmlns:a16="http://schemas.microsoft.com/office/drawing/2014/main" id="{630F54A7-B841-46E1-9A47-79F94E488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Wait for ACK or NAK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7125" name="Freeform 25">
            <a:extLst>
              <a:ext uri="{FF2B5EF4-FFF2-40B4-BE49-F238E27FC236}">
                <a16:creationId xmlns:a16="http://schemas.microsoft.com/office/drawing/2014/main" id="{5096B753-EF73-4B2C-8276-08BCB5FAF522}"/>
              </a:ext>
            </a:extLst>
          </p:cNvPr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Oval 26">
            <a:extLst>
              <a:ext uri="{FF2B5EF4-FFF2-40B4-BE49-F238E27FC236}">
                <a16:creationId xmlns:a16="http://schemas.microsoft.com/office/drawing/2014/main" id="{ADFC388B-094C-4A29-83FE-1AE4F626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27" name="Text Box 27">
            <a:extLst>
              <a:ext uri="{FF2B5EF4-FFF2-40B4-BE49-F238E27FC236}">
                <a16:creationId xmlns:a16="http://schemas.microsoft.com/office/drawing/2014/main" id="{37A6980B-EFD2-4CDC-B4AD-944CA3FC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 for call from below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28" name="Freeform 28">
            <a:extLst>
              <a:ext uri="{FF2B5EF4-FFF2-40B4-BE49-F238E27FC236}">
                <a16:creationId xmlns:a16="http://schemas.microsoft.com/office/drawing/2014/main" id="{0A3B6DE3-229B-4E24-82D5-C5A6EB237B40}"/>
              </a:ext>
            </a:extLst>
          </p:cNvPr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21" name="Group 29">
            <a:extLst>
              <a:ext uri="{FF2B5EF4-FFF2-40B4-BE49-F238E27FC236}">
                <a16:creationId xmlns:a16="http://schemas.microsoft.com/office/drawing/2014/main" id="{C415E4C0-B77F-4D3F-9AD4-B0C2A4CB269F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7152" name="Line 30">
              <a:extLst>
                <a:ext uri="{FF2B5EF4-FFF2-40B4-BE49-F238E27FC236}">
                  <a16:creationId xmlns:a16="http://schemas.microsoft.com/office/drawing/2014/main" id="{D069E966-FFEA-444D-9080-4CCE3C80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Oval 31">
              <a:extLst>
                <a:ext uri="{FF2B5EF4-FFF2-40B4-BE49-F238E27FC236}">
                  <a16:creationId xmlns:a16="http://schemas.microsoft.com/office/drawing/2014/main" id="{53B928A4-2699-48A0-A7A0-788F4AF9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9824" name="Group 32">
            <a:extLst>
              <a:ext uri="{FF2B5EF4-FFF2-40B4-BE49-F238E27FC236}">
                <a16:creationId xmlns:a16="http://schemas.microsoft.com/office/drawing/2014/main" id="{E076EC22-C953-404B-B5F7-D532B23B4C29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7150" name="Line 33">
              <a:extLst>
                <a:ext uri="{FF2B5EF4-FFF2-40B4-BE49-F238E27FC236}">
                  <a16:creationId xmlns:a16="http://schemas.microsoft.com/office/drawing/2014/main" id="{6A03505D-37CB-4DF8-B31B-0BA83548F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Oval 34">
              <a:extLst>
                <a:ext uri="{FF2B5EF4-FFF2-40B4-BE49-F238E27FC236}">
                  <a16:creationId xmlns:a16="http://schemas.microsoft.com/office/drawing/2014/main" id="{4D80783A-009E-4F8E-B9D0-91505C96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7131" name="Text Box 35">
            <a:extLst>
              <a:ext uri="{FF2B5EF4-FFF2-40B4-BE49-F238E27FC236}">
                <a16:creationId xmlns:a16="http://schemas.microsoft.com/office/drawing/2014/main" id="{AA1BAB02-F6F2-4E1C-A0C9-2261541A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rdt_send(data)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9828" name="Line 36">
            <a:extLst>
              <a:ext uri="{FF2B5EF4-FFF2-40B4-BE49-F238E27FC236}">
                <a16:creationId xmlns:a16="http://schemas.microsoft.com/office/drawing/2014/main" id="{092F8E39-B35F-4464-B888-9555116DA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>
            <a:extLst>
              <a:ext uri="{FF2B5EF4-FFF2-40B4-BE49-F238E27FC236}">
                <a16:creationId xmlns:a16="http://schemas.microsoft.com/office/drawing/2014/main" id="{705B13A9-08D7-4D0F-B539-40ADC7399766}"/>
              </a:ext>
            </a:extLst>
          </p:cNvPr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30" name="Group 38">
            <a:extLst>
              <a:ext uri="{FF2B5EF4-FFF2-40B4-BE49-F238E27FC236}">
                <a16:creationId xmlns:a16="http://schemas.microsoft.com/office/drawing/2014/main" id="{407A8A72-3160-4DE2-9668-1EC2A95BB484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8" name="Line 39">
              <a:extLst>
                <a:ext uri="{FF2B5EF4-FFF2-40B4-BE49-F238E27FC236}">
                  <a16:creationId xmlns:a16="http://schemas.microsoft.com/office/drawing/2014/main" id="{C919F5C2-9987-41B2-A6B2-95D3E5A82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Oval 40">
              <a:extLst>
                <a:ext uri="{FF2B5EF4-FFF2-40B4-BE49-F238E27FC236}">
                  <a16:creationId xmlns:a16="http://schemas.microsoft.com/office/drawing/2014/main" id="{873FAF98-7187-4FD0-860E-4AA7DA98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9833" name="Oval 41">
            <a:extLst>
              <a:ext uri="{FF2B5EF4-FFF2-40B4-BE49-F238E27FC236}">
                <a16:creationId xmlns:a16="http://schemas.microsoft.com/office/drawing/2014/main" id="{0A6EBBC3-5268-46E3-9F72-6647B54C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9834" name="Line 42">
            <a:extLst>
              <a:ext uri="{FF2B5EF4-FFF2-40B4-BE49-F238E27FC236}">
                <a16:creationId xmlns:a16="http://schemas.microsoft.com/office/drawing/2014/main" id="{2AE79B6B-C9E6-42C7-9079-2797CBE8F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>
            <a:extLst>
              <a:ext uri="{FF2B5EF4-FFF2-40B4-BE49-F238E27FC236}">
                <a16:creationId xmlns:a16="http://schemas.microsoft.com/office/drawing/2014/main" id="{F7035F3D-297A-40A5-B39C-2AC286EDF56A}"/>
              </a:ext>
            </a:extLst>
          </p:cNvPr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36" name="Group 44">
            <a:extLst>
              <a:ext uri="{FF2B5EF4-FFF2-40B4-BE49-F238E27FC236}">
                <a16:creationId xmlns:a16="http://schemas.microsoft.com/office/drawing/2014/main" id="{1B4F893F-F82B-4814-BD5D-A582A235D15C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6" name="Line 45">
              <a:extLst>
                <a:ext uri="{FF2B5EF4-FFF2-40B4-BE49-F238E27FC236}">
                  <a16:creationId xmlns:a16="http://schemas.microsoft.com/office/drawing/2014/main" id="{5872FFBE-6F07-4AD7-8537-96A352E4E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Oval 46">
              <a:extLst>
                <a:ext uri="{FF2B5EF4-FFF2-40B4-BE49-F238E27FC236}">
                  <a16:creationId xmlns:a16="http://schemas.microsoft.com/office/drawing/2014/main" id="{02DC5267-9115-41DD-ABB1-FA656ED5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9839" name="Oval 47">
            <a:extLst>
              <a:ext uri="{FF2B5EF4-FFF2-40B4-BE49-F238E27FC236}">
                <a16:creationId xmlns:a16="http://schemas.microsoft.com/office/drawing/2014/main" id="{DF03A9C7-4B92-4741-B044-3FF4354C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9840" name="Line 48">
            <a:extLst>
              <a:ext uri="{FF2B5EF4-FFF2-40B4-BE49-F238E27FC236}">
                <a16:creationId xmlns:a16="http://schemas.microsoft.com/office/drawing/2014/main" id="{EFE27840-951A-4D74-BC30-8D2EB1993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>
            <a:extLst>
              <a:ext uri="{FF2B5EF4-FFF2-40B4-BE49-F238E27FC236}">
                <a16:creationId xmlns:a16="http://schemas.microsoft.com/office/drawing/2014/main" id="{6237D7B3-D59B-4881-BC9E-7F3CCF392A26}"/>
              </a:ext>
            </a:extLst>
          </p:cNvPr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2" name="Line 50">
            <a:extLst>
              <a:ext uri="{FF2B5EF4-FFF2-40B4-BE49-F238E27FC236}">
                <a16:creationId xmlns:a16="http://schemas.microsoft.com/office/drawing/2014/main" id="{E42C2BCF-639F-4045-9A05-CD7AC90F6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>
            <a:extLst>
              <a:ext uri="{FF2B5EF4-FFF2-40B4-BE49-F238E27FC236}">
                <a16:creationId xmlns:a16="http://schemas.microsoft.com/office/drawing/2014/main" id="{40141A31-6577-41FA-9561-68782B4BC28A}"/>
              </a:ext>
            </a:extLst>
          </p:cNvPr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Text Box 52">
            <a:extLst>
              <a:ext uri="{FF2B5EF4-FFF2-40B4-BE49-F238E27FC236}">
                <a16:creationId xmlns:a16="http://schemas.microsoft.com/office/drawing/2014/main" id="{A76D5887-9B63-416F-9139-60E69A29A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pic>
        <p:nvPicPr>
          <p:cNvPr id="47145" name="Picture 53" descr="underline_base">
            <a:extLst>
              <a:ext uri="{FF2B5EF4-FFF2-40B4-BE49-F238E27FC236}">
                <a16:creationId xmlns:a16="http://schemas.microsoft.com/office/drawing/2014/main" id="{6BF16A8B-EDE7-4A23-A04E-E8114FE3C1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>
            <a:extLst>
              <a:ext uri="{FF2B5EF4-FFF2-40B4-BE49-F238E27FC236}">
                <a16:creationId xmlns:a16="http://schemas.microsoft.com/office/drawing/2014/main" id="{CB79D309-3768-4080-BCD4-3BCF59E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2771" name="Slide Number Placeholder 6">
            <a:extLst>
              <a:ext uri="{FF2B5EF4-FFF2-40B4-BE49-F238E27FC236}">
                <a16:creationId xmlns:a16="http://schemas.microsoft.com/office/drawing/2014/main" id="{DCFDB778-8CC7-4DDB-9EFB-2299187D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E1AEED0-A0FC-46EF-BCB4-AD7F786CEEE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78E8454-B728-48DF-B890-F340E744F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2A2101F3-8FBA-4FCC-8005-1638FDF754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sender doesn</a:t>
            </a:r>
            <a:r>
              <a:rPr lang="ja-JP" altLang="en-US" sz="2400"/>
              <a:t>’</a:t>
            </a:r>
            <a:r>
              <a:rPr lang="en-US" altLang="ja-JP" sz="2400"/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can</a:t>
            </a:r>
            <a:r>
              <a:rPr lang="ja-JP" altLang="en-US" sz="2400"/>
              <a:t>’</a:t>
            </a:r>
            <a:r>
              <a:rPr lang="en-US" altLang="ja-JP" sz="2400"/>
              <a:t>t just retransmit: possible duplicate</a:t>
            </a:r>
            <a:endParaRPr lang="en-US" altLang="ja-JP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47140" name="Rectangle 4">
            <a:extLst>
              <a:ext uri="{FF2B5EF4-FFF2-40B4-BE49-F238E27FC236}">
                <a16:creationId xmlns:a16="http://schemas.microsoft.com/office/drawing/2014/main" id="{86153FEE-3071-4353-A5E6-E2FE69C7BAF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CC0000"/>
                </a:solidFill>
              </a:rPr>
              <a:t>handling duplicates</a:t>
            </a:r>
            <a:r>
              <a:rPr lang="en-US" altLang="en-US" sz="3200">
                <a:solidFill>
                  <a:srgbClr val="FF0000"/>
                </a:solidFill>
              </a:rPr>
              <a:t>: </a:t>
            </a:r>
          </a:p>
          <a:p>
            <a:r>
              <a:rPr lang="en-US" altLang="en-US" sz="2400"/>
              <a:t>sender retransmits current pkt if ACK/NAK corrupted</a:t>
            </a:r>
          </a:p>
          <a:p>
            <a:r>
              <a:rPr lang="en-US" altLang="en-US" sz="2400"/>
              <a:t>sender adds </a:t>
            </a:r>
            <a:r>
              <a:rPr lang="en-US" altLang="en-US" sz="2400" i="1">
                <a:solidFill>
                  <a:srgbClr val="000099"/>
                </a:solidFill>
              </a:rPr>
              <a:t>sequence number</a:t>
            </a:r>
            <a:r>
              <a:rPr lang="en-US" altLang="en-US" sz="2400"/>
              <a:t> to each pkt</a:t>
            </a:r>
          </a:p>
          <a:p>
            <a:r>
              <a:rPr lang="en-US" altLang="en-US" sz="2400"/>
              <a:t>receiver discards (doesn</a:t>
            </a:r>
            <a:r>
              <a:rPr lang="ja-JP" altLang="en-US" sz="2400"/>
              <a:t>’</a:t>
            </a:r>
            <a:r>
              <a:rPr lang="en-US" altLang="ja-JP" sz="2400"/>
              <a:t>t deliver up) duplicate pkt</a:t>
            </a:r>
            <a:endParaRPr lang="en-US" altLang="en-US" sz="2400"/>
          </a:p>
        </p:txBody>
      </p:sp>
      <p:pic>
        <p:nvPicPr>
          <p:cNvPr id="48134" name="Picture 11" descr="underline_base">
            <a:extLst>
              <a:ext uri="{FF2B5EF4-FFF2-40B4-BE49-F238E27FC236}">
                <a16:creationId xmlns:a16="http://schemas.microsoft.com/office/drawing/2014/main" id="{69B58A59-3137-4685-ACE4-00BC4F3D3B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>
            <a:extLst>
              <a:ext uri="{FF2B5EF4-FFF2-40B4-BE49-F238E27FC236}">
                <a16:creationId xmlns:a16="http://schemas.microsoft.com/office/drawing/2014/main" id="{E6DA4484-6A01-47FD-9A47-782D14081633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>
              <a:extLst>
                <a:ext uri="{FF2B5EF4-FFF2-40B4-BE49-F238E27FC236}">
                  <a16:creationId xmlns:a16="http://schemas.microsoft.com/office/drawing/2014/main" id="{6ADDCB8C-2FFC-4957-9CE7-A407112F4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778" name="Rectangle 9">
              <a:extLst>
                <a:ext uri="{FF2B5EF4-FFF2-40B4-BE49-F238E27FC236}">
                  <a16:creationId xmlns:a16="http://schemas.microsoft.com/office/drawing/2014/main" id="{E1F2003D-BAC8-4AF4-B8D9-44945B96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779" name="Text Box 10">
              <a:extLst>
                <a:ext uri="{FF2B5EF4-FFF2-40B4-BE49-F238E27FC236}">
                  <a16:creationId xmlns:a16="http://schemas.microsoft.com/office/drawing/2014/main" id="{EB321662-E094-44FC-873A-88CEFB68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32780" name="Text Box 6">
              <a:extLst>
                <a:ext uri="{FF2B5EF4-FFF2-40B4-BE49-F238E27FC236}">
                  <a16:creationId xmlns:a16="http://schemas.microsoft.com/office/drawing/2014/main" id="{D79D15CA-8474-42A7-B766-5482D756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</a:rPr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>
            <a:extLst>
              <a:ext uri="{FF2B5EF4-FFF2-40B4-BE49-F238E27FC236}">
                <a16:creationId xmlns:a16="http://schemas.microsoft.com/office/drawing/2014/main" id="{04B9B8F7-7E0E-4B10-9BB8-FE3329AB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3795" name="Slide Number Placeholder 6">
            <a:extLst>
              <a:ext uri="{FF2B5EF4-FFF2-40B4-BE49-F238E27FC236}">
                <a16:creationId xmlns:a16="http://schemas.microsoft.com/office/drawing/2014/main" id="{CA6D2F12-D668-4ECF-95B1-9C55EC28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8E1B9C0-AA23-458E-B586-555B2FCD497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pic>
        <p:nvPicPr>
          <p:cNvPr id="49155" name="Picture 39" descr="underline_base">
            <a:extLst>
              <a:ext uri="{FF2B5EF4-FFF2-40B4-BE49-F238E27FC236}">
                <a16:creationId xmlns:a16="http://schemas.microsoft.com/office/drawing/2014/main" id="{E12E41F2-0999-4214-9CDB-024BB1AE3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>
            <a:extLst>
              <a:ext uri="{FF2B5EF4-FFF2-40B4-BE49-F238E27FC236}">
                <a16:creationId xmlns:a16="http://schemas.microsoft.com/office/drawing/2014/main" id="{885634B0-8438-447A-8A9B-63C4118B2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rdt2.1: sender, handles garbled ACK/NAKs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9157" name="Oval 3">
            <a:extLst>
              <a:ext uri="{FF2B5EF4-FFF2-40B4-BE49-F238E27FC236}">
                <a16:creationId xmlns:a16="http://schemas.microsoft.com/office/drawing/2014/main" id="{479996D4-B9BC-4F8D-9FE5-10C923B7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B9F0B356-AE68-446A-8FF6-65E00B3A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Wait for call 0 from above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9" name="Text Box 5">
            <a:extLst>
              <a:ext uri="{FF2B5EF4-FFF2-40B4-BE49-F238E27FC236}">
                <a16:creationId xmlns:a16="http://schemas.microsoft.com/office/drawing/2014/main" id="{8E8C5623-7347-4B39-ABCD-EC77BEC77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60" name="Text Box 6">
            <a:extLst>
              <a:ext uri="{FF2B5EF4-FFF2-40B4-BE49-F238E27FC236}">
                <a16:creationId xmlns:a16="http://schemas.microsoft.com/office/drawing/2014/main" id="{F7CF841B-5763-4779-852C-C7FAE63AC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rdt_send(data)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61" name="Line 7">
            <a:extLst>
              <a:ext uri="{FF2B5EF4-FFF2-40B4-BE49-F238E27FC236}">
                <a16:creationId xmlns:a16="http://schemas.microsoft.com/office/drawing/2014/main" id="{AF27DF7F-77CB-4B22-9868-1A34E4D26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8">
            <a:extLst>
              <a:ext uri="{FF2B5EF4-FFF2-40B4-BE49-F238E27FC236}">
                <a16:creationId xmlns:a16="http://schemas.microsoft.com/office/drawing/2014/main" id="{C2877C99-9975-452C-ADFA-0DCFDA857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Freeform 9">
            <a:extLst>
              <a:ext uri="{FF2B5EF4-FFF2-40B4-BE49-F238E27FC236}">
                <a16:creationId xmlns:a16="http://schemas.microsoft.com/office/drawing/2014/main" id="{FCA282C7-DC63-4912-B33B-7622181AAE79}"/>
              </a:ext>
            </a:extLst>
          </p:cNvPr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4" name="Group 10">
            <a:extLst>
              <a:ext uri="{FF2B5EF4-FFF2-40B4-BE49-F238E27FC236}">
                <a16:creationId xmlns:a16="http://schemas.microsoft.com/office/drawing/2014/main" id="{FE4C29B2-88DA-4FC8-BA21-6DE6EB37F082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49191" name="Oval 11">
              <a:extLst>
                <a:ext uri="{FF2B5EF4-FFF2-40B4-BE49-F238E27FC236}">
                  <a16:creationId xmlns:a16="http://schemas.microsoft.com/office/drawing/2014/main" id="{A00496B3-9CC1-49EE-B27B-5CECDDA4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2" name="Text Box 12">
              <a:extLst>
                <a:ext uri="{FF2B5EF4-FFF2-40B4-BE49-F238E27FC236}">
                  <a16:creationId xmlns:a16="http://schemas.microsoft.com/office/drawing/2014/main" id="{6445D8A9-5A4F-4A59-85C1-7EB0AB7D8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ACK or NAK 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49165" name="Freeform 13">
            <a:extLst>
              <a:ext uri="{FF2B5EF4-FFF2-40B4-BE49-F238E27FC236}">
                <a16:creationId xmlns:a16="http://schemas.microsoft.com/office/drawing/2014/main" id="{D1A43FF1-ED54-4B92-B3AD-3D65E29B6A65}"/>
              </a:ext>
            </a:extLst>
          </p:cNvPr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Freeform 14">
            <a:extLst>
              <a:ext uri="{FF2B5EF4-FFF2-40B4-BE49-F238E27FC236}">
                <a16:creationId xmlns:a16="http://schemas.microsoft.com/office/drawing/2014/main" id="{51B7A60C-63DD-4041-A463-95B249AFBB69}"/>
              </a:ext>
            </a:extLst>
          </p:cNvPr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9118EFA9-839A-4F36-8BEE-9781F1E1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3916F063-7B15-4D95-A39E-6987470B7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isNAK(rcvpkt) 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F218F6D5-079A-4EFB-A2C8-9CAFE546E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Freeform 18">
            <a:extLst>
              <a:ext uri="{FF2B5EF4-FFF2-40B4-BE49-F238E27FC236}">
                <a16:creationId xmlns:a16="http://schemas.microsoft.com/office/drawing/2014/main" id="{79BBA31F-4411-43D4-A0DD-C74CBBF690C5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Freeform 19">
            <a:extLst>
              <a:ext uri="{FF2B5EF4-FFF2-40B4-BE49-F238E27FC236}">
                <a16:creationId xmlns:a16="http://schemas.microsoft.com/office/drawing/2014/main" id="{566766BF-BCFE-4971-B888-2283F9BBC197}"/>
              </a:ext>
            </a:extLst>
          </p:cNvPr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Freeform 20">
            <a:extLst>
              <a:ext uri="{FF2B5EF4-FFF2-40B4-BE49-F238E27FC236}">
                <a16:creationId xmlns:a16="http://schemas.microsoft.com/office/drawing/2014/main" id="{307D0D0E-53B0-4918-9462-16D66D304F72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750E47D3-27D0-4A19-A1BD-9C68E42F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3C50DB54-89D7-4DC2-9C4C-511CBF205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rdt_send(data)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D7A0C84A-FB8E-4D56-A4C4-2106E1786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A45FAE83-ABCE-4093-A054-5578568D7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BDD1C3A1-AC53-45B0-85C8-B666D7898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D5F24A2-5F79-423F-916D-2C32AD99C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udt_send(sndpkt)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A66D9E9-7A9F-44E6-B2E0-8D02E66E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isNAK(rcvpkt) 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80" name="Line 28">
            <a:extLst>
              <a:ext uri="{FF2B5EF4-FFF2-40B4-BE49-F238E27FC236}">
                <a16:creationId xmlns:a16="http://schemas.microsoft.com/office/drawing/2014/main" id="{F9E96537-E1DE-4632-AB65-293F50298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46FE265C-56F8-4467-8F30-D738413C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en-US">
                <a:latin typeface="Arial" panose="020B0604020202020204" pitchFamily="34" charset="0"/>
              </a:rPr>
              <a:t>&amp;&amp; isACK(rcvpkt)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82" name="Line 30">
            <a:extLst>
              <a:ext uri="{FF2B5EF4-FFF2-40B4-BE49-F238E27FC236}">
                <a16:creationId xmlns:a16="http://schemas.microsoft.com/office/drawing/2014/main" id="{5D0198C6-23B4-431D-867F-DB954CF64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83" name="Group 31">
            <a:extLst>
              <a:ext uri="{FF2B5EF4-FFF2-40B4-BE49-F238E27FC236}">
                <a16:creationId xmlns:a16="http://schemas.microsoft.com/office/drawing/2014/main" id="{48E44E8C-9197-419F-ABDF-62309052E94E}"/>
              </a:ext>
            </a:extLst>
          </p:cNvPr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9189" name="Oval 32">
              <a:extLst>
                <a:ext uri="{FF2B5EF4-FFF2-40B4-BE49-F238E27FC236}">
                  <a16:creationId xmlns:a16="http://schemas.microsoft.com/office/drawing/2014/main" id="{196208F8-2890-42CB-AF5F-778C33CCB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0" name="Text Box 33">
              <a:extLst>
                <a:ext uri="{FF2B5EF4-FFF2-40B4-BE49-F238E27FC236}">
                  <a16:creationId xmlns:a16="http://schemas.microsoft.com/office/drawing/2014/main" id="{BF3EC8BD-C029-4B74-9190-93F3D0B23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</a:t>
              </a:r>
            </a:p>
            <a:p>
              <a:r>
                <a:rPr lang="en-US" altLang="en-US" sz="1400">
                  <a:latin typeface="Arial" panose="020B0604020202020204" pitchFamily="34" charset="0"/>
                </a:rPr>
                <a:t> call 1 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84" name="Group 34">
            <a:extLst>
              <a:ext uri="{FF2B5EF4-FFF2-40B4-BE49-F238E27FC236}">
                <a16:creationId xmlns:a16="http://schemas.microsoft.com/office/drawing/2014/main" id="{4A1F55FA-7FA0-4DDB-9479-68A8E579B9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9187" name="Oval 35">
              <a:extLst>
                <a:ext uri="{FF2B5EF4-FFF2-40B4-BE49-F238E27FC236}">
                  <a16:creationId xmlns:a16="http://schemas.microsoft.com/office/drawing/2014/main" id="{98D365B1-732B-4D8D-B5C7-6BC53AAD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8" name="Text Box 36">
              <a:extLst>
                <a:ext uri="{FF2B5EF4-FFF2-40B4-BE49-F238E27FC236}">
                  <a16:creationId xmlns:a16="http://schemas.microsoft.com/office/drawing/2014/main" id="{9D4D1F9A-694A-4338-A34B-BB354DCB0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ACK or NAK 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826" name="Text Box 37">
            <a:extLst>
              <a:ext uri="{FF2B5EF4-FFF2-40B4-BE49-F238E27FC236}">
                <a16:creationId xmlns:a16="http://schemas.microsoft.com/office/drawing/2014/main" id="{12B3D14C-7151-4838-90F6-D4E9A1F7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sp>
        <p:nvSpPr>
          <p:cNvPr id="33827" name="Text Box 38">
            <a:extLst>
              <a:ext uri="{FF2B5EF4-FFF2-40B4-BE49-F238E27FC236}">
                <a16:creationId xmlns:a16="http://schemas.microsoft.com/office/drawing/2014/main" id="{D684F9ED-3F25-4F8E-9E00-8968BE62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8F761110-7838-4A80-83CD-62D501AF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8ECC59D2-FB79-4AA0-AE65-592D6C31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283FF16-BE31-4E42-87EB-4FAEB86B4276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67E3E365-EA35-406F-92A5-3BB90CD766B7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50210" name="Oval 4">
              <a:extLst>
                <a:ext uri="{FF2B5EF4-FFF2-40B4-BE49-F238E27FC236}">
                  <a16:creationId xmlns:a16="http://schemas.microsoft.com/office/drawing/2014/main" id="{8B787DEA-28D5-4C17-B7B7-4BCC2AE2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1" name="Text Box 5">
              <a:extLst>
                <a:ext uri="{FF2B5EF4-FFF2-40B4-BE49-F238E27FC236}">
                  <a16:creationId xmlns:a16="http://schemas.microsoft.com/office/drawing/2014/main" id="{A3FC5980-6C61-4BCF-A33A-E37CFABAB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en-US" sz="1400">
                  <a:latin typeface="Arial" panose="020B0604020202020204" pitchFamily="34" charset="0"/>
                </a:rPr>
                <a:t>0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0180" name="Line 6">
            <a:extLst>
              <a:ext uri="{FF2B5EF4-FFF2-40B4-BE49-F238E27FC236}">
                <a16:creationId xmlns:a16="http://schemas.microsoft.com/office/drawing/2014/main" id="{D6FF00C3-513A-4F55-BE3B-CF69AE1A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Freeform 7">
            <a:extLst>
              <a:ext uri="{FF2B5EF4-FFF2-40B4-BE49-F238E27FC236}">
                <a16:creationId xmlns:a16="http://schemas.microsoft.com/office/drawing/2014/main" id="{57B9CFEE-1AE9-4373-8992-423E3F35125F}"/>
              </a:ext>
            </a:extLst>
          </p:cNvPr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Text Box 8">
            <a:extLst>
              <a:ext uri="{FF2B5EF4-FFF2-40B4-BE49-F238E27FC236}">
                <a16:creationId xmlns:a16="http://schemas.microsoft.com/office/drawing/2014/main" id="{EA0F6B37-5028-4CED-BBD7-5A41A649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3" name="Text Box 9">
            <a:extLst>
              <a:ext uri="{FF2B5EF4-FFF2-40B4-BE49-F238E27FC236}">
                <a16:creationId xmlns:a16="http://schemas.microsoft.com/office/drawing/2014/main" id="{6AAA19DA-7FE1-4E60-8A8A-A09C3302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has_seq0(rcvpkt)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4" name="Line 10">
            <a:extLst>
              <a:ext uri="{FF2B5EF4-FFF2-40B4-BE49-F238E27FC236}">
                <a16:creationId xmlns:a16="http://schemas.microsoft.com/office/drawing/2014/main" id="{F3CAFC5B-F849-497D-ABB0-E662A120F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Freeform 11">
            <a:extLst>
              <a:ext uri="{FF2B5EF4-FFF2-40B4-BE49-F238E27FC236}">
                <a16:creationId xmlns:a16="http://schemas.microsoft.com/office/drawing/2014/main" id="{7779C555-47FC-4A42-8FBF-5D8AB0C49837}"/>
              </a:ext>
            </a:extLst>
          </p:cNvPr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2">
            <a:extLst>
              <a:ext uri="{FF2B5EF4-FFF2-40B4-BE49-F238E27FC236}">
                <a16:creationId xmlns:a16="http://schemas.microsoft.com/office/drawing/2014/main" id="{515D9108-D104-4E67-834F-FE1AAC02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&amp;&amp; has_seq1(rcvpkt)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7" name="Line 13">
            <a:extLst>
              <a:ext uri="{FF2B5EF4-FFF2-40B4-BE49-F238E27FC236}">
                <a16:creationId xmlns:a16="http://schemas.microsoft.com/office/drawing/2014/main" id="{4AD26CD9-4F43-49BB-BEAD-B83D4D262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14">
            <a:extLst>
              <a:ext uri="{FF2B5EF4-FFF2-40B4-BE49-F238E27FC236}">
                <a16:creationId xmlns:a16="http://schemas.microsoft.com/office/drawing/2014/main" id="{18A6D7E7-0B1B-4E2F-818F-EC832281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50189" name="Group 15">
            <a:extLst>
              <a:ext uri="{FF2B5EF4-FFF2-40B4-BE49-F238E27FC236}">
                <a16:creationId xmlns:a16="http://schemas.microsoft.com/office/drawing/2014/main" id="{6D684BDA-CF1B-4894-9B74-CAF9707EFDA7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50208" name="Oval 16">
              <a:extLst>
                <a:ext uri="{FF2B5EF4-FFF2-40B4-BE49-F238E27FC236}">
                  <a16:creationId xmlns:a16="http://schemas.microsoft.com/office/drawing/2014/main" id="{CB6348D8-A696-4D72-9F82-1524AA41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09" name="Text Box 17">
              <a:extLst>
                <a:ext uri="{FF2B5EF4-FFF2-40B4-BE49-F238E27FC236}">
                  <a16:creationId xmlns:a16="http://schemas.microsoft.com/office/drawing/2014/main" id="{AEECB1C2-6F59-4300-8588-8FE1CFBC1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en-US" sz="1400">
                  <a:latin typeface="Arial" panose="020B0604020202020204" pitchFamily="34" charset="0"/>
                </a:rPr>
                <a:t>1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0190" name="Freeform 18">
            <a:extLst>
              <a:ext uri="{FF2B5EF4-FFF2-40B4-BE49-F238E27FC236}">
                <a16:creationId xmlns:a16="http://schemas.microsoft.com/office/drawing/2014/main" id="{9C5BFD2C-56BF-4466-B751-E49AC1FF8D5E}"/>
              </a:ext>
            </a:extLst>
          </p:cNvPr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Text Box 19">
            <a:extLst>
              <a:ext uri="{FF2B5EF4-FFF2-40B4-BE49-F238E27FC236}">
                <a16:creationId xmlns:a16="http://schemas.microsoft.com/office/drawing/2014/main" id="{901487CE-795E-4BED-8EF3-5705B295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&amp;&amp; has_seq0(rcvpkt) 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92" name="Line 20">
            <a:extLst>
              <a:ext uri="{FF2B5EF4-FFF2-40B4-BE49-F238E27FC236}">
                <a16:creationId xmlns:a16="http://schemas.microsoft.com/office/drawing/2014/main" id="{0101CFC5-C07D-40A3-9B2B-09ED4877E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Text Box 21">
            <a:extLst>
              <a:ext uri="{FF2B5EF4-FFF2-40B4-BE49-F238E27FC236}">
                <a16:creationId xmlns:a16="http://schemas.microsoft.com/office/drawing/2014/main" id="{AAA87031-DC06-423B-8567-A3E219FBE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94" name="Freeform 22">
            <a:extLst>
              <a:ext uri="{FF2B5EF4-FFF2-40B4-BE49-F238E27FC236}">
                <a16:creationId xmlns:a16="http://schemas.microsoft.com/office/drawing/2014/main" id="{D3924253-0964-4B27-8EBE-BB7A0C3276E1}"/>
              </a:ext>
            </a:extLst>
          </p:cNvPr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Text Box 23">
            <a:extLst>
              <a:ext uri="{FF2B5EF4-FFF2-40B4-BE49-F238E27FC236}">
                <a16:creationId xmlns:a16="http://schemas.microsoft.com/office/drawing/2014/main" id="{13482A70-B8E2-485F-9E97-F3720952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96" name="Line 24">
            <a:extLst>
              <a:ext uri="{FF2B5EF4-FFF2-40B4-BE49-F238E27FC236}">
                <a16:creationId xmlns:a16="http://schemas.microsoft.com/office/drawing/2014/main" id="{4F17E667-C087-4070-9D41-0523AB6D2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5">
            <a:extLst>
              <a:ext uri="{FF2B5EF4-FFF2-40B4-BE49-F238E27FC236}">
                <a16:creationId xmlns:a16="http://schemas.microsoft.com/office/drawing/2014/main" id="{2E79E5F9-B810-4FC3-93BF-C8047DCB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98" name="Text Box 26">
            <a:extLst>
              <a:ext uri="{FF2B5EF4-FFF2-40B4-BE49-F238E27FC236}">
                <a16:creationId xmlns:a16="http://schemas.microsoft.com/office/drawing/2014/main" id="{FE49A6FA-0EE4-447C-834B-6EEA760EB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has_seq1(rcvpkt)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99" name="Line 27">
            <a:extLst>
              <a:ext uri="{FF2B5EF4-FFF2-40B4-BE49-F238E27FC236}">
                <a16:creationId xmlns:a16="http://schemas.microsoft.com/office/drawing/2014/main" id="{D63D52AC-8491-4740-A277-197CA8D9A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Text Box 28">
            <a:extLst>
              <a:ext uri="{FF2B5EF4-FFF2-40B4-BE49-F238E27FC236}">
                <a16:creationId xmlns:a16="http://schemas.microsoft.com/office/drawing/2014/main" id="{DFB9F52B-35C8-4DD3-A6AF-B48BC5369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201" name="Line 29">
            <a:extLst>
              <a:ext uri="{FF2B5EF4-FFF2-40B4-BE49-F238E27FC236}">
                <a16:creationId xmlns:a16="http://schemas.microsoft.com/office/drawing/2014/main" id="{85ED7FE1-CC83-43C1-BA00-930F22828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Text Box 30">
            <a:extLst>
              <a:ext uri="{FF2B5EF4-FFF2-40B4-BE49-F238E27FC236}">
                <a16:creationId xmlns:a16="http://schemas.microsoft.com/office/drawing/2014/main" id="{4677A680-7828-44D8-AE07-E476D181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203" name="Text Box 31">
            <a:extLst>
              <a:ext uri="{FF2B5EF4-FFF2-40B4-BE49-F238E27FC236}">
                <a16:creationId xmlns:a16="http://schemas.microsoft.com/office/drawing/2014/main" id="{FB91E6A6-5B28-40BB-84AD-89B7E8D0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204" name="Freeform 32">
            <a:extLst>
              <a:ext uri="{FF2B5EF4-FFF2-40B4-BE49-F238E27FC236}">
                <a16:creationId xmlns:a16="http://schemas.microsoft.com/office/drawing/2014/main" id="{7B62F628-F620-45DB-B4A6-A797E5A030AA}"/>
              </a:ext>
            </a:extLst>
          </p:cNvPr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Freeform 33">
            <a:extLst>
              <a:ext uri="{FF2B5EF4-FFF2-40B4-BE49-F238E27FC236}">
                <a16:creationId xmlns:a16="http://schemas.microsoft.com/office/drawing/2014/main" id="{1CE9FE04-144A-4C7D-B727-B278539E1EFE}"/>
              </a:ext>
            </a:extLst>
          </p:cNvPr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206" name="Picture 34" descr="underline_base">
            <a:extLst>
              <a:ext uri="{FF2B5EF4-FFF2-40B4-BE49-F238E27FC236}">
                <a16:creationId xmlns:a16="http://schemas.microsoft.com/office/drawing/2014/main" id="{5AED0590-07E2-4B25-8B4B-3E8250C2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>
            <a:extLst>
              <a:ext uri="{FF2B5EF4-FFF2-40B4-BE49-F238E27FC236}">
                <a16:creationId xmlns:a16="http://schemas.microsoft.com/office/drawing/2014/main" id="{400F5897-0A46-4BF6-BD2F-E050A6140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rdt2.1: receiver, handles garbled </a:t>
            </a:r>
            <a:r>
              <a:rPr lang="en-US" sz="3200">
                <a:ea typeface="ＭＳ Ｐゴシック" charset="0"/>
                <a:cs typeface="+mj-cs"/>
              </a:rPr>
              <a:t>ACK/NAKs</a:t>
            </a:r>
            <a:endParaRPr lang="en-US" sz="3600">
              <a:ea typeface="ＭＳ Ｐゴシック" charset="0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>
            <a:extLst>
              <a:ext uri="{FF2B5EF4-FFF2-40B4-BE49-F238E27FC236}">
                <a16:creationId xmlns:a16="http://schemas.microsoft.com/office/drawing/2014/main" id="{A0DE0D9B-56C7-4AD0-BEFC-9EAAFD2B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5843" name="Slide Number Placeholder 6">
            <a:extLst>
              <a:ext uri="{FF2B5EF4-FFF2-40B4-BE49-F238E27FC236}">
                <a16:creationId xmlns:a16="http://schemas.microsoft.com/office/drawing/2014/main" id="{A624C81C-A61F-4D49-8732-689E4867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BA5258AE-9BDC-4CEC-9004-56E8B71B313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ADD1C83-CEF3-4CB3-AD08-209731BCF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007B1B8-B6A8-4303-B709-CC69EB7D7A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sender:</a:t>
            </a:r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/>
              <a:t>seq # added to pkt</a:t>
            </a:r>
          </a:p>
          <a:p>
            <a:r>
              <a:rPr lang="en-US" altLang="en-US"/>
              <a:t>two seq. #</a:t>
            </a:r>
            <a:r>
              <a:rPr lang="ja-JP" altLang="en-US"/>
              <a:t>’</a:t>
            </a:r>
            <a:r>
              <a:rPr lang="en-US" altLang="ja-JP"/>
              <a:t>s (0,1) will suffice.  Why?</a:t>
            </a:r>
          </a:p>
          <a:p>
            <a:r>
              <a:rPr lang="en-US" altLang="en-US"/>
              <a:t>must check if received ACK/NAK corrupted </a:t>
            </a:r>
          </a:p>
          <a:p>
            <a:r>
              <a:rPr lang="en-US" altLang="en-US"/>
              <a:t>twice as many states</a:t>
            </a:r>
          </a:p>
          <a:p>
            <a:pPr lvl="1"/>
            <a:r>
              <a:rPr lang="en-US" altLang="en-US"/>
              <a:t>state must </a:t>
            </a:r>
            <a:r>
              <a:rPr lang="ja-JP" altLang="en-US"/>
              <a:t>“</a:t>
            </a:r>
            <a:r>
              <a:rPr lang="en-US" altLang="ja-JP"/>
              <a:t>remember</a:t>
            </a:r>
            <a:r>
              <a:rPr lang="ja-JP" altLang="en-US"/>
              <a:t>”</a:t>
            </a:r>
            <a:r>
              <a:rPr lang="en-US" altLang="ja-JP"/>
              <a:t> whether </a:t>
            </a:r>
            <a:r>
              <a:rPr lang="ja-JP" altLang="en-US"/>
              <a:t>“</a:t>
            </a:r>
            <a:r>
              <a:rPr lang="en-US" altLang="ja-JP"/>
              <a:t>expected</a:t>
            </a:r>
            <a:r>
              <a:rPr lang="ja-JP" altLang="en-US"/>
              <a:t>”</a:t>
            </a:r>
            <a:r>
              <a:rPr lang="en-US" altLang="ja-JP"/>
              <a:t> pkt should have seq # of 0 or 1 </a:t>
            </a:r>
          </a:p>
          <a:p>
            <a:endParaRPr lang="en-US" altLang="en-US"/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72FC5DAF-3549-4C01-B0FB-48ACC2944E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  <a:endParaRPr lang="en-US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state indicates whether 0 or 1 is expected pkt seq #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note: receiver can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know if its last ACK/NAK received OK at sender</a:t>
            </a:r>
          </a:p>
        </p:txBody>
      </p:sp>
      <p:pic>
        <p:nvPicPr>
          <p:cNvPr id="51206" name="Picture 5" descr="underline_base">
            <a:extLst>
              <a:ext uri="{FF2B5EF4-FFF2-40B4-BE49-F238E27FC236}">
                <a16:creationId xmlns:a16="http://schemas.microsoft.com/office/drawing/2014/main" id="{7FA95A55-6CF1-420C-B74B-A7AC7CCC9E8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>
            <a:extLst>
              <a:ext uri="{FF2B5EF4-FFF2-40B4-BE49-F238E27FC236}">
                <a16:creationId xmlns:a16="http://schemas.microsoft.com/office/drawing/2014/main" id="{8DA5AC1D-8F69-43C6-AF10-E6C20881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6867" name="Slide Number Placeholder 6">
            <a:extLst>
              <a:ext uri="{FF2B5EF4-FFF2-40B4-BE49-F238E27FC236}">
                <a16:creationId xmlns:a16="http://schemas.microsoft.com/office/drawing/2014/main" id="{F32F3A0D-9E8F-4154-8291-3FF9B3B1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5304063-79DB-48AC-A3BE-662AE22B265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pic>
        <p:nvPicPr>
          <p:cNvPr id="52227" name="Picture 4" descr="underline_base">
            <a:extLst>
              <a:ext uri="{FF2B5EF4-FFF2-40B4-BE49-F238E27FC236}">
                <a16:creationId xmlns:a16="http://schemas.microsoft.com/office/drawing/2014/main" id="{E4E219AC-A46F-4E15-A20A-10D31F7DE06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>
            <a:extLst>
              <a:ext uri="{FF2B5EF4-FFF2-40B4-BE49-F238E27FC236}">
                <a16:creationId xmlns:a16="http://schemas.microsoft.com/office/drawing/2014/main" id="{3551B324-528D-4D32-833D-7F9849B57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rdt2.2: a NAK-free protocol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70C5304F-CF91-4B1C-8646-97B22C0AF6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same functionality as rdt2.1, using ACKs only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instead of NAK, receiver sends ACK for last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must </a:t>
            </a:r>
            <a:r>
              <a:rPr lang="en-US" i="1">
                <a:ea typeface="ＭＳ Ｐゴシック" charset="0"/>
              </a:rPr>
              <a:t>explicitly</a:t>
            </a:r>
            <a:r>
              <a:rPr lang="en-US">
                <a:ea typeface="ＭＳ Ｐゴシック" charset="0"/>
              </a:rPr>
              <a:t> include seq # of pkt being ACKed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duplicate ACK at sender results in same action as NAK: </a:t>
            </a:r>
            <a:r>
              <a:rPr lang="en-US" i="1">
                <a:ea typeface="ＭＳ Ｐゴシック" charset="0"/>
                <a:cs typeface="+mn-cs"/>
              </a:rPr>
              <a:t>retransmit current pkt</a:t>
            </a: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4EFE858D-7C59-4355-9460-2FD0E03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93BF66F0-708F-4550-8383-A3BAF910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33B3FE1-97DA-4F80-915C-46AD20EDCDB1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pic>
        <p:nvPicPr>
          <p:cNvPr id="53251" name="Picture 40" descr="underline_base">
            <a:extLst>
              <a:ext uri="{FF2B5EF4-FFF2-40B4-BE49-F238E27FC236}">
                <a16:creationId xmlns:a16="http://schemas.microsoft.com/office/drawing/2014/main" id="{2E3DAAA3-67D6-4797-ADF6-4417B7F25A8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>
            <a:extLst>
              <a:ext uri="{FF2B5EF4-FFF2-40B4-BE49-F238E27FC236}">
                <a16:creationId xmlns:a16="http://schemas.microsoft.com/office/drawing/2014/main" id="{15F97D79-F8DD-4934-B154-13C7895C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53253" name="Group 3">
            <a:extLst>
              <a:ext uri="{FF2B5EF4-FFF2-40B4-BE49-F238E27FC236}">
                <a16:creationId xmlns:a16="http://schemas.microsoft.com/office/drawing/2014/main" id="{BF1FADB1-97F2-4590-BF57-FA29FAC9B57B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53271" name="Group 4">
              <a:extLst>
                <a:ext uri="{FF2B5EF4-FFF2-40B4-BE49-F238E27FC236}">
                  <a16:creationId xmlns:a16="http://schemas.microsoft.com/office/drawing/2014/main" id="{F98EC210-A732-4427-9AAE-F9B1174C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53288" name="Oval 5">
                <a:extLst>
                  <a:ext uri="{FF2B5EF4-FFF2-40B4-BE49-F238E27FC236}">
                    <a16:creationId xmlns:a16="http://schemas.microsoft.com/office/drawing/2014/main" id="{83CFE0E7-5823-4660-BF47-85CB7FF44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289" name="Text Box 6">
                <a:extLst>
                  <a:ext uri="{FF2B5EF4-FFF2-40B4-BE49-F238E27FC236}">
                    <a16:creationId xmlns:a16="http://schemas.microsoft.com/office/drawing/2014/main" id="{1C4B4762-7EC5-4F8B-8B20-404163E4B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</a:rPr>
                  <a:t>Wait for call 0 from above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72" name="Text Box 7">
              <a:extLst>
                <a:ext uri="{FF2B5EF4-FFF2-40B4-BE49-F238E27FC236}">
                  <a16:creationId xmlns:a16="http://schemas.microsoft.com/office/drawing/2014/main" id="{326C81E2-4984-4CF4-9A70-ADE8FB810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sndpkt = make_pkt(0, data, checksum)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udt_send(sndpkt)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73" name="Text Box 8">
              <a:extLst>
                <a:ext uri="{FF2B5EF4-FFF2-40B4-BE49-F238E27FC236}">
                  <a16:creationId xmlns:a16="http://schemas.microsoft.com/office/drawing/2014/main" id="{F9F03D33-475F-41FE-B3DC-403016878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rdt_send(data)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74" name="Line 9">
              <a:extLst>
                <a:ext uri="{FF2B5EF4-FFF2-40B4-BE49-F238E27FC236}">
                  <a16:creationId xmlns:a16="http://schemas.microsoft.com/office/drawing/2014/main" id="{0C0DA80B-C320-4443-AD0C-E59BC4948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Line 10">
              <a:extLst>
                <a:ext uri="{FF2B5EF4-FFF2-40B4-BE49-F238E27FC236}">
                  <a16:creationId xmlns:a16="http://schemas.microsoft.com/office/drawing/2014/main" id="{FCC28C23-A88E-428E-BA52-522D89F06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Freeform 11">
              <a:extLst>
                <a:ext uri="{FF2B5EF4-FFF2-40B4-BE49-F238E27FC236}">
                  <a16:creationId xmlns:a16="http://schemas.microsoft.com/office/drawing/2014/main" id="{CFD6965C-D2BA-47A4-B1F2-85462987AF0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Freeform 12">
              <a:extLst>
                <a:ext uri="{FF2B5EF4-FFF2-40B4-BE49-F238E27FC236}">
                  <a16:creationId xmlns:a16="http://schemas.microsoft.com/office/drawing/2014/main" id="{9ADC08DA-E883-4010-AFDD-61A67F8A5CE0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Text Box 13">
              <a:extLst>
                <a:ext uri="{FF2B5EF4-FFF2-40B4-BE49-F238E27FC236}">
                  <a16:creationId xmlns:a16="http://schemas.microsoft.com/office/drawing/2014/main" id="{DB662AEA-5159-416F-94BC-4C6B0E205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en-US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9" name="Text Box 14">
              <a:extLst>
                <a:ext uri="{FF2B5EF4-FFF2-40B4-BE49-F238E27FC236}">
                  <a16:creationId xmlns:a16="http://schemas.microsoft.com/office/drawing/2014/main" id="{08A776AE-376F-45FD-ACA0-DE31B1352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rdt_rcv(rcvpkt) &amp;&amp; 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( corrupt(rcvpkt) ||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isACK(rcvpkt,1)</a:t>
              </a:r>
              <a:r>
                <a:rPr lang="en-US" altLang="en-US">
                  <a:latin typeface="Arial" panose="020B0604020202020204" pitchFamily="34" charset="0"/>
                </a:rPr>
                <a:t> 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80" name="Line 15">
              <a:extLst>
                <a:ext uri="{FF2B5EF4-FFF2-40B4-BE49-F238E27FC236}">
                  <a16:creationId xmlns:a16="http://schemas.microsoft.com/office/drawing/2014/main" id="{FAE3CB06-A2A1-431E-9337-8EAD7DCD7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Freeform 16">
              <a:extLst>
                <a:ext uri="{FF2B5EF4-FFF2-40B4-BE49-F238E27FC236}">
                  <a16:creationId xmlns:a16="http://schemas.microsoft.com/office/drawing/2014/main" id="{4220305E-8DE4-480B-B296-BB2F15E40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Text Box 17">
              <a:extLst>
                <a:ext uri="{FF2B5EF4-FFF2-40B4-BE49-F238E27FC236}">
                  <a16:creationId xmlns:a16="http://schemas.microsoft.com/office/drawing/2014/main" id="{C0669955-C87B-4A63-9CF7-D399A5023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rdt_rcv(rcvpkt)  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&amp;&amp; notcorrupt(rcvpkt)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&amp;&amp; 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isACK(rcvpkt,0)</a:t>
              </a:r>
              <a:r>
                <a:rPr lang="en-US" altLang="en-US" sz="1000">
                  <a:latin typeface="Arial" panose="020B0604020202020204" pitchFamily="34" charset="0"/>
                </a:rPr>
                <a:t>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283" name="Line 18">
              <a:extLst>
                <a:ext uri="{FF2B5EF4-FFF2-40B4-BE49-F238E27FC236}">
                  <a16:creationId xmlns:a16="http://schemas.microsoft.com/office/drawing/2014/main" id="{3472B113-368A-4257-9E31-64656DD56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84" name="Group 19">
              <a:extLst>
                <a:ext uri="{FF2B5EF4-FFF2-40B4-BE49-F238E27FC236}">
                  <a16:creationId xmlns:a16="http://schemas.microsoft.com/office/drawing/2014/main" id="{AC95986F-CE13-4C89-9B31-CE9F46908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53286" name="Oval 20">
                <a:extLst>
                  <a:ext uri="{FF2B5EF4-FFF2-40B4-BE49-F238E27FC236}">
                    <a16:creationId xmlns:a16="http://schemas.microsoft.com/office/drawing/2014/main" id="{D401D6FB-1F6B-4EC9-9FC5-9CB2ACF79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287" name="Text Box 21">
                <a:extLst>
                  <a:ext uri="{FF2B5EF4-FFF2-40B4-BE49-F238E27FC236}">
                    <a16:creationId xmlns:a16="http://schemas.microsoft.com/office/drawing/2014/main" id="{91D1A5F8-DC6A-4E8E-854C-24E186761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</a:rPr>
                  <a:t>Wait for ACK</a:t>
                </a:r>
              </a:p>
              <a:p>
                <a:r>
                  <a:rPr lang="en-US" altLang="en-US" sz="1400">
                    <a:latin typeface="Arial" panose="020B0604020202020204" pitchFamily="34" charset="0"/>
                  </a:rPr>
                  <a:t>0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26" name="Text Box 22">
              <a:extLst>
                <a:ext uri="{FF2B5EF4-FFF2-40B4-BE49-F238E27FC236}">
                  <a16:creationId xmlns:a16="http://schemas.microsoft.com/office/drawing/2014/main" id="{E1CA3C60-9DB2-46ED-AD12-7187A3C88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>
            <a:extLst>
              <a:ext uri="{FF2B5EF4-FFF2-40B4-BE49-F238E27FC236}">
                <a16:creationId xmlns:a16="http://schemas.microsoft.com/office/drawing/2014/main" id="{5BD9A1A1-A5F4-44CB-A914-315EE71C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>
            <a:extLst>
              <a:ext uri="{FF2B5EF4-FFF2-40B4-BE49-F238E27FC236}">
                <a16:creationId xmlns:a16="http://schemas.microsoft.com/office/drawing/2014/main" id="{CE3E9A3C-E9E6-4A7B-89E5-DF292A7CCB84}"/>
              </a:ext>
            </a:extLst>
          </p:cNvPr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53256" name="Text Box 25">
              <a:extLst>
                <a:ext uri="{FF2B5EF4-FFF2-40B4-BE49-F238E27FC236}">
                  <a16:creationId xmlns:a16="http://schemas.microsoft.com/office/drawing/2014/main" id="{4C69EA2C-9557-47EF-A722-F7F167EF3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rdt_rcv(rcvpkt) &amp;&amp; notcorrupt(rcvpkt)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&amp;&amp; has_seq1(rcvpkt) 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57" name="Text Box 26">
              <a:extLst>
                <a:ext uri="{FF2B5EF4-FFF2-40B4-BE49-F238E27FC236}">
                  <a16:creationId xmlns:a16="http://schemas.microsoft.com/office/drawing/2014/main" id="{B845240B-C499-450D-B737-62F11BEB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extract(rcvpkt,data)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deliver_data(data)</a:t>
              </a:r>
            </a:p>
            <a:p>
              <a:pPr algn="l"/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sndpkt = make_pkt(ACK1, chksum)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udt_send(sndpkt)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53258" name="Group 27">
              <a:extLst>
                <a:ext uri="{FF2B5EF4-FFF2-40B4-BE49-F238E27FC236}">
                  <a16:creationId xmlns:a16="http://schemas.microsoft.com/office/drawing/2014/main" id="{1966A8C8-5468-4A3A-B0CD-3ADD43E0D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53260" name="Group 28">
                <a:extLst>
                  <a:ext uri="{FF2B5EF4-FFF2-40B4-BE49-F238E27FC236}">
                    <a16:creationId xmlns:a16="http://schemas.microsoft.com/office/drawing/2014/main" id="{9F9ADBB4-38AC-47FE-AB95-FDDF0CC48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53269" name="Oval 29">
                  <a:extLst>
                    <a:ext uri="{FF2B5EF4-FFF2-40B4-BE49-F238E27FC236}">
                      <a16:creationId xmlns:a16="http://schemas.microsoft.com/office/drawing/2014/main" id="{7433D341-688D-49CA-94F4-EB88FB833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3270" name="Text Box 30">
                  <a:extLst>
                    <a:ext uri="{FF2B5EF4-FFF2-40B4-BE49-F238E27FC236}">
                      <a16:creationId xmlns:a16="http://schemas.microsoft.com/office/drawing/2014/main" id="{FBF2FADC-738F-414E-8721-2668A2EDD5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latin typeface="Arial" panose="020B0604020202020204" pitchFamily="34" charset="0"/>
                    </a:rPr>
                    <a:t>Wait for </a:t>
                  </a:r>
                </a:p>
                <a:p>
                  <a:r>
                    <a:rPr lang="en-US" altLang="en-US" sz="1400">
                      <a:latin typeface="Arial" panose="020B0604020202020204" pitchFamily="34" charset="0"/>
                    </a:rPr>
                    <a:t>0 from below</a:t>
                  </a:r>
                  <a:endParaRPr lang="en-US" altLang="en-US" sz="1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61" name="Freeform 31">
                <a:extLst>
                  <a:ext uri="{FF2B5EF4-FFF2-40B4-BE49-F238E27FC236}">
                    <a16:creationId xmlns:a16="http://schemas.microsoft.com/office/drawing/2014/main" id="{508EED38-5F6D-451C-9C92-5E120C230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Freeform 32">
                <a:extLst>
                  <a:ext uri="{FF2B5EF4-FFF2-40B4-BE49-F238E27FC236}">
                    <a16:creationId xmlns:a16="http://schemas.microsoft.com/office/drawing/2014/main" id="{0C9FEA64-A5C1-4A9B-AE90-3D0EAB8CE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Line 33">
                <a:extLst>
                  <a:ext uri="{FF2B5EF4-FFF2-40B4-BE49-F238E27FC236}">
                    <a16:creationId xmlns:a16="http://schemas.microsoft.com/office/drawing/2014/main" id="{AB51BDE8-5164-4B04-A57A-390ED9D9F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Freeform 34">
                <a:extLst>
                  <a:ext uri="{FF2B5EF4-FFF2-40B4-BE49-F238E27FC236}">
                    <a16:creationId xmlns:a16="http://schemas.microsoft.com/office/drawing/2014/main" id="{AA2DD297-043F-4551-B689-DC682358D4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Line 35">
                <a:extLst>
                  <a:ext uri="{FF2B5EF4-FFF2-40B4-BE49-F238E27FC236}">
                    <a16:creationId xmlns:a16="http://schemas.microsoft.com/office/drawing/2014/main" id="{3CD68279-B589-49EE-98E4-55337F22F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6" name="Text Box 36">
                <a:extLst>
                  <a:ext uri="{FF2B5EF4-FFF2-40B4-BE49-F238E27FC236}">
                    <a16:creationId xmlns:a16="http://schemas.microsoft.com/office/drawing/2014/main" id="{45BEE05A-7D2B-48D7-BA91-6185677DB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>
                    <a:latin typeface="Arial" panose="020B0604020202020204" pitchFamily="34" charset="0"/>
                  </a:rPr>
                  <a:t>rdt_rcv(rcvpkt) &amp;&amp; </a:t>
                </a:r>
              </a:p>
              <a:p>
                <a:pPr algn="l"/>
                <a:r>
                  <a:rPr lang="en-US" altLang="en-US">
                    <a:latin typeface="Arial" panose="020B0604020202020204" pitchFamily="34" charset="0"/>
                  </a:rPr>
                  <a:t>   (corrupt(rcvpkt) ||</a:t>
                </a:r>
              </a:p>
              <a:p>
                <a:pPr algn="l"/>
                <a:r>
                  <a:rPr lang="en-US" altLang="en-US">
                    <a:latin typeface="Arial" panose="020B0604020202020204" pitchFamily="34" charset="0"/>
                  </a:rPr>
                  <a:t>     </a:t>
                </a:r>
                <a:r>
                  <a:rPr lang="en-US" altLang="en-US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has_seq1(rcvpkt))</a:t>
                </a:r>
                <a:endPara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7" name="Text Box 37">
                <a:extLst>
                  <a:ext uri="{FF2B5EF4-FFF2-40B4-BE49-F238E27FC236}">
                    <a16:creationId xmlns:a16="http://schemas.microsoft.com/office/drawing/2014/main" id="{EEE77FFB-38E6-49BE-919A-B788D8A1F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9" name="Text Box 38">
                <a:extLst>
                  <a:ext uri="{FF2B5EF4-FFF2-40B4-BE49-F238E27FC236}">
                    <a16:creationId xmlns:a16="http://schemas.microsoft.com/office/drawing/2014/main" id="{62750A7F-A303-42C1-8884-71D023620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>
              <a:extLst>
                <a:ext uri="{FF2B5EF4-FFF2-40B4-BE49-F238E27FC236}">
                  <a16:creationId xmlns:a16="http://schemas.microsoft.com/office/drawing/2014/main" id="{960137CA-6384-497A-AEB8-D4138AA53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Symbol" charset="0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>
            <a:extLst>
              <a:ext uri="{FF2B5EF4-FFF2-40B4-BE49-F238E27FC236}">
                <a16:creationId xmlns:a16="http://schemas.microsoft.com/office/drawing/2014/main" id="{EDA507CC-0576-4259-9522-1E126AF5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8915" name="Slide Number Placeholder 6">
            <a:extLst>
              <a:ext uri="{FF2B5EF4-FFF2-40B4-BE49-F238E27FC236}">
                <a16:creationId xmlns:a16="http://schemas.microsoft.com/office/drawing/2014/main" id="{56C4B11D-4D00-4369-9F06-864D840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C5BF53A-3F2F-4505-B533-9C0791F56A28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01A585B-5ECB-4EB4-A256-8E8E34123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rdt3.0: channels with errors </a:t>
            </a:r>
            <a:r>
              <a:rPr lang="en-US" sz="3600" i="1">
                <a:ea typeface="ＭＳ Ｐゴシック" charset="0"/>
                <a:cs typeface="+mj-cs"/>
              </a:rPr>
              <a:t>and</a:t>
            </a:r>
            <a:r>
              <a:rPr lang="en-US" sz="3600">
                <a:ea typeface="ＭＳ Ｐゴシック" charset="0"/>
                <a:cs typeface="+mj-cs"/>
              </a:rPr>
              <a:t> loss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42F1E5C-9C1B-47C0-A332-0045097DBC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new assumption:</a:t>
            </a:r>
            <a:r>
              <a:rPr lang="en-US" altLang="en-US"/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checksum, seq. #, ACKs, retransmissions will be of help … but not enough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EE2083BD-4DB3-4BAF-8CD9-F4536926871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approach:</a:t>
            </a:r>
            <a:r>
              <a:rPr lang="en-US" altLang="en-US"/>
              <a:t> sender waits </a:t>
            </a:r>
            <a:r>
              <a:rPr lang="ja-JP" altLang="en-US"/>
              <a:t>“</a:t>
            </a:r>
            <a:r>
              <a:rPr lang="en-US" altLang="ja-JP"/>
              <a:t>reasonable</a:t>
            </a:r>
            <a:r>
              <a:rPr lang="ja-JP" altLang="en-US"/>
              <a:t>”</a:t>
            </a:r>
            <a:r>
              <a:rPr lang="en-US" altLang="ja-JP"/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if pkt (or ACK) just delayed (not lost):</a:t>
            </a:r>
          </a:p>
          <a:p>
            <a:pPr lvl="1"/>
            <a:r>
              <a:rPr lang="en-US" altLang="en-US"/>
              <a:t>retransmission will be  duplicate, but seq. #</a:t>
            </a:r>
            <a:r>
              <a:rPr lang="ja-JP" altLang="en-US"/>
              <a:t>’</a:t>
            </a:r>
            <a:r>
              <a:rPr lang="en-US" altLang="ja-JP"/>
              <a:t>s already handles this</a:t>
            </a:r>
            <a:endParaRPr lang="en-US" altLang="ja-JP" sz="2000"/>
          </a:p>
          <a:p>
            <a:pPr lvl="1"/>
            <a:r>
              <a:rPr lang="en-US" altLang="en-US"/>
              <a:t>receiver must specify seq # of pkt being ACKed</a:t>
            </a:r>
            <a:endParaRPr lang="en-US" altLang="en-US" sz="2000"/>
          </a:p>
          <a:p>
            <a:pPr>
              <a:lnSpc>
                <a:spcPct val="70000"/>
              </a:lnSpc>
            </a:pPr>
            <a:r>
              <a:rPr lang="en-US" altLang="en-US" sz="2400"/>
              <a:t>requires countdown timer</a:t>
            </a:r>
          </a:p>
        </p:txBody>
      </p:sp>
      <p:pic>
        <p:nvPicPr>
          <p:cNvPr id="54278" name="Picture 5" descr="underline_base">
            <a:extLst>
              <a:ext uri="{FF2B5EF4-FFF2-40B4-BE49-F238E27FC236}">
                <a16:creationId xmlns:a16="http://schemas.microsoft.com/office/drawing/2014/main" id="{A56A072B-C8CB-422C-9684-10575862D8C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F720E48B-9450-4F99-AE67-58B8258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DC3848A4-EC31-4253-92C3-15F80BF8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4F01F23-9E9E-4AAC-ABF4-0B8DB470B8D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1A378CD-2436-47C4-BA9A-83E7CA3B5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 sender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67C052ED-4210-4009-BB02-690AFB97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430EF8F0-98F7-4F28-9119-148476194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EE44AC66-A4C8-4435-9528-F146E8BC2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6">
            <a:extLst>
              <a:ext uri="{FF2B5EF4-FFF2-40B4-BE49-F238E27FC236}">
                <a16:creationId xmlns:a16="http://schemas.microsoft.com/office/drawing/2014/main" id="{7DC9CFD0-D12E-4504-B15B-19127E60B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4" name="Group 7">
            <a:extLst>
              <a:ext uri="{FF2B5EF4-FFF2-40B4-BE49-F238E27FC236}">
                <a16:creationId xmlns:a16="http://schemas.microsoft.com/office/drawing/2014/main" id="{2FAB9594-FCE6-4076-B481-983AEC80B7A7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55352" name="Oval 8">
              <a:extLst>
                <a:ext uri="{FF2B5EF4-FFF2-40B4-BE49-F238E27FC236}">
                  <a16:creationId xmlns:a16="http://schemas.microsoft.com/office/drawing/2014/main" id="{4B9853E4-0317-4088-925D-27E75EB5F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3" name="Text Box 9">
              <a:extLst>
                <a:ext uri="{FF2B5EF4-FFF2-40B4-BE49-F238E27FC236}">
                  <a16:creationId xmlns:a16="http://schemas.microsoft.com/office/drawing/2014/main" id="{49B32D55-9C1E-49D3-A6BD-7CB8E48CB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ACK0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5305" name="Freeform 10">
            <a:extLst>
              <a:ext uri="{FF2B5EF4-FFF2-40B4-BE49-F238E27FC236}">
                <a16:creationId xmlns:a16="http://schemas.microsoft.com/office/drawing/2014/main" id="{271DF203-9ED1-410C-BE23-FE1A77220274}"/>
              </a:ext>
            </a:extLst>
          </p:cNvPr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Freeform 11">
            <a:extLst>
              <a:ext uri="{FF2B5EF4-FFF2-40B4-BE49-F238E27FC236}">
                <a16:creationId xmlns:a16="http://schemas.microsoft.com/office/drawing/2014/main" id="{C5D11451-DA73-4E9E-A491-378B4FF0F9C6}"/>
              </a:ext>
            </a:extLst>
          </p:cNvPr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C3B9CC28-FCC3-4D07-ADD7-0C0B3914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isACK(rcvpkt,1) 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8" name="Line 13">
            <a:extLst>
              <a:ext uri="{FF2B5EF4-FFF2-40B4-BE49-F238E27FC236}">
                <a16:creationId xmlns:a16="http://schemas.microsoft.com/office/drawing/2014/main" id="{CB05F086-11C3-4DFE-834E-DADB2F62E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9" name="Group 14">
            <a:extLst>
              <a:ext uri="{FF2B5EF4-FFF2-40B4-BE49-F238E27FC236}">
                <a16:creationId xmlns:a16="http://schemas.microsoft.com/office/drawing/2014/main" id="{3F82FF99-FE78-4BB4-8AFE-762A6711293E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55350" name="Oval 15">
              <a:extLst>
                <a:ext uri="{FF2B5EF4-FFF2-40B4-BE49-F238E27FC236}">
                  <a16:creationId xmlns:a16="http://schemas.microsoft.com/office/drawing/2014/main" id="{D3E02ADC-BEC1-494E-83AF-C0FCC811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1" name="Text Box 16">
              <a:extLst>
                <a:ext uri="{FF2B5EF4-FFF2-40B4-BE49-F238E27FC236}">
                  <a16:creationId xmlns:a16="http://schemas.microsoft.com/office/drawing/2014/main" id="{4C347EFE-8D72-4221-B733-D33C8D5FF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en-US" sz="1400">
                  <a:latin typeface="Arial" panose="020B0604020202020204" pitchFamily="34" charset="0"/>
                </a:rPr>
                <a:t>call 1 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5310" name="Freeform 17">
            <a:extLst>
              <a:ext uri="{FF2B5EF4-FFF2-40B4-BE49-F238E27FC236}">
                <a16:creationId xmlns:a16="http://schemas.microsoft.com/office/drawing/2014/main" id="{2CE12EBE-BA7C-4B71-AC4D-EBB113785EF8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8">
            <a:extLst>
              <a:ext uri="{FF2B5EF4-FFF2-40B4-BE49-F238E27FC236}">
                <a16:creationId xmlns:a16="http://schemas.microsoft.com/office/drawing/2014/main" id="{00AAC4B3-6EED-4ABE-B883-F373E5AC7AF9}"/>
              </a:ext>
            </a:extLst>
          </p:cNvPr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Freeform 19">
            <a:extLst>
              <a:ext uri="{FF2B5EF4-FFF2-40B4-BE49-F238E27FC236}">
                <a16:creationId xmlns:a16="http://schemas.microsoft.com/office/drawing/2014/main" id="{6BCEEE82-E4BF-4C82-99AE-251AD8F97A3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Text Box 20">
            <a:extLst>
              <a:ext uri="{FF2B5EF4-FFF2-40B4-BE49-F238E27FC236}">
                <a16:creationId xmlns:a16="http://schemas.microsoft.com/office/drawing/2014/main" id="{86E4BDC5-338B-465C-9B30-B7A25B71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14" name="Text Box 21">
            <a:extLst>
              <a:ext uri="{FF2B5EF4-FFF2-40B4-BE49-F238E27FC236}">
                <a16:creationId xmlns:a16="http://schemas.microsoft.com/office/drawing/2014/main" id="{77021C1B-1811-450B-A95B-6CE5166BB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15" name="Line 22">
            <a:extLst>
              <a:ext uri="{FF2B5EF4-FFF2-40B4-BE49-F238E27FC236}">
                <a16:creationId xmlns:a16="http://schemas.microsoft.com/office/drawing/2014/main" id="{97E6FD3A-5A0F-4247-956B-ACD87F642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3">
            <a:extLst>
              <a:ext uri="{FF2B5EF4-FFF2-40B4-BE49-F238E27FC236}">
                <a16:creationId xmlns:a16="http://schemas.microsoft.com/office/drawing/2014/main" id="{B4FEC9E8-CDF1-477C-88E8-1C0CD11E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&amp;&amp; isACK(rcvpkt,0)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317" name="Line 24">
            <a:extLst>
              <a:ext uri="{FF2B5EF4-FFF2-40B4-BE49-F238E27FC236}">
                <a16:creationId xmlns:a16="http://schemas.microsoft.com/office/drawing/2014/main" id="{FFD27971-649A-4CF1-B2B3-8E7AFD9ED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Text Box 25">
            <a:extLst>
              <a:ext uri="{FF2B5EF4-FFF2-40B4-BE49-F238E27FC236}">
                <a16:creationId xmlns:a16="http://schemas.microsoft.com/office/drawing/2014/main" id="{36FF4B61-5D28-4010-91C0-05A8FDD6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isACK(rcvpkt,0) 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19" name="Line 26">
            <a:extLst>
              <a:ext uri="{FF2B5EF4-FFF2-40B4-BE49-F238E27FC236}">
                <a16:creationId xmlns:a16="http://schemas.microsoft.com/office/drawing/2014/main" id="{B547E74E-0461-42BA-9E57-AA3BDC20A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Text Box 27">
            <a:extLst>
              <a:ext uri="{FF2B5EF4-FFF2-40B4-BE49-F238E27FC236}">
                <a16:creationId xmlns:a16="http://schemas.microsoft.com/office/drawing/2014/main" id="{8BFC018F-3E53-4584-B05C-9C46EF268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&amp;&amp; isACK(rcvpkt,1)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321" name="Line 28">
            <a:extLst>
              <a:ext uri="{FF2B5EF4-FFF2-40B4-BE49-F238E27FC236}">
                <a16:creationId xmlns:a16="http://schemas.microsoft.com/office/drawing/2014/main" id="{DDAB4F7B-011B-4C88-B59F-8E10FB37B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9">
            <a:extLst>
              <a:ext uri="{FF2B5EF4-FFF2-40B4-BE49-F238E27FC236}">
                <a16:creationId xmlns:a16="http://schemas.microsoft.com/office/drawing/2014/main" id="{535B73D0-6692-4858-9793-F57ED0F9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stop_timer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23" name="Text Box 30">
            <a:extLst>
              <a:ext uri="{FF2B5EF4-FFF2-40B4-BE49-F238E27FC236}">
                <a16:creationId xmlns:a16="http://schemas.microsoft.com/office/drawing/2014/main" id="{BB3C6F8B-818E-4FDD-A004-2E972411C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stop_timer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24" name="Freeform 31">
            <a:extLst>
              <a:ext uri="{FF2B5EF4-FFF2-40B4-BE49-F238E27FC236}">
                <a16:creationId xmlns:a16="http://schemas.microsoft.com/office/drawing/2014/main" id="{B5259985-5402-46C5-9101-98A3922BE7A8}"/>
              </a:ext>
            </a:extLst>
          </p:cNvPr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Text Box 32">
            <a:extLst>
              <a:ext uri="{FF2B5EF4-FFF2-40B4-BE49-F238E27FC236}">
                <a16:creationId xmlns:a16="http://schemas.microsoft.com/office/drawing/2014/main" id="{E6173A5F-F8B4-4D3C-B3B7-C56E494A0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26" name="Text Box 33">
            <a:extLst>
              <a:ext uri="{FF2B5EF4-FFF2-40B4-BE49-F238E27FC236}">
                <a16:creationId xmlns:a16="http://schemas.microsoft.com/office/drawing/2014/main" id="{8E37DECE-2EB8-479D-9AF0-C16B8390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27" name="Line 34">
            <a:extLst>
              <a:ext uri="{FF2B5EF4-FFF2-40B4-BE49-F238E27FC236}">
                <a16:creationId xmlns:a16="http://schemas.microsoft.com/office/drawing/2014/main" id="{97C77094-27A1-48F8-BF83-48D1CD0A1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35">
            <a:extLst>
              <a:ext uri="{FF2B5EF4-FFF2-40B4-BE49-F238E27FC236}">
                <a16:creationId xmlns:a16="http://schemas.microsoft.com/office/drawing/2014/main" id="{BBF4CA5C-18F3-4FE3-9F91-DA31492251BC}"/>
              </a:ext>
            </a:extLst>
          </p:cNvPr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Freeform 36">
            <a:extLst>
              <a:ext uri="{FF2B5EF4-FFF2-40B4-BE49-F238E27FC236}">
                <a16:creationId xmlns:a16="http://schemas.microsoft.com/office/drawing/2014/main" id="{D75BFB51-AB97-48AA-B60E-E53998A64374}"/>
              </a:ext>
            </a:extLst>
          </p:cNvPr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Text Box 37">
            <a:extLst>
              <a:ext uri="{FF2B5EF4-FFF2-40B4-BE49-F238E27FC236}">
                <a16:creationId xmlns:a16="http://schemas.microsoft.com/office/drawing/2014/main" id="{1379B66B-FBF1-4973-A720-71945705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31" name="Text Box 38">
            <a:extLst>
              <a:ext uri="{FF2B5EF4-FFF2-40B4-BE49-F238E27FC236}">
                <a16:creationId xmlns:a16="http://schemas.microsoft.com/office/drawing/2014/main" id="{ED193089-FE9D-4DCC-80A9-9E6BECBF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32" name="Line 39">
            <a:extLst>
              <a:ext uri="{FF2B5EF4-FFF2-40B4-BE49-F238E27FC236}">
                <a16:creationId xmlns:a16="http://schemas.microsoft.com/office/drawing/2014/main" id="{32C5BA0C-B964-4966-A54E-A15D99FAC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Freeform 40">
            <a:extLst>
              <a:ext uri="{FF2B5EF4-FFF2-40B4-BE49-F238E27FC236}">
                <a16:creationId xmlns:a16="http://schemas.microsoft.com/office/drawing/2014/main" id="{CEB531C3-2C17-4F5D-9773-924C56714236}"/>
              </a:ext>
            </a:extLst>
          </p:cNvPr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Text Box 41">
            <a:extLst>
              <a:ext uri="{FF2B5EF4-FFF2-40B4-BE49-F238E27FC236}">
                <a16:creationId xmlns:a16="http://schemas.microsoft.com/office/drawing/2014/main" id="{D4B1221F-6A73-4EA1-8634-AAF74BF6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55335" name="Group 42">
            <a:extLst>
              <a:ext uri="{FF2B5EF4-FFF2-40B4-BE49-F238E27FC236}">
                <a16:creationId xmlns:a16="http://schemas.microsoft.com/office/drawing/2014/main" id="{641BA66D-1FC2-436A-9419-448EF0F6D7E2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5348" name="Oval 43">
              <a:extLst>
                <a:ext uri="{FF2B5EF4-FFF2-40B4-BE49-F238E27FC236}">
                  <a16:creationId xmlns:a16="http://schemas.microsoft.com/office/drawing/2014/main" id="{651803D9-0DEB-4ECE-878B-ABB29CDD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49" name="Text Box 44">
              <a:extLst>
                <a:ext uri="{FF2B5EF4-FFF2-40B4-BE49-F238E27FC236}">
                  <a16:creationId xmlns:a16="http://schemas.microsoft.com/office/drawing/2014/main" id="{20D8F00F-B76F-4B1C-B12E-577838B3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en-US" sz="1400">
                  <a:latin typeface="Arial" panose="020B0604020202020204" pitchFamily="34" charset="0"/>
                </a:rPr>
                <a:t>call 0from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5336" name="Line 45">
            <a:extLst>
              <a:ext uri="{FF2B5EF4-FFF2-40B4-BE49-F238E27FC236}">
                <a16:creationId xmlns:a16="http://schemas.microsoft.com/office/drawing/2014/main" id="{C6462A2C-AABD-4297-964B-801EA8D94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37" name="Group 46">
            <a:extLst>
              <a:ext uri="{FF2B5EF4-FFF2-40B4-BE49-F238E27FC236}">
                <a16:creationId xmlns:a16="http://schemas.microsoft.com/office/drawing/2014/main" id="{735125C8-92B8-4EEB-BA2B-F0E062F98FF0}"/>
              </a:ext>
            </a:extLst>
          </p:cNvPr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5346" name="Oval 47">
              <a:extLst>
                <a:ext uri="{FF2B5EF4-FFF2-40B4-BE49-F238E27FC236}">
                  <a16:creationId xmlns:a16="http://schemas.microsoft.com/office/drawing/2014/main" id="{9510D587-4149-4D15-BA8C-B355BF744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47" name="Text Box 48">
              <a:extLst>
                <a:ext uri="{FF2B5EF4-FFF2-40B4-BE49-F238E27FC236}">
                  <a16:creationId xmlns:a16="http://schemas.microsoft.com/office/drawing/2014/main" id="{A7FCCAD6-01CF-4209-98EA-26FD89DD2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Wait for ACK1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5338" name="Freeform 49">
            <a:extLst>
              <a:ext uri="{FF2B5EF4-FFF2-40B4-BE49-F238E27FC236}">
                <a16:creationId xmlns:a16="http://schemas.microsoft.com/office/drawing/2014/main" id="{0BED1B9C-199D-4CF6-ABFE-5953D8E2215B}"/>
              </a:ext>
            </a:extLst>
          </p:cNvPr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Text Box 50">
            <a:extLst>
              <a:ext uri="{FF2B5EF4-FFF2-40B4-BE49-F238E27FC236}">
                <a16:creationId xmlns:a16="http://schemas.microsoft.com/office/drawing/2014/main" id="{A2D06DAF-4D66-4713-B820-B7FAB5D20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sp>
        <p:nvSpPr>
          <p:cNvPr id="55340" name="Text Box 51">
            <a:extLst>
              <a:ext uri="{FF2B5EF4-FFF2-40B4-BE49-F238E27FC236}">
                <a16:creationId xmlns:a16="http://schemas.microsoft.com/office/drawing/2014/main" id="{5BF1E712-C1A2-45E7-80E1-96AA9886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41" name="Line 52">
            <a:extLst>
              <a:ext uri="{FF2B5EF4-FFF2-40B4-BE49-F238E27FC236}">
                <a16:creationId xmlns:a16="http://schemas.microsoft.com/office/drawing/2014/main" id="{ACAC23F7-236E-4079-AC99-FBF3A32F4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Text Box 53">
            <a:extLst>
              <a:ext uri="{FF2B5EF4-FFF2-40B4-BE49-F238E27FC236}">
                <a16:creationId xmlns:a16="http://schemas.microsoft.com/office/drawing/2014/main" id="{19FC9684-5210-43C7-81EA-DA5921AF3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sp>
        <p:nvSpPr>
          <p:cNvPr id="39984" name="Text Box 54">
            <a:extLst>
              <a:ext uri="{FF2B5EF4-FFF2-40B4-BE49-F238E27FC236}">
                <a16:creationId xmlns:a16="http://schemas.microsoft.com/office/drawing/2014/main" id="{ADA541D0-0B7C-4C76-84E6-D49F2E54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sp>
        <p:nvSpPr>
          <p:cNvPr id="39985" name="Text Box 55">
            <a:extLst>
              <a:ext uri="{FF2B5EF4-FFF2-40B4-BE49-F238E27FC236}">
                <a16:creationId xmlns:a16="http://schemas.microsoft.com/office/drawing/2014/main" id="{9484BD0E-BAAF-417B-B7B6-1CA22E5B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pic>
        <p:nvPicPr>
          <p:cNvPr id="55345" name="Picture 56" descr="underline_base">
            <a:extLst>
              <a:ext uri="{FF2B5EF4-FFF2-40B4-BE49-F238E27FC236}">
                <a16:creationId xmlns:a16="http://schemas.microsoft.com/office/drawing/2014/main" id="{8E9AA94C-C016-4105-81EE-44B7E034D8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>
            <a:extLst>
              <a:ext uri="{FF2B5EF4-FFF2-40B4-BE49-F238E27FC236}">
                <a16:creationId xmlns:a16="http://schemas.microsoft.com/office/drawing/2014/main" id="{319B409E-67C3-4568-A8B5-AD736440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9" name="Slide Number Placeholder 6">
            <a:extLst>
              <a:ext uri="{FF2B5EF4-FFF2-40B4-BE49-F238E27FC236}">
                <a16:creationId xmlns:a16="http://schemas.microsoft.com/office/drawing/2014/main" id="{1BC082C9-24E4-4327-BB92-B0930ADE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7E24CB4-979B-45E2-87F3-7D4D2132FCC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grpSp>
        <p:nvGrpSpPr>
          <p:cNvPr id="18435" name="Group 894">
            <a:extLst>
              <a:ext uri="{FF2B5EF4-FFF2-40B4-BE49-F238E27FC236}">
                <a16:creationId xmlns:a16="http://schemas.microsoft.com/office/drawing/2014/main" id="{77CCC3AD-8DA4-485D-8892-DA623F7DE35A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>
              <a:extLst>
                <a:ext uri="{FF2B5EF4-FFF2-40B4-BE49-F238E27FC236}">
                  <a16:creationId xmlns:a16="http://schemas.microsoft.com/office/drawing/2014/main" id="{D63571F3-DF5C-408C-9344-689E2FC0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5" name="Group 896">
              <a:extLst>
                <a:ext uri="{FF2B5EF4-FFF2-40B4-BE49-F238E27FC236}">
                  <a16:creationId xmlns:a16="http://schemas.microsoft.com/office/drawing/2014/main" id="{DE15E224-9DFC-4EA9-8AE7-FE06E1DAF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>
                <a:extLst>
                  <a:ext uri="{FF2B5EF4-FFF2-40B4-BE49-F238E27FC236}">
                    <a16:creationId xmlns:a16="http://schemas.microsoft.com/office/drawing/2014/main" id="{50783540-46C2-48E1-8A56-E3F7316B7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>
                <a:extLst>
                  <a:ext uri="{FF2B5EF4-FFF2-40B4-BE49-F238E27FC236}">
                    <a16:creationId xmlns:a16="http://schemas.microsoft.com/office/drawing/2014/main" id="{2F21D81D-8FB5-498C-A40D-B831A369D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>
              <a:extLst>
                <a:ext uri="{FF2B5EF4-FFF2-40B4-BE49-F238E27FC236}">
                  <a16:creationId xmlns:a16="http://schemas.microsoft.com/office/drawing/2014/main" id="{A4A44587-C582-4883-BE89-04F0DC22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900">
              <a:extLst>
                <a:ext uri="{FF2B5EF4-FFF2-40B4-BE49-F238E27FC236}">
                  <a16:creationId xmlns:a16="http://schemas.microsoft.com/office/drawing/2014/main" id="{D1A4A965-BF0B-4E32-82B2-09E93CE981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>
              <a:extLst>
                <a:ext uri="{FF2B5EF4-FFF2-40B4-BE49-F238E27FC236}">
                  <a16:creationId xmlns:a16="http://schemas.microsoft.com/office/drawing/2014/main" id="{6633FB4D-BC47-43CF-98FC-448D015860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>
              <a:extLst>
                <a:ext uri="{FF2B5EF4-FFF2-40B4-BE49-F238E27FC236}">
                  <a16:creationId xmlns:a16="http://schemas.microsoft.com/office/drawing/2014/main" id="{3DD85B46-265A-4ED5-9947-CAE45B596A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>
              <a:extLst>
                <a:ext uri="{FF2B5EF4-FFF2-40B4-BE49-F238E27FC236}">
                  <a16:creationId xmlns:a16="http://schemas.microsoft.com/office/drawing/2014/main" id="{BF226997-1AB5-42DA-BEFF-9C0E74901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>
              <a:extLst>
                <a:ext uri="{FF2B5EF4-FFF2-40B4-BE49-F238E27FC236}">
                  <a16:creationId xmlns:a16="http://schemas.microsoft.com/office/drawing/2014/main" id="{8AB6AB13-A231-41EF-9E99-701ED2576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>
              <a:extLst>
                <a:ext uri="{FF2B5EF4-FFF2-40B4-BE49-F238E27FC236}">
                  <a16:creationId xmlns:a16="http://schemas.microsoft.com/office/drawing/2014/main" id="{8FE898B3-CB95-4D74-8F00-98754F1D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>
              <a:extLst>
                <a:ext uri="{FF2B5EF4-FFF2-40B4-BE49-F238E27FC236}">
                  <a16:creationId xmlns:a16="http://schemas.microsoft.com/office/drawing/2014/main" id="{3D2C41AF-5C7A-4A03-B658-733826315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>
              <a:extLst>
                <a:ext uri="{FF2B5EF4-FFF2-40B4-BE49-F238E27FC236}">
                  <a16:creationId xmlns:a16="http://schemas.microsoft.com/office/drawing/2014/main" id="{2F582EEC-B13C-4EE9-AD52-471DC3C4A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>
              <a:extLst>
                <a:ext uri="{FF2B5EF4-FFF2-40B4-BE49-F238E27FC236}">
                  <a16:creationId xmlns:a16="http://schemas.microsoft.com/office/drawing/2014/main" id="{6B28FC1B-234A-41EE-855E-D21539DAD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>
              <a:extLst>
                <a:ext uri="{FF2B5EF4-FFF2-40B4-BE49-F238E27FC236}">
                  <a16:creationId xmlns:a16="http://schemas.microsoft.com/office/drawing/2014/main" id="{18549A48-354E-41DE-82DB-51307A73B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>
              <a:extLst>
                <a:ext uri="{FF2B5EF4-FFF2-40B4-BE49-F238E27FC236}">
                  <a16:creationId xmlns:a16="http://schemas.microsoft.com/office/drawing/2014/main" id="{EE6ABBC2-ECCC-4F80-A68A-0D40CE1E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>
              <a:extLst>
                <a:ext uri="{FF2B5EF4-FFF2-40B4-BE49-F238E27FC236}">
                  <a16:creationId xmlns:a16="http://schemas.microsoft.com/office/drawing/2014/main" id="{2F6239F7-3F5F-4141-BB90-E556CE1ED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>
              <a:extLst>
                <a:ext uri="{FF2B5EF4-FFF2-40B4-BE49-F238E27FC236}">
                  <a16:creationId xmlns:a16="http://schemas.microsoft.com/office/drawing/2014/main" id="{550004EB-CE81-4EAE-A9D0-5373AC8A9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>
              <a:extLst>
                <a:ext uri="{FF2B5EF4-FFF2-40B4-BE49-F238E27FC236}">
                  <a16:creationId xmlns:a16="http://schemas.microsoft.com/office/drawing/2014/main" id="{5513E428-E0E6-4F5D-8C7E-A8F0DE83D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>
              <a:extLst>
                <a:ext uri="{FF2B5EF4-FFF2-40B4-BE49-F238E27FC236}">
                  <a16:creationId xmlns:a16="http://schemas.microsoft.com/office/drawing/2014/main" id="{1ED0D725-59F0-4BB9-AB80-B2D97E1DD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>
                <a:extLst>
                  <a:ext uri="{FF2B5EF4-FFF2-40B4-BE49-F238E27FC236}">
                    <a16:creationId xmlns:a16="http://schemas.microsoft.com/office/drawing/2014/main" id="{40E98A38-B3B2-45EF-BF7C-E8822D2A2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>
                <a:extLst>
                  <a:ext uri="{FF2B5EF4-FFF2-40B4-BE49-F238E27FC236}">
                    <a16:creationId xmlns:a16="http://schemas.microsoft.com/office/drawing/2014/main" id="{C70E7BAF-2C32-401B-8160-B53D32C6B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>
              <a:extLst>
                <a:ext uri="{FF2B5EF4-FFF2-40B4-BE49-F238E27FC236}">
                  <a16:creationId xmlns:a16="http://schemas.microsoft.com/office/drawing/2014/main" id="{6DD1A92B-64E5-4442-9AAE-5E192A2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918">
              <a:extLst>
                <a:ext uri="{FF2B5EF4-FFF2-40B4-BE49-F238E27FC236}">
                  <a16:creationId xmlns:a16="http://schemas.microsoft.com/office/drawing/2014/main" id="{F351D004-9C59-4C27-B8F6-1E537832F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919">
              <a:extLst>
                <a:ext uri="{FF2B5EF4-FFF2-40B4-BE49-F238E27FC236}">
                  <a16:creationId xmlns:a16="http://schemas.microsoft.com/office/drawing/2014/main" id="{F03D2BEC-D958-4B79-BB38-6F53416C0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>
              <a:extLst>
                <a:ext uri="{FF2B5EF4-FFF2-40B4-BE49-F238E27FC236}">
                  <a16:creationId xmlns:a16="http://schemas.microsoft.com/office/drawing/2014/main" id="{8B646739-5407-42FF-A03F-DB18C90F3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>
              <a:extLst>
                <a:ext uri="{FF2B5EF4-FFF2-40B4-BE49-F238E27FC236}">
                  <a16:creationId xmlns:a16="http://schemas.microsoft.com/office/drawing/2014/main" id="{F01CE94B-2837-47F6-903E-D40FBB6DB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>
              <a:extLst>
                <a:ext uri="{FF2B5EF4-FFF2-40B4-BE49-F238E27FC236}">
                  <a16:creationId xmlns:a16="http://schemas.microsoft.com/office/drawing/2014/main" id="{47D8F817-85F1-448D-9B9F-18D3DEE36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>
              <a:extLst>
                <a:ext uri="{FF2B5EF4-FFF2-40B4-BE49-F238E27FC236}">
                  <a16:creationId xmlns:a16="http://schemas.microsoft.com/office/drawing/2014/main" id="{1D484291-3EE8-4559-A162-B130BAA7C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>
              <a:extLst>
                <a:ext uri="{FF2B5EF4-FFF2-40B4-BE49-F238E27FC236}">
                  <a16:creationId xmlns:a16="http://schemas.microsoft.com/office/drawing/2014/main" id="{A92E827C-9DE2-4E18-A07F-EBF7A28E6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>
              <a:extLst>
                <a:ext uri="{FF2B5EF4-FFF2-40B4-BE49-F238E27FC236}">
                  <a16:creationId xmlns:a16="http://schemas.microsoft.com/office/drawing/2014/main" id="{3A87B7D8-B719-4F28-B3FD-47B41A40D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>
              <a:extLst>
                <a:ext uri="{FF2B5EF4-FFF2-40B4-BE49-F238E27FC236}">
                  <a16:creationId xmlns:a16="http://schemas.microsoft.com/office/drawing/2014/main" id="{BABEFADB-B095-447C-9B1C-AA88AF99A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>
              <a:extLst>
                <a:ext uri="{FF2B5EF4-FFF2-40B4-BE49-F238E27FC236}">
                  <a16:creationId xmlns:a16="http://schemas.microsoft.com/office/drawing/2014/main" id="{7A0E529D-1A7D-4C7B-9A7F-D23810FFC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>
              <a:extLst>
                <a:ext uri="{FF2B5EF4-FFF2-40B4-BE49-F238E27FC236}">
                  <a16:creationId xmlns:a16="http://schemas.microsoft.com/office/drawing/2014/main" id="{594E310C-8A57-425F-9115-0504AC89A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>
              <a:extLst>
                <a:ext uri="{FF2B5EF4-FFF2-40B4-BE49-F238E27FC236}">
                  <a16:creationId xmlns:a16="http://schemas.microsoft.com/office/drawing/2014/main" id="{7F17FBB2-0FC4-48AE-BDFE-88C58AF9E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>
              <a:extLst>
                <a:ext uri="{FF2B5EF4-FFF2-40B4-BE49-F238E27FC236}">
                  <a16:creationId xmlns:a16="http://schemas.microsoft.com/office/drawing/2014/main" id="{204AEB11-100B-466D-B8E4-9A656C66F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>
              <a:extLst>
                <a:ext uri="{FF2B5EF4-FFF2-40B4-BE49-F238E27FC236}">
                  <a16:creationId xmlns:a16="http://schemas.microsoft.com/office/drawing/2014/main" id="{64BC2672-D822-4093-90BC-7590810D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>
              <a:extLst>
                <a:ext uri="{FF2B5EF4-FFF2-40B4-BE49-F238E27FC236}">
                  <a16:creationId xmlns:a16="http://schemas.microsoft.com/office/drawing/2014/main" id="{A5D45E1E-E6FD-45B5-8766-BA94C7CB6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>
              <a:extLst>
                <a:ext uri="{FF2B5EF4-FFF2-40B4-BE49-F238E27FC236}">
                  <a16:creationId xmlns:a16="http://schemas.microsoft.com/office/drawing/2014/main" id="{94568917-A8A1-441D-A494-3AE192DFC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>
              <a:extLst>
                <a:ext uri="{FF2B5EF4-FFF2-40B4-BE49-F238E27FC236}">
                  <a16:creationId xmlns:a16="http://schemas.microsoft.com/office/drawing/2014/main" id="{F15A326D-B686-42F9-827D-58D065A01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>
              <a:extLst>
                <a:ext uri="{FF2B5EF4-FFF2-40B4-BE49-F238E27FC236}">
                  <a16:creationId xmlns:a16="http://schemas.microsoft.com/office/drawing/2014/main" id="{90CCDC6E-6BC6-47E2-97B5-C14CAEBF9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>
              <a:extLst>
                <a:ext uri="{FF2B5EF4-FFF2-40B4-BE49-F238E27FC236}">
                  <a16:creationId xmlns:a16="http://schemas.microsoft.com/office/drawing/2014/main" id="{7FCCFAB2-5ACF-4500-BF59-11DC805F5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>
                <a:extLst>
                  <a:ext uri="{FF2B5EF4-FFF2-40B4-BE49-F238E27FC236}">
                    <a16:creationId xmlns:a16="http://schemas.microsoft.com/office/drawing/2014/main" id="{E71F718F-A16B-4DC5-8D46-934A77192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5" name="Line 271">
                <a:extLst>
                  <a:ext uri="{FF2B5EF4-FFF2-40B4-BE49-F238E27FC236}">
                    <a16:creationId xmlns:a16="http://schemas.microsoft.com/office/drawing/2014/main" id="{EF1C92C1-B4F8-48F4-B691-F61EDE22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6" name="Line 272">
                <a:extLst>
                  <a:ext uri="{FF2B5EF4-FFF2-40B4-BE49-F238E27FC236}">
                    <a16:creationId xmlns:a16="http://schemas.microsoft.com/office/drawing/2014/main" id="{2A099505-EB45-4C04-83F6-2E5BFFA7F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7" name="Line 273">
                <a:extLst>
                  <a:ext uri="{FF2B5EF4-FFF2-40B4-BE49-F238E27FC236}">
                    <a16:creationId xmlns:a16="http://schemas.microsoft.com/office/drawing/2014/main" id="{887F7FEE-4DCA-46C5-A371-2FB64A59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8" name="Line 274">
                <a:extLst>
                  <a:ext uri="{FF2B5EF4-FFF2-40B4-BE49-F238E27FC236}">
                    <a16:creationId xmlns:a16="http://schemas.microsoft.com/office/drawing/2014/main" id="{DE60F730-36D5-44E8-864B-7BF5DCE14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9" name="Line 275">
                <a:extLst>
                  <a:ext uri="{FF2B5EF4-FFF2-40B4-BE49-F238E27FC236}">
                    <a16:creationId xmlns:a16="http://schemas.microsoft.com/office/drawing/2014/main" id="{B4260093-BECD-4A1B-AC9A-CB4F0E804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0" name="Line 276">
                <a:extLst>
                  <a:ext uri="{FF2B5EF4-FFF2-40B4-BE49-F238E27FC236}">
                    <a16:creationId xmlns:a16="http://schemas.microsoft.com/office/drawing/2014/main" id="{30FAFD92-297B-4986-A696-FF6A13B2E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1" name="Line 277">
                <a:extLst>
                  <a:ext uri="{FF2B5EF4-FFF2-40B4-BE49-F238E27FC236}">
                    <a16:creationId xmlns:a16="http://schemas.microsoft.com/office/drawing/2014/main" id="{1C30E751-AE8E-4D0C-8D76-6B3EE9AFC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2" name="Line 278">
                <a:extLst>
                  <a:ext uri="{FF2B5EF4-FFF2-40B4-BE49-F238E27FC236}">
                    <a16:creationId xmlns:a16="http://schemas.microsoft.com/office/drawing/2014/main" id="{35E0AC7B-FFE8-4B0F-80E7-A49E45564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3" name="Line 279">
                <a:extLst>
                  <a:ext uri="{FF2B5EF4-FFF2-40B4-BE49-F238E27FC236}">
                    <a16:creationId xmlns:a16="http://schemas.microsoft.com/office/drawing/2014/main" id="{29F06B9B-4786-4DEE-BBFB-325F91217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4" name="Line 280">
                <a:extLst>
                  <a:ext uri="{FF2B5EF4-FFF2-40B4-BE49-F238E27FC236}">
                    <a16:creationId xmlns:a16="http://schemas.microsoft.com/office/drawing/2014/main" id="{9397F77A-393E-4F7B-BF1A-8FCB5244C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5" name="Line 281">
                <a:extLst>
                  <a:ext uri="{FF2B5EF4-FFF2-40B4-BE49-F238E27FC236}">
                    <a16:creationId xmlns:a16="http://schemas.microsoft.com/office/drawing/2014/main" id="{5D5054C5-43F7-4FA9-A4A1-4BCD3D097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6" name="Line 282">
                <a:extLst>
                  <a:ext uri="{FF2B5EF4-FFF2-40B4-BE49-F238E27FC236}">
                    <a16:creationId xmlns:a16="http://schemas.microsoft.com/office/drawing/2014/main" id="{D1492C66-3A68-4E6E-B2F2-B82C82FEF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7" name="Line 283">
                <a:extLst>
                  <a:ext uri="{FF2B5EF4-FFF2-40B4-BE49-F238E27FC236}">
                    <a16:creationId xmlns:a16="http://schemas.microsoft.com/office/drawing/2014/main" id="{22F99B22-37AB-4020-AA97-A44CB121D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8" name="Line 284">
                <a:extLst>
                  <a:ext uri="{FF2B5EF4-FFF2-40B4-BE49-F238E27FC236}">
                    <a16:creationId xmlns:a16="http://schemas.microsoft.com/office/drawing/2014/main" id="{F0E54ADD-BFC3-44A9-A605-EE645021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4" name="Oval 952">
                <a:extLst>
                  <a:ext uri="{FF2B5EF4-FFF2-40B4-BE49-F238E27FC236}">
                    <a16:creationId xmlns:a16="http://schemas.microsoft.com/office/drawing/2014/main" id="{ED5A9F3B-89FE-42BB-B397-182F83684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>
                <a:extLst>
                  <a:ext uri="{FF2B5EF4-FFF2-40B4-BE49-F238E27FC236}">
                    <a16:creationId xmlns:a16="http://schemas.microsoft.com/office/drawing/2014/main" id="{BF9BF2C0-FD2A-41D8-A828-8D69F044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>
              <a:extLst>
                <a:ext uri="{FF2B5EF4-FFF2-40B4-BE49-F238E27FC236}">
                  <a16:creationId xmlns:a16="http://schemas.microsoft.com/office/drawing/2014/main" id="{C9318A38-06F4-421D-ADB4-0EA87A2D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>
                <a:extLst>
                  <a:ext uri="{FF2B5EF4-FFF2-40B4-BE49-F238E27FC236}">
                    <a16:creationId xmlns:a16="http://schemas.microsoft.com/office/drawing/2014/main" id="{E0113DBD-2667-4BAE-9369-7CAC43C26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>
                <a:extLst>
                  <a:ext uri="{FF2B5EF4-FFF2-40B4-BE49-F238E27FC236}">
                    <a16:creationId xmlns:a16="http://schemas.microsoft.com/office/drawing/2014/main" id="{4063F757-5D53-4581-B07D-52BAA695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>
                <a:extLst>
                  <a:ext uri="{FF2B5EF4-FFF2-40B4-BE49-F238E27FC236}">
                    <a16:creationId xmlns:a16="http://schemas.microsoft.com/office/drawing/2014/main" id="{C42A2A2A-E8F0-483C-B402-CCE6D7989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>
                <a:extLst>
                  <a:ext uri="{FF2B5EF4-FFF2-40B4-BE49-F238E27FC236}">
                    <a16:creationId xmlns:a16="http://schemas.microsoft.com/office/drawing/2014/main" id="{E09B09D8-FEFB-4A86-907D-F565826B2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>
                <a:extLst>
                  <a:ext uri="{FF2B5EF4-FFF2-40B4-BE49-F238E27FC236}">
                    <a16:creationId xmlns:a16="http://schemas.microsoft.com/office/drawing/2014/main" id="{C4BFB001-653E-4116-8473-91F699F094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>
                  <a:extLst>
                    <a:ext uri="{FF2B5EF4-FFF2-40B4-BE49-F238E27FC236}">
                      <a16:creationId xmlns:a16="http://schemas.microsoft.com/office/drawing/2014/main" id="{FCB46A26-DFD8-463D-BD05-34736701F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23" name="Freeform 961">
                  <a:extLst>
                    <a:ext uri="{FF2B5EF4-FFF2-40B4-BE49-F238E27FC236}">
                      <a16:creationId xmlns:a16="http://schemas.microsoft.com/office/drawing/2014/main" id="{CA6F2072-4D04-4639-AF5F-F091277AB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85" name="Line 962">
                <a:extLst>
                  <a:ext uri="{FF2B5EF4-FFF2-40B4-BE49-F238E27FC236}">
                    <a16:creationId xmlns:a16="http://schemas.microsoft.com/office/drawing/2014/main" id="{2156AE2E-18CF-4057-ACFC-2ABC740B2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>
                <a:extLst>
                  <a:ext uri="{FF2B5EF4-FFF2-40B4-BE49-F238E27FC236}">
                    <a16:creationId xmlns:a16="http://schemas.microsoft.com/office/drawing/2014/main" id="{4AE7B576-655B-4DED-B89B-149EEECE6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>
              <a:extLst>
                <a:ext uri="{FF2B5EF4-FFF2-40B4-BE49-F238E27FC236}">
                  <a16:creationId xmlns:a16="http://schemas.microsoft.com/office/drawing/2014/main" id="{A9D5C764-6BB9-4815-B4FE-FC78B84C5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>
                <a:extLst>
                  <a:ext uri="{FF2B5EF4-FFF2-40B4-BE49-F238E27FC236}">
                    <a16:creationId xmlns:a16="http://schemas.microsoft.com/office/drawing/2014/main" id="{B111F957-F0BF-4687-AD3E-3F7D8F72F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>
                <a:extLst>
                  <a:ext uri="{FF2B5EF4-FFF2-40B4-BE49-F238E27FC236}">
                    <a16:creationId xmlns:a16="http://schemas.microsoft.com/office/drawing/2014/main" id="{35E91C07-45A1-4624-B42F-30103C514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>
                <a:extLst>
                  <a:ext uri="{FF2B5EF4-FFF2-40B4-BE49-F238E27FC236}">
                    <a16:creationId xmlns:a16="http://schemas.microsoft.com/office/drawing/2014/main" id="{2AD335E8-9187-4AD3-B4CC-436C83583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>
                <a:extLst>
                  <a:ext uri="{FF2B5EF4-FFF2-40B4-BE49-F238E27FC236}">
                    <a16:creationId xmlns:a16="http://schemas.microsoft.com/office/drawing/2014/main" id="{63E01DFD-9621-431C-A23D-83F632FA3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>
                  <a:extLst>
                    <a:ext uri="{FF2B5EF4-FFF2-40B4-BE49-F238E27FC236}">
                      <a16:creationId xmlns:a16="http://schemas.microsoft.com/office/drawing/2014/main" id="{A068BD56-58EE-43F7-9626-F14D6E294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Freeform 970">
                  <a:extLst>
                    <a:ext uri="{FF2B5EF4-FFF2-40B4-BE49-F238E27FC236}">
                      <a16:creationId xmlns:a16="http://schemas.microsoft.com/office/drawing/2014/main" id="{A1148007-3801-4EF9-9142-F8C6C3C30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76" name="Line 971">
                <a:extLst>
                  <a:ext uri="{FF2B5EF4-FFF2-40B4-BE49-F238E27FC236}">
                    <a16:creationId xmlns:a16="http://schemas.microsoft.com/office/drawing/2014/main" id="{DF61BE98-E7CE-47A1-837F-71E786436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>
                <a:extLst>
                  <a:ext uri="{FF2B5EF4-FFF2-40B4-BE49-F238E27FC236}">
                    <a16:creationId xmlns:a16="http://schemas.microsoft.com/office/drawing/2014/main" id="{DD783CBB-960B-4F8D-8B5F-0E1E67D51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>
              <a:extLst>
                <a:ext uri="{FF2B5EF4-FFF2-40B4-BE49-F238E27FC236}">
                  <a16:creationId xmlns:a16="http://schemas.microsoft.com/office/drawing/2014/main" id="{A6311609-192B-47AD-AE60-54568485B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>
                <a:extLst>
                  <a:ext uri="{FF2B5EF4-FFF2-40B4-BE49-F238E27FC236}">
                    <a16:creationId xmlns:a16="http://schemas.microsoft.com/office/drawing/2014/main" id="{04C3F74D-0CE9-43BE-9326-0C716A918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>
                <a:extLst>
                  <a:ext uri="{FF2B5EF4-FFF2-40B4-BE49-F238E27FC236}">
                    <a16:creationId xmlns:a16="http://schemas.microsoft.com/office/drawing/2014/main" id="{CCB0B7D2-FABA-4A38-8A0B-FDA7BBAFB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>
                <a:extLst>
                  <a:ext uri="{FF2B5EF4-FFF2-40B4-BE49-F238E27FC236}">
                    <a16:creationId xmlns:a16="http://schemas.microsoft.com/office/drawing/2014/main" id="{7CAB576E-059F-4DE4-BFCB-A1FBD2470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>
                <a:extLst>
                  <a:ext uri="{FF2B5EF4-FFF2-40B4-BE49-F238E27FC236}">
                    <a16:creationId xmlns:a16="http://schemas.microsoft.com/office/drawing/2014/main" id="{E03041BA-9FD1-4964-BAF6-84A605EB38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>
                  <a:extLst>
                    <a:ext uri="{FF2B5EF4-FFF2-40B4-BE49-F238E27FC236}">
                      <a16:creationId xmlns:a16="http://schemas.microsoft.com/office/drawing/2014/main" id="{9439437C-C186-496E-8CDB-B866F485E7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Freeform 979">
                  <a:extLst>
                    <a:ext uri="{FF2B5EF4-FFF2-40B4-BE49-F238E27FC236}">
                      <a16:creationId xmlns:a16="http://schemas.microsoft.com/office/drawing/2014/main" id="{32E5B322-8FF0-4784-AFF1-7AB68902D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8" name="Line 980">
                <a:extLst>
                  <a:ext uri="{FF2B5EF4-FFF2-40B4-BE49-F238E27FC236}">
                    <a16:creationId xmlns:a16="http://schemas.microsoft.com/office/drawing/2014/main" id="{08EE47D5-A2D7-4AB9-9F80-9F08C1384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>
                <a:extLst>
                  <a:ext uri="{FF2B5EF4-FFF2-40B4-BE49-F238E27FC236}">
                    <a16:creationId xmlns:a16="http://schemas.microsoft.com/office/drawing/2014/main" id="{E5AC26F5-5511-451B-B359-00818BA92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>
              <a:extLst>
                <a:ext uri="{FF2B5EF4-FFF2-40B4-BE49-F238E27FC236}">
                  <a16:creationId xmlns:a16="http://schemas.microsoft.com/office/drawing/2014/main" id="{C4E86AFA-7B89-4C18-8183-7DF44E384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>
                <a:extLst>
                  <a:ext uri="{FF2B5EF4-FFF2-40B4-BE49-F238E27FC236}">
                    <a16:creationId xmlns:a16="http://schemas.microsoft.com/office/drawing/2014/main" id="{06C0856D-0B62-4AA6-9336-28AFFED18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>
                <a:extLst>
                  <a:ext uri="{FF2B5EF4-FFF2-40B4-BE49-F238E27FC236}">
                    <a16:creationId xmlns:a16="http://schemas.microsoft.com/office/drawing/2014/main" id="{CD4A2244-FB00-4649-B93D-189989E41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>
                <a:extLst>
                  <a:ext uri="{FF2B5EF4-FFF2-40B4-BE49-F238E27FC236}">
                    <a16:creationId xmlns:a16="http://schemas.microsoft.com/office/drawing/2014/main" id="{31619D45-D49C-4976-A190-FD92DEA9F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>
                <a:extLst>
                  <a:ext uri="{FF2B5EF4-FFF2-40B4-BE49-F238E27FC236}">
                    <a16:creationId xmlns:a16="http://schemas.microsoft.com/office/drawing/2014/main" id="{99E7D1A3-7372-4AE4-BD0F-B0976D0400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>
                  <a:extLst>
                    <a:ext uri="{FF2B5EF4-FFF2-40B4-BE49-F238E27FC236}">
                      <a16:creationId xmlns:a16="http://schemas.microsoft.com/office/drawing/2014/main" id="{780205A0-79F8-43DF-B6A8-22FB3A317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Freeform 988">
                  <a:extLst>
                    <a:ext uri="{FF2B5EF4-FFF2-40B4-BE49-F238E27FC236}">
                      <a16:creationId xmlns:a16="http://schemas.microsoft.com/office/drawing/2014/main" id="{DA61F710-69DD-4F6F-85C5-7271D3251C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0" name="Line 989">
                <a:extLst>
                  <a:ext uri="{FF2B5EF4-FFF2-40B4-BE49-F238E27FC236}">
                    <a16:creationId xmlns:a16="http://schemas.microsoft.com/office/drawing/2014/main" id="{FB5503FF-36CF-49F3-97A9-95BAF6DDB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>
                <a:extLst>
                  <a:ext uri="{FF2B5EF4-FFF2-40B4-BE49-F238E27FC236}">
                    <a16:creationId xmlns:a16="http://schemas.microsoft.com/office/drawing/2014/main" id="{B439BC99-E7AF-48CF-B47B-717EF15AD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>
              <a:extLst>
                <a:ext uri="{FF2B5EF4-FFF2-40B4-BE49-F238E27FC236}">
                  <a16:creationId xmlns:a16="http://schemas.microsoft.com/office/drawing/2014/main" id="{6B218BD1-5AFA-4DED-BE6D-C75342A19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>
                <a:extLst>
                  <a:ext uri="{FF2B5EF4-FFF2-40B4-BE49-F238E27FC236}">
                    <a16:creationId xmlns:a16="http://schemas.microsoft.com/office/drawing/2014/main" id="{CD1108A9-4C47-4545-B027-743817329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>
                <a:extLst>
                  <a:ext uri="{FF2B5EF4-FFF2-40B4-BE49-F238E27FC236}">
                    <a16:creationId xmlns:a16="http://schemas.microsoft.com/office/drawing/2014/main" id="{264A564D-36B4-4B90-9918-F385E7A7E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>
                <a:extLst>
                  <a:ext uri="{FF2B5EF4-FFF2-40B4-BE49-F238E27FC236}">
                    <a16:creationId xmlns:a16="http://schemas.microsoft.com/office/drawing/2014/main" id="{404F45E2-96D5-458B-B9DD-2E0B88D0F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>
                <a:extLst>
                  <a:ext uri="{FF2B5EF4-FFF2-40B4-BE49-F238E27FC236}">
                    <a16:creationId xmlns:a16="http://schemas.microsoft.com/office/drawing/2014/main" id="{2BF725A7-C2BA-466F-B890-B5D7FFAAF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>
                  <a:extLst>
                    <a:ext uri="{FF2B5EF4-FFF2-40B4-BE49-F238E27FC236}">
                      <a16:creationId xmlns:a16="http://schemas.microsoft.com/office/drawing/2014/main" id="{56B1B48D-A4C8-4894-B81B-071FABDB6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0" name="Freeform 997">
                  <a:extLst>
                    <a:ext uri="{FF2B5EF4-FFF2-40B4-BE49-F238E27FC236}">
                      <a16:creationId xmlns:a16="http://schemas.microsoft.com/office/drawing/2014/main" id="{7080FC7F-D8BD-4DB0-AF25-23220A357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52" name="Line 998">
                <a:extLst>
                  <a:ext uri="{FF2B5EF4-FFF2-40B4-BE49-F238E27FC236}">
                    <a16:creationId xmlns:a16="http://schemas.microsoft.com/office/drawing/2014/main" id="{34A4E0C1-1E3B-482A-9D90-7633C332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>
                <a:extLst>
                  <a:ext uri="{FF2B5EF4-FFF2-40B4-BE49-F238E27FC236}">
                    <a16:creationId xmlns:a16="http://schemas.microsoft.com/office/drawing/2014/main" id="{5580DB6E-256A-48C3-953A-6B5520670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>
              <a:extLst>
                <a:ext uri="{FF2B5EF4-FFF2-40B4-BE49-F238E27FC236}">
                  <a16:creationId xmlns:a16="http://schemas.microsoft.com/office/drawing/2014/main" id="{E8FF6258-BF35-466C-ADC5-CAD755392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>
                <a:extLst>
                  <a:ext uri="{FF2B5EF4-FFF2-40B4-BE49-F238E27FC236}">
                    <a16:creationId xmlns:a16="http://schemas.microsoft.com/office/drawing/2014/main" id="{D0A6A207-4B68-4515-8837-73CCB864A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>
                <a:extLst>
                  <a:ext uri="{FF2B5EF4-FFF2-40B4-BE49-F238E27FC236}">
                    <a16:creationId xmlns:a16="http://schemas.microsoft.com/office/drawing/2014/main" id="{AC8BD579-45D1-432F-9CEC-B40384B9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>
                <a:extLst>
                  <a:ext uri="{FF2B5EF4-FFF2-40B4-BE49-F238E27FC236}">
                    <a16:creationId xmlns:a16="http://schemas.microsoft.com/office/drawing/2014/main" id="{54691D19-7AD2-4991-8FE7-37226B3F8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>
                <a:extLst>
                  <a:ext uri="{FF2B5EF4-FFF2-40B4-BE49-F238E27FC236}">
                    <a16:creationId xmlns:a16="http://schemas.microsoft.com/office/drawing/2014/main" id="{E62AFE4C-9F20-4597-AE9B-4BC46ECD08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>
                  <a:extLst>
                    <a:ext uri="{FF2B5EF4-FFF2-40B4-BE49-F238E27FC236}">
                      <a16:creationId xmlns:a16="http://schemas.microsoft.com/office/drawing/2014/main" id="{E56C1160-1954-4511-911B-0CF7F6783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82" name="Freeform 1006">
                  <a:extLst>
                    <a:ext uri="{FF2B5EF4-FFF2-40B4-BE49-F238E27FC236}">
                      <a16:creationId xmlns:a16="http://schemas.microsoft.com/office/drawing/2014/main" id="{1FDBA9C0-2B3F-4467-98B2-BE2B35CE2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44" name="Line 1007">
                <a:extLst>
                  <a:ext uri="{FF2B5EF4-FFF2-40B4-BE49-F238E27FC236}">
                    <a16:creationId xmlns:a16="http://schemas.microsoft.com/office/drawing/2014/main" id="{5F7A2BBD-CDC5-4A06-803B-5940F835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>
                <a:extLst>
                  <a:ext uri="{FF2B5EF4-FFF2-40B4-BE49-F238E27FC236}">
                    <a16:creationId xmlns:a16="http://schemas.microsoft.com/office/drawing/2014/main" id="{40BE06CC-FB70-448D-98DB-C841CA95E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>
              <a:extLst>
                <a:ext uri="{FF2B5EF4-FFF2-40B4-BE49-F238E27FC236}">
                  <a16:creationId xmlns:a16="http://schemas.microsoft.com/office/drawing/2014/main" id="{44B2B1D6-EB7F-4BC1-B82F-85AD29E6D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>
              <a:extLst>
                <a:ext uri="{FF2B5EF4-FFF2-40B4-BE49-F238E27FC236}">
                  <a16:creationId xmlns:a16="http://schemas.microsoft.com/office/drawing/2014/main" id="{9936A72A-C52C-4E48-B6DE-BFC094361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>
                <a:extLst>
                  <a:ext uri="{FF2B5EF4-FFF2-40B4-BE49-F238E27FC236}">
                    <a16:creationId xmlns:a16="http://schemas.microsoft.com/office/drawing/2014/main" id="{1ED45C05-2EA5-4ED2-B164-818E563AA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>
                <a:extLst>
                  <a:ext uri="{FF2B5EF4-FFF2-40B4-BE49-F238E27FC236}">
                    <a16:creationId xmlns:a16="http://schemas.microsoft.com/office/drawing/2014/main" id="{53E8766A-135B-4602-B5C6-5FECE8AC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>
                <a:extLst>
                  <a:ext uri="{FF2B5EF4-FFF2-40B4-BE49-F238E27FC236}">
                    <a16:creationId xmlns:a16="http://schemas.microsoft.com/office/drawing/2014/main" id="{086CD609-EF58-4434-A6F0-D9C5EFF86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>
                <a:extLst>
                  <a:ext uri="{FF2B5EF4-FFF2-40B4-BE49-F238E27FC236}">
                    <a16:creationId xmlns:a16="http://schemas.microsoft.com/office/drawing/2014/main" id="{0C0D8A4B-BB69-483E-BBBA-3CE222B9EE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>
                  <a:extLst>
                    <a:ext uri="{FF2B5EF4-FFF2-40B4-BE49-F238E27FC236}">
                      <a16:creationId xmlns:a16="http://schemas.microsoft.com/office/drawing/2014/main" id="{4093A1C9-A69A-4C02-90FA-BFE0079DE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4" name="Freeform 1016">
                  <a:extLst>
                    <a:ext uri="{FF2B5EF4-FFF2-40B4-BE49-F238E27FC236}">
                      <a16:creationId xmlns:a16="http://schemas.microsoft.com/office/drawing/2014/main" id="{5B137B7E-D0E0-42C1-9743-DD21669B9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" name="Line 1017">
                <a:extLst>
                  <a:ext uri="{FF2B5EF4-FFF2-40B4-BE49-F238E27FC236}">
                    <a16:creationId xmlns:a16="http://schemas.microsoft.com/office/drawing/2014/main" id="{E7533832-7D03-4E23-872A-9301CB336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>
                <a:extLst>
                  <a:ext uri="{FF2B5EF4-FFF2-40B4-BE49-F238E27FC236}">
                    <a16:creationId xmlns:a16="http://schemas.microsoft.com/office/drawing/2014/main" id="{D879E5E8-DA96-421A-960E-6F58132BD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>
              <a:extLst>
                <a:ext uri="{FF2B5EF4-FFF2-40B4-BE49-F238E27FC236}">
                  <a16:creationId xmlns:a16="http://schemas.microsoft.com/office/drawing/2014/main" id="{376F7E43-93F3-49DF-82BF-322931F2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>
                <a:extLst>
                  <a:ext uri="{FF2B5EF4-FFF2-40B4-BE49-F238E27FC236}">
                    <a16:creationId xmlns:a16="http://schemas.microsoft.com/office/drawing/2014/main" id="{3152F202-2984-48CD-B24A-5279FB9B3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>
                <a:extLst>
                  <a:ext uri="{FF2B5EF4-FFF2-40B4-BE49-F238E27FC236}">
                    <a16:creationId xmlns:a16="http://schemas.microsoft.com/office/drawing/2014/main" id="{618903A4-65ED-4D00-803F-6FB3A5E01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>
                <a:extLst>
                  <a:ext uri="{FF2B5EF4-FFF2-40B4-BE49-F238E27FC236}">
                    <a16:creationId xmlns:a16="http://schemas.microsoft.com/office/drawing/2014/main" id="{5346B615-10D0-43DA-9934-669F692E6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>
                <a:extLst>
                  <a:ext uri="{FF2B5EF4-FFF2-40B4-BE49-F238E27FC236}">
                    <a16:creationId xmlns:a16="http://schemas.microsoft.com/office/drawing/2014/main" id="{6AFEE1E8-AAB5-4DB2-8B3C-E952275E0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>
                  <a:extLst>
                    <a:ext uri="{FF2B5EF4-FFF2-40B4-BE49-F238E27FC236}">
                      <a16:creationId xmlns:a16="http://schemas.microsoft.com/office/drawing/2014/main" id="{2FC19E9B-EE53-4D9C-9475-5757E5F75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Freeform 1025">
                  <a:extLst>
                    <a:ext uri="{FF2B5EF4-FFF2-40B4-BE49-F238E27FC236}">
                      <a16:creationId xmlns:a16="http://schemas.microsoft.com/office/drawing/2014/main" id="{99B3DCD3-EBA7-41FC-B339-D007C9C72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8" name="Line 1026">
                <a:extLst>
                  <a:ext uri="{FF2B5EF4-FFF2-40B4-BE49-F238E27FC236}">
                    <a16:creationId xmlns:a16="http://schemas.microsoft.com/office/drawing/2014/main" id="{ED1240D5-CD98-4DAA-8380-26C61941B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>
                <a:extLst>
                  <a:ext uri="{FF2B5EF4-FFF2-40B4-BE49-F238E27FC236}">
                    <a16:creationId xmlns:a16="http://schemas.microsoft.com/office/drawing/2014/main" id="{D61238EC-410D-49E4-8F2F-1E62C6F2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>
              <a:extLst>
                <a:ext uri="{FF2B5EF4-FFF2-40B4-BE49-F238E27FC236}">
                  <a16:creationId xmlns:a16="http://schemas.microsoft.com/office/drawing/2014/main" id="{B4A16781-72D3-4C7D-BED1-71EF68D79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>
                <a:extLst>
                  <a:ext uri="{FF2B5EF4-FFF2-40B4-BE49-F238E27FC236}">
                    <a16:creationId xmlns:a16="http://schemas.microsoft.com/office/drawing/2014/main" id="{C3AA7736-8437-4BBA-930B-137E49AFC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>
                <a:extLst>
                  <a:ext uri="{FF2B5EF4-FFF2-40B4-BE49-F238E27FC236}">
                    <a16:creationId xmlns:a16="http://schemas.microsoft.com/office/drawing/2014/main" id="{79FE8AB7-F4D1-4D61-8127-510FE0FAB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>
                <a:extLst>
                  <a:ext uri="{FF2B5EF4-FFF2-40B4-BE49-F238E27FC236}">
                    <a16:creationId xmlns:a16="http://schemas.microsoft.com/office/drawing/2014/main" id="{9EF872BB-8D72-49CF-B6A1-2435EA414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>
                <a:extLst>
                  <a:ext uri="{FF2B5EF4-FFF2-40B4-BE49-F238E27FC236}">
                    <a16:creationId xmlns:a16="http://schemas.microsoft.com/office/drawing/2014/main" id="{CB19CC7D-4031-4B19-8ABC-14B7DA9F82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>
                  <a:extLst>
                    <a:ext uri="{FF2B5EF4-FFF2-40B4-BE49-F238E27FC236}">
                      <a16:creationId xmlns:a16="http://schemas.microsoft.com/office/drawing/2014/main" id="{FF15FB68-FBFE-47F4-ADAD-940C0EC4B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Freeform 1034">
                  <a:extLst>
                    <a:ext uri="{FF2B5EF4-FFF2-40B4-BE49-F238E27FC236}">
                      <a16:creationId xmlns:a16="http://schemas.microsoft.com/office/drawing/2014/main" id="{EFE3F899-54F7-4B25-99BF-E9F3B19EBF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0" name="Line 1035">
                <a:extLst>
                  <a:ext uri="{FF2B5EF4-FFF2-40B4-BE49-F238E27FC236}">
                    <a16:creationId xmlns:a16="http://schemas.microsoft.com/office/drawing/2014/main" id="{14DCFF04-6F56-444C-8CBA-3D121F6F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>
                <a:extLst>
                  <a:ext uri="{FF2B5EF4-FFF2-40B4-BE49-F238E27FC236}">
                    <a16:creationId xmlns:a16="http://schemas.microsoft.com/office/drawing/2014/main" id="{CE5F310E-9C21-4D2F-9483-B04D4CA46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>
              <a:extLst>
                <a:ext uri="{FF2B5EF4-FFF2-40B4-BE49-F238E27FC236}">
                  <a16:creationId xmlns:a16="http://schemas.microsoft.com/office/drawing/2014/main" id="{F0D6C5DC-CDB8-4592-87DC-159DE883B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>
                <a:extLst>
                  <a:ext uri="{FF2B5EF4-FFF2-40B4-BE49-F238E27FC236}">
                    <a16:creationId xmlns:a16="http://schemas.microsoft.com/office/drawing/2014/main" id="{9B8EA4AB-0468-4E12-9DBE-6A2A2822C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>
                <a:extLst>
                  <a:ext uri="{FF2B5EF4-FFF2-40B4-BE49-F238E27FC236}">
                    <a16:creationId xmlns:a16="http://schemas.microsoft.com/office/drawing/2014/main" id="{84491CC8-4F3A-405D-82D0-01F838D2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>
                <a:extLst>
                  <a:ext uri="{FF2B5EF4-FFF2-40B4-BE49-F238E27FC236}">
                    <a16:creationId xmlns:a16="http://schemas.microsoft.com/office/drawing/2014/main" id="{10654F9F-22C6-4896-9167-697A5D0B3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>
                <a:extLst>
                  <a:ext uri="{FF2B5EF4-FFF2-40B4-BE49-F238E27FC236}">
                    <a16:creationId xmlns:a16="http://schemas.microsoft.com/office/drawing/2014/main" id="{82392038-3D89-4F28-87EE-643BB2B445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>
                  <a:extLst>
                    <a:ext uri="{FF2B5EF4-FFF2-40B4-BE49-F238E27FC236}">
                      <a16:creationId xmlns:a16="http://schemas.microsoft.com/office/drawing/2014/main" id="{4D3AC092-9B50-4937-9725-79908A527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Freeform 1043">
                  <a:extLst>
                    <a:ext uri="{FF2B5EF4-FFF2-40B4-BE49-F238E27FC236}">
                      <a16:creationId xmlns:a16="http://schemas.microsoft.com/office/drawing/2014/main" id="{364693AD-26D0-46CD-B84C-29CEA3FAB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2" name="Line 1044">
                <a:extLst>
                  <a:ext uri="{FF2B5EF4-FFF2-40B4-BE49-F238E27FC236}">
                    <a16:creationId xmlns:a16="http://schemas.microsoft.com/office/drawing/2014/main" id="{BAEF9A2B-B715-4D22-95F5-D3EBD7025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>
                <a:extLst>
                  <a:ext uri="{FF2B5EF4-FFF2-40B4-BE49-F238E27FC236}">
                    <a16:creationId xmlns:a16="http://schemas.microsoft.com/office/drawing/2014/main" id="{41513C02-1149-4E0C-981C-889A8F0F3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>
              <a:extLst>
                <a:ext uri="{FF2B5EF4-FFF2-40B4-BE49-F238E27FC236}">
                  <a16:creationId xmlns:a16="http://schemas.microsoft.com/office/drawing/2014/main" id="{DDE69546-F71B-4511-9406-3BBB1260A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>
                <a:extLst>
                  <a:ext uri="{FF2B5EF4-FFF2-40B4-BE49-F238E27FC236}">
                    <a16:creationId xmlns:a16="http://schemas.microsoft.com/office/drawing/2014/main" id="{51CFF4C1-EED8-4F69-8528-ECE5D50F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>
                <a:extLst>
                  <a:ext uri="{FF2B5EF4-FFF2-40B4-BE49-F238E27FC236}">
                    <a16:creationId xmlns:a16="http://schemas.microsoft.com/office/drawing/2014/main" id="{CCC0C233-F436-40DD-8C66-0D5EC812A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>
                <a:extLst>
                  <a:ext uri="{FF2B5EF4-FFF2-40B4-BE49-F238E27FC236}">
                    <a16:creationId xmlns:a16="http://schemas.microsoft.com/office/drawing/2014/main" id="{3EB14B7C-076B-4B6C-B696-8632D99E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>
                <a:extLst>
                  <a:ext uri="{FF2B5EF4-FFF2-40B4-BE49-F238E27FC236}">
                    <a16:creationId xmlns:a16="http://schemas.microsoft.com/office/drawing/2014/main" id="{52B575E2-EDDC-46C0-BC22-8C804D10C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>
                  <a:extLst>
                    <a:ext uri="{FF2B5EF4-FFF2-40B4-BE49-F238E27FC236}">
                      <a16:creationId xmlns:a16="http://schemas.microsoft.com/office/drawing/2014/main" id="{3825B55D-3208-4A40-950C-99D37111B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2" name="Freeform 1052">
                  <a:extLst>
                    <a:ext uri="{FF2B5EF4-FFF2-40B4-BE49-F238E27FC236}">
                      <a16:creationId xmlns:a16="http://schemas.microsoft.com/office/drawing/2014/main" id="{20F97559-28EC-4A3F-B689-D83A3FABB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4" name="Line 1053">
                <a:extLst>
                  <a:ext uri="{FF2B5EF4-FFF2-40B4-BE49-F238E27FC236}">
                    <a16:creationId xmlns:a16="http://schemas.microsoft.com/office/drawing/2014/main" id="{C6AD0558-7B75-4514-897C-FEB84BF2E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>
                <a:extLst>
                  <a:ext uri="{FF2B5EF4-FFF2-40B4-BE49-F238E27FC236}">
                    <a16:creationId xmlns:a16="http://schemas.microsoft.com/office/drawing/2014/main" id="{42B92255-552F-4305-A0C3-7B1AF46BF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>
              <a:extLst>
                <a:ext uri="{FF2B5EF4-FFF2-40B4-BE49-F238E27FC236}">
                  <a16:creationId xmlns:a16="http://schemas.microsoft.com/office/drawing/2014/main" id="{1ABB3AEF-ED96-4DCB-BB82-1AE1C994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>
                <a:extLst>
                  <a:ext uri="{FF2B5EF4-FFF2-40B4-BE49-F238E27FC236}">
                    <a16:creationId xmlns:a16="http://schemas.microsoft.com/office/drawing/2014/main" id="{549F9820-3B23-443E-97C3-BF738DD1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>
                <a:extLst>
                  <a:ext uri="{FF2B5EF4-FFF2-40B4-BE49-F238E27FC236}">
                    <a16:creationId xmlns:a16="http://schemas.microsoft.com/office/drawing/2014/main" id="{7A7D40D7-FE27-452B-9C5C-B843CE3CC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>
                <a:extLst>
                  <a:ext uri="{FF2B5EF4-FFF2-40B4-BE49-F238E27FC236}">
                    <a16:creationId xmlns:a16="http://schemas.microsoft.com/office/drawing/2014/main" id="{7D2F8D02-5A8F-4A52-977C-9976EC023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>
                <a:extLst>
                  <a:ext uri="{FF2B5EF4-FFF2-40B4-BE49-F238E27FC236}">
                    <a16:creationId xmlns:a16="http://schemas.microsoft.com/office/drawing/2014/main" id="{517B98E7-1CAE-48DA-B9A7-06C00A5305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>
                  <a:extLst>
                    <a:ext uri="{FF2B5EF4-FFF2-40B4-BE49-F238E27FC236}">
                      <a16:creationId xmlns:a16="http://schemas.microsoft.com/office/drawing/2014/main" id="{42BC1EA2-0F1A-4690-A17D-499A88D1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34" name="Freeform 1061">
                  <a:extLst>
                    <a:ext uri="{FF2B5EF4-FFF2-40B4-BE49-F238E27FC236}">
                      <a16:creationId xmlns:a16="http://schemas.microsoft.com/office/drawing/2014/main" id="{280EC429-EB6E-4E9B-9897-793CFBE01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96" name="Line 1062">
                <a:extLst>
                  <a:ext uri="{FF2B5EF4-FFF2-40B4-BE49-F238E27FC236}">
                    <a16:creationId xmlns:a16="http://schemas.microsoft.com/office/drawing/2014/main" id="{7AECA81F-C21A-4B8D-8312-AECE51DE6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>
                <a:extLst>
                  <a:ext uri="{FF2B5EF4-FFF2-40B4-BE49-F238E27FC236}">
                    <a16:creationId xmlns:a16="http://schemas.microsoft.com/office/drawing/2014/main" id="{5128D2AD-C061-4D16-8792-35558ABB2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>
              <a:extLst>
                <a:ext uri="{FF2B5EF4-FFF2-40B4-BE49-F238E27FC236}">
                  <a16:creationId xmlns:a16="http://schemas.microsoft.com/office/drawing/2014/main" id="{33642A43-5017-42A6-BEDF-53DB24CBA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>
                <a:extLst>
                  <a:ext uri="{FF2B5EF4-FFF2-40B4-BE49-F238E27FC236}">
                    <a16:creationId xmlns:a16="http://schemas.microsoft.com/office/drawing/2014/main" id="{679FFDDD-654E-46DD-A0CA-2A6D8AC2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>
                  <a:extLst>
                    <a:ext uri="{FF2B5EF4-FFF2-40B4-BE49-F238E27FC236}">
                      <a16:creationId xmlns:a16="http://schemas.microsoft.com/office/drawing/2014/main" id="{71B5569E-490B-4A9F-9C2A-8344D4301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6" name="Freeform 1067">
                  <a:extLst>
                    <a:ext uri="{FF2B5EF4-FFF2-40B4-BE49-F238E27FC236}">
                      <a16:creationId xmlns:a16="http://schemas.microsoft.com/office/drawing/2014/main" id="{354AA749-A825-41D2-B40F-A6A371032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7" name="Freeform 1068">
                  <a:extLst>
                    <a:ext uri="{FF2B5EF4-FFF2-40B4-BE49-F238E27FC236}">
                      <a16:creationId xmlns:a16="http://schemas.microsoft.com/office/drawing/2014/main" id="{0CB6F90A-3CC5-4D95-A431-28E5F17CD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8" name="Freeform 1069">
                  <a:extLst>
                    <a:ext uri="{FF2B5EF4-FFF2-40B4-BE49-F238E27FC236}">
                      <a16:creationId xmlns:a16="http://schemas.microsoft.com/office/drawing/2014/main" id="{27E82199-878C-482D-9947-C1652DDC2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9" name="Freeform 1070">
                  <a:extLst>
                    <a:ext uri="{FF2B5EF4-FFF2-40B4-BE49-F238E27FC236}">
                      <a16:creationId xmlns:a16="http://schemas.microsoft.com/office/drawing/2014/main" id="{90E51F2B-3DC4-497C-BAF9-A56B87B6A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0" name="Freeform 1071">
                  <a:extLst>
                    <a:ext uri="{FF2B5EF4-FFF2-40B4-BE49-F238E27FC236}">
                      <a16:creationId xmlns:a16="http://schemas.microsoft.com/office/drawing/2014/main" id="{8B8DCB46-F9AA-41FA-B455-5D84A82DA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1" name="Freeform 1072">
                  <a:extLst>
                    <a:ext uri="{FF2B5EF4-FFF2-40B4-BE49-F238E27FC236}">
                      <a16:creationId xmlns:a16="http://schemas.microsoft.com/office/drawing/2014/main" id="{09AAF547-8BB5-4FE3-81F5-B4F7BA77A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2" name="Freeform 1073">
                  <a:extLst>
                    <a:ext uri="{FF2B5EF4-FFF2-40B4-BE49-F238E27FC236}">
                      <a16:creationId xmlns:a16="http://schemas.microsoft.com/office/drawing/2014/main" id="{333F7C25-0446-4BA2-8EB7-AA282B238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3" name="Freeform 1074">
                  <a:extLst>
                    <a:ext uri="{FF2B5EF4-FFF2-40B4-BE49-F238E27FC236}">
                      <a16:creationId xmlns:a16="http://schemas.microsoft.com/office/drawing/2014/main" id="{F888F451-9592-4C23-89CB-54DE1A066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4" name="Freeform 1075">
                  <a:extLst>
                    <a:ext uri="{FF2B5EF4-FFF2-40B4-BE49-F238E27FC236}">
                      <a16:creationId xmlns:a16="http://schemas.microsoft.com/office/drawing/2014/main" id="{C48D5439-9A56-48AB-936B-28FB3619B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5" name="Freeform 1076">
                  <a:extLst>
                    <a:ext uri="{FF2B5EF4-FFF2-40B4-BE49-F238E27FC236}">
                      <a16:creationId xmlns:a16="http://schemas.microsoft.com/office/drawing/2014/main" id="{1C0FF869-DBE2-4408-AE5A-C2C18A638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6" name="Freeform 1077">
                  <a:extLst>
                    <a:ext uri="{FF2B5EF4-FFF2-40B4-BE49-F238E27FC236}">
                      <a16:creationId xmlns:a16="http://schemas.microsoft.com/office/drawing/2014/main" id="{2D3CFE56-F353-48AB-A3D1-08D58C141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14" name="Picture 1078" descr="access_point_stylized_gray_small">
                <a:extLst>
                  <a:ext uri="{FF2B5EF4-FFF2-40B4-BE49-F238E27FC236}">
                    <a16:creationId xmlns:a16="http://schemas.microsoft.com/office/drawing/2014/main" id="{11DD36F3-25D3-4742-9DB6-0EF8D5245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>
              <a:extLst>
                <a:ext uri="{FF2B5EF4-FFF2-40B4-BE49-F238E27FC236}">
                  <a16:creationId xmlns:a16="http://schemas.microsoft.com/office/drawing/2014/main" id="{40799E62-24FB-4339-9BE5-D0DF2DC77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>
                <a:extLst>
                  <a:ext uri="{FF2B5EF4-FFF2-40B4-BE49-F238E27FC236}">
                    <a16:creationId xmlns:a16="http://schemas.microsoft.com/office/drawing/2014/main" id="{0151882A-E287-4E53-B53F-A47ADE134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>
                  <a:extLst>
                    <a:ext uri="{FF2B5EF4-FFF2-40B4-BE49-F238E27FC236}">
                      <a16:creationId xmlns:a16="http://schemas.microsoft.com/office/drawing/2014/main" id="{DDE7330B-61FA-484C-9901-7CD158105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2" name="Freeform 1082">
                  <a:extLst>
                    <a:ext uri="{FF2B5EF4-FFF2-40B4-BE49-F238E27FC236}">
                      <a16:creationId xmlns:a16="http://schemas.microsoft.com/office/drawing/2014/main" id="{200146B7-A996-46DA-B5DA-875335494D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3" name="Freeform 1083">
                  <a:extLst>
                    <a:ext uri="{FF2B5EF4-FFF2-40B4-BE49-F238E27FC236}">
                      <a16:creationId xmlns:a16="http://schemas.microsoft.com/office/drawing/2014/main" id="{481D075E-CF2F-4B8D-9DF7-E80844EFC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4" name="Freeform 1084">
                  <a:extLst>
                    <a:ext uri="{FF2B5EF4-FFF2-40B4-BE49-F238E27FC236}">
                      <a16:creationId xmlns:a16="http://schemas.microsoft.com/office/drawing/2014/main" id="{C45BE100-1B46-4038-8880-EF5AB5C43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5" name="Freeform 1085">
                  <a:extLst>
                    <a:ext uri="{FF2B5EF4-FFF2-40B4-BE49-F238E27FC236}">
                      <a16:creationId xmlns:a16="http://schemas.microsoft.com/office/drawing/2014/main" id="{609216E6-5470-4EBD-AFB3-B3A2B762C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6" name="Freeform 1086">
                  <a:extLst>
                    <a:ext uri="{FF2B5EF4-FFF2-40B4-BE49-F238E27FC236}">
                      <a16:creationId xmlns:a16="http://schemas.microsoft.com/office/drawing/2014/main" id="{9EB62715-C98A-44AA-8CCB-D1321AA85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7" name="Freeform 1087">
                  <a:extLst>
                    <a:ext uri="{FF2B5EF4-FFF2-40B4-BE49-F238E27FC236}">
                      <a16:creationId xmlns:a16="http://schemas.microsoft.com/office/drawing/2014/main" id="{641F922C-7A6F-40DA-8926-44CF32EFF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8" name="Freeform 1088">
                  <a:extLst>
                    <a:ext uri="{FF2B5EF4-FFF2-40B4-BE49-F238E27FC236}">
                      <a16:creationId xmlns:a16="http://schemas.microsoft.com/office/drawing/2014/main" id="{97450807-7DCD-4414-AE08-42AD0D007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9" name="Freeform 1089">
                  <a:extLst>
                    <a:ext uri="{FF2B5EF4-FFF2-40B4-BE49-F238E27FC236}">
                      <a16:creationId xmlns:a16="http://schemas.microsoft.com/office/drawing/2014/main" id="{3D511542-68B7-4639-AD81-83DDE8328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0" name="Freeform 1090">
                  <a:extLst>
                    <a:ext uri="{FF2B5EF4-FFF2-40B4-BE49-F238E27FC236}">
                      <a16:creationId xmlns:a16="http://schemas.microsoft.com/office/drawing/2014/main" id="{9143FF97-8FEC-4C49-9DD1-BAF6DBDE7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1" name="Freeform 1091">
                  <a:extLst>
                    <a:ext uri="{FF2B5EF4-FFF2-40B4-BE49-F238E27FC236}">
                      <a16:creationId xmlns:a16="http://schemas.microsoft.com/office/drawing/2014/main" id="{35761253-6334-4A22-8A26-166E5734A7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2" name="Freeform 1092">
                  <a:extLst>
                    <a:ext uri="{FF2B5EF4-FFF2-40B4-BE49-F238E27FC236}">
                      <a16:creationId xmlns:a16="http://schemas.microsoft.com/office/drawing/2014/main" id="{79B4DA64-E9AB-429C-8F71-A3A895EC16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00" name="Picture 1093" descr="access_point_stylized_gray_small">
                <a:extLst>
                  <a:ext uri="{FF2B5EF4-FFF2-40B4-BE49-F238E27FC236}">
                    <a16:creationId xmlns:a16="http://schemas.microsoft.com/office/drawing/2014/main" id="{1D914DF0-CD83-48DB-84DC-252FD8E51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>
              <a:extLst>
                <a:ext uri="{FF2B5EF4-FFF2-40B4-BE49-F238E27FC236}">
                  <a16:creationId xmlns:a16="http://schemas.microsoft.com/office/drawing/2014/main" id="{C088D252-06FD-464A-BD66-770D061F82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>
              <a:extLst>
                <a:ext uri="{FF2B5EF4-FFF2-40B4-BE49-F238E27FC236}">
                  <a16:creationId xmlns:a16="http://schemas.microsoft.com/office/drawing/2014/main" id="{0B8FD569-5C32-40E9-8693-1D2514F9A8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>
                <a:extLst>
                  <a:ext uri="{FF2B5EF4-FFF2-40B4-BE49-F238E27FC236}">
                    <a16:creationId xmlns:a16="http://schemas.microsoft.com/office/drawing/2014/main" id="{47D51EA0-B5F7-44B4-A721-CBE172BFC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>
                <a:extLst>
                  <a:ext uri="{FF2B5EF4-FFF2-40B4-BE49-F238E27FC236}">
                    <a16:creationId xmlns:a16="http://schemas.microsoft.com/office/drawing/2014/main" id="{D089DCCC-C381-4BCB-9FF3-2176E0EBC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9" name="Group 1098">
              <a:extLst>
                <a:ext uri="{FF2B5EF4-FFF2-40B4-BE49-F238E27FC236}">
                  <a16:creationId xmlns:a16="http://schemas.microsoft.com/office/drawing/2014/main" id="{0C9F0203-4860-4104-A44A-2975B2F21E3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>
                <a:extLst>
                  <a:ext uri="{FF2B5EF4-FFF2-40B4-BE49-F238E27FC236}">
                    <a16:creationId xmlns:a16="http://schemas.microsoft.com/office/drawing/2014/main" id="{821E256D-A513-4C66-8318-34CA82CFF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>
                <a:extLst>
                  <a:ext uri="{FF2B5EF4-FFF2-40B4-BE49-F238E27FC236}">
                    <a16:creationId xmlns:a16="http://schemas.microsoft.com/office/drawing/2014/main" id="{CB791D5D-D53D-429C-9814-D193EFA3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0" name="Group 1101">
              <a:extLst>
                <a:ext uri="{FF2B5EF4-FFF2-40B4-BE49-F238E27FC236}">
                  <a16:creationId xmlns:a16="http://schemas.microsoft.com/office/drawing/2014/main" id="{0AB02438-E6A0-4F81-AEA4-20A11B9243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>
                <a:extLst>
                  <a:ext uri="{FF2B5EF4-FFF2-40B4-BE49-F238E27FC236}">
                    <a16:creationId xmlns:a16="http://schemas.microsoft.com/office/drawing/2014/main" id="{37FA956A-AF1E-42F8-8466-C4E88F257E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>
                <a:extLst>
                  <a:ext uri="{FF2B5EF4-FFF2-40B4-BE49-F238E27FC236}">
                    <a16:creationId xmlns:a16="http://schemas.microsoft.com/office/drawing/2014/main" id="{F63B8218-0DFF-498E-A302-A1BAC3DE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1" name="Group 1104">
              <a:extLst>
                <a:ext uri="{FF2B5EF4-FFF2-40B4-BE49-F238E27FC236}">
                  <a16:creationId xmlns:a16="http://schemas.microsoft.com/office/drawing/2014/main" id="{0DB7034E-5DC8-4F08-95F5-F1E63DF3E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>
                <a:extLst>
                  <a:ext uri="{FF2B5EF4-FFF2-40B4-BE49-F238E27FC236}">
                    <a16:creationId xmlns:a16="http://schemas.microsoft.com/office/drawing/2014/main" id="{C40BFCD7-AE3F-43EA-82A2-919843B5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>
                <a:extLst>
                  <a:ext uri="{FF2B5EF4-FFF2-40B4-BE49-F238E27FC236}">
                    <a16:creationId xmlns:a16="http://schemas.microsoft.com/office/drawing/2014/main" id="{6FC26939-2989-4094-A97B-7B80F222D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522" name="Picture 1107" descr="car_icon_small">
              <a:extLst>
                <a:ext uri="{FF2B5EF4-FFF2-40B4-BE49-F238E27FC236}">
                  <a16:creationId xmlns:a16="http://schemas.microsoft.com/office/drawing/2014/main" id="{27797DD4-92A4-413F-9963-253D9CB91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>
              <a:extLst>
                <a:ext uri="{FF2B5EF4-FFF2-40B4-BE49-F238E27FC236}">
                  <a16:creationId xmlns:a16="http://schemas.microsoft.com/office/drawing/2014/main" id="{BEABEAF6-DBF5-4DA9-9993-892306691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>
                <a:extLst>
                  <a:ext uri="{FF2B5EF4-FFF2-40B4-BE49-F238E27FC236}">
                    <a16:creationId xmlns:a16="http://schemas.microsoft.com/office/drawing/2014/main" id="{9E54E8CA-B70B-426D-8C41-962AF60E16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>
                <a:extLst>
                  <a:ext uri="{FF2B5EF4-FFF2-40B4-BE49-F238E27FC236}">
                    <a16:creationId xmlns:a16="http://schemas.microsoft.com/office/drawing/2014/main" id="{0C204A27-58B3-4431-A9E1-C43BF473A3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>
              <a:extLst>
                <a:ext uri="{FF2B5EF4-FFF2-40B4-BE49-F238E27FC236}">
                  <a16:creationId xmlns:a16="http://schemas.microsoft.com/office/drawing/2014/main" id="{35F20E3A-59EB-46FB-BFDD-598A95C44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>
                <a:extLst>
                  <a:ext uri="{FF2B5EF4-FFF2-40B4-BE49-F238E27FC236}">
                    <a16:creationId xmlns:a16="http://schemas.microsoft.com/office/drawing/2014/main" id="{F2EC357D-26BE-47B0-9077-86D4D4296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" name="Rectangle 1113">
                <a:extLst>
                  <a:ext uri="{FF2B5EF4-FFF2-40B4-BE49-F238E27FC236}">
                    <a16:creationId xmlns:a16="http://schemas.microsoft.com/office/drawing/2014/main" id="{8E1F3DC4-4209-4FF3-9108-1BECECF8A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>
                <a:extLst>
                  <a:ext uri="{FF2B5EF4-FFF2-40B4-BE49-F238E27FC236}">
                    <a16:creationId xmlns:a16="http://schemas.microsoft.com/office/drawing/2014/main" id="{C402EF68-382A-409E-A978-DBBBA9F8F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1115">
                <a:extLst>
                  <a:ext uri="{FF2B5EF4-FFF2-40B4-BE49-F238E27FC236}">
                    <a16:creationId xmlns:a16="http://schemas.microsoft.com/office/drawing/2014/main" id="{E0907476-BCAF-4187-8C73-9C04F4F0F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" name="Rectangle 1116">
                <a:extLst>
                  <a:ext uri="{FF2B5EF4-FFF2-40B4-BE49-F238E27FC236}">
                    <a16:creationId xmlns:a16="http://schemas.microsoft.com/office/drawing/2014/main" id="{67596DCC-3C95-4964-B5BE-9E439DF9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>
                <a:extLst>
                  <a:ext uri="{FF2B5EF4-FFF2-40B4-BE49-F238E27FC236}">
                    <a16:creationId xmlns:a16="http://schemas.microsoft.com/office/drawing/2014/main" id="{D91CD3C0-D5F3-45CE-BEAA-6F102C675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>
                  <a:extLst>
                    <a:ext uri="{FF2B5EF4-FFF2-40B4-BE49-F238E27FC236}">
                      <a16:creationId xmlns:a16="http://schemas.microsoft.com/office/drawing/2014/main" id="{86D5F1D0-8F32-42D6-A713-C63A13FCD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>
                  <a:extLst>
                    <a:ext uri="{FF2B5EF4-FFF2-40B4-BE49-F238E27FC236}">
                      <a16:creationId xmlns:a16="http://schemas.microsoft.com/office/drawing/2014/main" id="{FF762FBA-307A-40A5-90E8-991C94B71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>
                <a:extLst>
                  <a:ext uri="{FF2B5EF4-FFF2-40B4-BE49-F238E27FC236}">
                    <a16:creationId xmlns:a16="http://schemas.microsoft.com/office/drawing/2014/main" id="{D0591FAA-1B91-4C5E-A379-9CF601D1E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>
                <a:extLst>
                  <a:ext uri="{FF2B5EF4-FFF2-40B4-BE49-F238E27FC236}">
                    <a16:creationId xmlns:a16="http://schemas.microsoft.com/office/drawing/2014/main" id="{5FA3ED00-68F8-4B8F-AB18-CB9EE1719F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>
                  <a:extLst>
                    <a:ext uri="{FF2B5EF4-FFF2-40B4-BE49-F238E27FC236}">
                      <a16:creationId xmlns:a16="http://schemas.microsoft.com/office/drawing/2014/main" id="{E37518AB-651D-4643-B8A4-F3709AFEE5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>
                  <a:extLst>
                    <a:ext uri="{FF2B5EF4-FFF2-40B4-BE49-F238E27FC236}">
                      <a16:creationId xmlns:a16="http://schemas.microsoft.com/office/drawing/2014/main" id="{236DD32F-EF57-421A-8CCC-1EF6D07F9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>
                <a:extLst>
                  <a:ext uri="{FF2B5EF4-FFF2-40B4-BE49-F238E27FC236}">
                    <a16:creationId xmlns:a16="http://schemas.microsoft.com/office/drawing/2014/main" id="{8FEBC228-4829-49C4-95C3-52AE98FE4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>
                <a:extLst>
                  <a:ext uri="{FF2B5EF4-FFF2-40B4-BE49-F238E27FC236}">
                    <a16:creationId xmlns:a16="http://schemas.microsoft.com/office/drawing/2014/main" id="{D88A692D-07D7-424A-9E9E-51534ABD1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>
                <a:extLst>
                  <a:ext uri="{FF2B5EF4-FFF2-40B4-BE49-F238E27FC236}">
                    <a16:creationId xmlns:a16="http://schemas.microsoft.com/office/drawing/2014/main" id="{C4A366E9-A2CA-4484-AFEB-13ADE858D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>
                  <a:extLst>
                    <a:ext uri="{FF2B5EF4-FFF2-40B4-BE49-F238E27FC236}">
                      <a16:creationId xmlns:a16="http://schemas.microsoft.com/office/drawing/2014/main" id="{9CE33D3F-85FC-4714-9F92-15CB4E7DF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>
                  <a:extLst>
                    <a:ext uri="{FF2B5EF4-FFF2-40B4-BE49-F238E27FC236}">
                      <a16:creationId xmlns:a16="http://schemas.microsoft.com/office/drawing/2014/main" id="{E33711C8-BE9B-4FC7-BE77-A8B0BD649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>
                <a:extLst>
                  <a:ext uri="{FF2B5EF4-FFF2-40B4-BE49-F238E27FC236}">
                    <a16:creationId xmlns:a16="http://schemas.microsoft.com/office/drawing/2014/main" id="{8761A62E-F225-47B8-8096-AD3BE9EFC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69" name="Group 1130">
                <a:extLst>
                  <a:ext uri="{FF2B5EF4-FFF2-40B4-BE49-F238E27FC236}">
                    <a16:creationId xmlns:a16="http://schemas.microsoft.com/office/drawing/2014/main" id="{92CB1FAB-534B-4086-809B-D2BADB525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>
                  <a:extLst>
                    <a:ext uri="{FF2B5EF4-FFF2-40B4-BE49-F238E27FC236}">
                      <a16:creationId xmlns:a16="http://schemas.microsoft.com/office/drawing/2014/main" id="{DBBC9F1C-770C-4B94-9C47-D82E72A9E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>
                  <a:extLst>
                    <a:ext uri="{FF2B5EF4-FFF2-40B4-BE49-F238E27FC236}">
                      <a16:creationId xmlns:a16="http://schemas.microsoft.com/office/drawing/2014/main" id="{B3AD291B-BA26-452D-A020-0C5B70324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>
                <a:extLst>
                  <a:ext uri="{FF2B5EF4-FFF2-40B4-BE49-F238E27FC236}">
                    <a16:creationId xmlns:a16="http://schemas.microsoft.com/office/drawing/2014/main" id="{8259BACB-E7E1-4131-8112-D38D465D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>
                <a:extLst>
                  <a:ext uri="{FF2B5EF4-FFF2-40B4-BE49-F238E27FC236}">
                    <a16:creationId xmlns:a16="http://schemas.microsoft.com/office/drawing/2014/main" id="{FE59F6E9-30F1-4EDD-9A03-05012A118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2" name="Freeform 1135">
                <a:extLst>
                  <a:ext uri="{FF2B5EF4-FFF2-40B4-BE49-F238E27FC236}">
                    <a16:creationId xmlns:a16="http://schemas.microsoft.com/office/drawing/2014/main" id="{0C5C7AAC-787B-4A2B-BA53-0AA8D02BD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Oval 1136">
                <a:extLst>
                  <a:ext uri="{FF2B5EF4-FFF2-40B4-BE49-F238E27FC236}">
                    <a16:creationId xmlns:a16="http://schemas.microsoft.com/office/drawing/2014/main" id="{EEC49D25-135C-4C3D-A451-0D664CFA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>
                <a:extLst>
                  <a:ext uri="{FF2B5EF4-FFF2-40B4-BE49-F238E27FC236}">
                    <a16:creationId xmlns:a16="http://schemas.microsoft.com/office/drawing/2014/main" id="{BDE181E7-C3BE-4296-9A96-E267B5E4C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AutoShape 1138">
                <a:extLst>
                  <a:ext uri="{FF2B5EF4-FFF2-40B4-BE49-F238E27FC236}">
                    <a16:creationId xmlns:a16="http://schemas.microsoft.com/office/drawing/2014/main" id="{E6ED3E5B-8D8C-49C4-BA5A-4EDE5E61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>
                <a:extLst>
                  <a:ext uri="{FF2B5EF4-FFF2-40B4-BE49-F238E27FC236}">
                    <a16:creationId xmlns:a16="http://schemas.microsoft.com/office/drawing/2014/main" id="{8CBD04EA-6B69-4793-ABF6-8B88C9B10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>
                <a:extLst>
                  <a:ext uri="{FF2B5EF4-FFF2-40B4-BE49-F238E27FC236}">
                    <a16:creationId xmlns:a16="http://schemas.microsoft.com/office/drawing/2014/main" id="{AB370E67-03F7-4314-BF35-EBAB45E6A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>
                <a:extLst>
                  <a:ext uri="{FF2B5EF4-FFF2-40B4-BE49-F238E27FC236}">
                    <a16:creationId xmlns:a16="http://schemas.microsoft.com/office/drawing/2014/main" id="{BA5464C1-2277-4D5D-A79D-BCD3449B1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>
                <a:extLst>
                  <a:ext uri="{FF2B5EF4-FFF2-40B4-BE49-F238E27FC236}">
                    <a16:creationId xmlns:a16="http://schemas.microsoft.com/office/drawing/2014/main" id="{FE2D7490-DB10-488A-B6EC-0A4222E9B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>
                <a:extLst>
                  <a:ext uri="{FF2B5EF4-FFF2-40B4-BE49-F238E27FC236}">
                    <a16:creationId xmlns:a16="http://schemas.microsoft.com/office/drawing/2014/main" id="{7FF6B457-AA7C-45F3-B273-E8056DA70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>
              <a:extLst>
                <a:ext uri="{FF2B5EF4-FFF2-40B4-BE49-F238E27FC236}">
                  <a16:creationId xmlns:a16="http://schemas.microsoft.com/office/drawing/2014/main" id="{615AE34A-9E6C-4DB8-B15D-89F33C260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>
                <a:extLst>
                  <a:ext uri="{FF2B5EF4-FFF2-40B4-BE49-F238E27FC236}">
                    <a16:creationId xmlns:a16="http://schemas.microsoft.com/office/drawing/2014/main" id="{611F98A0-DD06-4321-A4A9-587DBE1D7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Rectangle 1146">
                <a:extLst>
                  <a:ext uri="{FF2B5EF4-FFF2-40B4-BE49-F238E27FC236}">
                    <a16:creationId xmlns:a16="http://schemas.microsoft.com/office/drawing/2014/main" id="{E85D63FD-AA78-4209-8620-52C0B4CC3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>
                <a:extLst>
                  <a:ext uri="{FF2B5EF4-FFF2-40B4-BE49-F238E27FC236}">
                    <a16:creationId xmlns:a16="http://schemas.microsoft.com/office/drawing/2014/main" id="{801CDAC1-9B79-4818-AC71-76DEDF7D6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8" name="Freeform 1148">
                <a:extLst>
                  <a:ext uri="{FF2B5EF4-FFF2-40B4-BE49-F238E27FC236}">
                    <a16:creationId xmlns:a16="http://schemas.microsoft.com/office/drawing/2014/main" id="{B2C6E5FC-DAAE-4578-A433-1CF5779F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Rectangle 1149">
                <a:extLst>
                  <a:ext uri="{FF2B5EF4-FFF2-40B4-BE49-F238E27FC236}">
                    <a16:creationId xmlns:a16="http://schemas.microsoft.com/office/drawing/2014/main" id="{404E9FD5-CADB-4287-AA62-10B6793E4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>
                <a:extLst>
                  <a:ext uri="{FF2B5EF4-FFF2-40B4-BE49-F238E27FC236}">
                    <a16:creationId xmlns:a16="http://schemas.microsoft.com/office/drawing/2014/main" id="{A568FE8C-0FB7-4408-AD18-7224F9315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>
                  <a:extLst>
                    <a:ext uri="{FF2B5EF4-FFF2-40B4-BE49-F238E27FC236}">
                      <a16:creationId xmlns:a16="http://schemas.microsoft.com/office/drawing/2014/main" id="{7A1ED64E-0604-49ED-B639-099C7EBEC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>
                  <a:extLst>
                    <a:ext uri="{FF2B5EF4-FFF2-40B4-BE49-F238E27FC236}">
                      <a16:creationId xmlns:a16="http://schemas.microsoft.com/office/drawing/2014/main" id="{5A949CCF-AE85-4E0A-B9E5-29BBE254C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>
                <a:extLst>
                  <a:ext uri="{FF2B5EF4-FFF2-40B4-BE49-F238E27FC236}">
                    <a16:creationId xmlns:a16="http://schemas.microsoft.com/office/drawing/2014/main" id="{B3B368C8-EE2E-4030-B19C-E38A04B7A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>
                <a:extLst>
                  <a:ext uri="{FF2B5EF4-FFF2-40B4-BE49-F238E27FC236}">
                    <a16:creationId xmlns:a16="http://schemas.microsoft.com/office/drawing/2014/main" id="{CF5FF6D4-B309-4522-B1D9-37CAD842F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>
                  <a:extLst>
                    <a:ext uri="{FF2B5EF4-FFF2-40B4-BE49-F238E27FC236}">
                      <a16:creationId xmlns:a16="http://schemas.microsoft.com/office/drawing/2014/main" id="{5D15FA62-2C69-4403-9496-C4E977798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>
                  <a:extLst>
                    <a:ext uri="{FF2B5EF4-FFF2-40B4-BE49-F238E27FC236}">
                      <a16:creationId xmlns:a16="http://schemas.microsoft.com/office/drawing/2014/main" id="{CD577718-375E-4116-8144-8AC163E35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>
                <a:extLst>
                  <a:ext uri="{FF2B5EF4-FFF2-40B4-BE49-F238E27FC236}">
                    <a16:creationId xmlns:a16="http://schemas.microsoft.com/office/drawing/2014/main" id="{E2B33E48-E0C8-41C6-AACC-FDE57942B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>
                <a:extLst>
                  <a:ext uri="{FF2B5EF4-FFF2-40B4-BE49-F238E27FC236}">
                    <a16:creationId xmlns:a16="http://schemas.microsoft.com/office/drawing/2014/main" id="{C17F5BF7-9018-4DA3-8265-37F6A41C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>
                <a:extLst>
                  <a:ext uri="{FF2B5EF4-FFF2-40B4-BE49-F238E27FC236}">
                    <a16:creationId xmlns:a16="http://schemas.microsoft.com/office/drawing/2014/main" id="{6AD859CF-E9AA-431B-8E12-AC70906542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>
                  <a:extLst>
                    <a:ext uri="{FF2B5EF4-FFF2-40B4-BE49-F238E27FC236}">
                      <a16:creationId xmlns:a16="http://schemas.microsoft.com/office/drawing/2014/main" id="{5EE95A78-5001-44D1-A00D-338A817E7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>
                  <a:extLst>
                    <a:ext uri="{FF2B5EF4-FFF2-40B4-BE49-F238E27FC236}">
                      <a16:creationId xmlns:a16="http://schemas.microsoft.com/office/drawing/2014/main" id="{B6A04C82-E4C1-45B6-AF41-E6BAC15C7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>
                <a:extLst>
                  <a:ext uri="{FF2B5EF4-FFF2-40B4-BE49-F238E27FC236}">
                    <a16:creationId xmlns:a16="http://schemas.microsoft.com/office/drawing/2014/main" id="{8F53B7A0-C265-4ED4-B89B-CB4218CD3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37" name="Group 1163">
                <a:extLst>
                  <a:ext uri="{FF2B5EF4-FFF2-40B4-BE49-F238E27FC236}">
                    <a16:creationId xmlns:a16="http://schemas.microsoft.com/office/drawing/2014/main" id="{1C5F045D-4BF6-4291-ACB6-86E42590A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>
                  <a:extLst>
                    <a:ext uri="{FF2B5EF4-FFF2-40B4-BE49-F238E27FC236}">
                      <a16:creationId xmlns:a16="http://schemas.microsoft.com/office/drawing/2014/main" id="{16A85FA0-B880-4D01-81B5-85B612D19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>
                  <a:extLst>
                    <a:ext uri="{FF2B5EF4-FFF2-40B4-BE49-F238E27FC236}">
                      <a16:creationId xmlns:a16="http://schemas.microsoft.com/office/drawing/2014/main" id="{842676B7-F3AB-44C8-A3CD-4684DEE7F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>
                <a:extLst>
                  <a:ext uri="{FF2B5EF4-FFF2-40B4-BE49-F238E27FC236}">
                    <a16:creationId xmlns:a16="http://schemas.microsoft.com/office/drawing/2014/main" id="{46E645F1-886D-4B8C-83AA-0158E03D0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>
                <a:extLst>
                  <a:ext uri="{FF2B5EF4-FFF2-40B4-BE49-F238E27FC236}">
                    <a16:creationId xmlns:a16="http://schemas.microsoft.com/office/drawing/2014/main" id="{99E41ECD-2146-441C-BBB5-E8964850F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0" name="Freeform 1168">
                <a:extLst>
                  <a:ext uri="{FF2B5EF4-FFF2-40B4-BE49-F238E27FC236}">
                    <a16:creationId xmlns:a16="http://schemas.microsoft.com/office/drawing/2014/main" id="{E488BFB3-9B4D-4DFE-A73D-482A55A3F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" name="Oval 1169">
                <a:extLst>
                  <a:ext uri="{FF2B5EF4-FFF2-40B4-BE49-F238E27FC236}">
                    <a16:creationId xmlns:a16="http://schemas.microsoft.com/office/drawing/2014/main" id="{DFB43E07-0AAC-4FC7-BFA9-2DA9F112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>
                <a:extLst>
                  <a:ext uri="{FF2B5EF4-FFF2-40B4-BE49-F238E27FC236}">
                    <a16:creationId xmlns:a16="http://schemas.microsoft.com/office/drawing/2014/main" id="{8220D9E1-00BB-4274-B686-A063F17E8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AutoShape 1171">
                <a:extLst>
                  <a:ext uri="{FF2B5EF4-FFF2-40B4-BE49-F238E27FC236}">
                    <a16:creationId xmlns:a16="http://schemas.microsoft.com/office/drawing/2014/main" id="{40961F56-F512-4CC4-81BB-934F5792B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>
                <a:extLst>
                  <a:ext uri="{FF2B5EF4-FFF2-40B4-BE49-F238E27FC236}">
                    <a16:creationId xmlns:a16="http://schemas.microsoft.com/office/drawing/2014/main" id="{B94C3091-0E8D-4798-9D52-1D0B0F7FC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>
                <a:extLst>
                  <a:ext uri="{FF2B5EF4-FFF2-40B4-BE49-F238E27FC236}">
                    <a16:creationId xmlns:a16="http://schemas.microsoft.com/office/drawing/2014/main" id="{F83155AF-9E2C-44DF-BFE6-94CB524DD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>
                <a:extLst>
                  <a:ext uri="{FF2B5EF4-FFF2-40B4-BE49-F238E27FC236}">
                    <a16:creationId xmlns:a16="http://schemas.microsoft.com/office/drawing/2014/main" id="{55E93664-7FB2-4B82-B530-720C3EE2A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>
                <a:extLst>
                  <a:ext uri="{FF2B5EF4-FFF2-40B4-BE49-F238E27FC236}">
                    <a16:creationId xmlns:a16="http://schemas.microsoft.com/office/drawing/2014/main" id="{8EAF80C7-3A50-41ED-BC1D-836DE45A8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>
                <a:extLst>
                  <a:ext uri="{FF2B5EF4-FFF2-40B4-BE49-F238E27FC236}">
                    <a16:creationId xmlns:a16="http://schemas.microsoft.com/office/drawing/2014/main" id="{CC7DE442-09F2-40E4-8D2A-5D1C3E355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>
              <a:extLst>
                <a:ext uri="{FF2B5EF4-FFF2-40B4-BE49-F238E27FC236}">
                  <a16:creationId xmlns:a16="http://schemas.microsoft.com/office/drawing/2014/main" id="{0E4E0001-0EEC-4EF0-9F78-AB9B61C14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>
                <a:extLst>
                  <a:ext uri="{FF2B5EF4-FFF2-40B4-BE49-F238E27FC236}">
                    <a16:creationId xmlns:a16="http://schemas.microsoft.com/office/drawing/2014/main" id="{FD7CA15E-A76B-46B0-B891-E524DF3984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>
                <a:extLst>
                  <a:ext uri="{FF2B5EF4-FFF2-40B4-BE49-F238E27FC236}">
                    <a16:creationId xmlns:a16="http://schemas.microsoft.com/office/drawing/2014/main" id="{0023EEBD-0F8E-4CF6-AA5E-7FE15AE5EA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>
                <a:extLst>
                  <a:ext uri="{FF2B5EF4-FFF2-40B4-BE49-F238E27FC236}">
                    <a16:creationId xmlns:a16="http://schemas.microsoft.com/office/drawing/2014/main" id="{C5D855C3-F140-4AF9-B8F2-60D7E93DD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605" name="Picture 1181" descr="screen">
                <a:extLst>
                  <a:ext uri="{FF2B5EF4-FFF2-40B4-BE49-F238E27FC236}">
                    <a16:creationId xmlns:a16="http://schemas.microsoft.com/office/drawing/2014/main" id="{7F349C17-48D9-45B8-B859-27CDBE17F1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>
                <a:extLst>
                  <a:ext uri="{FF2B5EF4-FFF2-40B4-BE49-F238E27FC236}">
                    <a16:creationId xmlns:a16="http://schemas.microsoft.com/office/drawing/2014/main" id="{701483B4-ADD0-4FFF-8E01-89196077B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1183">
                <a:extLst>
                  <a:ext uri="{FF2B5EF4-FFF2-40B4-BE49-F238E27FC236}">
                    <a16:creationId xmlns:a16="http://schemas.microsoft.com/office/drawing/2014/main" id="{8FB19103-EABC-4259-BFB7-44B1588EF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Freeform 1184">
                <a:extLst>
                  <a:ext uri="{FF2B5EF4-FFF2-40B4-BE49-F238E27FC236}">
                    <a16:creationId xmlns:a16="http://schemas.microsoft.com/office/drawing/2014/main" id="{259C5AEB-AEE2-4DD8-BC04-1ABAF6926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Freeform 1185">
                <a:extLst>
                  <a:ext uri="{FF2B5EF4-FFF2-40B4-BE49-F238E27FC236}">
                    <a16:creationId xmlns:a16="http://schemas.microsoft.com/office/drawing/2014/main" id="{A32EB76F-8C08-4462-BBFD-5EA65AD7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1186">
                <a:extLst>
                  <a:ext uri="{FF2B5EF4-FFF2-40B4-BE49-F238E27FC236}">
                    <a16:creationId xmlns:a16="http://schemas.microsoft.com/office/drawing/2014/main" id="{FD38CBCE-B4A8-46AB-AC45-CD4B5957C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1187">
                <a:extLst>
                  <a:ext uri="{FF2B5EF4-FFF2-40B4-BE49-F238E27FC236}">
                    <a16:creationId xmlns:a16="http://schemas.microsoft.com/office/drawing/2014/main" id="{A974B6A0-E9C1-4E76-82E5-F91EFA8B6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12" name="Group 1188">
                <a:extLst>
                  <a:ext uri="{FF2B5EF4-FFF2-40B4-BE49-F238E27FC236}">
                    <a16:creationId xmlns:a16="http://schemas.microsoft.com/office/drawing/2014/main" id="{14EB52A6-A302-44D3-A6C7-27FA857F5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>
                  <a:extLst>
                    <a:ext uri="{FF2B5EF4-FFF2-40B4-BE49-F238E27FC236}">
                      <a16:creationId xmlns:a16="http://schemas.microsoft.com/office/drawing/2014/main" id="{45FE2386-FEE9-452E-9D62-1926A0450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0" name="Freeform 1190">
                  <a:extLst>
                    <a:ext uri="{FF2B5EF4-FFF2-40B4-BE49-F238E27FC236}">
                      <a16:creationId xmlns:a16="http://schemas.microsoft.com/office/drawing/2014/main" id="{A78077D2-8713-4685-8A5F-1AB6C83C1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Freeform 1191">
                  <a:extLst>
                    <a:ext uri="{FF2B5EF4-FFF2-40B4-BE49-F238E27FC236}">
                      <a16:creationId xmlns:a16="http://schemas.microsoft.com/office/drawing/2014/main" id="{F92A43DA-1EFC-4275-ADCB-806207DC9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Freeform 1192">
                  <a:extLst>
                    <a:ext uri="{FF2B5EF4-FFF2-40B4-BE49-F238E27FC236}">
                      <a16:creationId xmlns:a16="http://schemas.microsoft.com/office/drawing/2014/main" id="{8358F854-9C1F-4A5E-982B-B7928847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Freeform 1193">
                  <a:extLst>
                    <a:ext uri="{FF2B5EF4-FFF2-40B4-BE49-F238E27FC236}">
                      <a16:creationId xmlns:a16="http://schemas.microsoft.com/office/drawing/2014/main" id="{C6DC7EEA-04EC-4819-B80D-483D40C5C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Freeform 1194">
                  <a:extLst>
                    <a:ext uri="{FF2B5EF4-FFF2-40B4-BE49-F238E27FC236}">
                      <a16:creationId xmlns:a16="http://schemas.microsoft.com/office/drawing/2014/main" id="{18FDD76F-6DF6-452E-9140-42AC67C8F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13" name="Freeform 1195">
                <a:extLst>
                  <a:ext uri="{FF2B5EF4-FFF2-40B4-BE49-F238E27FC236}">
                    <a16:creationId xmlns:a16="http://schemas.microsoft.com/office/drawing/2014/main" id="{B118224D-3BD9-411F-A988-D4AD0637A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1196">
                <a:extLst>
                  <a:ext uri="{FF2B5EF4-FFF2-40B4-BE49-F238E27FC236}">
                    <a16:creationId xmlns:a16="http://schemas.microsoft.com/office/drawing/2014/main" id="{7CC18793-D3BD-488A-A469-087BA1D55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1197">
                <a:extLst>
                  <a:ext uri="{FF2B5EF4-FFF2-40B4-BE49-F238E27FC236}">
                    <a16:creationId xmlns:a16="http://schemas.microsoft.com/office/drawing/2014/main" id="{7A32CE1B-99A0-43A8-8C80-C0822EEAA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Freeform 1198">
                <a:extLst>
                  <a:ext uri="{FF2B5EF4-FFF2-40B4-BE49-F238E27FC236}">
                    <a16:creationId xmlns:a16="http://schemas.microsoft.com/office/drawing/2014/main" id="{B72329A0-0FF4-484C-858C-CA3DED839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Freeform 1199">
                <a:extLst>
                  <a:ext uri="{FF2B5EF4-FFF2-40B4-BE49-F238E27FC236}">
                    <a16:creationId xmlns:a16="http://schemas.microsoft.com/office/drawing/2014/main" id="{45753273-63CB-46D3-9BD6-8DF386AA8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Freeform 1200">
                <a:extLst>
                  <a:ext uri="{FF2B5EF4-FFF2-40B4-BE49-F238E27FC236}">
                    <a16:creationId xmlns:a16="http://schemas.microsoft.com/office/drawing/2014/main" id="{59BB1048-E2AA-45B0-B2B9-110BDD1006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7" name="Group 1201">
              <a:extLst>
                <a:ext uri="{FF2B5EF4-FFF2-40B4-BE49-F238E27FC236}">
                  <a16:creationId xmlns:a16="http://schemas.microsoft.com/office/drawing/2014/main" id="{A397C629-7862-463A-84F2-B59784DFD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>
                <a:extLst>
                  <a:ext uri="{FF2B5EF4-FFF2-40B4-BE49-F238E27FC236}">
                    <a16:creationId xmlns:a16="http://schemas.microsoft.com/office/drawing/2014/main" id="{AF477E65-688B-46EA-BE73-E4DB63AB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>
                <a:extLst>
                  <a:ext uri="{FF2B5EF4-FFF2-40B4-BE49-F238E27FC236}">
                    <a16:creationId xmlns:a16="http://schemas.microsoft.com/office/drawing/2014/main" id="{859D8CA1-BF42-4D0F-884A-B232977D4C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>
                <a:extLst>
                  <a:ext uri="{FF2B5EF4-FFF2-40B4-BE49-F238E27FC236}">
                    <a16:creationId xmlns:a16="http://schemas.microsoft.com/office/drawing/2014/main" id="{ADC73138-282B-40D5-9B16-682F35003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82" name="Picture 1205" descr="screen">
                <a:extLst>
                  <a:ext uri="{FF2B5EF4-FFF2-40B4-BE49-F238E27FC236}">
                    <a16:creationId xmlns:a16="http://schemas.microsoft.com/office/drawing/2014/main" id="{653D265F-F4D9-4356-8788-FBE9542D7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>
                <a:extLst>
                  <a:ext uri="{FF2B5EF4-FFF2-40B4-BE49-F238E27FC236}">
                    <a16:creationId xmlns:a16="http://schemas.microsoft.com/office/drawing/2014/main" id="{314C43AA-498E-4483-979B-BA1DCABE2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Freeform 1207">
                <a:extLst>
                  <a:ext uri="{FF2B5EF4-FFF2-40B4-BE49-F238E27FC236}">
                    <a16:creationId xmlns:a16="http://schemas.microsoft.com/office/drawing/2014/main" id="{2EF79691-B4E2-4090-89D1-47BFF44CA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Freeform 1208">
                <a:extLst>
                  <a:ext uri="{FF2B5EF4-FFF2-40B4-BE49-F238E27FC236}">
                    <a16:creationId xmlns:a16="http://schemas.microsoft.com/office/drawing/2014/main" id="{211632E4-0E9F-472F-A1C3-406AF411B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Freeform 1209">
                <a:extLst>
                  <a:ext uri="{FF2B5EF4-FFF2-40B4-BE49-F238E27FC236}">
                    <a16:creationId xmlns:a16="http://schemas.microsoft.com/office/drawing/2014/main" id="{FCD7FCDF-5AD2-45E7-8A55-27DEB252A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1210">
                <a:extLst>
                  <a:ext uri="{FF2B5EF4-FFF2-40B4-BE49-F238E27FC236}">
                    <a16:creationId xmlns:a16="http://schemas.microsoft.com/office/drawing/2014/main" id="{F2DC04C7-3313-4E64-8EC1-86C8386AE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Freeform 1211">
                <a:extLst>
                  <a:ext uri="{FF2B5EF4-FFF2-40B4-BE49-F238E27FC236}">
                    <a16:creationId xmlns:a16="http://schemas.microsoft.com/office/drawing/2014/main" id="{D424BA66-81FE-457D-8900-96718AB8C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89" name="Group 1212">
                <a:extLst>
                  <a:ext uri="{FF2B5EF4-FFF2-40B4-BE49-F238E27FC236}">
                    <a16:creationId xmlns:a16="http://schemas.microsoft.com/office/drawing/2014/main" id="{786A1665-3C4B-47D8-A27C-1B9A8ECF9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>
                  <a:extLst>
                    <a:ext uri="{FF2B5EF4-FFF2-40B4-BE49-F238E27FC236}">
                      <a16:creationId xmlns:a16="http://schemas.microsoft.com/office/drawing/2014/main" id="{D8C511B5-5064-4FA1-97B5-24EEC3AF21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Freeform 1214">
                  <a:extLst>
                    <a:ext uri="{FF2B5EF4-FFF2-40B4-BE49-F238E27FC236}">
                      <a16:creationId xmlns:a16="http://schemas.microsoft.com/office/drawing/2014/main" id="{CF584959-89BC-478E-82A0-0FF2665F25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8" name="Freeform 1215">
                  <a:extLst>
                    <a:ext uri="{FF2B5EF4-FFF2-40B4-BE49-F238E27FC236}">
                      <a16:creationId xmlns:a16="http://schemas.microsoft.com/office/drawing/2014/main" id="{6F27F5B3-76C8-4BA3-99DC-DF45F8888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Freeform 1216">
                  <a:extLst>
                    <a:ext uri="{FF2B5EF4-FFF2-40B4-BE49-F238E27FC236}">
                      <a16:creationId xmlns:a16="http://schemas.microsoft.com/office/drawing/2014/main" id="{817926B5-AFEC-419D-8719-E8342087C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Freeform 1217">
                  <a:extLst>
                    <a:ext uri="{FF2B5EF4-FFF2-40B4-BE49-F238E27FC236}">
                      <a16:creationId xmlns:a16="http://schemas.microsoft.com/office/drawing/2014/main" id="{CE80F662-E19C-49E6-9C69-4C37AE120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1" name="Freeform 1218">
                  <a:extLst>
                    <a:ext uri="{FF2B5EF4-FFF2-40B4-BE49-F238E27FC236}">
                      <a16:creationId xmlns:a16="http://schemas.microsoft.com/office/drawing/2014/main" id="{BB845D6A-2580-4B15-AD6C-20D3209D8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0" name="Freeform 1219">
                <a:extLst>
                  <a:ext uri="{FF2B5EF4-FFF2-40B4-BE49-F238E27FC236}">
                    <a16:creationId xmlns:a16="http://schemas.microsoft.com/office/drawing/2014/main" id="{30C26F2B-C215-4AEE-B6F0-7A6E17F70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1" name="Freeform 1220">
                <a:extLst>
                  <a:ext uri="{FF2B5EF4-FFF2-40B4-BE49-F238E27FC236}">
                    <a16:creationId xmlns:a16="http://schemas.microsoft.com/office/drawing/2014/main" id="{88611AAC-DAB1-4959-B8C1-2E9BF4EA8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Freeform 1221">
                <a:extLst>
                  <a:ext uri="{FF2B5EF4-FFF2-40B4-BE49-F238E27FC236}">
                    <a16:creationId xmlns:a16="http://schemas.microsoft.com/office/drawing/2014/main" id="{E2D903D2-25C1-4453-B659-1BE11F136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3" name="Freeform 1222">
                <a:extLst>
                  <a:ext uri="{FF2B5EF4-FFF2-40B4-BE49-F238E27FC236}">
                    <a16:creationId xmlns:a16="http://schemas.microsoft.com/office/drawing/2014/main" id="{2D06C331-5234-46ED-B9F6-5A2F9F33A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Freeform 1223">
                <a:extLst>
                  <a:ext uri="{FF2B5EF4-FFF2-40B4-BE49-F238E27FC236}">
                    <a16:creationId xmlns:a16="http://schemas.microsoft.com/office/drawing/2014/main" id="{64400F69-A495-4378-9CAD-3B4F95C8F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Freeform 1224">
                <a:extLst>
                  <a:ext uri="{FF2B5EF4-FFF2-40B4-BE49-F238E27FC236}">
                    <a16:creationId xmlns:a16="http://schemas.microsoft.com/office/drawing/2014/main" id="{F693AE06-533C-4B10-82FF-FE92376B89F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8" name="Group 1225">
              <a:extLst>
                <a:ext uri="{FF2B5EF4-FFF2-40B4-BE49-F238E27FC236}">
                  <a16:creationId xmlns:a16="http://schemas.microsoft.com/office/drawing/2014/main" id="{8FAD0741-5FB0-4607-9C13-FF3579D4C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>
                <a:extLst>
                  <a:ext uri="{FF2B5EF4-FFF2-40B4-BE49-F238E27FC236}">
                    <a16:creationId xmlns:a16="http://schemas.microsoft.com/office/drawing/2014/main" id="{58F1AE0E-B0E4-4C37-A35F-6CF1340B5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>
                <a:extLst>
                  <a:ext uri="{FF2B5EF4-FFF2-40B4-BE49-F238E27FC236}">
                    <a16:creationId xmlns:a16="http://schemas.microsoft.com/office/drawing/2014/main" id="{C53BE0D2-E8A5-4D54-B2D0-2E59ABFC2E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>
                <a:extLst>
                  <a:ext uri="{FF2B5EF4-FFF2-40B4-BE49-F238E27FC236}">
                    <a16:creationId xmlns:a16="http://schemas.microsoft.com/office/drawing/2014/main" id="{C0D5D2E2-CDB8-4508-96FA-34B9AE5E6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59" name="Picture 1229" descr="screen">
                <a:extLst>
                  <a:ext uri="{FF2B5EF4-FFF2-40B4-BE49-F238E27FC236}">
                    <a16:creationId xmlns:a16="http://schemas.microsoft.com/office/drawing/2014/main" id="{5D6745B4-46C9-410D-929A-0FE9F33090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>
                <a:extLst>
                  <a:ext uri="{FF2B5EF4-FFF2-40B4-BE49-F238E27FC236}">
                    <a16:creationId xmlns:a16="http://schemas.microsoft.com/office/drawing/2014/main" id="{FDDFD011-22B6-42AC-AB38-AE131F703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1" name="Freeform 1231">
                <a:extLst>
                  <a:ext uri="{FF2B5EF4-FFF2-40B4-BE49-F238E27FC236}">
                    <a16:creationId xmlns:a16="http://schemas.microsoft.com/office/drawing/2014/main" id="{D456FA31-E57C-45CF-960C-9D37F0970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2" name="Freeform 1232">
                <a:extLst>
                  <a:ext uri="{FF2B5EF4-FFF2-40B4-BE49-F238E27FC236}">
                    <a16:creationId xmlns:a16="http://schemas.microsoft.com/office/drawing/2014/main" id="{FA1833FE-46C4-4807-9439-7B55867E9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3" name="Freeform 1233">
                <a:extLst>
                  <a:ext uri="{FF2B5EF4-FFF2-40B4-BE49-F238E27FC236}">
                    <a16:creationId xmlns:a16="http://schemas.microsoft.com/office/drawing/2014/main" id="{1B0FE6DB-B505-4A38-ADB1-30E1EE1F7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Freeform 1234">
                <a:extLst>
                  <a:ext uri="{FF2B5EF4-FFF2-40B4-BE49-F238E27FC236}">
                    <a16:creationId xmlns:a16="http://schemas.microsoft.com/office/drawing/2014/main" id="{8CC2EA03-0A4E-4549-86BF-281D78AC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1235">
                <a:extLst>
                  <a:ext uri="{FF2B5EF4-FFF2-40B4-BE49-F238E27FC236}">
                    <a16:creationId xmlns:a16="http://schemas.microsoft.com/office/drawing/2014/main" id="{48204925-5702-437B-8F4C-F6D22F2F4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66" name="Group 1236">
                <a:extLst>
                  <a:ext uri="{FF2B5EF4-FFF2-40B4-BE49-F238E27FC236}">
                    <a16:creationId xmlns:a16="http://schemas.microsoft.com/office/drawing/2014/main" id="{338D412D-14F2-48A7-94E2-CB1246A82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>
                  <a:extLst>
                    <a:ext uri="{FF2B5EF4-FFF2-40B4-BE49-F238E27FC236}">
                      <a16:creationId xmlns:a16="http://schemas.microsoft.com/office/drawing/2014/main" id="{04C3E55B-6DE5-4D9A-A49A-0A2CE8AAA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Freeform 1238">
                  <a:extLst>
                    <a:ext uri="{FF2B5EF4-FFF2-40B4-BE49-F238E27FC236}">
                      <a16:creationId xmlns:a16="http://schemas.microsoft.com/office/drawing/2014/main" id="{F1127736-D905-413A-8ECF-783EB41D6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1239">
                  <a:extLst>
                    <a:ext uri="{FF2B5EF4-FFF2-40B4-BE49-F238E27FC236}">
                      <a16:creationId xmlns:a16="http://schemas.microsoft.com/office/drawing/2014/main" id="{01F7CB28-1166-4D0B-94C7-0F604E0DA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Freeform 1240">
                  <a:extLst>
                    <a:ext uri="{FF2B5EF4-FFF2-40B4-BE49-F238E27FC236}">
                      <a16:creationId xmlns:a16="http://schemas.microsoft.com/office/drawing/2014/main" id="{07B29C83-EB42-44CE-B545-3A9B5851D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1241">
                  <a:extLst>
                    <a:ext uri="{FF2B5EF4-FFF2-40B4-BE49-F238E27FC236}">
                      <a16:creationId xmlns:a16="http://schemas.microsoft.com/office/drawing/2014/main" id="{3742CCB9-3608-4808-B2FC-3203872F5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Freeform 1242">
                  <a:extLst>
                    <a:ext uri="{FF2B5EF4-FFF2-40B4-BE49-F238E27FC236}">
                      <a16:creationId xmlns:a16="http://schemas.microsoft.com/office/drawing/2014/main" id="{A9DE7833-9A8D-4AB1-ACC3-0F25E3A60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7" name="Freeform 1243">
                <a:extLst>
                  <a:ext uri="{FF2B5EF4-FFF2-40B4-BE49-F238E27FC236}">
                    <a16:creationId xmlns:a16="http://schemas.microsoft.com/office/drawing/2014/main" id="{0589B00D-8DAB-4FC8-9939-098A42738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8" name="Freeform 1244">
                <a:extLst>
                  <a:ext uri="{FF2B5EF4-FFF2-40B4-BE49-F238E27FC236}">
                    <a16:creationId xmlns:a16="http://schemas.microsoft.com/office/drawing/2014/main" id="{E5389A51-8CC0-4A89-AAEE-1B3C2008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Freeform 1245">
                <a:extLst>
                  <a:ext uri="{FF2B5EF4-FFF2-40B4-BE49-F238E27FC236}">
                    <a16:creationId xmlns:a16="http://schemas.microsoft.com/office/drawing/2014/main" id="{62A9A545-933A-4EE3-AEA4-516DC1D72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0" name="Freeform 1246">
                <a:extLst>
                  <a:ext uri="{FF2B5EF4-FFF2-40B4-BE49-F238E27FC236}">
                    <a16:creationId xmlns:a16="http://schemas.microsoft.com/office/drawing/2014/main" id="{8E027ACF-CC2B-4767-B639-1B7CB0F58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1" name="Freeform 1247">
                <a:extLst>
                  <a:ext uri="{FF2B5EF4-FFF2-40B4-BE49-F238E27FC236}">
                    <a16:creationId xmlns:a16="http://schemas.microsoft.com/office/drawing/2014/main" id="{677F1BDC-399C-4620-9393-B9C5CB58E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Freeform 1248">
                <a:extLst>
                  <a:ext uri="{FF2B5EF4-FFF2-40B4-BE49-F238E27FC236}">
                    <a16:creationId xmlns:a16="http://schemas.microsoft.com/office/drawing/2014/main" id="{0B4A42E7-A79F-4416-8A34-5D9B3917245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9" name="Group 1249">
              <a:extLst>
                <a:ext uri="{FF2B5EF4-FFF2-40B4-BE49-F238E27FC236}">
                  <a16:creationId xmlns:a16="http://schemas.microsoft.com/office/drawing/2014/main" id="{4B744FBB-7B60-4B01-B20B-BA40B714CCE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>
                <a:extLst>
                  <a:ext uri="{FF2B5EF4-FFF2-40B4-BE49-F238E27FC236}">
                    <a16:creationId xmlns:a16="http://schemas.microsoft.com/office/drawing/2014/main" id="{F9E97E83-4417-4100-A90F-5EF97F978C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>
                <a:extLst>
                  <a:ext uri="{FF2B5EF4-FFF2-40B4-BE49-F238E27FC236}">
                    <a16:creationId xmlns:a16="http://schemas.microsoft.com/office/drawing/2014/main" id="{9B00981E-B9C6-4942-8573-FDC30C957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30" name="Group 1252">
              <a:extLst>
                <a:ext uri="{FF2B5EF4-FFF2-40B4-BE49-F238E27FC236}">
                  <a16:creationId xmlns:a16="http://schemas.microsoft.com/office/drawing/2014/main" id="{0B026D89-0244-4036-9EC2-0D5B66BC2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>
                <a:extLst>
                  <a:ext uri="{FF2B5EF4-FFF2-40B4-BE49-F238E27FC236}">
                    <a16:creationId xmlns:a16="http://schemas.microsoft.com/office/drawing/2014/main" id="{1C1BDD48-4A91-40A2-8CFF-B748E3404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>
                <a:extLst>
                  <a:ext uri="{FF2B5EF4-FFF2-40B4-BE49-F238E27FC236}">
                    <a16:creationId xmlns:a16="http://schemas.microsoft.com/office/drawing/2014/main" id="{05461DFD-EDB3-4BAF-99FA-EBFB4F83E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>
                <a:extLst>
                  <a:ext uri="{FF2B5EF4-FFF2-40B4-BE49-F238E27FC236}">
                    <a16:creationId xmlns:a16="http://schemas.microsoft.com/office/drawing/2014/main" id="{0EB0025C-D11F-43BF-86B9-DCC81C0EE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34" name="Picture 1256" descr="screen">
                <a:extLst>
                  <a:ext uri="{FF2B5EF4-FFF2-40B4-BE49-F238E27FC236}">
                    <a16:creationId xmlns:a16="http://schemas.microsoft.com/office/drawing/2014/main" id="{B8FA2AF1-2572-4B19-81E9-3E77AE547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>
                <a:extLst>
                  <a:ext uri="{FF2B5EF4-FFF2-40B4-BE49-F238E27FC236}">
                    <a16:creationId xmlns:a16="http://schemas.microsoft.com/office/drawing/2014/main" id="{BBA43565-D09B-4B12-8B8B-805BB3D46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Freeform 1258">
                <a:extLst>
                  <a:ext uri="{FF2B5EF4-FFF2-40B4-BE49-F238E27FC236}">
                    <a16:creationId xmlns:a16="http://schemas.microsoft.com/office/drawing/2014/main" id="{41B486A8-ED6F-492F-95B1-6B4D73C5A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" name="Freeform 1259">
                <a:extLst>
                  <a:ext uri="{FF2B5EF4-FFF2-40B4-BE49-F238E27FC236}">
                    <a16:creationId xmlns:a16="http://schemas.microsoft.com/office/drawing/2014/main" id="{695BC94E-BE10-4339-9D13-5637662C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" name="Freeform 1260">
                <a:extLst>
                  <a:ext uri="{FF2B5EF4-FFF2-40B4-BE49-F238E27FC236}">
                    <a16:creationId xmlns:a16="http://schemas.microsoft.com/office/drawing/2014/main" id="{7436DC92-1314-44B2-9E59-4F1CC874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Freeform 1261">
                <a:extLst>
                  <a:ext uri="{FF2B5EF4-FFF2-40B4-BE49-F238E27FC236}">
                    <a16:creationId xmlns:a16="http://schemas.microsoft.com/office/drawing/2014/main" id="{90A89C88-FD37-469C-98C9-51A03F7FC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" name="Freeform 1262">
                <a:extLst>
                  <a:ext uri="{FF2B5EF4-FFF2-40B4-BE49-F238E27FC236}">
                    <a16:creationId xmlns:a16="http://schemas.microsoft.com/office/drawing/2014/main" id="{338B35A7-46A8-48AA-A507-1C961C3A9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41" name="Group 1263">
                <a:extLst>
                  <a:ext uri="{FF2B5EF4-FFF2-40B4-BE49-F238E27FC236}">
                    <a16:creationId xmlns:a16="http://schemas.microsoft.com/office/drawing/2014/main" id="{6AE2C12E-C9CE-43B5-98B4-F5BFBFCBD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>
                  <a:extLst>
                    <a:ext uri="{FF2B5EF4-FFF2-40B4-BE49-F238E27FC236}">
                      <a16:creationId xmlns:a16="http://schemas.microsoft.com/office/drawing/2014/main" id="{DEA16258-AD12-4746-BA83-545B904AC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9" name="Freeform 1265">
                  <a:extLst>
                    <a:ext uri="{FF2B5EF4-FFF2-40B4-BE49-F238E27FC236}">
                      <a16:creationId xmlns:a16="http://schemas.microsoft.com/office/drawing/2014/main" id="{3452B7BF-DEB3-44EC-905B-CD1F624B9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0" name="Freeform 1266">
                  <a:extLst>
                    <a:ext uri="{FF2B5EF4-FFF2-40B4-BE49-F238E27FC236}">
                      <a16:creationId xmlns:a16="http://schemas.microsoft.com/office/drawing/2014/main" id="{9F4E9868-B1C6-4B62-917C-388A7249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1" name="Freeform 1267">
                  <a:extLst>
                    <a:ext uri="{FF2B5EF4-FFF2-40B4-BE49-F238E27FC236}">
                      <a16:creationId xmlns:a16="http://schemas.microsoft.com/office/drawing/2014/main" id="{2A39A5CD-A700-4B97-8D45-2DA69AC4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2" name="Freeform 1268">
                  <a:extLst>
                    <a:ext uri="{FF2B5EF4-FFF2-40B4-BE49-F238E27FC236}">
                      <a16:creationId xmlns:a16="http://schemas.microsoft.com/office/drawing/2014/main" id="{E3382171-9DBD-4241-8436-A5276EC33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Freeform 1269">
                  <a:extLst>
                    <a:ext uri="{FF2B5EF4-FFF2-40B4-BE49-F238E27FC236}">
                      <a16:creationId xmlns:a16="http://schemas.microsoft.com/office/drawing/2014/main" id="{80372520-C339-42A8-81FD-F5F83B15A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2" name="Freeform 1270">
                <a:extLst>
                  <a:ext uri="{FF2B5EF4-FFF2-40B4-BE49-F238E27FC236}">
                    <a16:creationId xmlns:a16="http://schemas.microsoft.com/office/drawing/2014/main" id="{E7D7329E-A4C4-44D2-9A6E-C9EA0B926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271">
                <a:extLst>
                  <a:ext uri="{FF2B5EF4-FFF2-40B4-BE49-F238E27FC236}">
                    <a16:creationId xmlns:a16="http://schemas.microsoft.com/office/drawing/2014/main" id="{A17202A8-A75B-4FDF-A398-104310F61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Freeform 1272">
                <a:extLst>
                  <a:ext uri="{FF2B5EF4-FFF2-40B4-BE49-F238E27FC236}">
                    <a16:creationId xmlns:a16="http://schemas.microsoft.com/office/drawing/2014/main" id="{D5EE9B6A-72BA-43AE-84EC-9C83A21A1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" name="Freeform 1273">
                <a:extLst>
                  <a:ext uri="{FF2B5EF4-FFF2-40B4-BE49-F238E27FC236}">
                    <a16:creationId xmlns:a16="http://schemas.microsoft.com/office/drawing/2014/main" id="{5B5BA183-4E4A-40B3-82C7-C5BAFE403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" name="Freeform 1274">
                <a:extLst>
                  <a:ext uri="{FF2B5EF4-FFF2-40B4-BE49-F238E27FC236}">
                    <a16:creationId xmlns:a16="http://schemas.microsoft.com/office/drawing/2014/main" id="{30011809-80F4-4B31-B8D6-B10FFE5F0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" name="Freeform 1275">
                <a:extLst>
                  <a:ext uri="{FF2B5EF4-FFF2-40B4-BE49-F238E27FC236}">
                    <a16:creationId xmlns:a16="http://schemas.microsoft.com/office/drawing/2014/main" id="{01A95DE7-12EF-41DB-BB83-C5C3A9E0BD1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36" name="Picture 864" descr="underline_base">
            <a:extLst>
              <a:ext uri="{FF2B5EF4-FFF2-40B4-BE49-F238E27FC236}">
                <a16:creationId xmlns:a16="http://schemas.microsoft.com/office/drawing/2014/main" id="{73F302FC-7F18-4048-942D-BDFFBC432290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>
            <a:extLst>
              <a:ext uri="{FF2B5EF4-FFF2-40B4-BE49-F238E27FC236}">
                <a16:creationId xmlns:a16="http://schemas.microsoft.com/office/drawing/2014/main" id="{9E1D0721-41D1-4DF9-9C2F-9F90F0C41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48DF194C-28F7-4079-AAF8-8A7F0BB3AF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 side: breaks app messages into </a:t>
            </a:r>
            <a:r>
              <a:rPr lang="en-US" i="1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>
                <a:ea typeface="ＭＳ Ｐゴシック" charset="0"/>
              </a:rPr>
              <a:t>, passes to  network layer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rcv side: 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A17AAC15-476E-4739-95F5-5278CAA42457}"/>
              </a:ext>
            </a:extLst>
          </p:cNvPr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>
              <a:extLst>
                <a:ext uri="{FF2B5EF4-FFF2-40B4-BE49-F238E27FC236}">
                  <a16:creationId xmlns:a16="http://schemas.microsoft.com/office/drawing/2014/main" id="{2CD8A53E-2AFD-4653-B287-6DF2B576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>
                <a:extLst>
                  <a:ext uri="{FF2B5EF4-FFF2-40B4-BE49-F238E27FC236}">
                    <a16:creationId xmlns:a16="http://schemas.microsoft.com/office/drawing/2014/main" id="{9B8FDDC5-E4BD-478F-A201-E63DB71E4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>
                <a:extLst>
                  <a:ext uri="{FF2B5EF4-FFF2-40B4-BE49-F238E27FC236}">
                    <a16:creationId xmlns:a16="http://schemas.microsoft.com/office/drawing/2014/main" id="{09BB4F29-79E2-4182-BB96-40F3993A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>
                <a:extLst>
                  <a:ext uri="{FF2B5EF4-FFF2-40B4-BE49-F238E27FC236}">
                    <a16:creationId xmlns:a16="http://schemas.microsoft.com/office/drawing/2014/main" id="{AE681474-3597-4EF4-9A24-ED479817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>
                <a:extLst>
                  <a:ext uri="{FF2B5EF4-FFF2-40B4-BE49-F238E27FC236}">
                    <a16:creationId xmlns:a16="http://schemas.microsoft.com/office/drawing/2014/main" id="{EE32EFEE-1A9C-43C7-AA5D-E9F31782E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/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>
                  <a:defRPr/>
                </a:pPr>
                <a:r>
                  <a:rPr lang="en-US" sz="1000"/>
                  <a:t>network</a:t>
                </a:r>
              </a:p>
              <a:p>
                <a:pPr>
                  <a:defRPr/>
                </a:pPr>
                <a:r>
                  <a:rPr lang="en-US" sz="1000"/>
                  <a:t>data link</a:t>
                </a:r>
              </a:p>
              <a:p>
                <a:pPr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26" name="Line 675">
                <a:extLst>
                  <a:ext uri="{FF2B5EF4-FFF2-40B4-BE49-F238E27FC236}">
                    <a16:creationId xmlns:a16="http://schemas.microsoft.com/office/drawing/2014/main" id="{DFBA15B3-6D7C-4B89-B28B-70822B070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>
                <a:extLst>
                  <a:ext uri="{FF2B5EF4-FFF2-40B4-BE49-F238E27FC236}">
                    <a16:creationId xmlns:a16="http://schemas.microsoft.com/office/drawing/2014/main" id="{71DE6D19-F8BD-4129-A495-B28551CF8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>
                <a:extLst>
                  <a:ext uri="{FF2B5EF4-FFF2-40B4-BE49-F238E27FC236}">
                    <a16:creationId xmlns:a16="http://schemas.microsoft.com/office/drawing/2014/main" id="{706948E1-7FC7-4472-B6DC-380B66C74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>
              <a:extLst>
                <a:ext uri="{FF2B5EF4-FFF2-40B4-BE49-F238E27FC236}">
                  <a16:creationId xmlns:a16="http://schemas.microsoft.com/office/drawing/2014/main" id="{319E3E1F-0FE0-454E-8C2E-6E37F8C0C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F63F556F-DD2D-4DA6-8BD0-2E8EB36461B1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>
              <a:extLst>
                <a:ext uri="{FF2B5EF4-FFF2-40B4-BE49-F238E27FC236}">
                  <a16:creationId xmlns:a16="http://schemas.microsoft.com/office/drawing/2014/main" id="{AA4EC8AF-03BA-4ED6-AF92-CE63EE32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>
              <a:extLst>
                <a:ext uri="{FF2B5EF4-FFF2-40B4-BE49-F238E27FC236}">
                  <a16:creationId xmlns:a16="http://schemas.microsoft.com/office/drawing/2014/main" id="{726161A3-FF31-4246-92B0-4E7C6F9E1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8453" name="Freeform 296">
              <a:extLst>
                <a:ext uri="{FF2B5EF4-FFF2-40B4-BE49-F238E27FC236}">
                  <a16:creationId xmlns:a16="http://schemas.microsoft.com/office/drawing/2014/main" id="{D794D88C-9E41-461C-ABC0-DCFC56328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Freeform 297">
              <a:extLst>
                <a:ext uri="{FF2B5EF4-FFF2-40B4-BE49-F238E27FC236}">
                  <a16:creationId xmlns:a16="http://schemas.microsoft.com/office/drawing/2014/main" id="{57BCD982-5099-446A-818B-31BB2DE938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>
            <a:extLst>
              <a:ext uri="{FF2B5EF4-FFF2-40B4-BE49-F238E27FC236}">
                <a16:creationId xmlns:a16="http://schemas.microsoft.com/office/drawing/2014/main" id="{738A406B-C030-4D31-8FA7-E4FA5A62462A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>
              <a:extLst>
                <a:ext uri="{FF2B5EF4-FFF2-40B4-BE49-F238E27FC236}">
                  <a16:creationId xmlns:a16="http://schemas.microsoft.com/office/drawing/2014/main" id="{937D6C5F-868A-43D4-8F08-07A91CD32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>
                <a:extLst>
                  <a:ext uri="{FF2B5EF4-FFF2-40B4-BE49-F238E27FC236}">
                    <a16:creationId xmlns:a16="http://schemas.microsoft.com/office/drawing/2014/main" id="{0F27B26C-563C-4D67-80EF-33660C481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>
                <a:extLst>
                  <a:ext uri="{FF2B5EF4-FFF2-40B4-BE49-F238E27FC236}">
                    <a16:creationId xmlns:a16="http://schemas.microsoft.com/office/drawing/2014/main" id="{70210A7B-46E8-4E80-9929-5C0431FEC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>
                <a:extLst>
                  <a:ext uri="{FF2B5EF4-FFF2-40B4-BE49-F238E27FC236}">
                    <a16:creationId xmlns:a16="http://schemas.microsoft.com/office/drawing/2014/main" id="{3C005AA4-7D00-487B-8466-37710BE74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>
                <a:extLst>
                  <a:ext uri="{FF2B5EF4-FFF2-40B4-BE49-F238E27FC236}">
                    <a16:creationId xmlns:a16="http://schemas.microsoft.com/office/drawing/2014/main" id="{CA67F07B-E1E5-41CF-9263-DD40741E7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/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>
                  <a:defRPr/>
                </a:pPr>
                <a:r>
                  <a:rPr lang="en-US" sz="1000"/>
                  <a:t>network</a:t>
                </a:r>
              </a:p>
              <a:p>
                <a:pPr>
                  <a:defRPr/>
                </a:pPr>
                <a:r>
                  <a:rPr lang="en-US" sz="1000"/>
                  <a:t>data link</a:t>
                </a:r>
              </a:p>
              <a:p>
                <a:pPr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13" name="Line 871">
                <a:extLst>
                  <a:ext uri="{FF2B5EF4-FFF2-40B4-BE49-F238E27FC236}">
                    <a16:creationId xmlns:a16="http://schemas.microsoft.com/office/drawing/2014/main" id="{2DAF00D7-8E8C-41DE-9907-35E521EA4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>
                <a:extLst>
                  <a:ext uri="{FF2B5EF4-FFF2-40B4-BE49-F238E27FC236}">
                    <a16:creationId xmlns:a16="http://schemas.microsoft.com/office/drawing/2014/main" id="{4B0C628F-46AD-4C34-BFA2-9C80D9B4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>
                <a:extLst>
                  <a:ext uri="{FF2B5EF4-FFF2-40B4-BE49-F238E27FC236}">
                    <a16:creationId xmlns:a16="http://schemas.microsoft.com/office/drawing/2014/main" id="{89B0651D-D0F3-4E13-913C-D527FE58E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>
              <a:extLst>
                <a:ext uri="{FF2B5EF4-FFF2-40B4-BE49-F238E27FC236}">
                  <a16:creationId xmlns:a16="http://schemas.microsoft.com/office/drawing/2014/main" id="{73ECF05F-B06C-4939-B601-A9EFBD40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C32A16B2-454C-416B-8ABE-4C71B77D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322AE951-82B1-4AC1-861A-28BE87D5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2DF9697-5B20-4851-BF2F-2C8BD8CF6C5C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0A8E7FDE-105A-40D7-A5CD-D0432009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>
            <a:extLst>
              <a:ext uri="{FF2B5EF4-FFF2-40B4-BE49-F238E27FC236}">
                <a16:creationId xmlns:a16="http://schemas.microsoft.com/office/drawing/2014/main" id="{7E10EED3-C0AE-432D-8B63-E7784C276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>
            <a:extLst>
              <a:ext uri="{FF2B5EF4-FFF2-40B4-BE49-F238E27FC236}">
                <a16:creationId xmlns:a16="http://schemas.microsoft.com/office/drawing/2014/main" id="{9F6E5A28-0297-457E-A60E-C2B298C5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368650" name="Text Box 10">
            <a:extLst>
              <a:ext uri="{FF2B5EF4-FFF2-40B4-BE49-F238E27FC236}">
                <a16:creationId xmlns:a16="http://schemas.microsoft.com/office/drawing/2014/main" id="{56609099-08BD-4F08-A33D-00418523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sp>
        <p:nvSpPr>
          <p:cNvPr id="368651" name="Text Box 11">
            <a:extLst>
              <a:ext uri="{FF2B5EF4-FFF2-40B4-BE49-F238E27FC236}">
                <a16:creationId xmlns:a16="http://schemas.microsoft.com/office/drawing/2014/main" id="{65CC8F3F-C5A9-4B18-B865-DCA7E232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8652" name="Text Box 12">
            <a:extLst>
              <a:ext uri="{FF2B5EF4-FFF2-40B4-BE49-F238E27FC236}">
                <a16:creationId xmlns:a16="http://schemas.microsoft.com/office/drawing/2014/main" id="{8E91635E-FFCA-4964-9A33-2183A939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368653" name="Text Box 13">
            <a:extLst>
              <a:ext uri="{FF2B5EF4-FFF2-40B4-BE49-F238E27FC236}">
                <a16:creationId xmlns:a16="http://schemas.microsoft.com/office/drawing/2014/main" id="{FE01D836-61B9-4963-8B67-B08BC281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8654" name="Text Box 14">
            <a:extLst>
              <a:ext uri="{FF2B5EF4-FFF2-40B4-BE49-F238E27FC236}">
                <a16:creationId xmlns:a16="http://schemas.microsoft.com/office/drawing/2014/main" id="{E62960BF-2858-4EDE-A432-7E0C48B9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368655" name="Text Box 15">
            <a:extLst>
              <a:ext uri="{FF2B5EF4-FFF2-40B4-BE49-F238E27FC236}">
                <a16:creationId xmlns:a16="http://schemas.microsoft.com/office/drawing/2014/main" id="{829F548F-0254-460B-ADE7-BD3ADA205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8657" name="Text Box 17">
            <a:extLst>
              <a:ext uri="{FF2B5EF4-FFF2-40B4-BE49-F238E27FC236}">
                <a16:creationId xmlns:a16="http://schemas.microsoft.com/office/drawing/2014/main" id="{DA9A797F-77D7-4DCD-AA7B-E717ABC3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368658" name="Text Box 18">
            <a:extLst>
              <a:ext uri="{FF2B5EF4-FFF2-40B4-BE49-F238E27FC236}">
                <a16:creationId xmlns:a16="http://schemas.microsoft.com/office/drawing/2014/main" id="{EA9775DB-5FF8-4704-A0F4-AD252916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ack1</a:t>
            </a:r>
          </a:p>
        </p:txBody>
      </p:sp>
      <p:sp>
        <p:nvSpPr>
          <p:cNvPr id="40975" name="Text Box 7">
            <a:extLst>
              <a:ext uri="{FF2B5EF4-FFF2-40B4-BE49-F238E27FC236}">
                <a16:creationId xmlns:a16="http://schemas.microsoft.com/office/drawing/2014/main" id="{59A637C3-09E7-4FAD-B1FB-4A4968D8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8649" name="Text Box 9">
            <a:extLst>
              <a:ext uri="{FF2B5EF4-FFF2-40B4-BE49-F238E27FC236}">
                <a16:creationId xmlns:a16="http://schemas.microsoft.com/office/drawing/2014/main" id="{E5DBE335-AB58-4E5B-9D77-EA3EF0CB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368677" name="Group 37">
            <a:extLst>
              <a:ext uri="{FF2B5EF4-FFF2-40B4-BE49-F238E27FC236}">
                <a16:creationId xmlns:a16="http://schemas.microsoft.com/office/drawing/2014/main" id="{E1E1DBD8-F737-4A4C-AD05-80F2E6EC487F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>
              <a:extLst>
                <a:ext uri="{FF2B5EF4-FFF2-40B4-BE49-F238E27FC236}">
                  <a16:creationId xmlns:a16="http://schemas.microsoft.com/office/drawing/2014/main" id="{ABC5A52F-12AD-4E7F-987D-45189B34C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>
              <a:extLst>
                <a:ext uri="{FF2B5EF4-FFF2-40B4-BE49-F238E27FC236}">
                  <a16:creationId xmlns:a16="http://schemas.microsoft.com/office/drawing/2014/main" id="{A5263354-7103-4AC7-BBEB-49319C4EF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>
            <a:extLst>
              <a:ext uri="{FF2B5EF4-FFF2-40B4-BE49-F238E27FC236}">
                <a16:creationId xmlns:a16="http://schemas.microsoft.com/office/drawing/2014/main" id="{883F2113-9E93-4849-BCD3-AC4CF313B4FD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>
              <a:extLst>
                <a:ext uri="{FF2B5EF4-FFF2-40B4-BE49-F238E27FC236}">
                  <a16:creationId xmlns:a16="http://schemas.microsoft.com/office/drawing/2014/main" id="{9EF998E1-9C4B-468D-BA91-BB3920290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>
              <a:extLst>
                <a:ext uri="{FF2B5EF4-FFF2-40B4-BE49-F238E27FC236}">
                  <a16:creationId xmlns:a16="http://schemas.microsoft.com/office/drawing/2014/main" id="{06D75157-C4EA-4834-9564-7C201532C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>
            <a:extLst>
              <a:ext uri="{FF2B5EF4-FFF2-40B4-BE49-F238E27FC236}">
                <a16:creationId xmlns:a16="http://schemas.microsoft.com/office/drawing/2014/main" id="{54FF0CA3-2981-4C03-BB0F-24FD7C46CB77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>
              <a:extLst>
                <a:ext uri="{FF2B5EF4-FFF2-40B4-BE49-F238E27FC236}">
                  <a16:creationId xmlns:a16="http://schemas.microsoft.com/office/drawing/2014/main" id="{3A5B6E99-AA0D-4357-B78E-2DC12B12D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>
              <a:extLst>
                <a:ext uri="{FF2B5EF4-FFF2-40B4-BE49-F238E27FC236}">
                  <a16:creationId xmlns:a16="http://schemas.microsoft.com/office/drawing/2014/main" id="{C39D0448-C1A7-4475-9A2D-744AA6A61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>
            <a:extLst>
              <a:ext uri="{FF2B5EF4-FFF2-40B4-BE49-F238E27FC236}">
                <a16:creationId xmlns:a16="http://schemas.microsoft.com/office/drawing/2014/main" id="{C4A0BDD2-7108-48E3-B44E-0E2039317C02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>
              <a:extLst>
                <a:ext uri="{FF2B5EF4-FFF2-40B4-BE49-F238E27FC236}">
                  <a16:creationId xmlns:a16="http://schemas.microsoft.com/office/drawing/2014/main" id="{E238EC42-5AFB-427D-A8FD-9444D59C3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>
              <a:extLst>
                <a:ext uri="{FF2B5EF4-FFF2-40B4-BE49-F238E27FC236}">
                  <a16:creationId xmlns:a16="http://schemas.microsoft.com/office/drawing/2014/main" id="{EC805D88-2417-4B5F-B2D2-48200168F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>
            <a:extLst>
              <a:ext uri="{FF2B5EF4-FFF2-40B4-BE49-F238E27FC236}">
                <a16:creationId xmlns:a16="http://schemas.microsoft.com/office/drawing/2014/main" id="{559A65A8-28BB-4E0E-A2A7-609F24CCFC0F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>
              <a:extLst>
                <a:ext uri="{FF2B5EF4-FFF2-40B4-BE49-F238E27FC236}">
                  <a16:creationId xmlns:a16="http://schemas.microsoft.com/office/drawing/2014/main" id="{93340761-7600-44B0-AD63-EF9B5EA5E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>
              <a:extLst>
                <a:ext uri="{FF2B5EF4-FFF2-40B4-BE49-F238E27FC236}">
                  <a16:creationId xmlns:a16="http://schemas.microsoft.com/office/drawing/2014/main" id="{610B0630-95E2-4AAB-A33E-81190BD5E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>
            <a:extLst>
              <a:ext uri="{FF2B5EF4-FFF2-40B4-BE49-F238E27FC236}">
                <a16:creationId xmlns:a16="http://schemas.microsoft.com/office/drawing/2014/main" id="{7512DBD5-4018-4A2D-95B2-493D3CD8F7B7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>
              <a:extLst>
                <a:ext uri="{FF2B5EF4-FFF2-40B4-BE49-F238E27FC236}">
                  <a16:creationId xmlns:a16="http://schemas.microsoft.com/office/drawing/2014/main" id="{373FC540-B77E-4AD3-BD90-AFCB1C5B0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>
              <a:extLst>
                <a:ext uri="{FF2B5EF4-FFF2-40B4-BE49-F238E27FC236}">
                  <a16:creationId xmlns:a16="http://schemas.microsoft.com/office/drawing/2014/main" id="{AAB84801-B98F-43CE-A653-5D341420B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>
            <a:extLst>
              <a:ext uri="{FF2B5EF4-FFF2-40B4-BE49-F238E27FC236}">
                <a16:creationId xmlns:a16="http://schemas.microsoft.com/office/drawing/2014/main" id="{91B858DE-95A0-488F-909C-BA03EF5F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(a) no loss</a:t>
            </a:r>
          </a:p>
        </p:txBody>
      </p:sp>
      <p:sp>
        <p:nvSpPr>
          <p:cNvPr id="40984" name="Text Box 46">
            <a:extLst>
              <a:ext uri="{FF2B5EF4-FFF2-40B4-BE49-F238E27FC236}">
                <a16:creationId xmlns:a16="http://schemas.microsoft.com/office/drawing/2014/main" id="{C8F84EC2-BEBD-4F14-A127-7D973127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>
            <a:extLst>
              <a:ext uri="{FF2B5EF4-FFF2-40B4-BE49-F238E27FC236}">
                <a16:creationId xmlns:a16="http://schemas.microsoft.com/office/drawing/2014/main" id="{E79D37E6-9FF0-41B3-81ED-0424C900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>
            <a:extLst>
              <a:ext uri="{FF2B5EF4-FFF2-40B4-BE49-F238E27FC236}">
                <a16:creationId xmlns:a16="http://schemas.microsoft.com/office/drawing/2014/main" id="{4450845B-4DAB-4146-A485-4B6855C8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368689" name="Text Box 49">
            <a:extLst>
              <a:ext uri="{FF2B5EF4-FFF2-40B4-BE49-F238E27FC236}">
                <a16:creationId xmlns:a16="http://schemas.microsoft.com/office/drawing/2014/main" id="{516DA33C-4FC1-49C9-9FD7-F33E7965B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sp>
        <p:nvSpPr>
          <p:cNvPr id="368690" name="Text Box 50">
            <a:extLst>
              <a:ext uri="{FF2B5EF4-FFF2-40B4-BE49-F238E27FC236}">
                <a16:creationId xmlns:a16="http://schemas.microsoft.com/office/drawing/2014/main" id="{D2F9F846-B3F8-445B-B941-8D1FCBFFE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8691" name="Text Box 51">
            <a:extLst>
              <a:ext uri="{FF2B5EF4-FFF2-40B4-BE49-F238E27FC236}">
                <a16:creationId xmlns:a16="http://schemas.microsoft.com/office/drawing/2014/main" id="{16E33359-2F85-43B3-9AB5-2D82E195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368692" name="Text Box 52">
            <a:extLst>
              <a:ext uri="{FF2B5EF4-FFF2-40B4-BE49-F238E27FC236}">
                <a16:creationId xmlns:a16="http://schemas.microsoft.com/office/drawing/2014/main" id="{2B005819-2685-42E5-BEE6-B73B09EB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8693" name="Text Box 53">
            <a:extLst>
              <a:ext uri="{FF2B5EF4-FFF2-40B4-BE49-F238E27FC236}">
                <a16:creationId xmlns:a16="http://schemas.microsoft.com/office/drawing/2014/main" id="{A3DFB3DC-ABE8-4DD9-8510-9AF1CCF4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368694" name="Text Box 54">
            <a:extLst>
              <a:ext uri="{FF2B5EF4-FFF2-40B4-BE49-F238E27FC236}">
                <a16:creationId xmlns:a16="http://schemas.microsoft.com/office/drawing/2014/main" id="{A26C0E57-DA65-4951-8FE6-DFCD49B5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8695" name="Text Box 55">
            <a:extLst>
              <a:ext uri="{FF2B5EF4-FFF2-40B4-BE49-F238E27FC236}">
                <a16:creationId xmlns:a16="http://schemas.microsoft.com/office/drawing/2014/main" id="{CF1385F0-C360-435D-9980-3A51FC042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368696" name="Text Box 56">
            <a:extLst>
              <a:ext uri="{FF2B5EF4-FFF2-40B4-BE49-F238E27FC236}">
                <a16:creationId xmlns:a16="http://schemas.microsoft.com/office/drawing/2014/main" id="{4A5E6A38-B04F-41D2-834E-8283D120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ack1</a:t>
            </a:r>
          </a:p>
        </p:txBody>
      </p:sp>
      <p:sp>
        <p:nvSpPr>
          <p:cNvPr id="40995" name="Text Box 57">
            <a:extLst>
              <a:ext uri="{FF2B5EF4-FFF2-40B4-BE49-F238E27FC236}">
                <a16:creationId xmlns:a16="http://schemas.microsoft.com/office/drawing/2014/main" id="{25D27D31-2DE9-4FDA-AD12-1AEC5B7E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8698" name="Text Box 58">
            <a:extLst>
              <a:ext uri="{FF2B5EF4-FFF2-40B4-BE49-F238E27FC236}">
                <a16:creationId xmlns:a16="http://schemas.microsoft.com/office/drawing/2014/main" id="{01634B49-9F87-43DD-A3B7-6FF64B7B8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368699" name="Group 59">
            <a:extLst>
              <a:ext uri="{FF2B5EF4-FFF2-40B4-BE49-F238E27FC236}">
                <a16:creationId xmlns:a16="http://schemas.microsoft.com/office/drawing/2014/main" id="{6D44DE8A-1400-4DC7-A389-46CC79A22514}"/>
              </a:ext>
            </a:extLst>
          </p:cNvPr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>
              <a:extLst>
                <a:ext uri="{FF2B5EF4-FFF2-40B4-BE49-F238E27FC236}">
                  <a16:creationId xmlns:a16="http://schemas.microsoft.com/office/drawing/2014/main" id="{736910B2-46DC-4B04-B3BD-6EF5578C3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>
              <a:extLst>
                <a:ext uri="{FF2B5EF4-FFF2-40B4-BE49-F238E27FC236}">
                  <a16:creationId xmlns:a16="http://schemas.microsoft.com/office/drawing/2014/main" id="{3600DFFF-B85E-4F49-8652-2080BD1F0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>
            <a:extLst>
              <a:ext uri="{FF2B5EF4-FFF2-40B4-BE49-F238E27FC236}">
                <a16:creationId xmlns:a16="http://schemas.microsoft.com/office/drawing/2014/main" id="{5C7CF7F5-A553-4559-8040-974C41875ED8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>
              <a:extLst>
                <a:ext uri="{FF2B5EF4-FFF2-40B4-BE49-F238E27FC236}">
                  <a16:creationId xmlns:a16="http://schemas.microsoft.com/office/drawing/2014/main" id="{73C864D7-6D24-4DEC-9F8A-67419C40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>
              <a:extLst>
                <a:ext uri="{FF2B5EF4-FFF2-40B4-BE49-F238E27FC236}">
                  <a16:creationId xmlns:a16="http://schemas.microsoft.com/office/drawing/2014/main" id="{4167AEA5-B3BC-46E3-B3A2-1DBC8BC5E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>
            <a:extLst>
              <a:ext uri="{FF2B5EF4-FFF2-40B4-BE49-F238E27FC236}">
                <a16:creationId xmlns:a16="http://schemas.microsoft.com/office/drawing/2014/main" id="{52C74740-B1AB-4B70-97F2-AF632DF4FFAE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>
              <a:extLst>
                <a:ext uri="{FF2B5EF4-FFF2-40B4-BE49-F238E27FC236}">
                  <a16:creationId xmlns:a16="http://schemas.microsoft.com/office/drawing/2014/main" id="{82CD5970-6195-47C5-BF90-4ADDEF24F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>
              <a:extLst>
                <a:ext uri="{FF2B5EF4-FFF2-40B4-BE49-F238E27FC236}">
                  <a16:creationId xmlns:a16="http://schemas.microsoft.com/office/drawing/2014/main" id="{21217A60-FEA3-4A4C-89B8-C58B11191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>
            <a:extLst>
              <a:ext uri="{FF2B5EF4-FFF2-40B4-BE49-F238E27FC236}">
                <a16:creationId xmlns:a16="http://schemas.microsoft.com/office/drawing/2014/main" id="{76A6B456-C916-4F67-95EC-43AE68DB32D0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>
              <a:extLst>
                <a:ext uri="{FF2B5EF4-FFF2-40B4-BE49-F238E27FC236}">
                  <a16:creationId xmlns:a16="http://schemas.microsoft.com/office/drawing/2014/main" id="{AD7750CC-861A-402D-B7C0-D7F67C347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>
              <a:extLst>
                <a:ext uri="{FF2B5EF4-FFF2-40B4-BE49-F238E27FC236}">
                  <a16:creationId xmlns:a16="http://schemas.microsoft.com/office/drawing/2014/main" id="{1D495F6B-C448-4638-ADEA-8D46ED9A4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>
            <a:extLst>
              <a:ext uri="{FF2B5EF4-FFF2-40B4-BE49-F238E27FC236}">
                <a16:creationId xmlns:a16="http://schemas.microsoft.com/office/drawing/2014/main" id="{18C34095-FD8C-4B78-8412-B189651952EE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>
              <a:extLst>
                <a:ext uri="{FF2B5EF4-FFF2-40B4-BE49-F238E27FC236}">
                  <a16:creationId xmlns:a16="http://schemas.microsoft.com/office/drawing/2014/main" id="{A3F3B8A9-7C22-403D-8430-F0C0F6863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>
              <a:extLst>
                <a:ext uri="{FF2B5EF4-FFF2-40B4-BE49-F238E27FC236}">
                  <a16:creationId xmlns:a16="http://schemas.microsoft.com/office/drawing/2014/main" id="{6688C477-E4CA-4B1F-9F08-B9E41DF60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>
            <a:extLst>
              <a:ext uri="{FF2B5EF4-FFF2-40B4-BE49-F238E27FC236}">
                <a16:creationId xmlns:a16="http://schemas.microsoft.com/office/drawing/2014/main" id="{1FE40AB7-9A69-47F4-9372-11C3F3AD0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(b) packet loss</a:t>
            </a:r>
          </a:p>
        </p:txBody>
      </p:sp>
      <p:grpSp>
        <p:nvGrpSpPr>
          <p:cNvPr id="368721" name="Group 81">
            <a:extLst>
              <a:ext uri="{FF2B5EF4-FFF2-40B4-BE49-F238E27FC236}">
                <a16:creationId xmlns:a16="http://schemas.microsoft.com/office/drawing/2014/main" id="{47B4C3BA-7B70-4B7A-BA71-3464451C7108}"/>
              </a:ext>
            </a:extLst>
          </p:cNvPr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>
              <a:extLst>
                <a:ext uri="{FF2B5EF4-FFF2-40B4-BE49-F238E27FC236}">
                  <a16:creationId xmlns:a16="http://schemas.microsoft.com/office/drawing/2014/main" id="{8E87523A-C357-40FF-8536-87D61655F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>
              <a:extLst>
                <a:ext uri="{FF2B5EF4-FFF2-40B4-BE49-F238E27FC236}">
                  <a16:creationId xmlns:a16="http://schemas.microsoft.com/office/drawing/2014/main" id="{39F2CC95-5F90-4DE6-B706-6183A3BC2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>
              <a:extLst>
                <a:ext uri="{FF2B5EF4-FFF2-40B4-BE49-F238E27FC236}">
                  <a16:creationId xmlns:a16="http://schemas.microsoft.com/office/drawing/2014/main" id="{3DB1E350-EE2B-423B-8D47-236D6825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>
              <a:extLst>
                <a:ext uri="{FF2B5EF4-FFF2-40B4-BE49-F238E27FC236}">
                  <a16:creationId xmlns:a16="http://schemas.microsoft.com/office/drawing/2014/main" id="{8CDD424F-993A-491A-99EF-9BA2EEF4C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>
            <a:extLst>
              <a:ext uri="{FF2B5EF4-FFF2-40B4-BE49-F238E27FC236}">
                <a16:creationId xmlns:a16="http://schemas.microsoft.com/office/drawing/2014/main" id="{56D1A32B-E1D6-4EB1-9058-66F4295B44A6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>
              <a:extLst>
                <a:ext uri="{FF2B5EF4-FFF2-40B4-BE49-F238E27FC236}">
                  <a16:creationId xmlns:a16="http://schemas.microsoft.com/office/drawing/2014/main" id="{9D50863B-F4C3-405E-AA20-499FD71A0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>
              <a:extLst>
                <a:ext uri="{FF2B5EF4-FFF2-40B4-BE49-F238E27FC236}">
                  <a16:creationId xmlns:a16="http://schemas.microsoft.com/office/drawing/2014/main" id="{3E3342C5-88B3-4C88-B905-D86F64E6B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>
              <a:extLst>
                <a:ext uri="{FF2B5EF4-FFF2-40B4-BE49-F238E27FC236}">
                  <a16:creationId xmlns:a16="http://schemas.microsoft.com/office/drawing/2014/main" id="{4FEBB758-FF2D-4278-946E-598453E4F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>
            <a:extLst>
              <a:ext uri="{FF2B5EF4-FFF2-40B4-BE49-F238E27FC236}">
                <a16:creationId xmlns:a16="http://schemas.microsoft.com/office/drawing/2014/main" id="{5C69B6C9-7410-4BA0-A7F6-B3128BF7D7D7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>
              <a:extLst>
                <a:ext uri="{FF2B5EF4-FFF2-40B4-BE49-F238E27FC236}">
                  <a16:creationId xmlns:a16="http://schemas.microsoft.com/office/drawing/2014/main" id="{986D3D94-A4FA-4575-9BCB-C0D8892C7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>
              <a:extLst>
                <a:ext uri="{FF2B5EF4-FFF2-40B4-BE49-F238E27FC236}">
                  <a16:creationId xmlns:a16="http://schemas.microsoft.com/office/drawing/2014/main" id="{9C233BC4-1CDD-4F63-AB9D-12D96105B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>
            <a:extLst>
              <a:ext uri="{FF2B5EF4-FFF2-40B4-BE49-F238E27FC236}">
                <a16:creationId xmlns:a16="http://schemas.microsoft.com/office/drawing/2014/main" id="{7F035178-3C54-4FB7-BD3A-CEFB3D3353C4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>
              <a:extLst>
                <a:ext uri="{FF2B5EF4-FFF2-40B4-BE49-F238E27FC236}">
                  <a16:creationId xmlns:a16="http://schemas.microsoft.com/office/drawing/2014/main" id="{466487A0-3E83-4FA0-BEBA-1BB7AF7C4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>
              <a:extLst>
                <a:ext uri="{FF2B5EF4-FFF2-40B4-BE49-F238E27FC236}">
                  <a16:creationId xmlns:a16="http://schemas.microsoft.com/office/drawing/2014/main" id="{517A7D0E-7C4D-49E4-85B8-34C93A20F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41007" name="Rectangle 95">
            <a:extLst>
              <a:ext uri="{FF2B5EF4-FFF2-40B4-BE49-F238E27FC236}">
                <a16:creationId xmlns:a16="http://schemas.microsoft.com/office/drawing/2014/main" id="{599FC51D-CB74-4D21-9AB1-819F7F272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56367" name="Picture 96" descr="underline_base">
            <a:extLst>
              <a:ext uri="{FF2B5EF4-FFF2-40B4-BE49-F238E27FC236}">
                <a16:creationId xmlns:a16="http://schemas.microsoft.com/office/drawing/2014/main" id="{1AE9CAB7-18EA-4327-B83F-5B516583808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41AC8FF8-6025-43E2-8C16-323D76B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9DE67B96-0271-4000-8F70-08A9CAEA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C4FA788-7F8C-4AAA-9212-4BD4E7DA1520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B0C8301-415A-47DC-9631-7F6117DEB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 in action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57348" name="Picture 3" descr="underline_base">
            <a:extLst>
              <a:ext uri="{FF2B5EF4-FFF2-40B4-BE49-F238E27FC236}">
                <a16:creationId xmlns:a16="http://schemas.microsoft.com/office/drawing/2014/main" id="{78B82CFA-7B88-4E08-A799-D00CCC4D00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>
            <a:extLst>
              <a:ext uri="{FF2B5EF4-FFF2-40B4-BE49-F238E27FC236}">
                <a16:creationId xmlns:a16="http://schemas.microsoft.com/office/drawing/2014/main" id="{E2338F8E-68C9-4230-842D-43F61EBAA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369673" name="Text Box 9">
            <a:extLst>
              <a:ext uri="{FF2B5EF4-FFF2-40B4-BE49-F238E27FC236}">
                <a16:creationId xmlns:a16="http://schemas.microsoft.com/office/drawing/2014/main" id="{15F808A0-FE81-4FF3-BEB1-FAAEBD0A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369678" name="Text Box 14">
            <a:extLst>
              <a:ext uri="{FF2B5EF4-FFF2-40B4-BE49-F238E27FC236}">
                <a16:creationId xmlns:a16="http://schemas.microsoft.com/office/drawing/2014/main" id="{BA0FCAFC-85F8-47B8-89FF-BF200569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369687" name="Group 23">
            <a:extLst>
              <a:ext uri="{FF2B5EF4-FFF2-40B4-BE49-F238E27FC236}">
                <a16:creationId xmlns:a16="http://schemas.microsoft.com/office/drawing/2014/main" id="{B79D53B0-1915-44FD-9EE9-948BB3798BEF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>
              <a:extLst>
                <a:ext uri="{FF2B5EF4-FFF2-40B4-BE49-F238E27FC236}">
                  <a16:creationId xmlns:a16="http://schemas.microsoft.com/office/drawing/2014/main" id="{C58A3830-D182-4926-B169-68E1618CC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>
              <a:extLst>
                <a:ext uri="{FF2B5EF4-FFF2-40B4-BE49-F238E27FC236}">
                  <a16:creationId xmlns:a16="http://schemas.microsoft.com/office/drawing/2014/main" id="{8682DF56-4395-4BF7-B2C9-5FC5E0DB0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>
            <a:extLst>
              <a:ext uri="{FF2B5EF4-FFF2-40B4-BE49-F238E27FC236}">
                <a16:creationId xmlns:a16="http://schemas.microsoft.com/office/drawing/2014/main" id="{F241EA6D-0251-44D8-BDEB-2C031FD06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>
            <a:extLst>
              <a:ext uri="{FF2B5EF4-FFF2-40B4-BE49-F238E27FC236}">
                <a16:creationId xmlns:a16="http://schemas.microsoft.com/office/drawing/2014/main" id="{0692A6A7-A8D3-440B-91AE-4FB7B9F6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>
            <a:extLst>
              <a:ext uri="{FF2B5EF4-FFF2-40B4-BE49-F238E27FC236}">
                <a16:creationId xmlns:a16="http://schemas.microsoft.com/office/drawing/2014/main" id="{A0666715-5DBA-4BB9-AE1B-028783FE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369703" name="Text Box 39">
            <a:extLst>
              <a:ext uri="{FF2B5EF4-FFF2-40B4-BE49-F238E27FC236}">
                <a16:creationId xmlns:a16="http://schemas.microsoft.com/office/drawing/2014/main" id="{F343B94D-7680-43F5-B60A-564247D19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sp>
        <p:nvSpPr>
          <p:cNvPr id="369704" name="Text Box 40">
            <a:extLst>
              <a:ext uri="{FF2B5EF4-FFF2-40B4-BE49-F238E27FC236}">
                <a16:creationId xmlns:a16="http://schemas.microsoft.com/office/drawing/2014/main" id="{ECBAC936-CB3F-4625-90EE-B20A8F8C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9705" name="Text Box 41">
            <a:extLst>
              <a:ext uri="{FF2B5EF4-FFF2-40B4-BE49-F238E27FC236}">
                <a16:creationId xmlns:a16="http://schemas.microsoft.com/office/drawing/2014/main" id="{7117EEBD-ED59-4E73-98E2-AD0DD275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369706" name="Text Box 42">
            <a:extLst>
              <a:ext uri="{FF2B5EF4-FFF2-40B4-BE49-F238E27FC236}">
                <a16:creationId xmlns:a16="http://schemas.microsoft.com/office/drawing/2014/main" id="{6DEBF4A9-2A98-4FEA-9D3F-A2C21BEBF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9707" name="Text Box 43">
            <a:extLst>
              <a:ext uri="{FF2B5EF4-FFF2-40B4-BE49-F238E27FC236}">
                <a16:creationId xmlns:a16="http://schemas.microsoft.com/office/drawing/2014/main" id="{734462E1-D6B3-4C75-8FEA-2D26E199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369708" name="Text Box 44">
            <a:extLst>
              <a:ext uri="{FF2B5EF4-FFF2-40B4-BE49-F238E27FC236}">
                <a16:creationId xmlns:a16="http://schemas.microsoft.com/office/drawing/2014/main" id="{CB4339C1-353F-4AC0-B267-9D2A7419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9709" name="Text Box 45">
            <a:extLst>
              <a:ext uri="{FF2B5EF4-FFF2-40B4-BE49-F238E27FC236}">
                <a16:creationId xmlns:a16="http://schemas.microsoft.com/office/drawing/2014/main" id="{C5AA7C5A-0723-4755-B72A-B6802F0CD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369710" name="Text Box 46">
            <a:extLst>
              <a:ext uri="{FF2B5EF4-FFF2-40B4-BE49-F238E27FC236}">
                <a16:creationId xmlns:a16="http://schemas.microsoft.com/office/drawing/2014/main" id="{E3EC2409-F158-498B-8F77-066C949D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ack1</a:t>
            </a:r>
          </a:p>
        </p:txBody>
      </p:sp>
      <p:sp>
        <p:nvSpPr>
          <p:cNvPr id="42005" name="Text Box 47">
            <a:extLst>
              <a:ext uri="{FF2B5EF4-FFF2-40B4-BE49-F238E27FC236}">
                <a16:creationId xmlns:a16="http://schemas.microsoft.com/office/drawing/2014/main" id="{9A7BBB6A-7FB8-4383-A43C-4E6091A8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9712" name="Text Box 48">
            <a:extLst>
              <a:ext uri="{FF2B5EF4-FFF2-40B4-BE49-F238E27FC236}">
                <a16:creationId xmlns:a16="http://schemas.microsoft.com/office/drawing/2014/main" id="{49D7D85F-6DE4-44A8-8BF8-E7460AB8E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369713" name="Group 49">
            <a:extLst>
              <a:ext uri="{FF2B5EF4-FFF2-40B4-BE49-F238E27FC236}">
                <a16:creationId xmlns:a16="http://schemas.microsoft.com/office/drawing/2014/main" id="{F6495FEF-5CEE-4041-A940-4AA7A98DA118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>
              <a:extLst>
                <a:ext uri="{FF2B5EF4-FFF2-40B4-BE49-F238E27FC236}">
                  <a16:creationId xmlns:a16="http://schemas.microsoft.com/office/drawing/2014/main" id="{4D8669F4-6A02-41AD-854C-2E35943B3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>
              <a:extLst>
                <a:ext uri="{FF2B5EF4-FFF2-40B4-BE49-F238E27FC236}">
                  <a16:creationId xmlns:a16="http://schemas.microsoft.com/office/drawing/2014/main" id="{49ECF6A7-84CF-413A-BBCB-03A1C0A37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>
            <a:extLst>
              <a:ext uri="{FF2B5EF4-FFF2-40B4-BE49-F238E27FC236}">
                <a16:creationId xmlns:a16="http://schemas.microsoft.com/office/drawing/2014/main" id="{EFE36DA1-BAEA-4EA2-8BC1-9542008B2DE6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>
              <a:extLst>
                <a:ext uri="{FF2B5EF4-FFF2-40B4-BE49-F238E27FC236}">
                  <a16:creationId xmlns:a16="http://schemas.microsoft.com/office/drawing/2014/main" id="{36DB0FE2-63D4-4470-A107-8D1FCA3BD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>
              <a:extLst>
                <a:ext uri="{FF2B5EF4-FFF2-40B4-BE49-F238E27FC236}">
                  <a16:creationId xmlns:a16="http://schemas.microsoft.com/office/drawing/2014/main" id="{4D350FE5-DAB8-41F9-9103-BF7449E64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>
            <a:extLst>
              <a:ext uri="{FF2B5EF4-FFF2-40B4-BE49-F238E27FC236}">
                <a16:creationId xmlns:a16="http://schemas.microsoft.com/office/drawing/2014/main" id="{AB81AF91-6151-40DE-B3A8-C4A66431A9BF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>
              <a:extLst>
                <a:ext uri="{FF2B5EF4-FFF2-40B4-BE49-F238E27FC236}">
                  <a16:creationId xmlns:a16="http://schemas.microsoft.com/office/drawing/2014/main" id="{71FA89BE-0F3A-49B7-B524-5F27475A3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>
              <a:extLst>
                <a:ext uri="{FF2B5EF4-FFF2-40B4-BE49-F238E27FC236}">
                  <a16:creationId xmlns:a16="http://schemas.microsoft.com/office/drawing/2014/main" id="{022795AE-C91C-4404-ADAA-9064A0BD3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>
            <a:extLst>
              <a:ext uri="{FF2B5EF4-FFF2-40B4-BE49-F238E27FC236}">
                <a16:creationId xmlns:a16="http://schemas.microsoft.com/office/drawing/2014/main" id="{BB2F910D-53C8-4628-8564-940072B2D637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>
              <a:extLst>
                <a:ext uri="{FF2B5EF4-FFF2-40B4-BE49-F238E27FC236}">
                  <a16:creationId xmlns:a16="http://schemas.microsoft.com/office/drawing/2014/main" id="{1745ED09-E0A5-46F1-883A-E15E2C0F3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>
              <a:extLst>
                <a:ext uri="{FF2B5EF4-FFF2-40B4-BE49-F238E27FC236}">
                  <a16:creationId xmlns:a16="http://schemas.microsoft.com/office/drawing/2014/main" id="{5F412DC7-11AA-456F-8917-67B77497D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>
            <a:extLst>
              <a:ext uri="{FF2B5EF4-FFF2-40B4-BE49-F238E27FC236}">
                <a16:creationId xmlns:a16="http://schemas.microsoft.com/office/drawing/2014/main" id="{DEC375B0-E15F-42DD-8295-FC886EEF0C79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>
              <a:extLst>
                <a:ext uri="{FF2B5EF4-FFF2-40B4-BE49-F238E27FC236}">
                  <a16:creationId xmlns:a16="http://schemas.microsoft.com/office/drawing/2014/main" id="{38F0509D-7251-424D-90D5-A3D8AC287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>
              <a:extLst>
                <a:ext uri="{FF2B5EF4-FFF2-40B4-BE49-F238E27FC236}">
                  <a16:creationId xmlns:a16="http://schemas.microsoft.com/office/drawing/2014/main" id="{64654285-C6DC-4B2E-9245-E4C6AD82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>
            <a:extLst>
              <a:ext uri="{FF2B5EF4-FFF2-40B4-BE49-F238E27FC236}">
                <a16:creationId xmlns:a16="http://schemas.microsoft.com/office/drawing/2014/main" id="{E6E33F07-DC05-46E9-8A8F-0F64AAB7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(c) ACK loss</a:t>
            </a:r>
          </a:p>
        </p:txBody>
      </p:sp>
      <p:grpSp>
        <p:nvGrpSpPr>
          <p:cNvPr id="369745" name="Group 81">
            <a:extLst>
              <a:ext uri="{FF2B5EF4-FFF2-40B4-BE49-F238E27FC236}">
                <a16:creationId xmlns:a16="http://schemas.microsoft.com/office/drawing/2014/main" id="{765C96E9-DA04-416E-A3BF-37F6C6A493CA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>
              <a:extLst>
                <a:ext uri="{FF2B5EF4-FFF2-40B4-BE49-F238E27FC236}">
                  <a16:creationId xmlns:a16="http://schemas.microsoft.com/office/drawing/2014/main" id="{9C6BA9E2-9549-4A92-8AA9-4EEE619F0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>
              <a:extLst>
                <a:ext uri="{FF2B5EF4-FFF2-40B4-BE49-F238E27FC236}">
                  <a16:creationId xmlns:a16="http://schemas.microsoft.com/office/drawing/2014/main" id="{50FB4643-007C-408B-9974-CDCFABA16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>
              <a:extLst>
                <a:ext uri="{FF2B5EF4-FFF2-40B4-BE49-F238E27FC236}">
                  <a16:creationId xmlns:a16="http://schemas.microsoft.com/office/drawing/2014/main" id="{0DE0A5C6-D9CC-49F4-81EB-B23D879A8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>
              <a:extLst>
                <a:ext uri="{FF2B5EF4-FFF2-40B4-BE49-F238E27FC236}">
                  <a16:creationId xmlns:a16="http://schemas.microsoft.com/office/drawing/2014/main" id="{425D2952-B541-4B0E-AB69-A97297AB2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>
            <a:extLst>
              <a:ext uri="{FF2B5EF4-FFF2-40B4-BE49-F238E27FC236}">
                <a16:creationId xmlns:a16="http://schemas.microsoft.com/office/drawing/2014/main" id="{2551AC6C-0E29-4C5C-9EA4-6DD20CEFD364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>
              <a:extLst>
                <a:ext uri="{FF2B5EF4-FFF2-40B4-BE49-F238E27FC236}">
                  <a16:creationId xmlns:a16="http://schemas.microsoft.com/office/drawing/2014/main" id="{BF08DA4B-6295-4FFB-9F42-129E32340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>
              <a:extLst>
                <a:ext uri="{FF2B5EF4-FFF2-40B4-BE49-F238E27FC236}">
                  <a16:creationId xmlns:a16="http://schemas.microsoft.com/office/drawing/2014/main" id="{D66620A9-A2A1-4E52-AB1A-DCA3FF8E5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>
              <a:extLst>
                <a:ext uri="{FF2B5EF4-FFF2-40B4-BE49-F238E27FC236}">
                  <a16:creationId xmlns:a16="http://schemas.microsoft.com/office/drawing/2014/main" id="{77668053-0EA3-4488-91FD-4490A9BC4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>
            <a:extLst>
              <a:ext uri="{FF2B5EF4-FFF2-40B4-BE49-F238E27FC236}">
                <a16:creationId xmlns:a16="http://schemas.microsoft.com/office/drawing/2014/main" id="{1E0E5DFF-92A4-4CE5-B7BF-E0DF0E6DFE80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>
              <a:extLst>
                <a:ext uri="{FF2B5EF4-FFF2-40B4-BE49-F238E27FC236}">
                  <a16:creationId xmlns:a16="http://schemas.microsoft.com/office/drawing/2014/main" id="{30EE0BB7-D022-4BF4-8500-A51E348B2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>
              <a:extLst>
                <a:ext uri="{FF2B5EF4-FFF2-40B4-BE49-F238E27FC236}">
                  <a16:creationId xmlns:a16="http://schemas.microsoft.com/office/drawing/2014/main" id="{2659F28E-4065-4793-A6E9-1C512A84F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>
            <a:extLst>
              <a:ext uri="{FF2B5EF4-FFF2-40B4-BE49-F238E27FC236}">
                <a16:creationId xmlns:a16="http://schemas.microsoft.com/office/drawing/2014/main" id="{A6F0DE36-75F4-4F94-853A-189528080B9B}"/>
              </a:ext>
            </a:extLst>
          </p:cNvPr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>
              <a:extLst>
                <a:ext uri="{FF2B5EF4-FFF2-40B4-BE49-F238E27FC236}">
                  <a16:creationId xmlns:a16="http://schemas.microsoft.com/office/drawing/2014/main" id="{8D9A5974-9D12-46D5-8E69-D80DB9648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>
              <a:extLst>
                <a:ext uri="{FF2B5EF4-FFF2-40B4-BE49-F238E27FC236}">
                  <a16:creationId xmlns:a16="http://schemas.microsoft.com/office/drawing/2014/main" id="{C824C795-8CF4-4BAF-8E5D-46A7BDC9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369746" name="Text Box 82">
            <a:extLst>
              <a:ext uri="{FF2B5EF4-FFF2-40B4-BE49-F238E27FC236}">
                <a16:creationId xmlns:a16="http://schemas.microsoft.com/office/drawing/2014/main" id="{86DC40F2-E5DC-4959-B41E-4E5FACDE2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369747" name="Text Box 83">
            <a:extLst>
              <a:ext uri="{FF2B5EF4-FFF2-40B4-BE49-F238E27FC236}">
                <a16:creationId xmlns:a16="http://schemas.microsoft.com/office/drawing/2014/main" id="{389E0767-04F6-4047-B90E-2160A480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ack1</a:t>
            </a:r>
          </a:p>
        </p:txBody>
      </p:sp>
      <p:sp>
        <p:nvSpPr>
          <p:cNvPr id="369748" name="Text Box 84">
            <a:extLst>
              <a:ext uri="{FF2B5EF4-FFF2-40B4-BE49-F238E27FC236}">
                <a16:creationId xmlns:a16="http://schemas.microsoft.com/office/drawing/2014/main" id="{6529F9E6-8A2F-4ECA-A07E-26C3971F0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369749" name="Group 85">
            <a:extLst>
              <a:ext uri="{FF2B5EF4-FFF2-40B4-BE49-F238E27FC236}">
                <a16:creationId xmlns:a16="http://schemas.microsoft.com/office/drawing/2014/main" id="{76AE4F95-5A25-4481-953A-001B9418EE94}"/>
              </a:ext>
            </a:extLst>
          </p:cNvPr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>
              <a:extLst>
                <a:ext uri="{FF2B5EF4-FFF2-40B4-BE49-F238E27FC236}">
                  <a16:creationId xmlns:a16="http://schemas.microsoft.com/office/drawing/2014/main" id="{CCD01251-2510-4449-97D0-304D438EF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>
              <a:extLst>
                <a:ext uri="{FF2B5EF4-FFF2-40B4-BE49-F238E27FC236}">
                  <a16:creationId xmlns:a16="http://schemas.microsoft.com/office/drawing/2014/main" id="{3D8855D2-149E-4FD2-BF74-53B4AFD1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>
            <a:extLst>
              <a:ext uri="{FF2B5EF4-FFF2-40B4-BE49-F238E27FC236}">
                <a16:creationId xmlns:a16="http://schemas.microsoft.com/office/drawing/2014/main" id="{2C86E776-A38F-451D-88E6-6DFDFC91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>
            <a:extLst>
              <a:ext uri="{FF2B5EF4-FFF2-40B4-BE49-F238E27FC236}">
                <a16:creationId xmlns:a16="http://schemas.microsoft.com/office/drawing/2014/main" id="{2E83413B-DCA7-41D2-BD3D-3740E5F2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>
            <a:extLst>
              <a:ext uri="{FF2B5EF4-FFF2-40B4-BE49-F238E27FC236}">
                <a16:creationId xmlns:a16="http://schemas.microsoft.com/office/drawing/2014/main" id="{FE50AF6F-ABC6-4809-82BD-288F7564A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pkt1</a:t>
            </a:r>
          </a:p>
        </p:txBody>
      </p:sp>
      <p:sp>
        <p:nvSpPr>
          <p:cNvPr id="369756" name="Text Box 92">
            <a:extLst>
              <a:ext uri="{FF2B5EF4-FFF2-40B4-BE49-F238E27FC236}">
                <a16:creationId xmlns:a16="http://schemas.microsoft.com/office/drawing/2014/main" id="{0E2CBD49-B91B-40CE-9CAA-18096B19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ack0</a:t>
            </a:r>
          </a:p>
        </p:txBody>
      </p:sp>
      <p:sp>
        <p:nvSpPr>
          <p:cNvPr id="369759" name="Text Box 95">
            <a:extLst>
              <a:ext uri="{FF2B5EF4-FFF2-40B4-BE49-F238E27FC236}">
                <a16:creationId xmlns:a16="http://schemas.microsoft.com/office/drawing/2014/main" id="{8E4CFA39-B694-4F50-9E8D-96456755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ack0</a:t>
            </a:r>
          </a:p>
        </p:txBody>
      </p:sp>
      <p:sp>
        <p:nvSpPr>
          <p:cNvPr id="369761" name="Text Box 97">
            <a:extLst>
              <a:ext uri="{FF2B5EF4-FFF2-40B4-BE49-F238E27FC236}">
                <a16:creationId xmlns:a16="http://schemas.microsoft.com/office/drawing/2014/main" id="{F7FE84EC-E5AC-444C-8417-F7ABB6EA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pkt1</a:t>
            </a:r>
          </a:p>
        </p:txBody>
      </p:sp>
      <p:sp>
        <p:nvSpPr>
          <p:cNvPr id="42027" name="Text Box 99">
            <a:extLst>
              <a:ext uri="{FF2B5EF4-FFF2-40B4-BE49-F238E27FC236}">
                <a16:creationId xmlns:a16="http://schemas.microsoft.com/office/drawing/2014/main" id="{B1DF33B8-E757-45DB-A847-051E6A6C6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send pkt0</a:t>
            </a:r>
          </a:p>
        </p:txBody>
      </p:sp>
      <p:sp>
        <p:nvSpPr>
          <p:cNvPr id="369764" name="Text Box 100">
            <a:extLst>
              <a:ext uri="{FF2B5EF4-FFF2-40B4-BE49-F238E27FC236}">
                <a16:creationId xmlns:a16="http://schemas.microsoft.com/office/drawing/2014/main" id="{B1415AB9-3071-4B41-9E7B-A9A0703E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rcv pkt0</a:t>
            </a:r>
          </a:p>
        </p:txBody>
      </p:sp>
      <p:grpSp>
        <p:nvGrpSpPr>
          <p:cNvPr id="369765" name="Group 101">
            <a:extLst>
              <a:ext uri="{FF2B5EF4-FFF2-40B4-BE49-F238E27FC236}">
                <a16:creationId xmlns:a16="http://schemas.microsoft.com/office/drawing/2014/main" id="{57D71862-359E-4983-83DE-EC113360C1A0}"/>
              </a:ext>
            </a:extLst>
          </p:cNvPr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>
              <a:extLst>
                <a:ext uri="{FF2B5EF4-FFF2-40B4-BE49-F238E27FC236}">
                  <a16:creationId xmlns:a16="http://schemas.microsoft.com/office/drawing/2014/main" id="{000D9C93-6E41-465C-A161-5EE07C82E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>
              <a:extLst>
                <a:ext uri="{FF2B5EF4-FFF2-40B4-BE49-F238E27FC236}">
                  <a16:creationId xmlns:a16="http://schemas.microsoft.com/office/drawing/2014/main" id="{18936FDA-7806-4091-BE56-D260AA08D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>
            <a:extLst>
              <a:ext uri="{FF2B5EF4-FFF2-40B4-BE49-F238E27FC236}">
                <a16:creationId xmlns:a16="http://schemas.microsoft.com/office/drawing/2014/main" id="{6F5D27E6-6AC9-4DCF-BF46-39774476A2BF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>
              <a:extLst>
                <a:ext uri="{FF2B5EF4-FFF2-40B4-BE49-F238E27FC236}">
                  <a16:creationId xmlns:a16="http://schemas.microsoft.com/office/drawing/2014/main" id="{40037985-66BB-4011-8AED-E39DD146C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>
              <a:extLst>
                <a:ext uri="{FF2B5EF4-FFF2-40B4-BE49-F238E27FC236}">
                  <a16:creationId xmlns:a16="http://schemas.microsoft.com/office/drawing/2014/main" id="{A4FC6C8A-42BC-4EDB-9A1B-36D9CCDB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>
            <a:extLst>
              <a:ext uri="{FF2B5EF4-FFF2-40B4-BE49-F238E27FC236}">
                <a16:creationId xmlns:a16="http://schemas.microsoft.com/office/drawing/2014/main" id="{CA096377-A262-4C75-8868-AE18261C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(d) premature timeout/ delayed ACK</a:t>
            </a:r>
          </a:p>
        </p:txBody>
      </p:sp>
      <p:grpSp>
        <p:nvGrpSpPr>
          <p:cNvPr id="369786" name="Group 122">
            <a:extLst>
              <a:ext uri="{FF2B5EF4-FFF2-40B4-BE49-F238E27FC236}">
                <a16:creationId xmlns:a16="http://schemas.microsoft.com/office/drawing/2014/main" id="{B630530E-66A5-45E8-B084-BE9E53CF554A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>
              <a:extLst>
                <a:ext uri="{FF2B5EF4-FFF2-40B4-BE49-F238E27FC236}">
                  <a16:creationId xmlns:a16="http://schemas.microsoft.com/office/drawing/2014/main" id="{D444A4EF-3FA7-4D7F-92CA-D820051C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>
              <a:extLst>
                <a:ext uri="{FF2B5EF4-FFF2-40B4-BE49-F238E27FC236}">
                  <a16:creationId xmlns:a16="http://schemas.microsoft.com/office/drawing/2014/main" id="{459270F0-55FE-4B96-BE91-C39FFB310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>
              <a:extLst>
                <a:ext uri="{FF2B5EF4-FFF2-40B4-BE49-F238E27FC236}">
                  <a16:creationId xmlns:a16="http://schemas.microsoft.com/office/drawing/2014/main" id="{52C5098E-852C-44EA-9F83-7F963A008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>
            <a:extLst>
              <a:ext uri="{FF2B5EF4-FFF2-40B4-BE49-F238E27FC236}">
                <a16:creationId xmlns:a16="http://schemas.microsoft.com/office/drawing/2014/main" id="{293639E0-B0D2-4B45-A5E8-3F48B3E9EB13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>
              <a:extLst>
                <a:ext uri="{FF2B5EF4-FFF2-40B4-BE49-F238E27FC236}">
                  <a16:creationId xmlns:a16="http://schemas.microsoft.com/office/drawing/2014/main" id="{35A15388-5308-477C-956E-AD74468D7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>
              <a:extLst>
                <a:ext uri="{FF2B5EF4-FFF2-40B4-BE49-F238E27FC236}">
                  <a16:creationId xmlns:a16="http://schemas.microsoft.com/office/drawing/2014/main" id="{C6A6C947-D3C1-4716-98E9-EB05AFB5A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>
            <a:extLst>
              <a:ext uri="{FF2B5EF4-FFF2-40B4-BE49-F238E27FC236}">
                <a16:creationId xmlns:a16="http://schemas.microsoft.com/office/drawing/2014/main" id="{434BC956-15EF-48A8-BAAE-E642E2454392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>
              <a:extLst>
                <a:ext uri="{FF2B5EF4-FFF2-40B4-BE49-F238E27FC236}">
                  <a16:creationId xmlns:a16="http://schemas.microsoft.com/office/drawing/2014/main" id="{FDDD06CD-5DFA-4ED7-A2E7-CDDF8BD66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>
              <a:extLst>
                <a:ext uri="{FF2B5EF4-FFF2-40B4-BE49-F238E27FC236}">
                  <a16:creationId xmlns:a16="http://schemas.microsoft.com/office/drawing/2014/main" id="{1D435F0C-4972-4F3D-B5AC-60BF8903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/>
                <a:t>resend pkt1</a:t>
              </a:r>
            </a:p>
          </p:txBody>
        </p:sp>
      </p:grpSp>
      <p:grpSp>
        <p:nvGrpSpPr>
          <p:cNvPr id="369797" name="Group 133">
            <a:extLst>
              <a:ext uri="{FF2B5EF4-FFF2-40B4-BE49-F238E27FC236}">
                <a16:creationId xmlns:a16="http://schemas.microsoft.com/office/drawing/2014/main" id="{02FDFF4D-0F39-4140-B860-84689602E675}"/>
              </a:ext>
            </a:extLst>
          </p:cNvPr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>
              <a:extLst>
                <a:ext uri="{FF2B5EF4-FFF2-40B4-BE49-F238E27FC236}">
                  <a16:creationId xmlns:a16="http://schemas.microsoft.com/office/drawing/2014/main" id="{D30BA2BC-3160-4CA6-B1DC-C65453D74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>
              <a:extLst>
                <a:ext uri="{FF2B5EF4-FFF2-40B4-BE49-F238E27FC236}">
                  <a16:creationId xmlns:a16="http://schemas.microsoft.com/office/drawing/2014/main" id="{7D049F21-DAD9-4460-AF24-010C1FAF5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>
              <a:extLst>
                <a:ext uri="{FF2B5EF4-FFF2-40B4-BE49-F238E27FC236}">
                  <a16:creationId xmlns:a16="http://schemas.microsoft.com/office/drawing/2014/main" id="{41A96E7E-A19A-4FC5-8CEC-650A32592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>
            <a:extLst>
              <a:ext uri="{FF2B5EF4-FFF2-40B4-BE49-F238E27FC236}">
                <a16:creationId xmlns:a16="http://schemas.microsoft.com/office/drawing/2014/main" id="{AE190D83-0309-4EC2-B142-6D811CC02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>
            <a:extLst>
              <a:ext uri="{FF2B5EF4-FFF2-40B4-BE49-F238E27FC236}">
                <a16:creationId xmlns:a16="http://schemas.microsoft.com/office/drawing/2014/main" id="{0B551FD1-AA15-42E2-A615-8BC04EAF45E3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>
              <a:extLst>
                <a:ext uri="{FF2B5EF4-FFF2-40B4-BE49-F238E27FC236}">
                  <a16:creationId xmlns:a16="http://schemas.microsoft.com/office/drawing/2014/main" id="{80F98942-96E0-4585-A5C3-DD728501F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send ack1</a:t>
              </a:r>
            </a:p>
          </p:txBody>
        </p:sp>
        <p:sp>
          <p:nvSpPr>
            <p:cNvPr id="42039" name="Text Box 96">
              <a:extLst>
                <a:ext uri="{FF2B5EF4-FFF2-40B4-BE49-F238E27FC236}">
                  <a16:creationId xmlns:a16="http://schemas.microsoft.com/office/drawing/2014/main" id="{B8F63592-06CE-4FE2-8580-B81030EA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send pkt0</a:t>
              </a:r>
            </a:p>
          </p:txBody>
        </p:sp>
        <p:sp>
          <p:nvSpPr>
            <p:cNvPr id="42040" name="Text Box 98">
              <a:extLst>
                <a:ext uri="{FF2B5EF4-FFF2-40B4-BE49-F238E27FC236}">
                  <a16:creationId xmlns:a16="http://schemas.microsoft.com/office/drawing/2014/main" id="{3FAF0677-B2FD-49B7-B18D-DB1D0BE8E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rcv ack1</a:t>
              </a:r>
            </a:p>
          </p:txBody>
        </p:sp>
        <p:grpSp>
          <p:nvGrpSpPr>
            <p:cNvPr id="57400" name="Group 148">
              <a:extLst>
                <a:ext uri="{FF2B5EF4-FFF2-40B4-BE49-F238E27FC236}">
                  <a16:creationId xmlns:a16="http://schemas.microsoft.com/office/drawing/2014/main" id="{9E71C16E-8836-4750-8485-C20A9705D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>
                <a:extLst>
                  <a:ext uri="{FF2B5EF4-FFF2-40B4-BE49-F238E27FC236}">
                    <a16:creationId xmlns:a16="http://schemas.microsoft.com/office/drawing/2014/main" id="{50F88ED1-C233-4418-BC90-3C2F0CF5C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>
                <a:extLst>
                  <a:ext uri="{FF2B5EF4-FFF2-40B4-BE49-F238E27FC236}">
                    <a16:creationId xmlns:a16="http://schemas.microsoft.com/office/drawing/2014/main" id="{5A5A94A5-3223-423F-82D6-65DCEA318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1" name="Group 150">
              <a:extLst>
                <a:ext uri="{FF2B5EF4-FFF2-40B4-BE49-F238E27FC236}">
                  <a16:creationId xmlns:a16="http://schemas.microsoft.com/office/drawing/2014/main" id="{966659B2-874E-4286-BA8A-D0B98E3FD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>
                <a:extLst>
                  <a:ext uri="{FF2B5EF4-FFF2-40B4-BE49-F238E27FC236}">
                    <a16:creationId xmlns:a16="http://schemas.microsoft.com/office/drawing/2014/main" id="{13AD887C-F377-475C-BF05-DD8FC0DBB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>
                <a:extLst>
                  <a:ext uri="{FF2B5EF4-FFF2-40B4-BE49-F238E27FC236}">
                    <a16:creationId xmlns:a16="http://schemas.microsoft.com/office/drawing/2014/main" id="{4AAB837F-6E27-4030-BCC2-4126E5E9E5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57402" name="Group 113">
              <a:extLst>
                <a:ext uri="{FF2B5EF4-FFF2-40B4-BE49-F238E27FC236}">
                  <a16:creationId xmlns:a16="http://schemas.microsoft.com/office/drawing/2014/main" id="{F8594990-384E-40ED-8271-F538EF995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>
                <a:extLst>
                  <a:ext uri="{FF2B5EF4-FFF2-40B4-BE49-F238E27FC236}">
                    <a16:creationId xmlns:a16="http://schemas.microsoft.com/office/drawing/2014/main" id="{9E60EF59-B1B6-41B9-8ABE-9187D3272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>
                <a:extLst>
                  <a:ext uri="{FF2B5EF4-FFF2-40B4-BE49-F238E27FC236}">
                    <a16:creationId xmlns:a16="http://schemas.microsoft.com/office/drawing/2014/main" id="{8004AD9E-3DA3-4810-9391-B82BCF96A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3" name="Group 137">
              <a:extLst>
                <a:ext uri="{FF2B5EF4-FFF2-40B4-BE49-F238E27FC236}">
                  <a16:creationId xmlns:a16="http://schemas.microsoft.com/office/drawing/2014/main" id="{44BCDB86-59F2-4D57-97A9-DED544058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>
                <a:extLst>
                  <a:ext uri="{FF2B5EF4-FFF2-40B4-BE49-F238E27FC236}">
                    <a16:creationId xmlns:a16="http://schemas.microsoft.com/office/drawing/2014/main" id="{3283AE25-CCC1-4831-83D1-1F45BBBF2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send pkt0</a:t>
                </a:r>
              </a:p>
            </p:txBody>
          </p:sp>
          <p:sp>
            <p:nvSpPr>
              <p:cNvPr id="42059" name="Text Box 135">
                <a:extLst>
                  <a:ext uri="{FF2B5EF4-FFF2-40B4-BE49-F238E27FC236}">
                    <a16:creationId xmlns:a16="http://schemas.microsoft.com/office/drawing/2014/main" id="{8BD9AA16-EB4E-4CB7-8C95-0F9CC1E42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rcv ack1</a:t>
                </a:r>
              </a:p>
            </p:txBody>
          </p:sp>
        </p:grpSp>
        <p:grpSp>
          <p:nvGrpSpPr>
            <p:cNvPr id="57404" name="Group 138">
              <a:extLst>
                <a:ext uri="{FF2B5EF4-FFF2-40B4-BE49-F238E27FC236}">
                  <a16:creationId xmlns:a16="http://schemas.microsoft.com/office/drawing/2014/main" id="{C4B8A22F-916A-44E4-BE84-B53872F67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>
                <a:extLst>
                  <a:ext uri="{FF2B5EF4-FFF2-40B4-BE49-F238E27FC236}">
                    <a16:creationId xmlns:a16="http://schemas.microsoft.com/office/drawing/2014/main" id="{A97146FD-DEA2-489C-B4F4-31936918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>
                <a:extLst>
                  <a:ext uri="{FF2B5EF4-FFF2-40B4-BE49-F238E27FC236}">
                    <a16:creationId xmlns:a16="http://schemas.microsoft.com/office/drawing/2014/main" id="{240C091B-7B8C-4305-9424-6E85F82F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5" name="Group 142">
              <a:extLst>
                <a:ext uri="{FF2B5EF4-FFF2-40B4-BE49-F238E27FC236}">
                  <a16:creationId xmlns:a16="http://schemas.microsoft.com/office/drawing/2014/main" id="{A35E0392-A55E-4A2C-B737-B0FE4FABE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>
                <a:extLst>
                  <a:ext uri="{FF2B5EF4-FFF2-40B4-BE49-F238E27FC236}">
                    <a16:creationId xmlns:a16="http://schemas.microsoft.com/office/drawing/2014/main" id="{02786B32-24D6-4C6C-BBE3-922DB65AF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rcv pkt0</a:t>
                </a:r>
              </a:p>
            </p:txBody>
          </p:sp>
          <p:sp>
            <p:nvSpPr>
              <p:cNvPr id="42055" name="Text Box 144">
                <a:extLst>
                  <a:ext uri="{FF2B5EF4-FFF2-40B4-BE49-F238E27FC236}">
                    <a16:creationId xmlns:a16="http://schemas.microsoft.com/office/drawing/2014/main" id="{F0425B8D-43E9-4D8C-8AB2-5DD1A9FFB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send ack0</a:t>
                </a:r>
              </a:p>
            </p:txBody>
          </p:sp>
        </p:grpSp>
        <p:grpSp>
          <p:nvGrpSpPr>
            <p:cNvPr id="57406" name="Group 149">
              <a:extLst>
                <a:ext uri="{FF2B5EF4-FFF2-40B4-BE49-F238E27FC236}">
                  <a16:creationId xmlns:a16="http://schemas.microsoft.com/office/drawing/2014/main" id="{011CBFA7-6573-40DA-9F51-25D0AC265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>
                <a:extLst>
                  <a:ext uri="{FF2B5EF4-FFF2-40B4-BE49-F238E27FC236}">
                    <a16:creationId xmlns:a16="http://schemas.microsoft.com/office/drawing/2014/main" id="{473EBBB0-3779-42D5-A090-1F42F9D9F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>
                <a:extLst>
                  <a:ext uri="{FF2B5EF4-FFF2-40B4-BE49-F238E27FC236}">
                    <a16:creationId xmlns:a16="http://schemas.microsoft.com/office/drawing/2014/main" id="{5C36D44F-45E6-4F8C-81EB-7BCB50EE5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7" name="Group 152">
              <a:extLst>
                <a:ext uri="{FF2B5EF4-FFF2-40B4-BE49-F238E27FC236}">
                  <a16:creationId xmlns:a16="http://schemas.microsoft.com/office/drawing/2014/main" id="{A742F164-3C0B-41BA-83B6-F8F875B7E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>
                <a:extLst>
                  <a:ext uri="{FF2B5EF4-FFF2-40B4-BE49-F238E27FC236}">
                    <a16:creationId xmlns:a16="http://schemas.microsoft.com/office/drawing/2014/main" id="{2C9DA0F8-0231-476D-8D7E-F14A6276F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rcv pkt0</a:t>
                </a:r>
              </a:p>
            </p:txBody>
          </p:sp>
          <p:sp>
            <p:nvSpPr>
              <p:cNvPr id="42050" name="Text Box 94">
                <a:extLst>
                  <a:ext uri="{FF2B5EF4-FFF2-40B4-BE49-F238E27FC236}">
                    <a16:creationId xmlns:a16="http://schemas.microsoft.com/office/drawing/2014/main" id="{846F5CBC-FDBE-4BC9-ABC6-E6DB0091C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send ack0</a:t>
                </a:r>
              </a:p>
            </p:txBody>
          </p:sp>
          <p:sp>
            <p:nvSpPr>
              <p:cNvPr id="42051" name="Text Box 151">
                <a:extLst>
                  <a:ext uri="{FF2B5EF4-FFF2-40B4-BE49-F238E27FC236}">
                    <a16:creationId xmlns:a16="http://schemas.microsoft.com/office/drawing/2014/main" id="{8144CDFB-3438-4071-9B5A-A04F32292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/>
                  <a:t>(detect duplicate)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>
            <a:extLst>
              <a:ext uri="{FF2B5EF4-FFF2-40B4-BE49-F238E27FC236}">
                <a16:creationId xmlns:a16="http://schemas.microsoft.com/office/drawing/2014/main" id="{3BB16B74-97A0-49B7-9CDE-5D50D25C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3011" name="Slide Number Placeholder 6">
            <a:extLst>
              <a:ext uri="{FF2B5EF4-FFF2-40B4-BE49-F238E27FC236}">
                <a16:creationId xmlns:a16="http://schemas.microsoft.com/office/drawing/2014/main" id="{5C0138CB-11FA-4B44-954D-FF90CD4E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2754BF3-770D-4DD7-B39B-092790D16F35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3FBF8ED9-59AD-4B97-AA1E-C2AB8E6A0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Performance of rdt3.0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BA9022A8-4AEE-45CD-8A66-1396DC5009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rdt3.0 is correct, but performance stinks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e.g.: 1 Gbps link, 15 ms prop. delay, 8000 bit packet: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5703F813-4E6D-467F-BF3F-6CB76A461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U </a:t>
            </a:r>
            <a:r>
              <a:rPr lang="en-US" altLang="en-US" sz="2400" baseline="-25000">
                <a:latin typeface="Gill Sans MT" panose="020B0502020104020203" pitchFamily="34" charset="0"/>
              </a:rPr>
              <a:t>sender</a:t>
            </a:r>
            <a:r>
              <a:rPr lang="en-US" altLang="en-US" sz="2400">
                <a:latin typeface="Gill Sans MT" panose="020B0502020104020203" pitchFamily="34" charset="0"/>
              </a:rPr>
              <a:t>: </a:t>
            </a: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utilization</a:t>
            </a:r>
            <a:r>
              <a:rPr lang="en-US" altLang="en-US" sz="2400">
                <a:latin typeface="Gill Sans MT" panose="020B0502020104020203" pitchFamily="34" charset="0"/>
              </a:rPr>
              <a:t> – fraction of time sender busy sending</a:t>
            </a:r>
          </a:p>
        </p:txBody>
      </p:sp>
      <p:graphicFrame>
        <p:nvGraphicFramePr>
          <p:cNvPr id="58374" name="Object 5">
            <a:extLst>
              <a:ext uri="{FF2B5EF4-FFF2-40B4-BE49-F238E27FC236}">
                <a16:creationId xmlns:a16="http://schemas.microsoft.com/office/drawing/2014/main" id="{E92CB350-BE4C-4C16-842E-B2FCBEE00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>
            <a:extLst>
              <a:ext uri="{FF2B5EF4-FFF2-40B4-BE49-F238E27FC236}">
                <a16:creationId xmlns:a16="http://schemas.microsoft.com/office/drawing/2014/main" id="{8120E2EE-A806-43E3-9CE1-00C94809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if RTT=30 msec, 1KB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latin typeface="Gill Sans MT" charset="0"/>
                <a:ea typeface="ＭＳ Ｐゴシック" charset="0"/>
              </a:rPr>
              <a:t> every 30 msec: 33kB/sec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thruput</a:t>
            </a:r>
            <a:r>
              <a:rPr lang="en-US" sz="2400" dirty="0">
                <a:latin typeface="Gill Sans MT" charset="0"/>
                <a:ea typeface="ＭＳ Ｐゴシック" charset="0"/>
              </a:rPr>
              <a:t> over 1 Gbps link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network protocol limits use of physical resources!</a:t>
            </a:r>
          </a:p>
        </p:txBody>
      </p:sp>
      <p:pic>
        <p:nvPicPr>
          <p:cNvPr id="58376" name="Picture 9" descr="underline_base">
            <a:extLst>
              <a:ext uri="{FF2B5EF4-FFF2-40B4-BE49-F238E27FC236}">
                <a16:creationId xmlns:a16="http://schemas.microsoft.com/office/drawing/2014/main" id="{5E99125B-715E-4F67-AE7D-9326B351757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7" name="Group 24">
            <a:extLst>
              <a:ext uri="{FF2B5EF4-FFF2-40B4-BE49-F238E27FC236}">
                <a16:creationId xmlns:a16="http://schemas.microsoft.com/office/drawing/2014/main" id="{DB4E164F-DA17-4945-8C32-DA434A7429B5}"/>
              </a:ext>
            </a:extLst>
          </p:cNvPr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4658EB39-2BE0-414C-BB11-A63710D81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latin typeface="Arial" charset="0"/>
                </a:rPr>
                <a:t>D</a:t>
              </a:r>
              <a:r>
                <a:rPr lang="en-US" sz="2400" i="1" baseline="-25000">
                  <a:latin typeface="Arial" charset="0"/>
                </a:rPr>
                <a:t>trans</a:t>
              </a:r>
              <a:r>
                <a:rPr lang="en-US" sz="2400" i="1">
                  <a:latin typeface="Arial" charset="0"/>
                </a:rPr>
                <a:t> =</a:t>
              </a:r>
            </a:p>
          </p:txBody>
        </p:sp>
        <p:grpSp>
          <p:nvGrpSpPr>
            <p:cNvPr id="58379" name="Group 14">
              <a:extLst>
                <a:ext uri="{FF2B5EF4-FFF2-40B4-BE49-F238E27FC236}">
                  <a16:creationId xmlns:a16="http://schemas.microsoft.com/office/drawing/2014/main" id="{8DA0D584-63AE-42F3-BB57-28394B0F1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>
                <a:extLst>
                  <a:ext uri="{FF2B5EF4-FFF2-40B4-BE49-F238E27FC236}">
                    <a16:creationId xmlns:a16="http://schemas.microsoft.com/office/drawing/2014/main" id="{DF0DD87B-FCE4-4DD5-902C-D340D6D24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/>
                  <a:t>L</a:t>
                </a:r>
              </a:p>
            </p:txBody>
          </p:sp>
          <p:sp>
            <p:nvSpPr>
              <p:cNvPr id="43030" name="Text Box 12">
                <a:extLst>
                  <a:ext uri="{FF2B5EF4-FFF2-40B4-BE49-F238E27FC236}">
                    <a16:creationId xmlns:a16="http://schemas.microsoft.com/office/drawing/2014/main" id="{93F33DE6-89AD-4866-A66B-B47F19D3D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>
                <a:extLst>
                  <a:ext uri="{FF2B5EF4-FFF2-40B4-BE49-F238E27FC236}">
                    <a16:creationId xmlns:a16="http://schemas.microsoft.com/office/drawing/2014/main" id="{54F41332-BA01-46B3-BFD8-49AFAE2CB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8380" name="Group 19">
              <a:extLst>
                <a:ext uri="{FF2B5EF4-FFF2-40B4-BE49-F238E27FC236}">
                  <a16:creationId xmlns:a16="http://schemas.microsoft.com/office/drawing/2014/main" id="{9A2508E2-8DAE-4566-A57D-0AAF45C6B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>
                <a:extLst>
                  <a:ext uri="{FF2B5EF4-FFF2-40B4-BE49-F238E27FC236}">
                    <a16:creationId xmlns:a16="http://schemas.microsoft.com/office/drawing/2014/main" id="{3B0794BC-465C-4A05-882F-CBC2A9ACE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latin typeface="Comic Sans MS" charset="0"/>
                  </a:rPr>
                  <a:t> 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43026" name="Text Box 16">
                <a:extLst>
                  <a:ext uri="{FF2B5EF4-FFF2-40B4-BE49-F238E27FC236}">
                    <a16:creationId xmlns:a16="http://schemas.microsoft.com/office/drawing/2014/main" id="{DCB48FA7-5B2D-4588-BBA6-238034739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>
                <a:extLst>
                  <a:ext uri="{FF2B5EF4-FFF2-40B4-BE49-F238E27FC236}">
                    <a16:creationId xmlns:a16="http://schemas.microsoft.com/office/drawing/2014/main" id="{8FA9EEFF-23F9-443E-B3DA-80311769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/>
                  <a:t>10</a:t>
                </a:r>
                <a:r>
                  <a:rPr lang="en-US" sz="2400" i="1" baseline="30000"/>
                  <a:t>9 </a:t>
                </a:r>
                <a:r>
                  <a:rPr lang="en-US" sz="2400" i="1"/>
                  <a:t>bits/sec</a:t>
                </a:r>
              </a:p>
            </p:txBody>
          </p:sp>
          <p:sp>
            <p:nvSpPr>
              <p:cNvPr id="43028" name="Line 18">
                <a:extLst>
                  <a:ext uri="{FF2B5EF4-FFF2-40B4-BE49-F238E27FC236}">
                    <a16:creationId xmlns:a16="http://schemas.microsoft.com/office/drawing/2014/main" id="{F951C40D-2345-4A6F-9289-761B40B01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3022" name="Text Box 20">
              <a:extLst>
                <a:ext uri="{FF2B5EF4-FFF2-40B4-BE49-F238E27FC236}">
                  <a16:creationId xmlns:a16="http://schemas.microsoft.com/office/drawing/2014/main" id="{B3EE1832-2E7F-4BA2-91BE-3E8CBF44E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43023" name="Text Box 22">
              <a:extLst>
                <a:ext uri="{FF2B5EF4-FFF2-40B4-BE49-F238E27FC236}">
                  <a16:creationId xmlns:a16="http://schemas.microsoft.com/office/drawing/2014/main" id="{85C72C6C-5EBA-481D-BC1B-2C4C00515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43024" name="Text Box 23">
              <a:extLst>
                <a:ext uri="{FF2B5EF4-FFF2-40B4-BE49-F238E27FC236}">
                  <a16:creationId xmlns:a16="http://schemas.microsoft.com/office/drawing/2014/main" id="{33E42A7B-725F-4158-819D-BF3292A5F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latin typeface="Arial" charset="0"/>
                </a:rPr>
                <a:t>8 microsecs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36C589C3-17DB-4D48-94C7-AD25A85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1203E27F-DC93-470B-8C28-34E93DFE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70AC5F3-6A01-4BB1-AB5F-96FEE889395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pic>
        <p:nvPicPr>
          <p:cNvPr id="59395" name="Picture 32" descr="underline_base">
            <a:extLst>
              <a:ext uri="{FF2B5EF4-FFF2-40B4-BE49-F238E27FC236}">
                <a16:creationId xmlns:a16="http://schemas.microsoft.com/office/drawing/2014/main" id="{3F55731B-D7E9-4629-B922-AD533A387B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>
            <a:extLst>
              <a:ext uri="{FF2B5EF4-FFF2-40B4-BE49-F238E27FC236}">
                <a16:creationId xmlns:a16="http://schemas.microsoft.com/office/drawing/2014/main" id="{373B1098-D6F2-46BF-8B25-B5224D450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rdt3.0: stop-and-wait operation</a:t>
            </a:r>
          </a:p>
        </p:txBody>
      </p:sp>
      <p:sp>
        <p:nvSpPr>
          <p:cNvPr id="59397" name="Line 3">
            <a:extLst>
              <a:ext uri="{FF2B5EF4-FFF2-40B4-BE49-F238E27FC236}">
                <a16:creationId xmlns:a16="http://schemas.microsoft.com/office/drawing/2014/main" id="{04F50C87-F39E-4B49-BE4F-55210A5ED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455CF2EE-1D65-4C79-99C4-BAB74982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59399" name="Line 5">
            <a:extLst>
              <a:ext uri="{FF2B5EF4-FFF2-40B4-BE49-F238E27FC236}">
                <a16:creationId xmlns:a16="http://schemas.microsoft.com/office/drawing/2014/main" id="{8B336A9E-707C-448A-A6BB-4FC5D5997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6">
            <a:extLst>
              <a:ext uri="{FF2B5EF4-FFF2-40B4-BE49-F238E27FC236}">
                <a16:creationId xmlns:a16="http://schemas.microsoft.com/office/drawing/2014/main" id="{FBB167C1-3F38-416B-ACB7-97BF9DE1A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7F84BEB6-1B6B-41A6-AB06-2CA9A051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sender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02" name="Text Box 8">
            <a:extLst>
              <a:ext uri="{FF2B5EF4-FFF2-40B4-BE49-F238E27FC236}">
                <a16:creationId xmlns:a16="http://schemas.microsoft.com/office/drawing/2014/main" id="{7D954010-5C82-4700-943C-4D61ACE6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receiver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03" name="Line 9">
            <a:extLst>
              <a:ext uri="{FF2B5EF4-FFF2-40B4-BE49-F238E27FC236}">
                <a16:creationId xmlns:a16="http://schemas.microsoft.com/office/drawing/2014/main" id="{41C5BD29-E2CC-42B7-875A-601C4179C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0">
            <a:extLst>
              <a:ext uri="{FF2B5EF4-FFF2-40B4-BE49-F238E27FC236}">
                <a16:creationId xmlns:a16="http://schemas.microsoft.com/office/drawing/2014/main" id="{06AFCD63-C5BF-42DB-9335-6D4D881DD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1">
            <a:extLst>
              <a:ext uri="{FF2B5EF4-FFF2-40B4-BE49-F238E27FC236}">
                <a16:creationId xmlns:a16="http://schemas.microsoft.com/office/drawing/2014/main" id="{7BCBC4F1-1E00-457C-8B97-658D1EF0F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Freeform 12">
            <a:extLst>
              <a:ext uri="{FF2B5EF4-FFF2-40B4-BE49-F238E27FC236}">
                <a16:creationId xmlns:a16="http://schemas.microsoft.com/office/drawing/2014/main" id="{D5A28CFC-9E0A-4771-BD91-41E639BA85A3}"/>
              </a:ext>
            </a:extLst>
          </p:cNvPr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3">
            <a:extLst>
              <a:ext uri="{FF2B5EF4-FFF2-40B4-BE49-F238E27FC236}">
                <a16:creationId xmlns:a16="http://schemas.microsoft.com/office/drawing/2014/main" id="{AAC4C6CD-83BB-4A3D-AA1F-0397DE4C2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4">
            <a:extLst>
              <a:ext uri="{FF2B5EF4-FFF2-40B4-BE49-F238E27FC236}">
                <a16:creationId xmlns:a16="http://schemas.microsoft.com/office/drawing/2014/main" id="{2B062BA6-9080-48DB-9C41-A861FADD8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5">
            <a:extLst>
              <a:ext uri="{FF2B5EF4-FFF2-40B4-BE49-F238E27FC236}">
                <a16:creationId xmlns:a16="http://schemas.microsoft.com/office/drawing/2014/main" id="{919604F9-CD59-40C9-A007-3ED26C797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Text Box 16">
            <a:extLst>
              <a:ext uri="{FF2B5EF4-FFF2-40B4-BE49-F238E27FC236}">
                <a16:creationId xmlns:a16="http://schemas.microsoft.com/office/drawing/2014/main" id="{0FEDEBA3-AA10-4A10-8887-2C57E232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1" name="Line 17">
            <a:extLst>
              <a:ext uri="{FF2B5EF4-FFF2-40B4-BE49-F238E27FC236}">
                <a16:creationId xmlns:a16="http://schemas.microsoft.com/office/drawing/2014/main" id="{2B818EDF-3605-4614-8175-8BA402BB3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18">
            <a:extLst>
              <a:ext uri="{FF2B5EF4-FFF2-40B4-BE49-F238E27FC236}">
                <a16:creationId xmlns:a16="http://schemas.microsoft.com/office/drawing/2014/main" id="{24B20F93-1FAA-4E7F-8282-8C4C2426A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Text Box 19">
            <a:extLst>
              <a:ext uri="{FF2B5EF4-FFF2-40B4-BE49-F238E27FC236}">
                <a16:creationId xmlns:a16="http://schemas.microsoft.com/office/drawing/2014/main" id="{F46ACA74-8E11-4675-9B9A-4CA2343D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last packet bit transmitted,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4" name="Line 20">
            <a:extLst>
              <a:ext uri="{FF2B5EF4-FFF2-40B4-BE49-F238E27FC236}">
                <a16:creationId xmlns:a16="http://schemas.microsoft.com/office/drawing/2014/main" id="{069918FE-AE7C-49EC-ACA5-9DA7C388B7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Text Box 21">
            <a:extLst>
              <a:ext uri="{FF2B5EF4-FFF2-40B4-BE49-F238E27FC236}">
                <a16:creationId xmlns:a16="http://schemas.microsoft.com/office/drawing/2014/main" id="{A193D43F-3E50-4668-99BD-8CDDD4E1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first packet bit arrives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6" name="Line 22">
            <a:extLst>
              <a:ext uri="{FF2B5EF4-FFF2-40B4-BE49-F238E27FC236}">
                <a16:creationId xmlns:a16="http://schemas.microsoft.com/office/drawing/2014/main" id="{38720C46-FA68-4DC2-8EE2-FB404A5CD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938E27EA-11F3-44A0-A2DC-35686401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last packet bit arrives, send ACK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767009C0-8DF1-474C-923C-BC28651C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en-US">
                <a:latin typeface="Arial" panose="020B0604020202020204" pitchFamily="34" charset="0"/>
              </a:rPr>
              <a:t>packet,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9" name="Freeform 25">
            <a:extLst>
              <a:ext uri="{FF2B5EF4-FFF2-40B4-BE49-F238E27FC236}">
                <a16:creationId xmlns:a16="http://schemas.microsoft.com/office/drawing/2014/main" id="{F0056941-28D2-4063-960B-B262D9CA50C4}"/>
              </a:ext>
            </a:extLst>
          </p:cNvPr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20" name="Group 26">
            <a:extLst>
              <a:ext uri="{FF2B5EF4-FFF2-40B4-BE49-F238E27FC236}">
                <a16:creationId xmlns:a16="http://schemas.microsoft.com/office/drawing/2014/main" id="{12CCF158-EC05-456E-876B-82118FDA546B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59424" name="Line 27">
              <a:extLst>
                <a:ext uri="{FF2B5EF4-FFF2-40B4-BE49-F238E27FC236}">
                  <a16:creationId xmlns:a16="http://schemas.microsoft.com/office/drawing/2014/main" id="{8EAF8A09-1330-4104-AF16-90E8EDBFC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28">
              <a:extLst>
                <a:ext uri="{FF2B5EF4-FFF2-40B4-BE49-F238E27FC236}">
                  <a16:creationId xmlns:a16="http://schemas.microsoft.com/office/drawing/2014/main" id="{7125C2FE-6040-4B6A-AFAD-B9595B9C7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21" name="Line 29">
            <a:extLst>
              <a:ext uri="{FF2B5EF4-FFF2-40B4-BE49-F238E27FC236}">
                <a16:creationId xmlns:a16="http://schemas.microsoft.com/office/drawing/2014/main" id="{00D7088F-07A0-485E-82EF-45AEC6AD5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30">
            <a:extLst>
              <a:ext uri="{FF2B5EF4-FFF2-40B4-BE49-F238E27FC236}">
                <a16:creationId xmlns:a16="http://schemas.microsoft.com/office/drawing/2014/main" id="{D2A2DC25-97F8-44F2-B9A5-AF920B8D4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423" name="Object 35">
            <a:extLst>
              <a:ext uri="{FF2B5EF4-FFF2-40B4-BE49-F238E27FC236}">
                <a16:creationId xmlns:a16="http://schemas.microsoft.com/office/drawing/2014/main" id="{3FFFE8B9-585F-4B28-9E50-E4FDF2A54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>
            <a:extLst>
              <a:ext uri="{FF2B5EF4-FFF2-40B4-BE49-F238E27FC236}">
                <a16:creationId xmlns:a16="http://schemas.microsoft.com/office/drawing/2014/main" id="{0C6299D9-9B7F-47B8-A204-79EE605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5059" name="Slide Number Placeholder 6">
            <a:extLst>
              <a:ext uri="{FF2B5EF4-FFF2-40B4-BE49-F238E27FC236}">
                <a16:creationId xmlns:a16="http://schemas.microsoft.com/office/drawing/2014/main" id="{7202F969-E04D-4D0F-B908-50EBECA4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6185B40B-B36D-4EF5-9576-2027CB7D5D69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pic>
        <p:nvPicPr>
          <p:cNvPr id="60419" name="Picture 6" descr="underline_base">
            <a:extLst>
              <a:ext uri="{FF2B5EF4-FFF2-40B4-BE49-F238E27FC236}">
                <a16:creationId xmlns:a16="http://schemas.microsoft.com/office/drawing/2014/main" id="{E87BA57E-B66C-4CC1-B1DD-AFEED1E6B6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>
            <a:extLst>
              <a:ext uri="{FF2B5EF4-FFF2-40B4-BE49-F238E27FC236}">
                <a16:creationId xmlns:a16="http://schemas.microsoft.com/office/drawing/2014/main" id="{0C90EF05-4797-4A85-8283-2A89479ED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0410BE2B-A903-44AF-AAED-A3303544F7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pipelining:</a:t>
            </a:r>
            <a:r>
              <a:rPr lang="en-US" altLang="en-US"/>
              <a:t> sender allows multiple, </a:t>
            </a:r>
            <a:r>
              <a:rPr lang="ja-JP" altLang="en-US"/>
              <a:t>“</a:t>
            </a:r>
            <a:r>
              <a:rPr lang="en-US" altLang="ja-JP"/>
              <a:t>in-flight</a:t>
            </a:r>
            <a:r>
              <a:rPr lang="ja-JP" altLang="en-US"/>
              <a:t>”</a:t>
            </a:r>
            <a:r>
              <a:rPr lang="en-US" altLang="ja-JP"/>
              <a:t>, yet-to-be-acknowledged pkts</a:t>
            </a:r>
          </a:p>
          <a:p>
            <a:pPr lvl="1"/>
            <a:r>
              <a:rPr lang="en-US" altLang="en-US"/>
              <a:t>range of sequence numbers must be increased</a:t>
            </a:r>
          </a:p>
          <a:p>
            <a:pPr lvl="1"/>
            <a:r>
              <a:rPr lang="en-US" altLang="en-US"/>
              <a:t>buffering at sender and/or receiver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7BBF4DA0-98ED-4E42-B73D-3ECBABE27B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0423" name="Picture 5" descr="rdt_pipelined1">
            <a:extLst>
              <a:ext uri="{FF2B5EF4-FFF2-40B4-BE49-F238E27FC236}">
                <a16:creationId xmlns:a16="http://schemas.microsoft.com/office/drawing/2014/main" id="{17DE0690-C765-44EE-B6A2-AB75B26C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44">
            <a:extLst>
              <a:ext uri="{FF2B5EF4-FFF2-40B4-BE49-F238E27FC236}">
                <a16:creationId xmlns:a16="http://schemas.microsoft.com/office/drawing/2014/main" id="{D9CDBB10-1E73-4729-8C5F-68097ED75AC8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>
              <a:extLst>
                <a:ext uri="{FF2B5EF4-FFF2-40B4-BE49-F238E27FC236}">
                  <a16:creationId xmlns:a16="http://schemas.microsoft.com/office/drawing/2014/main" id="{4ABBF4EC-C416-43C1-8943-F66077BF0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8" name="Group 36">
              <a:extLst>
                <a:ext uri="{FF2B5EF4-FFF2-40B4-BE49-F238E27FC236}">
                  <a16:creationId xmlns:a16="http://schemas.microsoft.com/office/drawing/2014/main" id="{6C531C5E-C3FB-4A49-9F9E-715B471E57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>
                <a:extLst>
                  <a:ext uri="{FF2B5EF4-FFF2-40B4-BE49-F238E27FC236}">
                    <a16:creationId xmlns:a16="http://schemas.microsoft.com/office/drawing/2014/main" id="{E9574AD1-78D9-475A-A087-AD86BAADD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00" name="Freeform 38">
                <a:extLst>
                  <a:ext uri="{FF2B5EF4-FFF2-40B4-BE49-F238E27FC236}">
                    <a16:creationId xmlns:a16="http://schemas.microsoft.com/office/drawing/2014/main" id="{3319134A-F93A-4002-89A3-A8167B002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0425" name="Freeform 48">
            <a:extLst>
              <a:ext uri="{FF2B5EF4-FFF2-40B4-BE49-F238E27FC236}">
                <a16:creationId xmlns:a16="http://schemas.microsoft.com/office/drawing/2014/main" id="{243760E8-CC8A-4C1D-9746-15B2E699209A}"/>
              </a:ext>
            </a:extLst>
          </p:cNvPr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0426" name="Group 50">
            <a:extLst>
              <a:ext uri="{FF2B5EF4-FFF2-40B4-BE49-F238E27FC236}">
                <a16:creationId xmlns:a16="http://schemas.microsoft.com/office/drawing/2014/main" id="{2B511C02-7E9F-4083-AC84-190F38ECD205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>
              <a:extLst>
                <a:ext uri="{FF2B5EF4-FFF2-40B4-BE49-F238E27FC236}">
                  <a16:creationId xmlns:a16="http://schemas.microsoft.com/office/drawing/2014/main" id="{6D1C6D94-3F71-4C96-A07B-8B810C7A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4" name="Group 52">
              <a:extLst>
                <a:ext uri="{FF2B5EF4-FFF2-40B4-BE49-F238E27FC236}">
                  <a16:creationId xmlns:a16="http://schemas.microsoft.com/office/drawing/2014/main" id="{225EE5F7-9265-4330-A81D-EB3958FE32D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>
                <a:extLst>
                  <a:ext uri="{FF2B5EF4-FFF2-40B4-BE49-F238E27FC236}">
                    <a16:creationId xmlns:a16="http://schemas.microsoft.com/office/drawing/2014/main" id="{B83BF0D5-DBB5-4910-B32B-F50EB2187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96" name="Freeform 54">
                <a:extLst>
                  <a:ext uri="{FF2B5EF4-FFF2-40B4-BE49-F238E27FC236}">
                    <a16:creationId xmlns:a16="http://schemas.microsoft.com/office/drawing/2014/main" id="{C20D69EC-86E6-4A65-9643-D4EEC4C2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0427" name="Group 55">
            <a:extLst>
              <a:ext uri="{FF2B5EF4-FFF2-40B4-BE49-F238E27FC236}">
                <a16:creationId xmlns:a16="http://schemas.microsoft.com/office/drawing/2014/main" id="{384D6A60-AFE7-472E-8A2A-EB87C0CD41E7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60461" name="Freeform 56">
              <a:extLst>
                <a:ext uri="{FF2B5EF4-FFF2-40B4-BE49-F238E27FC236}">
                  <a16:creationId xmlns:a16="http://schemas.microsoft.com/office/drawing/2014/main" id="{41C5E2B8-285E-4AB0-B0C1-6ECF3276D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Rectangle 57">
              <a:extLst>
                <a:ext uri="{FF2B5EF4-FFF2-40B4-BE49-F238E27FC236}">
                  <a16:creationId xmlns:a16="http://schemas.microsoft.com/office/drawing/2014/main" id="{FCEEFCBA-DC0D-47D9-A140-38EAAB7D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63" name="Freeform 58">
              <a:extLst>
                <a:ext uri="{FF2B5EF4-FFF2-40B4-BE49-F238E27FC236}">
                  <a16:creationId xmlns:a16="http://schemas.microsoft.com/office/drawing/2014/main" id="{40C930DF-279F-4295-85E3-6CFAB917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Freeform 59">
              <a:extLst>
                <a:ext uri="{FF2B5EF4-FFF2-40B4-BE49-F238E27FC236}">
                  <a16:creationId xmlns:a16="http://schemas.microsoft.com/office/drawing/2014/main" id="{C527A209-62E2-466B-82E5-0147A3ED2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Rectangle 60">
              <a:extLst>
                <a:ext uri="{FF2B5EF4-FFF2-40B4-BE49-F238E27FC236}">
                  <a16:creationId xmlns:a16="http://schemas.microsoft.com/office/drawing/2014/main" id="{9E06BDF0-1C2F-487D-8C46-BC4ACFC7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6" name="Group 61">
              <a:extLst>
                <a:ext uri="{FF2B5EF4-FFF2-40B4-BE49-F238E27FC236}">
                  <a16:creationId xmlns:a16="http://schemas.microsoft.com/office/drawing/2014/main" id="{0418790A-1E68-4F2E-B4B2-9CF3F7079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>
                <a:extLst>
                  <a:ext uri="{FF2B5EF4-FFF2-40B4-BE49-F238E27FC236}">
                    <a16:creationId xmlns:a16="http://schemas.microsoft.com/office/drawing/2014/main" id="{7E5F4B7E-826D-4F32-BC40-305EDD8E9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3" name="AutoShape 63">
                <a:extLst>
                  <a:ext uri="{FF2B5EF4-FFF2-40B4-BE49-F238E27FC236}">
                    <a16:creationId xmlns:a16="http://schemas.microsoft.com/office/drawing/2014/main" id="{185C49C0-0092-46F5-9000-17B71042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08" name="Rectangle 64">
              <a:extLst>
                <a:ext uri="{FF2B5EF4-FFF2-40B4-BE49-F238E27FC236}">
                  <a16:creationId xmlns:a16="http://schemas.microsoft.com/office/drawing/2014/main" id="{799F13E6-4A03-49A8-B8EA-DDD1D12C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8" name="Group 65">
              <a:extLst>
                <a:ext uri="{FF2B5EF4-FFF2-40B4-BE49-F238E27FC236}">
                  <a16:creationId xmlns:a16="http://schemas.microsoft.com/office/drawing/2014/main" id="{9FC2F194-EE77-46D4-ADCD-2962E1682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>
                <a:extLst>
                  <a:ext uri="{FF2B5EF4-FFF2-40B4-BE49-F238E27FC236}">
                    <a16:creationId xmlns:a16="http://schemas.microsoft.com/office/drawing/2014/main" id="{9F6CA5D7-8DF8-4BEE-A0E9-71CFDA516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1" name="AutoShape 67">
                <a:extLst>
                  <a:ext uri="{FF2B5EF4-FFF2-40B4-BE49-F238E27FC236}">
                    <a16:creationId xmlns:a16="http://schemas.microsoft.com/office/drawing/2014/main" id="{80D11EE3-5EBF-4172-B04C-FBEDBBB75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0" name="Rectangle 68">
              <a:extLst>
                <a:ext uri="{FF2B5EF4-FFF2-40B4-BE49-F238E27FC236}">
                  <a16:creationId xmlns:a16="http://schemas.microsoft.com/office/drawing/2014/main" id="{694106A7-CD71-4BD0-BD4A-6668FFCE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11" name="Rectangle 69">
              <a:extLst>
                <a:ext uri="{FF2B5EF4-FFF2-40B4-BE49-F238E27FC236}">
                  <a16:creationId xmlns:a16="http://schemas.microsoft.com/office/drawing/2014/main" id="{797EAC9A-F621-48EC-B484-F2CFF0C00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71" name="Group 70">
              <a:extLst>
                <a:ext uri="{FF2B5EF4-FFF2-40B4-BE49-F238E27FC236}">
                  <a16:creationId xmlns:a16="http://schemas.microsoft.com/office/drawing/2014/main" id="{EA8A02AA-DF62-4A8F-8FFE-0545A3336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>
                <a:extLst>
                  <a:ext uri="{FF2B5EF4-FFF2-40B4-BE49-F238E27FC236}">
                    <a16:creationId xmlns:a16="http://schemas.microsoft.com/office/drawing/2014/main" id="{3D8BF507-FD13-49AD-8427-EE2742FAD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9" name="AutoShape 72">
                <a:extLst>
                  <a:ext uri="{FF2B5EF4-FFF2-40B4-BE49-F238E27FC236}">
                    <a16:creationId xmlns:a16="http://schemas.microsoft.com/office/drawing/2014/main" id="{90C378A3-D879-4E60-A26B-2390E26CF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72" name="Freeform 73">
              <a:extLst>
                <a:ext uri="{FF2B5EF4-FFF2-40B4-BE49-F238E27FC236}">
                  <a16:creationId xmlns:a16="http://schemas.microsoft.com/office/drawing/2014/main" id="{1719B3BF-BBDE-4D57-A25A-870F507A4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3" name="Group 74">
              <a:extLst>
                <a:ext uri="{FF2B5EF4-FFF2-40B4-BE49-F238E27FC236}">
                  <a16:creationId xmlns:a16="http://schemas.microsoft.com/office/drawing/2014/main" id="{6BEBB45C-D2C5-45AB-A422-3C5CDCB05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>
                <a:extLst>
                  <a:ext uri="{FF2B5EF4-FFF2-40B4-BE49-F238E27FC236}">
                    <a16:creationId xmlns:a16="http://schemas.microsoft.com/office/drawing/2014/main" id="{4714A64A-5228-4DB2-AC73-8DFEF8920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7" name="AutoShape 76">
                <a:extLst>
                  <a:ext uri="{FF2B5EF4-FFF2-40B4-BE49-F238E27FC236}">
                    <a16:creationId xmlns:a16="http://schemas.microsoft.com/office/drawing/2014/main" id="{4F551E65-A412-4192-A53E-65952A08F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5" name="Rectangle 77">
              <a:extLst>
                <a:ext uri="{FF2B5EF4-FFF2-40B4-BE49-F238E27FC236}">
                  <a16:creationId xmlns:a16="http://schemas.microsoft.com/office/drawing/2014/main" id="{BDC51549-ADB0-42F5-BCBB-29BA650DF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5" name="Freeform 78">
              <a:extLst>
                <a:ext uri="{FF2B5EF4-FFF2-40B4-BE49-F238E27FC236}">
                  <a16:creationId xmlns:a16="http://schemas.microsoft.com/office/drawing/2014/main" id="{CD799498-9D8C-4BFC-8697-B5E1BEC3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Freeform 79">
              <a:extLst>
                <a:ext uri="{FF2B5EF4-FFF2-40B4-BE49-F238E27FC236}">
                  <a16:creationId xmlns:a16="http://schemas.microsoft.com/office/drawing/2014/main" id="{63C751E1-EE81-41AD-9B2C-D3294D28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Oval 80">
              <a:extLst>
                <a:ext uri="{FF2B5EF4-FFF2-40B4-BE49-F238E27FC236}">
                  <a16:creationId xmlns:a16="http://schemas.microsoft.com/office/drawing/2014/main" id="{826509AB-259E-413C-95F8-F4A3669B8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8" name="Freeform 81">
              <a:extLst>
                <a:ext uri="{FF2B5EF4-FFF2-40B4-BE49-F238E27FC236}">
                  <a16:creationId xmlns:a16="http://schemas.microsoft.com/office/drawing/2014/main" id="{77B92071-BCB1-48D2-A4B7-35D33FD9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AutoShape 82">
              <a:extLst>
                <a:ext uri="{FF2B5EF4-FFF2-40B4-BE49-F238E27FC236}">
                  <a16:creationId xmlns:a16="http://schemas.microsoft.com/office/drawing/2014/main" id="{7A9B726D-3F3D-4FBF-8888-AF43813B3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1" name="AutoShape 83">
              <a:extLst>
                <a:ext uri="{FF2B5EF4-FFF2-40B4-BE49-F238E27FC236}">
                  <a16:creationId xmlns:a16="http://schemas.microsoft.com/office/drawing/2014/main" id="{6F6145E3-13C4-44DE-BC86-2E48AE24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2" name="Oval 84">
              <a:extLst>
                <a:ext uri="{FF2B5EF4-FFF2-40B4-BE49-F238E27FC236}">
                  <a16:creationId xmlns:a16="http://schemas.microsoft.com/office/drawing/2014/main" id="{8D387E54-06C4-4640-B413-09AF5F9E4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3" name="Oval 85">
              <a:extLst>
                <a:ext uri="{FF2B5EF4-FFF2-40B4-BE49-F238E27FC236}">
                  <a16:creationId xmlns:a16="http://schemas.microsoft.com/office/drawing/2014/main" id="{FD762B39-1791-48FE-BF60-5500CC95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124" name="Oval 86">
              <a:extLst>
                <a:ext uri="{FF2B5EF4-FFF2-40B4-BE49-F238E27FC236}">
                  <a16:creationId xmlns:a16="http://schemas.microsoft.com/office/drawing/2014/main" id="{D8D1F250-DD59-42E5-8414-6EC4B13A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5" name="Rectangle 87">
              <a:extLst>
                <a:ext uri="{FF2B5EF4-FFF2-40B4-BE49-F238E27FC236}">
                  <a16:creationId xmlns:a16="http://schemas.microsoft.com/office/drawing/2014/main" id="{002E194D-3A97-47AB-96FC-3917A2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0428" name="Group 88">
            <a:extLst>
              <a:ext uri="{FF2B5EF4-FFF2-40B4-BE49-F238E27FC236}">
                <a16:creationId xmlns:a16="http://schemas.microsoft.com/office/drawing/2014/main" id="{6E57BC38-C58C-4FFD-A9B1-80F18174117D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60429" name="Freeform 89">
              <a:extLst>
                <a:ext uri="{FF2B5EF4-FFF2-40B4-BE49-F238E27FC236}">
                  <a16:creationId xmlns:a16="http://schemas.microsoft.com/office/drawing/2014/main" id="{501FCB1E-25DE-4C59-B969-CAA4F59B7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90">
              <a:extLst>
                <a:ext uri="{FF2B5EF4-FFF2-40B4-BE49-F238E27FC236}">
                  <a16:creationId xmlns:a16="http://schemas.microsoft.com/office/drawing/2014/main" id="{072C7035-F075-4270-93CF-FF010693C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31" name="Freeform 91">
              <a:extLst>
                <a:ext uri="{FF2B5EF4-FFF2-40B4-BE49-F238E27FC236}">
                  <a16:creationId xmlns:a16="http://schemas.microsoft.com/office/drawing/2014/main" id="{D2FE4012-D613-4EF9-9138-FB188713F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Freeform 92">
              <a:extLst>
                <a:ext uri="{FF2B5EF4-FFF2-40B4-BE49-F238E27FC236}">
                  <a16:creationId xmlns:a16="http://schemas.microsoft.com/office/drawing/2014/main" id="{864F5D87-4637-492B-AAAD-B69D94913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93">
              <a:extLst>
                <a:ext uri="{FF2B5EF4-FFF2-40B4-BE49-F238E27FC236}">
                  <a16:creationId xmlns:a16="http://schemas.microsoft.com/office/drawing/2014/main" id="{EC7BB25A-8091-432D-9AB8-A8E889AA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4" name="Group 94">
              <a:extLst>
                <a:ext uri="{FF2B5EF4-FFF2-40B4-BE49-F238E27FC236}">
                  <a16:creationId xmlns:a16="http://schemas.microsoft.com/office/drawing/2014/main" id="{91B67957-9C83-4608-AA71-351F6DEA7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>
                <a:extLst>
                  <a:ext uri="{FF2B5EF4-FFF2-40B4-BE49-F238E27FC236}">
                    <a16:creationId xmlns:a16="http://schemas.microsoft.com/office/drawing/2014/main" id="{166D9386-7A50-4629-BC4B-55C704BD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01" name="AutoShape 96">
                <a:extLst>
                  <a:ext uri="{FF2B5EF4-FFF2-40B4-BE49-F238E27FC236}">
                    <a16:creationId xmlns:a16="http://schemas.microsoft.com/office/drawing/2014/main" id="{881F3F4A-C142-4932-B88C-49ACB051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6" name="Rectangle 97">
              <a:extLst>
                <a:ext uri="{FF2B5EF4-FFF2-40B4-BE49-F238E27FC236}">
                  <a16:creationId xmlns:a16="http://schemas.microsoft.com/office/drawing/2014/main" id="{393BC016-5403-4D63-8D5A-3C909558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6" name="Group 98">
              <a:extLst>
                <a:ext uri="{FF2B5EF4-FFF2-40B4-BE49-F238E27FC236}">
                  <a16:creationId xmlns:a16="http://schemas.microsoft.com/office/drawing/2014/main" id="{D1DA82E3-BF2E-4FE1-BD76-784C04DBA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>
                <a:extLst>
                  <a:ext uri="{FF2B5EF4-FFF2-40B4-BE49-F238E27FC236}">
                    <a16:creationId xmlns:a16="http://schemas.microsoft.com/office/drawing/2014/main" id="{4D6F1BA3-B971-4D91-A0AC-D76701692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9" name="AutoShape 100">
                <a:extLst>
                  <a:ext uri="{FF2B5EF4-FFF2-40B4-BE49-F238E27FC236}">
                    <a16:creationId xmlns:a16="http://schemas.microsoft.com/office/drawing/2014/main" id="{B4FF928D-79CE-4727-9969-C033AB10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8" name="Rectangle 101">
              <a:extLst>
                <a:ext uri="{FF2B5EF4-FFF2-40B4-BE49-F238E27FC236}">
                  <a16:creationId xmlns:a16="http://schemas.microsoft.com/office/drawing/2014/main" id="{5EE326B3-C383-46CE-8FD6-C73BA6DC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79" name="Rectangle 102">
              <a:extLst>
                <a:ext uri="{FF2B5EF4-FFF2-40B4-BE49-F238E27FC236}">
                  <a16:creationId xmlns:a16="http://schemas.microsoft.com/office/drawing/2014/main" id="{ABC3C45D-C452-491E-8958-C72190876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9" name="Group 103">
              <a:extLst>
                <a:ext uri="{FF2B5EF4-FFF2-40B4-BE49-F238E27FC236}">
                  <a16:creationId xmlns:a16="http://schemas.microsoft.com/office/drawing/2014/main" id="{D2B7CBB6-EDE4-4554-A81D-EE26EF088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>
                <a:extLst>
                  <a:ext uri="{FF2B5EF4-FFF2-40B4-BE49-F238E27FC236}">
                    <a16:creationId xmlns:a16="http://schemas.microsoft.com/office/drawing/2014/main" id="{9EA8D2E7-D309-40A1-B09B-8A6A8E74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7" name="AutoShape 105">
                <a:extLst>
                  <a:ext uri="{FF2B5EF4-FFF2-40B4-BE49-F238E27FC236}">
                    <a16:creationId xmlns:a16="http://schemas.microsoft.com/office/drawing/2014/main" id="{267BDE52-BA5B-4548-BE53-26E399B8B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40" name="Freeform 106">
              <a:extLst>
                <a:ext uri="{FF2B5EF4-FFF2-40B4-BE49-F238E27FC236}">
                  <a16:creationId xmlns:a16="http://schemas.microsoft.com/office/drawing/2014/main" id="{69C2D865-4C74-4037-8A17-BE8AB87FB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41" name="Group 107">
              <a:extLst>
                <a:ext uri="{FF2B5EF4-FFF2-40B4-BE49-F238E27FC236}">
                  <a16:creationId xmlns:a16="http://schemas.microsoft.com/office/drawing/2014/main" id="{A69B6FED-0511-49B9-9579-3D289A12C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>
                <a:extLst>
                  <a:ext uri="{FF2B5EF4-FFF2-40B4-BE49-F238E27FC236}">
                    <a16:creationId xmlns:a16="http://schemas.microsoft.com/office/drawing/2014/main" id="{CBA8F0C4-0894-43D5-BF4F-0423A95F1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5" name="AutoShape 109">
                <a:extLst>
                  <a:ext uri="{FF2B5EF4-FFF2-40B4-BE49-F238E27FC236}">
                    <a16:creationId xmlns:a16="http://schemas.microsoft.com/office/drawing/2014/main" id="{9EF69DEF-4A34-49FE-BB1C-C470AE31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83" name="Rectangle 110">
              <a:extLst>
                <a:ext uri="{FF2B5EF4-FFF2-40B4-BE49-F238E27FC236}">
                  <a16:creationId xmlns:a16="http://schemas.microsoft.com/office/drawing/2014/main" id="{8264AB71-B5D7-4A6C-A112-4EC8C017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3" name="Freeform 111">
              <a:extLst>
                <a:ext uri="{FF2B5EF4-FFF2-40B4-BE49-F238E27FC236}">
                  <a16:creationId xmlns:a16="http://schemas.microsoft.com/office/drawing/2014/main" id="{BACFF99E-41A0-4E87-A4B5-55C1745C8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Freeform 112">
              <a:extLst>
                <a:ext uri="{FF2B5EF4-FFF2-40B4-BE49-F238E27FC236}">
                  <a16:creationId xmlns:a16="http://schemas.microsoft.com/office/drawing/2014/main" id="{E1E6B9F4-DD45-4176-B55F-9D0B9688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Oval 113">
              <a:extLst>
                <a:ext uri="{FF2B5EF4-FFF2-40B4-BE49-F238E27FC236}">
                  <a16:creationId xmlns:a16="http://schemas.microsoft.com/office/drawing/2014/main" id="{A3201A8C-05F1-402E-888B-34E9C710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6" name="Freeform 114">
              <a:extLst>
                <a:ext uri="{FF2B5EF4-FFF2-40B4-BE49-F238E27FC236}">
                  <a16:creationId xmlns:a16="http://schemas.microsoft.com/office/drawing/2014/main" id="{4B506A48-522A-4C73-B3BB-6A38FAFDB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AutoShape 115">
              <a:extLst>
                <a:ext uri="{FF2B5EF4-FFF2-40B4-BE49-F238E27FC236}">
                  <a16:creationId xmlns:a16="http://schemas.microsoft.com/office/drawing/2014/main" id="{F1165EDD-F551-4A7E-B939-4B49E5B2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89" name="AutoShape 116">
              <a:extLst>
                <a:ext uri="{FF2B5EF4-FFF2-40B4-BE49-F238E27FC236}">
                  <a16:creationId xmlns:a16="http://schemas.microsoft.com/office/drawing/2014/main" id="{C23CEBBF-5093-43A8-8974-2BAF0D85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0" name="Oval 117">
              <a:extLst>
                <a:ext uri="{FF2B5EF4-FFF2-40B4-BE49-F238E27FC236}">
                  <a16:creationId xmlns:a16="http://schemas.microsoft.com/office/drawing/2014/main" id="{BB7064B8-8901-4A5A-9642-A7D178E04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1" name="Oval 118">
              <a:extLst>
                <a:ext uri="{FF2B5EF4-FFF2-40B4-BE49-F238E27FC236}">
                  <a16:creationId xmlns:a16="http://schemas.microsoft.com/office/drawing/2014/main" id="{E5D37107-78A4-41BC-9314-696AE481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092" name="Oval 119">
              <a:extLst>
                <a:ext uri="{FF2B5EF4-FFF2-40B4-BE49-F238E27FC236}">
                  <a16:creationId xmlns:a16="http://schemas.microsoft.com/office/drawing/2014/main" id="{37E51B8D-EE14-42D4-AF76-E395F19DB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3" name="Rectangle 120">
              <a:extLst>
                <a:ext uri="{FF2B5EF4-FFF2-40B4-BE49-F238E27FC236}">
                  <a16:creationId xmlns:a16="http://schemas.microsoft.com/office/drawing/2014/main" id="{0EEF8DE0-0088-4054-8090-868D78FF7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7645291D-80CA-431D-BD0D-9D9A321B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00F5EC19-7FE6-4058-AAB5-1134349C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D378E15-70FB-4436-86E3-17BAC4F1B9E3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pic>
        <p:nvPicPr>
          <p:cNvPr id="61443" name="Picture 60" descr="underline_base">
            <a:extLst>
              <a:ext uri="{FF2B5EF4-FFF2-40B4-BE49-F238E27FC236}">
                <a16:creationId xmlns:a16="http://schemas.microsoft.com/office/drawing/2014/main" id="{932A5DDB-5546-476B-A2A9-BA2EDBC37A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>
            <a:extLst>
              <a:ext uri="{FF2B5EF4-FFF2-40B4-BE49-F238E27FC236}">
                <a16:creationId xmlns:a16="http://schemas.microsoft.com/office/drawing/2014/main" id="{072B2B93-12EE-4E75-98FF-BFC66BE14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61445" name="Line 3">
            <a:extLst>
              <a:ext uri="{FF2B5EF4-FFF2-40B4-BE49-F238E27FC236}">
                <a16:creationId xmlns:a16="http://schemas.microsoft.com/office/drawing/2014/main" id="{E8313A66-4130-4BB6-9684-CC3057B19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3C5706AE-FBF7-4172-BF3A-2679D27B1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first packet bit transmitted, t = 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7" name="Line 5">
            <a:extLst>
              <a:ext uri="{FF2B5EF4-FFF2-40B4-BE49-F238E27FC236}">
                <a16:creationId xmlns:a16="http://schemas.microsoft.com/office/drawing/2014/main" id="{E8C50044-D0CD-4F02-AEAE-A205C9AE8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6">
            <a:extLst>
              <a:ext uri="{FF2B5EF4-FFF2-40B4-BE49-F238E27FC236}">
                <a16:creationId xmlns:a16="http://schemas.microsoft.com/office/drawing/2014/main" id="{B78C8EE5-CED0-4E6F-97B3-22449CFEB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Text Box 7">
            <a:extLst>
              <a:ext uri="{FF2B5EF4-FFF2-40B4-BE49-F238E27FC236}">
                <a16:creationId xmlns:a16="http://schemas.microsoft.com/office/drawing/2014/main" id="{8B50E828-5239-4209-9A8D-86492394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sender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0" name="Text Box 8">
            <a:extLst>
              <a:ext uri="{FF2B5EF4-FFF2-40B4-BE49-F238E27FC236}">
                <a16:creationId xmlns:a16="http://schemas.microsoft.com/office/drawing/2014/main" id="{02D836BC-9695-4C20-81A4-BC16B72A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receiver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1" name="Line 9">
            <a:extLst>
              <a:ext uri="{FF2B5EF4-FFF2-40B4-BE49-F238E27FC236}">
                <a16:creationId xmlns:a16="http://schemas.microsoft.com/office/drawing/2014/main" id="{AC92FDD5-3565-454B-A6F3-99F722EA7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0">
            <a:extLst>
              <a:ext uri="{FF2B5EF4-FFF2-40B4-BE49-F238E27FC236}">
                <a16:creationId xmlns:a16="http://schemas.microsoft.com/office/drawing/2014/main" id="{8B3A533A-EE02-4B70-8E78-54D8E0316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Freeform 11">
            <a:extLst>
              <a:ext uri="{FF2B5EF4-FFF2-40B4-BE49-F238E27FC236}">
                <a16:creationId xmlns:a16="http://schemas.microsoft.com/office/drawing/2014/main" id="{7C2C2336-31FE-4F63-B8EF-7FBD1C2074CB}"/>
              </a:ext>
            </a:extLst>
          </p:cNvPr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12">
            <a:extLst>
              <a:ext uri="{FF2B5EF4-FFF2-40B4-BE49-F238E27FC236}">
                <a16:creationId xmlns:a16="http://schemas.microsoft.com/office/drawing/2014/main" id="{7D1E0B8C-AA71-418F-83E9-7CD36B7E7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3">
            <a:extLst>
              <a:ext uri="{FF2B5EF4-FFF2-40B4-BE49-F238E27FC236}">
                <a16:creationId xmlns:a16="http://schemas.microsoft.com/office/drawing/2014/main" id="{791F1B80-249C-4403-95B5-5221A10DD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4">
            <a:extLst>
              <a:ext uri="{FF2B5EF4-FFF2-40B4-BE49-F238E27FC236}">
                <a16:creationId xmlns:a16="http://schemas.microsoft.com/office/drawing/2014/main" id="{46031551-4323-4B5E-A6DD-3C9F4C90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RTT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7" name="Line 15">
            <a:extLst>
              <a:ext uri="{FF2B5EF4-FFF2-40B4-BE49-F238E27FC236}">
                <a16:creationId xmlns:a16="http://schemas.microsoft.com/office/drawing/2014/main" id="{C54CF0C6-A06E-40E6-9D9E-96F482572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6">
            <a:extLst>
              <a:ext uri="{FF2B5EF4-FFF2-40B4-BE49-F238E27FC236}">
                <a16:creationId xmlns:a16="http://schemas.microsoft.com/office/drawing/2014/main" id="{E749858D-9958-4FA0-BBCF-85E49A789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Text Box 17">
            <a:extLst>
              <a:ext uri="{FF2B5EF4-FFF2-40B4-BE49-F238E27FC236}">
                <a16:creationId xmlns:a16="http://schemas.microsoft.com/office/drawing/2014/main" id="{C427F0CB-6681-4FC5-A0B5-67741143E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last bit transmitted, t = L / 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0" name="Line 18">
            <a:extLst>
              <a:ext uri="{FF2B5EF4-FFF2-40B4-BE49-F238E27FC236}">
                <a16:creationId xmlns:a16="http://schemas.microsoft.com/office/drawing/2014/main" id="{E3CA9390-5A4B-4727-A1D3-B92E6E21B4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Text Box 19">
            <a:extLst>
              <a:ext uri="{FF2B5EF4-FFF2-40B4-BE49-F238E27FC236}">
                <a16:creationId xmlns:a16="http://schemas.microsoft.com/office/drawing/2014/main" id="{73A75555-F1AE-445F-B9AC-6CF4F4D6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first packet bit arrives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2" name="Line 20">
            <a:extLst>
              <a:ext uri="{FF2B5EF4-FFF2-40B4-BE49-F238E27FC236}">
                <a16:creationId xmlns:a16="http://schemas.microsoft.com/office/drawing/2014/main" id="{0370FA8B-026D-48DD-82F2-9759F175C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1">
            <a:extLst>
              <a:ext uri="{FF2B5EF4-FFF2-40B4-BE49-F238E27FC236}">
                <a16:creationId xmlns:a16="http://schemas.microsoft.com/office/drawing/2014/main" id="{ACAED04E-0207-43A7-89C4-9655BA7BE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last packet bit arrives, send ACK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4" name="Text Box 22">
            <a:extLst>
              <a:ext uri="{FF2B5EF4-FFF2-40B4-BE49-F238E27FC236}">
                <a16:creationId xmlns:a16="http://schemas.microsoft.com/office/drawing/2014/main" id="{0BC1E3BE-4E6D-4756-A649-373827C2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en-US">
                <a:latin typeface="Arial" panose="020B0604020202020204" pitchFamily="34" charset="0"/>
              </a:rPr>
              <a:t>packet, t = RTT + L / 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61465" name="Group 23">
            <a:extLst>
              <a:ext uri="{FF2B5EF4-FFF2-40B4-BE49-F238E27FC236}">
                <a16:creationId xmlns:a16="http://schemas.microsoft.com/office/drawing/2014/main" id="{75DCDEAB-9403-4CBE-8FD3-72B2CBA6585A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61494" name="Line 24">
              <a:extLst>
                <a:ext uri="{FF2B5EF4-FFF2-40B4-BE49-F238E27FC236}">
                  <a16:creationId xmlns:a16="http://schemas.microsoft.com/office/drawing/2014/main" id="{6A7BFF9A-4948-4B12-A2AF-236AB47D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5" name="Freeform 25">
              <a:extLst>
                <a:ext uri="{FF2B5EF4-FFF2-40B4-BE49-F238E27FC236}">
                  <a16:creationId xmlns:a16="http://schemas.microsoft.com/office/drawing/2014/main" id="{FF014662-C362-449B-B99E-B8F4ED910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96" name="Group 26">
              <a:extLst>
                <a:ext uri="{FF2B5EF4-FFF2-40B4-BE49-F238E27FC236}">
                  <a16:creationId xmlns:a16="http://schemas.microsoft.com/office/drawing/2014/main" id="{38235B9F-DA68-48DF-A82B-1E6FAF088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>
                <a:extLst>
                  <a:ext uri="{FF2B5EF4-FFF2-40B4-BE49-F238E27FC236}">
                    <a16:creationId xmlns:a16="http://schemas.microsoft.com/office/drawing/2014/main" id="{BCCB5357-504F-49D5-9200-597193666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Line 28">
                <a:extLst>
                  <a:ext uri="{FF2B5EF4-FFF2-40B4-BE49-F238E27FC236}">
                    <a16:creationId xmlns:a16="http://schemas.microsoft.com/office/drawing/2014/main" id="{5C513EF4-F597-45A2-B120-B9E417FAF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7" name="Line 29">
              <a:extLst>
                <a:ext uri="{FF2B5EF4-FFF2-40B4-BE49-F238E27FC236}">
                  <a16:creationId xmlns:a16="http://schemas.microsoft.com/office/drawing/2014/main" id="{D3CACBE6-2A5D-42A8-8760-EB9B4F885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8" name="Line 30">
              <a:extLst>
                <a:ext uri="{FF2B5EF4-FFF2-40B4-BE49-F238E27FC236}">
                  <a16:creationId xmlns:a16="http://schemas.microsoft.com/office/drawing/2014/main" id="{695E7534-2F25-4ABA-A3C6-878552721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66" name="Freeform 31">
            <a:extLst>
              <a:ext uri="{FF2B5EF4-FFF2-40B4-BE49-F238E27FC236}">
                <a16:creationId xmlns:a16="http://schemas.microsoft.com/office/drawing/2014/main" id="{783FD5D9-BD41-4E92-BAD6-1DE6778CE862}"/>
              </a:ext>
            </a:extLst>
          </p:cNvPr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Freeform 32">
            <a:extLst>
              <a:ext uri="{FF2B5EF4-FFF2-40B4-BE49-F238E27FC236}">
                <a16:creationId xmlns:a16="http://schemas.microsoft.com/office/drawing/2014/main" id="{13738057-7042-4784-88E5-8B6A06C400EB}"/>
              </a:ext>
            </a:extLst>
          </p:cNvPr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8" name="Line 33">
            <a:extLst>
              <a:ext uri="{FF2B5EF4-FFF2-40B4-BE49-F238E27FC236}">
                <a16:creationId xmlns:a16="http://schemas.microsoft.com/office/drawing/2014/main" id="{6115F7D0-827E-4EEC-A3D2-708CE6364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34">
            <a:extLst>
              <a:ext uri="{FF2B5EF4-FFF2-40B4-BE49-F238E27FC236}">
                <a16:creationId xmlns:a16="http://schemas.microsoft.com/office/drawing/2014/main" id="{AA5DF2D2-E52E-4282-B633-C5B1A6D5E3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70" name="Group 35">
            <a:extLst>
              <a:ext uri="{FF2B5EF4-FFF2-40B4-BE49-F238E27FC236}">
                <a16:creationId xmlns:a16="http://schemas.microsoft.com/office/drawing/2014/main" id="{D2B8EA5A-FE4B-4218-AE2A-0A2FABFF9522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61487" name="Line 36">
              <a:extLst>
                <a:ext uri="{FF2B5EF4-FFF2-40B4-BE49-F238E27FC236}">
                  <a16:creationId xmlns:a16="http://schemas.microsoft.com/office/drawing/2014/main" id="{D2341E4B-1877-4C29-8B8D-D669656B1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Freeform 37">
              <a:extLst>
                <a:ext uri="{FF2B5EF4-FFF2-40B4-BE49-F238E27FC236}">
                  <a16:creationId xmlns:a16="http://schemas.microsoft.com/office/drawing/2014/main" id="{B60F52C9-9E57-4691-9A86-E24528D15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9" name="Group 38">
              <a:extLst>
                <a:ext uri="{FF2B5EF4-FFF2-40B4-BE49-F238E27FC236}">
                  <a16:creationId xmlns:a16="http://schemas.microsoft.com/office/drawing/2014/main" id="{6FE700C9-7224-4DFA-A7AB-8727F8663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>
                <a:extLst>
                  <a:ext uri="{FF2B5EF4-FFF2-40B4-BE49-F238E27FC236}">
                    <a16:creationId xmlns:a16="http://schemas.microsoft.com/office/drawing/2014/main" id="{BDB5D9E2-E831-483C-801D-97C091837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Line 40">
                <a:extLst>
                  <a:ext uri="{FF2B5EF4-FFF2-40B4-BE49-F238E27FC236}">
                    <a16:creationId xmlns:a16="http://schemas.microsoft.com/office/drawing/2014/main" id="{4162C35B-4433-4B54-BDD9-D815F3C8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0" name="Line 41">
              <a:extLst>
                <a:ext uri="{FF2B5EF4-FFF2-40B4-BE49-F238E27FC236}">
                  <a16:creationId xmlns:a16="http://schemas.microsoft.com/office/drawing/2014/main" id="{65D6D2BF-9C53-4176-BA0F-458F5591C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1" name="Line 42">
              <a:extLst>
                <a:ext uri="{FF2B5EF4-FFF2-40B4-BE49-F238E27FC236}">
                  <a16:creationId xmlns:a16="http://schemas.microsoft.com/office/drawing/2014/main" id="{6F992666-2AEA-4CD2-8660-5EDBEB299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71" name="Group 43">
            <a:extLst>
              <a:ext uri="{FF2B5EF4-FFF2-40B4-BE49-F238E27FC236}">
                <a16:creationId xmlns:a16="http://schemas.microsoft.com/office/drawing/2014/main" id="{B84E10F0-80F1-4BBB-9F2A-79A361FE6E51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61480" name="Line 44">
              <a:extLst>
                <a:ext uri="{FF2B5EF4-FFF2-40B4-BE49-F238E27FC236}">
                  <a16:creationId xmlns:a16="http://schemas.microsoft.com/office/drawing/2014/main" id="{133AE3AD-596C-4335-8BD8-157B1ED46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Freeform 45">
              <a:extLst>
                <a:ext uri="{FF2B5EF4-FFF2-40B4-BE49-F238E27FC236}">
                  <a16:creationId xmlns:a16="http://schemas.microsoft.com/office/drawing/2014/main" id="{9AB0AC74-CF36-47C0-A445-F705987B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2" name="Group 46">
              <a:extLst>
                <a:ext uri="{FF2B5EF4-FFF2-40B4-BE49-F238E27FC236}">
                  <a16:creationId xmlns:a16="http://schemas.microsoft.com/office/drawing/2014/main" id="{102BCC37-97E2-4B0B-AF9E-00CABE579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>
                <a:extLst>
                  <a:ext uri="{FF2B5EF4-FFF2-40B4-BE49-F238E27FC236}">
                    <a16:creationId xmlns:a16="http://schemas.microsoft.com/office/drawing/2014/main" id="{147EC8A7-12F6-4458-8135-6555DA9EC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Line 48">
                <a:extLst>
                  <a:ext uri="{FF2B5EF4-FFF2-40B4-BE49-F238E27FC236}">
                    <a16:creationId xmlns:a16="http://schemas.microsoft.com/office/drawing/2014/main" id="{3334D98A-8B91-42F6-B1DA-F81F0D88B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83" name="Line 49">
              <a:extLst>
                <a:ext uri="{FF2B5EF4-FFF2-40B4-BE49-F238E27FC236}">
                  <a16:creationId xmlns:a16="http://schemas.microsoft.com/office/drawing/2014/main" id="{8649BB40-EEB8-4118-9CEB-E486126E1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Line 50">
              <a:extLst>
                <a:ext uri="{FF2B5EF4-FFF2-40B4-BE49-F238E27FC236}">
                  <a16:creationId xmlns:a16="http://schemas.microsoft.com/office/drawing/2014/main" id="{E3AF571E-1AB0-4D8A-88F5-F84CD73EA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2" name="Line 51">
            <a:extLst>
              <a:ext uri="{FF2B5EF4-FFF2-40B4-BE49-F238E27FC236}">
                <a16:creationId xmlns:a16="http://schemas.microsoft.com/office/drawing/2014/main" id="{C5AD454E-4105-48A5-9E41-6D6828D72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Text Box 52">
            <a:extLst>
              <a:ext uri="{FF2B5EF4-FFF2-40B4-BE49-F238E27FC236}">
                <a16:creationId xmlns:a16="http://schemas.microsoft.com/office/drawing/2014/main" id="{55E84513-28BF-486D-8052-413FB89C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last bit of 2</a:t>
            </a:r>
            <a:r>
              <a:rPr lang="en-US" altLang="en-US" baseline="30000">
                <a:latin typeface="Arial" panose="020B0604020202020204" pitchFamily="34" charset="0"/>
              </a:rPr>
              <a:t>nd</a:t>
            </a:r>
            <a:r>
              <a:rPr lang="en-US" altLang="en-US">
                <a:latin typeface="Arial" panose="020B0604020202020204" pitchFamily="34" charset="0"/>
              </a:rPr>
              <a:t> packet arrives, send ACK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4" name="Line 53">
            <a:extLst>
              <a:ext uri="{FF2B5EF4-FFF2-40B4-BE49-F238E27FC236}">
                <a16:creationId xmlns:a16="http://schemas.microsoft.com/office/drawing/2014/main" id="{2431B97F-40FD-4273-B9EB-98B9FA1672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54">
            <a:extLst>
              <a:ext uri="{FF2B5EF4-FFF2-40B4-BE49-F238E27FC236}">
                <a16:creationId xmlns:a16="http://schemas.microsoft.com/office/drawing/2014/main" id="{70166537-D23D-4F3A-902B-31FEBDEDA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55">
            <a:extLst>
              <a:ext uri="{FF2B5EF4-FFF2-40B4-BE49-F238E27FC236}">
                <a16:creationId xmlns:a16="http://schemas.microsoft.com/office/drawing/2014/main" id="{F14FA242-67BE-4442-BEA1-D6281B84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last bit of 3</a:t>
            </a:r>
            <a:r>
              <a:rPr lang="en-US" altLang="en-US" baseline="30000">
                <a:latin typeface="Arial" panose="020B0604020202020204" pitchFamily="34" charset="0"/>
              </a:rPr>
              <a:t>rd</a:t>
            </a:r>
            <a:r>
              <a:rPr lang="en-US" altLang="en-US">
                <a:latin typeface="Arial" panose="020B0604020202020204" pitchFamily="34" charset="0"/>
              </a:rPr>
              <a:t> packet arrives, send ACK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118" name="Text Box 57">
            <a:extLst>
              <a:ext uri="{FF2B5EF4-FFF2-40B4-BE49-F238E27FC236}">
                <a16:creationId xmlns:a16="http://schemas.microsoft.com/office/drawing/2014/main" id="{BDB00939-6630-46CB-BB82-A6AF8BB04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>
            <a:extLst>
              <a:ext uri="{FF2B5EF4-FFF2-40B4-BE49-F238E27FC236}">
                <a16:creationId xmlns:a16="http://schemas.microsoft.com/office/drawing/2014/main" id="{B8BC1199-9535-4E07-9EB9-A573C5139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61479" name="Object 61">
            <a:extLst>
              <a:ext uri="{FF2B5EF4-FFF2-40B4-BE49-F238E27FC236}">
                <a16:creationId xmlns:a16="http://schemas.microsoft.com/office/drawing/2014/main" id="{1BE02A8C-76B3-4E7E-A525-173DD0C11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>
            <a:extLst>
              <a:ext uri="{FF2B5EF4-FFF2-40B4-BE49-F238E27FC236}">
                <a16:creationId xmlns:a16="http://schemas.microsoft.com/office/drawing/2014/main" id="{827A77D2-CE56-48CE-8244-4F9369B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7107" name="Slide Number Placeholder 6">
            <a:extLst>
              <a:ext uri="{FF2B5EF4-FFF2-40B4-BE49-F238E27FC236}">
                <a16:creationId xmlns:a16="http://schemas.microsoft.com/office/drawing/2014/main" id="{9B48A3F6-9E3A-4DEF-B14E-4CE9E68F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4D77DCF-DE1A-4C91-92D0-DF018246F29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pic>
        <p:nvPicPr>
          <p:cNvPr id="62467" name="Picture 7" descr="underline_base">
            <a:extLst>
              <a:ext uri="{FF2B5EF4-FFF2-40B4-BE49-F238E27FC236}">
                <a16:creationId xmlns:a16="http://schemas.microsoft.com/office/drawing/2014/main" id="{D66D55B6-1F31-4A16-9D86-CB01A6D4EBE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>
            <a:extLst>
              <a:ext uri="{FF2B5EF4-FFF2-40B4-BE49-F238E27FC236}">
                <a16:creationId xmlns:a16="http://schemas.microsoft.com/office/drawing/2014/main" id="{50905F4F-88AA-4BBB-8366-D933A2F8A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314ACB11-F892-4AC9-831B-BF28964C19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en-US"/>
              <a:t>receiver only sends </a:t>
            </a:r>
            <a:r>
              <a:rPr lang="en-US" altLang="en-US" i="1">
                <a:solidFill>
                  <a:srgbClr val="CC0000"/>
                </a:solidFill>
              </a:rPr>
              <a:t>cumulative ack</a:t>
            </a:r>
          </a:p>
          <a:p>
            <a:pPr lvl="1"/>
            <a:r>
              <a:rPr lang="en-US" altLang="en-US"/>
              <a:t>doesn</a:t>
            </a:r>
            <a:r>
              <a:rPr lang="ja-JP" altLang="en-US"/>
              <a:t>’</a:t>
            </a:r>
            <a:r>
              <a:rPr lang="en-US" altLang="ja-JP"/>
              <a:t>t ack packet if there</a:t>
            </a:r>
            <a:r>
              <a:rPr lang="ja-JP" altLang="en-US"/>
              <a:t>’</a:t>
            </a:r>
            <a:r>
              <a:rPr lang="en-US" altLang="ja-JP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has timer for oldest unacked packet</a:t>
            </a:r>
          </a:p>
          <a:p>
            <a:pPr lvl="1"/>
            <a:r>
              <a:rPr lang="en-US" altLang="en-US"/>
              <a:t>when timer expires, retransmit </a:t>
            </a:r>
            <a:r>
              <a:rPr lang="en-US" altLang="en-US" i="1"/>
              <a:t>all</a:t>
            </a:r>
            <a:r>
              <a:rPr lang="en-US" altLang="en-US"/>
              <a:t> unacked packets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3C89079B-1B14-42B2-9F46-06EA8AE5B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can have up to N unack</a:t>
            </a:r>
            <a:r>
              <a:rPr lang="ja-JP" altLang="en-US"/>
              <a:t>’</a:t>
            </a:r>
            <a:r>
              <a:rPr lang="en-US" altLang="ja-JP"/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 altLang="en-US"/>
              <a:t>rcvr sends </a:t>
            </a:r>
            <a:r>
              <a:rPr lang="en-US" altLang="en-US" i="1">
                <a:solidFill>
                  <a:srgbClr val="CC0000"/>
                </a:solidFill>
              </a:rPr>
              <a:t>individual ack</a:t>
            </a:r>
            <a:r>
              <a:rPr lang="en-US" altLang="en-US"/>
              <a:t> for each packet</a:t>
            </a:r>
          </a:p>
          <a:p>
            <a:pPr>
              <a:lnSpc>
                <a:spcPct val="70000"/>
              </a:lnSpc>
            </a:pPr>
            <a:endParaRPr lang="en-US" altLang="en-US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/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>
            <a:extLst>
              <a:ext uri="{FF2B5EF4-FFF2-40B4-BE49-F238E27FC236}">
                <a16:creationId xmlns:a16="http://schemas.microsoft.com/office/drawing/2014/main" id="{94063C2B-A3CE-4719-A19A-1691851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8131" name="Slide Number Placeholder 6">
            <a:extLst>
              <a:ext uri="{FF2B5EF4-FFF2-40B4-BE49-F238E27FC236}">
                <a16:creationId xmlns:a16="http://schemas.microsoft.com/office/drawing/2014/main" id="{CE0C3756-80F6-4B6C-BC0B-ECAF9332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91E8F30-662F-43ED-A3DE-14E97F13BAD4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6C8B684-D90B-4A7E-9E04-72A4B9DB5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7FFABAF-E529-4249-8502-93BBDA312E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altLang="en-US" sz="2400"/>
              <a:t>k-bit seq # in pkt header</a:t>
            </a:r>
          </a:p>
          <a:p>
            <a:r>
              <a:rPr lang="ja-JP" altLang="en-US" sz="2400"/>
              <a:t>“</a:t>
            </a:r>
            <a:r>
              <a:rPr lang="en-US" altLang="ja-JP" sz="2400"/>
              <a:t>window</a:t>
            </a:r>
            <a:r>
              <a:rPr lang="ja-JP" altLang="en-US" sz="2400"/>
              <a:t>”</a:t>
            </a:r>
            <a:r>
              <a:rPr lang="en-US" altLang="ja-JP" sz="2400"/>
              <a:t> of up to N, consecutive unack</a:t>
            </a:r>
            <a:r>
              <a:rPr lang="ja-JP" altLang="en-US" sz="2400"/>
              <a:t>’</a:t>
            </a:r>
            <a:r>
              <a:rPr lang="en-US" altLang="ja-JP" sz="2400"/>
              <a:t>ed pkts allowed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3493" name="Picture 4" descr="gbn_seqnum">
            <a:extLst>
              <a:ext uri="{FF2B5EF4-FFF2-40B4-BE49-F238E27FC236}">
                <a16:creationId xmlns:a16="http://schemas.microsoft.com/office/drawing/2014/main" id="{484C81ED-7CEE-4DA4-AA0B-BBF3D4EF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>
            <a:extLst>
              <a:ext uri="{FF2B5EF4-FFF2-40B4-BE49-F238E27FC236}">
                <a16:creationId xmlns:a16="http://schemas.microsoft.com/office/drawing/2014/main" id="{90FBCC57-B7C7-4F97-91F5-635D5890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panose="020B0502020104020203" pitchFamily="34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endParaRPr lang="en-US" altLang="ja-JP" sz="2400" i="1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latin typeface="Gill Sans MT" panose="020B0502020104020203" pitchFamily="34" charset="0"/>
              </a:rPr>
              <a:t>may receive duplicate ACKs (see receiver)</a:t>
            </a:r>
            <a:endParaRPr lang="en-US" altLang="en-US" sz="2000"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timer for oldest in-flight pkt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latin typeface="Gill Sans MT" panose="020B0502020104020203" pitchFamily="34" charset="0"/>
              </a:rPr>
              <a:t>timeout(n):</a:t>
            </a:r>
            <a:r>
              <a:rPr lang="en-US" altLang="en-US" sz="2400">
                <a:latin typeface="Gill Sans MT" panose="020B0502020104020203" pitchFamily="34" charset="0"/>
              </a:rPr>
              <a:t> retransmit packet n and all higher seq # pkts in window</a:t>
            </a:r>
            <a:endParaRPr lang="en-US" altLang="en-US" sz="2800"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800">
              <a:latin typeface="Gill Sans MT" panose="020B0502020104020203" pitchFamily="34" charset="0"/>
            </a:endParaRPr>
          </a:p>
        </p:txBody>
      </p:sp>
      <p:sp>
        <p:nvSpPr>
          <p:cNvPr id="48136" name="Rectangle 6">
            <a:extLst>
              <a:ext uri="{FF2B5EF4-FFF2-40B4-BE49-F238E27FC236}">
                <a16:creationId xmlns:a16="http://schemas.microsoft.com/office/drawing/2014/main" id="{8576903A-2DAA-41DA-86F7-49A45ED2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63496" name="Picture 9" descr="underline_base">
            <a:extLst>
              <a:ext uri="{FF2B5EF4-FFF2-40B4-BE49-F238E27FC236}">
                <a16:creationId xmlns:a16="http://schemas.microsoft.com/office/drawing/2014/main" id="{FAD0527F-7A35-4467-B0B4-E5CF427CEF0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29D0030E-0542-42CD-A519-6E143FEF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D3A4926-081D-47D0-965C-7F1F5C7D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42F9592-B575-4958-A507-FB316754D8B5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4A4C05F-3D7D-41F5-A3A2-7EA1E72A3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GBN: sender extended FSM</a:t>
            </a:r>
            <a:endParaRPr lang="en-US">
              <a:ea typeface="ＭＳ Ｐゴシック" charset="0"/>
              <a:cs typeface="+mj-cs"/>
            </a:endParaRPr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81497036-4BEC-4D84-9A9A-5F0D2B2943F5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64537" name="Oval 4">
              <a:extLst>
                <a:ext uri="{FF2B5EF4-FFF2-40B4-BE49-F238E27FC236}">
                  <a16:creationId xmlns:a16="http://schemas.microsoft.com/office/drawing/2014/main" id="{804A8099-2533-43E8-A05B-840F4A5D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38" name="Text Box 5">
              <a:extLst>
                <a:ext uri="{FF2B5EF4-FFF2-40B4-BE49-F238E27FC236}">
                  <a16:creationId xmlns:a16="http://schemas.microsoft.com/office/drawing/2014/main" id="{567A80DA-6CDE-4A8A-B83C-80B06040A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Wait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64517" name="Line 6">
            <a:extLst>
              <a:ext uri="{FF2B5EF4-FFF2-40B4-BE49-F238E27FC236}">
                <a16:creationId xmlns:a16="http://schemas.microsoft.com/office/drawing/2014/main" id="{38A4BF17-0DD7-4974-8CF0-95204674C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7">
            <a:extLst>
              <a:ext uri="{FF2B5EF4-FFF2-40B4-BE49-F238E27FC236}">
                <a16:creationId xmlns:a16="http://schemas.microsoft.com/office/drawing/2014/main" id="{39DA3B7E-6FAD-4996-8BF6-B06E12245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start_timer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udt_send(sndpkt[base])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udt_send(sndpkt[base+1])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…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udt_send(sndpkt[nextseqnum-1])</a:t>
            </a:r>
          </a:p>
          <a:p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9" name="Text Box 8">
            <a:extLst>
              <a:ext uri="{FF2B5EF4-FFF2-40B4-BE49-F238E27FC236}">
                <a16:creationId xmlns:a16="http://schemas.microsoft.com/office/drawing/2014/main" id="{4546E545-3E5C-4444-8C81-A8A05202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20" name="Line 9">
            <a:extLst>
              <a:ext uri="{FF2B5EF4-FFF2-40B4-BE49-F238E27FC236}">
                <a16:creationId xmlns:a16="http://schemas.microsoft.com/office/drawing/2014/main" id="{E23A1FB2-9866-43BB-960B-AE8093EA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Freeform 10">
            <a:extLst>
              <a:ext uri="{FF2B5EF4-FFF2-40B4-BE49-F238E27FC236}">
                <a16:creationId xmlns:a16="http://schemas.microsoft.com/office/drawing/2014/main" id="{FD380323-6815-49E9-9676-373D41828B50}"/>
              </a:ext>
            </a:extLst>
          </p:cNvPr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11">
            <a:extLst>
              <a:ext uri="{FF2B5EF4-FFF2-40B4-BE49-F238E27FC236}">
                <a16:creationId xmlns:a16="http://schemas.microsoft.com/office/drawing/2014/main" id="{CBF34D61-55B8-4B0F-A5DD-589487D60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3" name="Line 12">
            <a:extLst>
              <a:ext uri="{FF2B5EF4-FFF2-40B4-BE49-F238E27FC236}">
                <a16:creationId xmlns:a16="http://schemas.microsoft.com/office/drawing/2014/main" id="{8AB31ECC-0142-4962-9D70-8332C8A50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13">
            <a:extLst>
              <a:ext uri="{FF2B5EF4-FFF2-40B4-BE49-F238E27FC236}">
                <a16:creationId xmlns:a16="http://schemas.microsoft.com/office/drawing/2014/main" id="{403B47C3-81D3-4CAF-A2AF-E8BC2306B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if (nextseqnum &lt; base+N) {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udt_send(sndpkt[nextseqnum])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if (base == nextseqnum)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   start_timer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nextseqnum++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else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refuse_data(data)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25" name="Freeform 14">
            <a:extLst>
              <a:ext uri="{FF2B5EF4-FFF2-40B4-BE49-F238E27FC236}">
                <a16:creationId xmlns:a16="http://schemas.microsoft.com/office/drawing/2014/main" id="{849DAF2E-048F-4304-A42F-0EA8F335BDDE}"/>
              </a:ext>
            </a:extLst>
          </p:cNvPr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Text Box 15">
            <a:extLst>
              <a:ext uri="{FF2B5EF4-FFF2-40B4-BE49-F238E27FC236}">
                <a16:creationId xmlns:a16="http://schemas.microsoft.com/office/drawing/2014/main" id="{7E8428E6-A777-4FDC-A243-D77058A1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base = getacknum(rcvpkt)+1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If (base == nextseqnum)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stop_timer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else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 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27" name="Text Box 16">
            <a:extLst>
              <a:ext uri="{FF2B5EF4-FFF2-40B4-BE49-F238E27FC236}">
                <a16:creationId xmlns:a16="http://schemas.microsoft.com/office/drawing/2014/main" id="{DF25A209-ED05-4D71-8A90-F1C762B8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notcorrupt(rcvpkt) </a:t>
            </a:r>
          </a:p>
          <a:p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28" name="Line 17">
            <a:extLst>
              <a:ext uri="{FF2B5EF4-FFF2-40B4-BE49-F238E27FC236}">
                <a16:creationId xmlns:a16="http://schemas.microsoft.com/office/drawing/2014/main" id="{675FE97D-0375-41D8-AFCD-CC65CA97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Freeform 18">
            <a:extLst>
              <a:ext uri="{FF2B5EF4-FFF2-40B4-BE49-F238E27FC236}">
                <a16:creationId xmlns:a16="http://schemas.microsoft.com/office/drawing/2014/main" id="{E43D4A03-7662-4AA5-910D-8E3007492F40}"/>
              </a:ext>
            </a:extLst>
          </p:cNvPr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9">
            <a:extLst>
              <a:ext uri="{FF2B5EF4-FFF2-40B4-BE49-F238E27FC236}">
                <a16:creationId xmlns:a16="http://schemas.microsoft.com/office/drawing/2014/main" id="{97C3D482-0C2F-4023-8906-C8D06D12A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Text Box 20">
            <a:extLst>
              <a:ext uri="{FF2B5EF4-FFF2-40B4-BE49-F238E27FC236}">
                <a16:creationId xmlns:a16="http://schemas.microsoft.com/office/drawing/2014/main" id="{36B22BC8-2776-47D9-B6D1-858980B84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base=1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nextseqnum=1</a:t>
            </a:r>
            <a:endParaRPr lang="en-US" altLang="en-US" sz="14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32" name="Text Box 21">
            <a:extLst>
              <a:ext uri="{FF2B5EF4-FFF2-40B4-BE49-F238E27FC236}">
                <a16:creationId xmlns:a16="http://schemas.microsoft.com/office/drawing/2014/main" id="{66193E11-7BE3-46E9-AD64-A6F9C589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 &amp;&amp; corrupt(rcvpkt)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33" name="Line 22">
            <a:extLst>
              <a:ext uri="{FF2B5EF4-FFF2-40B4-BE49-F238E27FC236}">
                <a16:creationId xmlns:a16="http://schemas.microsoft.com/office/drawing/2014/main" id="{446FD7FA-4F3A-41F4-B1EA-103E6CA16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Freeform 23">
            <a:extLst>
              <a:ext uri="{FF2B5EF4-FFF2-40B4-BE49-F238E27FC236}">
                <a16:creationId xmlns:a16="http://schemas.microsoft.com/office/drawing/2014/main" id="{2965ABB4-306E-4CE5-9491-A1485C492A67}"/>
              </a:ext>
            </a:extLst>
          </p:cNvPr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6F5EC5A-61A0-4130-A354-3139DF5AF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pic>
        <p:nvPicPr>
          <p:cNvPr id="64536" name="Picture 25" descr="underline_base">
            <a:extLst>
              <a:ext uri="{FF2B5EF4-FFF2-40B4-BE49-F238E27FC236}">
                <a16:creationId xmlns:a16="http://schemas.microsoft.com/office/drawing/2014/main" id="{3438E7B0-49FC-4635-90E2-0C93B0BD0F9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>
            <a:extLst>
              <a:ext uri="{FF2B5EF4-FFF2-40B4-BE49-F238E27FC236}">
                <a16:creationId xmlns:a16="http://schemas.microsoft.com/office/drawing/2014/main" id="{AE412F9C-8376-4C82-9767-E10AA1E2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0179" name="Slide Number Placeholder 6">
            <a:extLst>
              <a:ext uri="{FF2B5EF4-FFF2-40B4-BE49-F238E27FC236}">
                <a16:creationId xmlns:a16="http://schemas.microsoft.com/office/drawing/2014/main" id="{35BAC1CB-0A50-4C7C-9C37-CD23F8CA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64BD0756-1999-4E80-A6AF-299468322307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30AA126-E886-4424-AD84-B13D5B08C13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ACK-only: always send ACK for correctly-received pkt with highest </a:t>
            </a:r>
            <a:r>
              <a:rPr lang="en-US" altLang="en-US" i="1">
                <a:solidFill>
                  <a:srgbClr val="CC0000"/>
                </a:solidFill>
              </a:rPr>
              <a:t>in-order</a:t>
            </a:r>
            <a:r>
              <a:rPr lang="en-US" altLang="en-US"/>
              <a:t> seq #</a:t>
            </a:r>
          </a:p>
          <a:p>
            <a:pPr lvl="1"/>
            <a:r>
              <a:rPr lang="en-US" altLang="en-US"/>
              <a:t>may generate duplicate ACKs</a:t>
            </a:r>
          </a:p>
          <a:p>
            <a:pPr lvl="1"/>
            <a:r>
              <a:rPr lang="en-US" altLang="en-US"/>
              <a:t>need only remember </a:t>
            </a:r>
            <a:r>
              <a:rPr lang="en-US" altLang="en-US" b="1">
                <a:latin typeface="Courier New" panose="02070309020205020404" pitchFamily="49" charset="0"/>
              </a:rPr>
              <a:t>expectedseqnum</a:t>
            </a:r>
          </a:p>
          <a:p>
            <a:r>
              <a:rPr lang="en-US" altLang="en-US"/>
              <a:t>out-of-order pkt: </a:t>
            </a:r>
          </a:p>
          <a:p>
            <a:pPr lvl="1"/>
            <a:r>
              <a:rPr lang="en-US" altLang="en-US"/>
              <a:t>discard (don</a:t>
            </a:r>
            <a:r>
              <a:rPr lang="ja-JP" altLang="en-US"/>
              <a:t>’</a:t>
            </a:r>
            <a:r>
              <a:rPr lang="en-US" altLang="ja-JP"/>
              <a:t>t buffer): </a:t>
            </a:r>
            <a:r>
              <a:rPr lang="en-US" altLang="ja-JP" i="1">
                <a:solidFill>
                  <a:srgbClr val="CC0000"/>
                </a:solidFill>
              </a:rPr>
              <a:t>no receiver buffering!</a:t>
            </a:r>
          </a:p>
          <a:p>
            <a:pPr lvl="1"/>
            <a:r>
              <a:rPr lang="en-US" altLang="en-US"/>
              <a:t>re-ACK pkt with highest in-order seq #</a:t>
            </a:r>
          </a:p>
        </p:txBody>
      </p:sp>
      <p:sp>
        <p:nvSpPr>
          <p:cNvPr id="65540" name="Oval 4">
            <a:extLst>
              <a:ext uri="{FF2B5EF4-FFF2-40B4-BE49-F238E27FC236}">
                <a16:creationId xmlns:a16="http://schemas.microsoft.com/office/drawing/2014/main" id="{8C23748C-43F1-4692-A5A7-1EB6D48C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A7E91197-77BD-43F9-8E63-1A430B054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Wait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8CD8F803-3D3F-4CA7-A0EB-2DDBD2DA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72A30FC5-177D-4D70-B8CD-C3FFC0C4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B7A7DE44-3D73-48B5-8271-4B6648645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default</a:t>
            </a:r>
            <a:endParaRPr lang="en-US" altLang="en-US" sz="14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6F9B5268-6A71-400D-A1D2-E16DB572F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Freeform 10">
            <a:extLst>
              <a:ext uri="{FF2B5EF4-FFF2-40B4-BE49-F238E27FC236}">
                <a16:creationId xmlns:a16="http://schemas.microsoft.com/office/drawing/2014/main" id="{DB3FD7E7-7943-4409-85EC-2B9E48B323BF}"/>
              </a:ext>
            </a:extLst>
          </p:cNvPr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BB3C1DBA-090A-4455-8DCA-7C9708D1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rdt_rcv(rcvpkt)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&amp;&amp; notcurrupt(rcvpkt)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&amp;&amp; hasseqnum(rcvpkt,expectedseqnum) 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3D4867A0-868F-4862-AD6F-983E7E120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612DA23C-DF84-4B86-8BCB-E0226ED6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make_pkt(expectedseqnum,ACK,chksum)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expectedseqnum++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50" name="Freeform 14">
            <a:extLst>
              <a:ext uri="{FF2B5EF4-FFF2-40B4-BE49-F238E27FC236}">
                <a16:creationId xmlns:a16="http://schemas.microsoft.com/office/drawing/2014/main" id="{010AAE44-04A8-4975-A256-DFD6FD27DBFC}"/>
              </a:ext>
            </a:extLst>
          </p:cNvPr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571A515F-2348-4BC6-92BC-D11B1686D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28995724-A988-45A0-96D1-6FA293A4C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expectedseqnum=1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sndpkt =    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  make_pkt(expectedseqnum,ACK,chksum)</a:t>
            </a:r>
          </a:p>
          <a:p>
            <a:pPr algn="l"/>
            <a:endParaRPr lang="en-US" altLang="en-US" sz="14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4" name="Text Box 17">
            <a:extLst>
              <a:ext uri="{FF2B5EF4-FFF2-40B4-BE49-F238E27FC236}">
                <a16:creationId xmlns:a16="http://schemas.microsoft.com/office/drawing/2014/main" id="{B4014731-FD6C-45FB-9A14-BE6A900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</a:rPr>
              <a:t>L</a:t>
            </a: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5AC30987-5EA3-4F03-B5D8-0BA75A23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65555" name="Picture 22" descr="underline_base">
            <a:extLst>
              <a:ext uri="{FF2B5EF4-FFF2-40B4-BE49-F238E27FC236}">
                <a16:creationId xmlns:a16="http://schemas.microsoft.com/office/drawing/2014/main" id="{978A8999-5D79-4C51-B2CC-F8F8C687C82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>
            <a:extLst>
              <a:ext uri="{FF2B5EF4-FFF2-40B4-BE49-F238E27FC236}">
                <a16:creationId xmlns:a16="http://schemas.microsoft.com/office/drawing/2014/main" id="{D7318F88-2523-4D23-96B5-DB4D63FA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3" name="Slide Number Placeholder 6">
            <a:extLst>
              <a:ext uri="{FF2B5EF4-FFF2-40B4-BE49-F238E27FC236}">
                <a16:creationId xmlns:a16="http://schemas.microsoft.com/office/drawing/2014/main" id="{7438AD13-5CF7-4299-8B61-FB0C32BB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381E779-C86C-4BFB-9B33-197ACE8BE87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pic>
        <p:nvPicPr>
          <p:cNvPr id="19459" name="Picture 10" descr="underline_base">
            <a:extLst>
              <a:ext uri="{FF2B5EF4-FFF2-40B4-BE49-F238E27FC236}">
                <a16:creationId xmlns:a16="http://schemas.microsoft.com/office/drawing/2014/main" id="{428E3056-FCB0-4AEF-A402-82E2AB94425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>
            <a:extLst>
              <a:ext uri="{FF2B5EF4-FFF2-40B4-BE49-F238E27FC236}">
                <a16:creationId xmlns:a16="http://schemas.microsoft.com/office/drawing/2014/main" id="{B3F7E45A-1EDB-4ABB-8875-6E584BD0B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73725699-8F0C-4DB8-AD48-9760D3D18F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processes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9C4E573C-91B4-4E3D-810D-ECFE0D2511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12 kids in Ann</a:t>
            </a:r>
            <a:r>
              <a:rPr lang="ja-JP" altLang="en-US" sz="2400" i="1"/>
              <a:t>’</a:t>
            </a:r>
            <a:r>
              <a:rPr lang="en-US" altLang="ja-JP" sz="2400" i="1"/>
              <a:t>s house sending letters to 12 kids in Bill</a:t>
            </a:r>
            <a:r>
              <a:rPr lang="ja-JP" altLang="en-US" sz="2400" i="1"/>
              <a:t>’</a:t>
            </a:r>
            <a:r>
              <a:rPr lang="en-US" altLang="ja-JP" sz="2400" i="1"/>
              <a:t>s house:</a:t>
            </a:r>
            <a:endParaRPr lang="en-US" altLang="ja-JP" sz="2400"/>
          </a:p>
          <a:p>
            <a:pPr>
              <a:lnSpc>
                <a:spcPct val="70000"/>
              </a:lnSpc>
            </a:pPr>
            <a:r>
              <a:rPr lang="en-US" altLang="en-US" sz="240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A07BFDC9-C68A-451A-ABE9-818A0DCD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357901C3-4C3A-47D7-AB18-CF5345BB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800" i="1">
              <a:latin typeface="Gill Sans MT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70F8E454-0B5A-4B2D-8521-6945684A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15C3385-E1DF-47B5-A780-B0983CF8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3697C0C-F528-4FC1-BD8B-1D1E9CDD38F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A9BA7733-16DB-49EB-9C52-41DE6DA20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AA78FEDF-EA3C-435D-9B14-45CEF03A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send  pkt0</a:t>
            </a:r>
          </a:p>
          <a:p>
            <a:pPr algn="r">
              <a:defRPr/>
            </a:pPr>
            <a:r>
              <a:rPr lang="en-US" sz="1800"/>
              <a:t>send  pkt1</a:t>
            </a:r>
          </a:p>
          <a:p>
            <a:pPr algn="r">
              <a:defRPr/>
            </a:pPr>
            <a:r>
              <a:rPr lang="en-US" sz="1800"/>
              <a:t>send  pkt2</a:t>
            </a:r>
          </a:p>
          <a:p>
            <a:pPr algn="r">
              <a:defRPr/>
            </a:pPr>
            <a:r>
              <a:rPr lang="en-US" sz="1800"/>
              <a:t>send  pkt3</a:t>
            </a:r>
          </a:p>
          <a:p>
            <a:pPr algn="r">
              <a:defRPr/>
            </a:pPr>
            <a:r>
              <a:rPr lang="en-US" sz="1800"/>
              <a:t>(wait)</a:t>
            </a:r>
          </a:p>
        </p:txBody>
      </p:sp>
      <p:sp>
        <p:nvSpPr>
          <p:cNvPr id="51206" name="Text Box 5">
            <a:extLst>
              <a:ext uri="{FF2B5EF4-FFF2-40B4-BE49-F238E27FC236}">
                <a16:creationId xmlns:a16="http://schemas.microsoft.com/office/drawing/2014/main" id="{AEB030D7-7A34-4416-AFA4-D2EB05BB8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>
            <a:extLst>
              <a:ext uri="{FF2B5EF4-FFF2-40B4-BE49-F238E27FC236}">
                <a16:creationId xmlns:a16="http://schemas.microsoft.com/office/drawing/2014/main" id="{FB2D1ACF-9BCB-4A3F-9820-39BB6CDEC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>
            <a:extLst>
              <a:ext uri="{FF2B5EF4-FFF2-40B4-BE49-F238E27FC236}">
                <a16:creationId xmlns:a16="http://schemas.microsoft.com/office/drawing/2014/main" id="{2CE393C5-B182-4CCC-839C-7FCC6E777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>
            <a:extLst>
              <a:ext uri="{FF2B5EF4-FFF2-40B4-BE49-F238E27FC236}">
                <a16:creationId xmlns:a16="http://schemas.microsoft.com/office/drawing/2014/main" id="{019EEE1D-7472-4698-8E5D-1855A8CD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pkt0, send ack0</a:t>
            </a:r>
          </a:p>
          <a:p>
            <a:pPr algn="l">
              <a:defRPr/>
            </a:pPr>
            <a:r>
              <a:rPr lang="en-US" sz="1800"/>
              <a:t>receive pkt1, send ack1</a:t>
            </a:r>
          </a:p>
          <a:p>
            <a:pPr algn="l">
              <a:defRPr/>
            </a:pPr>
            <a:r>
              <a:rPr lang="en-US" sz="1800"/>
              <a:t> </a:t>
            </a:r>
          </a:p>
          <a:p>
            <a:pPr algn="l">
              <a:defRPr/>
            </a:pPr>
            <a:r>
              <a:rPr lang="en-US" sz="1800"/>
              <a:t>receive pkt3, discard, </a:t>
            </a:r>
          </a:p>
          <a:p>
            <a:pPr algn="l">
              <a:defRPr/>
            </a:pPr>
            <a:r>
              <a:rPr lang="en-US" sz="1800"/>
              <a:t>           (re)send ack1</a:t>
            </a:r>
          </a:p>
        </p:txBody>
      </p:sp>
      <p:sp>
        <p:nvSpPr>
          <p:cNvPr id="51210" name="Text Box 22">
            <a:extLst>
              <a:ext uri="{FF2B5EF4-FFF2-40B4-BE49-F238E27FC236}">
                <a16:creationId xmlns:a16="http://schemas.microsoft.com/office/drawing/2014/main" id="{639F5B20-A877-4EFB-88BE-087286E4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rcv ack0, send pkt4</a:t>
            </a:r>
          </a:p>
          <a:p>
            <a:pPr algn="r">
              <a:defRPr/>
            </a:pPr>
            <a:r>
              <a:rPr lang="en-US" sz="1800"/>
              <a:t>rcv ack1, send pkt5</a:t>
            </a:r>
          </a:p>
          <a:p>
            <a:pPr algn="r">
              <a:defRPr/>
            </a:pPr>
            <a:endParaRPr lang="en-US" sz="1800"/>
          </a:p>
        </p:txBody>
      </p:sp>
      <p:pic>
        <p:nvPicPr>
          <p:cNvPr id="66570" name="Picture 34" descr="alarm_clock_ringing">
            <a:extLst>
              <a:ext uri="{FF2B5EF4-FFF2-40B4-BE49-F238E27FC236}">
                <a16:creationId xmlns:a16="http://schemas.microsoft.com/office/drawing/2014/main" id="{605BB527-69F8-4EF1-A4CA-25A598FC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>
            <a:extLst>
              <a:ext uri="{FF2B5EF4-FFF2-40B4-BE49-F238E27FC236}">
                <a16:creationId xmlns:a16="http://schemas.microsoft.com/office/drawing/2014/main" id="{131D2DE8-D687-4BB5-9B11-091DAE4D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>
            <a:extLst>
              <a:ext uri="{FF2B5EF4-FFF2-40B4-BE49-F238E27FC236}">
                <a16:creationId xmlns:a16="http://schemas.microsoft.com/office/drawing/2014/main" id="{3F31EAB9-715D-4962-A28F-5DDDB98A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/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/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/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/>
              <a:t>send  pkt5</a:t>
            </a:r>
          </a:p>
        </p:txBody>
      </p:sp>
      <p:sp>
        <p:nvSpPr>
          <p:cNvPr id="51214" name="Line 7">
            <a:extLst>
              <a:ext uri="{FF2B5EF4-FFF2-40B4-BE49-F238E27FC236}">
                <a16:creationId xmlns:a16="http://schemas.microsoft.com/office/drawing/2014/main" id="{46D81E94-E9D0-48F4-AA8D-86D7C71FF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>
            <a:extLst>
              <a:ext uri="{FF2B5EF4-FFF2-40B4-BE49-F238E27FC236}">
                <a16:creationId xmlns:a16="http://schemas.microsoft.com/office/drawing/2014/main" id="{CBF97545-AD81-47EC-9718-35E4808CB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>
            <a:extLst>
              <a:ext uri="{FF2B5EF4-FFF2-40B4-BE49-F238E27FC236}">
                <a16:creationId xmlns:a16="http://schemas.microsoft.com/office/drawing/2014/main" id="{849D5435-FFC7-4060-A802-4A9E62F5D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>
            <a:extLst>
              <a:ext uri="{FF2B5EF4-FFF2-40B4-BE49-F238E27FC236}">
                <a16:creationId xmlns:a16="http://schemas.microsoft.com/office/drawing/2014/main" id="{30E2DAD4-9546-4227-B227-AC4F15CEB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>
            <a:extLst>
              <a:ext uri="{FF2B5EF4-FFF2-40B4-BE49-F238E27FC236}">
                <a16:creationId xmlns:a16="http://schemas.microsoft.com/office/drawing/2014/main" id="{7CA84FFF-289A-45A7-9C54-880D178F3F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097999D3-80EC-4D60-A44F-6C6DA1A3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F4B488E6-0AA4-4896-9AA9-74034DAE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280BD092-B3BC-4417-859F-7750AE189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>
            <a:extLst>
              <a:ext uri="{FF2B5EF4-FFF2-40B4-BE49-F238E27FC236}">
                <a16:creationId xmlns:a16="http://schemas.microsoft.com/office/drawing/2014/main" id="{E8291DBD-F423-43F4-81EA-D4867907B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>
            <a:extLst>
              <a:ext uri="{FF2B5EF4-FFF2-40B4-BE49-F238E27FC236}">
                <a16:creationId xmlns:a16="http://schemas.microsoft.com/office/drawing/2014/main" id="{C5E9FFED-BD91-4F5F-BA71-D484B1A3E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>
            <a:extLst>
              <a:ext uri="{FF2B5EF4-FFF2-40B4-BE49-F238E27FC236}">
                <a16:creationId xmlns:a16="http://schemas.microsoft.com/office/drawing/2014/main" id="{7122715F-0170-4EDB-9343-3E23A5A5A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6584" name="Group 29">
            <a:extLst>
              <a:ext uri="{FF2B5EF4-FFF2-40B4-BE49-F238E27FC236}">
                <a16:creationId xmlns:a16="http://schemas.microsoft.com/office/drawing/2014/main" id="{340C4AA0-16C0-4FE9-97D2-BB2CD7C06B12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>
              <a:extLst>
                <a:ext uri="{FF2B5EF4-FFF2-40B4-BE49-F238E27FC236}">
                  <a16:creationId xmlns:a16="http://schemas.microsoft.com/office/drawing/2014/main" id="{B446C7E3-C3EB-438D-AB38-D24828B6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>
              <a:extLst>
                <a:ext uri="{FF2B5EF4-FFF2-40B4-BE49-F238E27FC236}">
                  <a16:creationId xmlns:a16="http://schemas.microsoft.com/office/drawing/2014/main" id="{1469C963-BBDA-4FED-AAEA-937EBD762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>
              <a:extLst>
                <a:ext uri="{FF2B5EF4-FFF2-40B4-BE49-F238E27FC236}">
                  <a16:creationId xmlns:a16="http://schemas.microsoft.com/office/drawing/2014/main" id="{BC6DF5FA-DBC9-4B84-A513-EBD82FE05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>
            <a:extLst>
              <a:ext uri="{FF2B5EF4-FFF2-40B4-BE49-F238E27FC236}">
                <a16:creationId xmlns:a16="http://schemas.microsoft.com/office/drawing/2014/main" id="{BEA53C37-7E50-475B-8280-0776C2985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>
            <a:extLst>
              <a:ext uri="{FF2B5EF4-FFF2-40B4-BE49-F238E27FC236}">
                <a16:creationId xmlns:a16="http://schemas.microsoft.com/office/drawing/2014/main" id="{21188ACB-9FBD-412A-8A38-DB6043AE1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>
            <a:extLst>
              <a:ext uri="{FF2B5EF4-FFF2-40B4-BE49-F238E27FC236}">
                <a16:creationId xmlns:a16="http://schemas.microsoft.com/office/drawing/2014/main" id="{8039EE8C-9950-4012-874E-70B9AF11D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>
            <a:extLst>
              <a:ext uri="{FF2B5EF4-FFF2-40B4-BE49-F238E27FC236}">
                <a16:creationId xmlns:a16="http://schemas.microsoft.com/office/drawing/2014/main" id="{665ABB66-ABDB-4D54-86FD-92ACEF1FA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>
            <a:extLst>
              <a:ext uri="{FF2B5EF4-FFF2-40B4-BE49-F238E27FC236}">
                <a16:creationId xmlns:a16="http://schemas.microsoft.com/office/drawing/2014/main" id="{84702E13-C135-479A-BCF8-57B71F3A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pkt4, discard, </a:t>
            </a:r>
          </a:p>
          <a:p>
            <a:pPr algn="l">
              <a:defRPr/>
            </a:pPr>
            <a:r>
              <a:rPr lang="en-US" sz="1800"/>
              <a:t>           (re)send ack1</a:t>
            </a:r>
          </a:p>
        </p:txBody>
      </p:sp>
      <p:sp>
        <p:nvSpPr>
          <p:cNvPr id="51231" name="Text Box 42">
            <a:extLst>
              <a:ext uri="{FF2B5EF4-FFF2-40B4-BE49-F238E27FC236}">
                <a16:creationId xmlns:a16="http://schemas.microsoft.com/office/drawing/2014/main" id="{261B5C88-B3B1-42C5-85DD-4AD56435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pkt5, discard, </a:t>
            </a:r>
          </a:p>
          <a:p>
            <a:pPr algn="l">
              <a:defRPr/>
            </a:pPr>
            <a:r>
              <a:rPr lang="en-US" sz="1800"/>
              <a:t>           (re)send ack1</a:t>
            </a:r>
          </a:p>
        </p:txBody>
      </p:sp>
      <p:sp>
        <p:nvSpPr>
          <p:cNvPr id="51232" name="Text Box 43">
            <a:extLst>
              <a:ext uri="{FF2B5EF4-FFF2-40B4-BE49-F238E27FC236}">
                <a16:creationId xmlns:a16="http://schemas.microsoft.com/office/drawing/2014/main" id="{121A9EC5-1297-488D-9290-4B7BA7CA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/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rcv pkt5, deliver, send ack5</a:t>
            </a:r>
          </a:p>
        </p:txBody>
      </p:sp>
      <p:sp>
        <p:nvSpPr>
          <p:cNvPr id="51233" name="Text Box 44">
            <a:extLst>
              <a:ext uri="{FF2B5EF4-FFF2-40B4-BE49-F238E27FC236}">
                <a16:creationId xmlns:a16="http://schemas.microsoft.com/office/drawing/2014/main" id="{0AC360F1-925F-4005-AD52-53F2CAFA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ignore duplicate ACK</a:t>
            </a:r>
          </a:p>
        </p:txBody>
      </p:sp>
      <p:grpSp>
        <p:nvGrpSpPr>
          <p:cNvPr id="66593" name="Group 65">
            <a:extLst>
              <a:ext uri="{FF2B5EF4-FFF2-40B4-BE49-F238E27FC236}">
                <a16:creationId xmlns:a16="http://schemas.microsoft.com/office/drawing/2014/main" id="{5A3C8165-D593-4E9A-A0C0-06BFB36CD699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>
              <a:extLst>
                <a:ext uri="{FF2B5EF4-FFF2-40B4-BE49-F238E27FC236}">
                  <a16:creationId xmlns:a16="http://schemas.microsoft.com/office/drawing/2014/main" id="{FB4330C0-EF1C-4135-A479-AFE581B4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0" name="Text Box 46">
              <a:extLst>
                <a:ext uri="{FF2B5EF4-FFF2-40B4-BE49-F238E27FC236}">
                  <a16:creationId xmlns:a16="http://schemas.microsoft.com/office/drawing/2014/main" id="{FB70E212-4A76-45FF-8B0B-FC689F40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>
            <a:extLst>
              <a:ext uri="{FF2B5EF4-FFF2-40B4-BE49-F238E27FC236}">
                <a16:creationId xmlns:a16="http://schemas.microsoft.com/office/drawing/2014/main" id="{3C58C870-6EC3-47E2-B04B-E56247E4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66595" name="Group 67">
            <a:extLst>
              <a:ext uri="{FF2B5EF4-FFF2-40B4-BE49-F238E27FC236}">
                <a16:creationId xmlns:a16="http://schemas.microsoft.com/office/drawing/2014/main" id="{0C1479AE-18A4-4E70-8C40-0FCA6B6380F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>
              <a:extLst>
                <a:ext uri="{FF2B5EF4-FFF2-40B4-BE49-F238E27FC236}">
                  <a16:creationId xmlns:a16="http://schemas.microsoft.com/office/drawing/2014/main" id="{F3E4D136-B91F-48D8-8C9D-2BF1A5FB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8" name="Text Box 69">
              <a:extLst>
                <a:ext uri="{FF2B5EF4-FFF2-40B4-BE49-F238E27FC236}">
                  <a16:creationId xmlns:a16="http://schemas.microsoft.com/office/drawing/2014/main" id="{01511232-FE20-4271-BCC8-16FC9D333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6" name="Group 70">
            <a:extLst>
              <a:ext uri="{FF2B5EF4-FFF2-40B4-BE49-F238E27FC236}">
                <a16:creationId xmlns:a16="http://schemas.microsoft.com/office/drawing/2014/main" id="{5D2BA621-2035-4F59-8BF8-E3F681FC8E07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>
              <a:extLst>
                <a:ext uri="{FF2B5EF4-FFF2-40B4-BE49-F238E27FC236}">
                  <a16:creationId xmlns:a16="http://schemas.microsoft.com/office/drawing/2014/main" id="{B5FF16CA-3270-4F26-9F70-104ECA5B2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6" name="Text Box 72">
              <a:extLst>
                <a:ext uri="{FF2B5EF4-FFF2-40B4-BE49-F238E27FC236}">
                  <a16:creationId xmlns:a16="http://schemas.microsoft.com/office/drawing/2014/main" id="{996D09C9-E6C4-4B06-B22D-3059DF8FA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7" name="Group 73">
            <a:extLst>
              <a:ext uri="{FF2B5EF4-FFF2-40B4-BE49-F238E27FC236}">
                <a16:creationId xmlns:a16="http://schemas.microsoft.com/office/drawing/2014/main" id="{7643762A-1A41-4063-8B2C-3B3C6BE58170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>
              <a:extLst>
                <a:ext uri="{FF2B5EF4-FFF2-40B4-BE49-F238E27FC236}">
                  <a16:creationId xmlns:a16="http://schemas.microsoft.com/office/drawing/2014/main" id="{23F75A43-CB28-4C67-85A9-DFCFF18AD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4" name="Text Box 75">
              <a:extLst>
                <a:ext uri="{FF2B5EF4-FFF2-40B4-BE49-F238E27FC236}">
                  <a16:creationId xmlns:a16="http://schemas.microsoft.com/office/drawing/2014/main" id="{BDE52B4B-C398-4EE2-881C-A2AAB137D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>
            <a:extLst>
              <a:ext uri="{FF2B5EF4-FFF2-40B4-BE49-F238E27FC236}">
                <a16:creationId xmlns:a16="http://schemas.microsoft.com/office/drawing/2014/main" id="{F915DEA3-A95D-4A5C-B31A-16DDD00E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0" name="Text Box 80">
            <a:extLst>
              <a:ext uri="{FF2B5EF4-FFF2-40B4-BE49-F238E27FC236}">
                <a16:creationId xmlns:a16="http://schemas.microsoft.com/office/drawing/2014/main" id="{BAECF333-5528-4E3C-A28C-BF86BBE6D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66600" name="Group 84">
            <a:extLst>
              <a:ext uri="{FF2B5EF4-FFF2-40B4-BE49-F238E27FC236}">
                <a16:creationId xmlns:a16="http://schemas.microsoft.com/office/drawing/2014/main" id="{286D9ADC-62A9-469F-A60F-0AC8706FE4F7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>
              <a:extLst>
                <a:ext uri="{FF2B5EF4-FFF2-40B4-BE49-F238E27FC236}">
                  <a16:creationId xmlns:a16="http://schemas.microsoft.com/office/drawing/2014/main" id="{0C4736D1-63D6-462D-9C93-F3090549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2" name="Text Box 83">
              <a:extLst>
                <a:ext uri="{FF2B5EF4-FFF2-40B4-BE49-F238E27FC236}">
                  <a16:creationId xmlns:a16="http://schemas.microsoft.com/office/drawing/2014/main" id="{ECC3172E-5ABB-416D-ACF8-C96B0ECD4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1" name="Group 85">
            <a:extLst>
              <a:ext uri="{FF2B5EF4-FFF2-40B4-BE49-F238E27FC236}">
                <a16:creationId xmlns:a16="http://schemas.microsoft.com/office/drawing/2014/main" id="{A46E270D-145A-4595-829F-7BD6C12557D3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>
              <a:extLst>
                <a:ext uri="{FF2B5EF4-FFF2-40B4-BE49-F238E27FC236}">
                  <a16:creationId xmlns:a16="http://schemas.microsoft.com/office/drawing/2014/main" id="{4ED0014D-17AA-4956-AED3-746A5933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0" name="Text Box 87">
              <a:extLst>
                <a:ext uri="{FF2B5EF4-FFF2-40B4-BE49-F238E27FC236}">
                  <a16:creationId xmlns:a16="http://schemas.microsoft.com/office/drawing/2014/main" id="{B534904A-E696-4A6D-B0B9-8F7220773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2" name="Group 88">
            <a:extLst>
              <a:ext uri="{FF2B5EF4-FFF2-40B4-BE49-F238E27FC236}">
                <a16:creationId xmlns:a16="http://schemas.microsoft.com/office/drawing/2014/main" id="{2F44E2A2-D261-476E-8AE7-E6788EE05F1D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>
              <a:extLst>
                <a:ext uri="{FF2B5EF4-FFF2-40B4-BE49-F238E27FC236}">
                  <a16:creationId xmlns:a16="http://schemas.microsoft.com/office/drawing/2014/main" id="{90F8C2F1-A8E2-43FF-A6B2-FF28A7CE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8" name="Text Box 90">
              <a:extLst>
                <a:ext uri="{FF2B5EF4-FFF2-40B4-BE49-F238E27FC236}">
                  <a16:creationId xmlns:a16="http://schemas.microsoft.com/office/drawing/2014/main" id="{FB4239E9-6438-4E00-8A9C-DC5AD57AD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3" name="Group 91">
            <a:extLst>
              <a:ext uri="{FF2B5EF4-FFF2-40B4-BE49-F238E27FC236}">
                <a16:creationId xmlns:a16="http://schemas.microsoft.com/office/drawing/2014/main" id="{2283B2A0-341D-45AD-AFD8-C40F069043E6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>
              <a:extLst>
                <a:ext uri="{FF2B5EF4-FFF2-40B4-BE49-F238E27FC236}">
                  <a16:creationId xmlns:a16="http://schemas.microsoft.com/office/drawing/2014/main" id="{3938779C-B3A5-4AB2-AD25-C7CCC3DB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6" name="Text Box 93">
              <a:extLst>
                <a:ext uri="{FF2B5EF4-FFF2-40B4-BE49-F238E27FC236}">
                  <a16:creationId xmlns:a16="http://schemas.microsoft.com/office/drawing/2014/main" id="{2AA67FEC-1F23-4752-8469-79239E687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4" name="Group 94">
            <a:extLst>
              <a:ext uri="{FF2B5EF4-FFF2-40B4-BE49-F238E27FC236}">
                <a16:creationId xmlns:a16="http://schemas.microsoft.com/office/drawing/2014/main" id="{51DC6B64-12D6-455C-81FC-E770CBB13189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>
              <a:extLst>
                <a:ext uri="{FF2B5EF4-FFF2-40B4-BE49-F238E27FC236}">
                  <a16:creationId xmlns:a16="http://schemas.microsoft.com/office/drawing/2014/main" id="{50931877-6AFB-476C-9A04-A71B10C1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4" name="Text Box 96">
              <a:extLst>
                <a:ext uri="{FF2B5EF4-FFF2-40B4-BE49-F238E27FC236}">
                  <a16:creationId xmlns:a16="http://schemas.microsoft.com/office/drawing/2014/main" id="{3B998FE2-0888-42CC-AB11-DD78D60B9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66605" name="Picture 97" descr="underline_base">
            <a:extLst>
              <a:ext uri="{FF2B5EF4-FFF2-40B4-BE49-F238E27FC236}">
                <a16:creationId xmlns:a16="http://schemas.microsoft.com/office/drawing/2014/main" id="{0A19FAA9-D0D1-4D2A-B528-D1B243F9E2E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>
            <a:extLst>
              <a:ext uri="{FF2B5EF4-FFF2-40B4-BE49-F238E27FC236}">
                <a16:creationId xmlns:a16="http://schemas.microsoft.com/office/drawing/2014/main" id="{52E5AA62-86AF-4A55-A84C-2040ECF9F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>
            <a:extLst>
              <a:ext uri="{FF2B5EF4-FFF2-40B4-BE49-F238E27FC236}">
                <a16:creationId xmlns:a16="http://schemas.microsoft.com/office/drawing/2014/main" id="{458ABFB7-C092-45E6-B527-19FA5B6CB4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>
            <a:extLst>
              <a:ext uri="{FF2B5EF4-FFF2-40B4-BE49-F238E27FC236}">
                <a16:creationId xmlns:a16="http://schemas.microsoft.com/office/drawing/2014/main" id="{E612420C-B7A5-40B6-A21F-E39AD23EE1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>
            <a:extLst>
              <a:ext uri="{FF2B5EF4-FFF2-40B4-BE49-F238E27FC236}">
                <a16:creationId xmlns:a16="http://schemas.microsoft.com/office/drawing/2014/main" id="{6B51C6B2-3726-4222-A360-54EF0CD42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>
            <a:extLst>
              <a:ext uri="{FF2B5EF4-FFF2-40B4-BE49-F238E27FC236}">
                <a16:creationId xmlns:a16="http://schemas.microsoft.com/office/drawing/2014/main" id="{44396844-C8C9-4160-8A25-F37DAA3484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>
            <a:extLst>
              <a:ext uri="{FF2B5EF4-FFF2-40B4-BE49-F238E27FC236}">
                <a16:creationId xmlns:a16="http://schemas.microsoft.com/office/drawing/2014/main" id="{53C91695-08CB-4A14-A259-FCE81E243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>
            <a:extLst>
              <a:ext uri="{FF2B5EF4-FFF2-40B4-BE49-F238E27FC236}">
                <a16:creationId xmlns:a16="http://schemas.microsoft.com/office/drawing/2014/main" id="{68133B9B-399C-450D-A67F-330361ED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2227" name="Slide Number Placeholder 6">
            <a:extLst>
              <a:ext uri="{FF2B5EF4-FFF2-40B4-BE49-F238E27FC236}">
                <a16:creationId xmlns:a16="http://schemas.microsoft.com/office/drawing/2014/main" id="{A3F38CF1-4BA4-4992-82AE-36FEF1F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AD3D4AB-7C83-4D35-A18D-3D6307B727EA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pic>
        <p:nvPicPr>
          <p:cNvPr id="67587" name="Picture 4" descr="underline_base">
            <a:extLst>
              <a:ext uri="{FF2B5EF4-FFF2-40B4-BE49-F238E27FC236}">
                <a16:creationId xmlns:a16="http://schemas.microsoft.com/office/drawing/2014/main" id="{E42393F7-FE43-4C57-9C01-23B47CAC5A7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>
            <a:extLst>
              <a:ext uri="{FF2B5EF4-FFF2-40B4-BE49-F238E27FC236}">
                <a16:creationId xmlns:a16="http://schemas.microsoft.com/office/drawing/2014/main" id="{48F7DDC3-2AF5-4559-BBF0-E79D11BD7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Selective repeat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881DBB0B-7B24-489F-8035-B042610134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altLang="en-US"/>
              <a:t>receiver </a:t>
            </a:r>
            <a:r>
              <a:rPr lang="en-US" altLang="en-US" i="1"/>
              <a:t>individually</a:t>
            </a:r>
            <a:r>
              <a:rPr lang="en-US" altLang="en-US"/>
              <a:t> acknowledges all correctly received pkts</a:t>
            </a:r>
          </a:p>
          <a:p>
            <a:pPr lvl="1"/>
            <a:r>
              <a:rPr lang="en-US" altLang="en-US"/>
              <a:t>buffers pkts, as needed, for eventual in-order delivery to upper layer</a:t>
            </a:r>
          </a:p>
          <a:p>
            <a:r>
              <a:rPr lang="en-US" altLang="en-US"/>
              <a:t>sender only resends pkts for which ACK not received</a:t>
            </a:r>
          </a:p>
          <a:p>
            <a:pPr lvl="1"/>
            <a:r>
              <a:rPr lang="en-US" altLang="en-US"/>
              <a:t>sender timer for each unACKed pkt</a:t>
            </a:r>
          </a:p>
          <a:p>
            <a:r>
              <a:rPr lang="en-US" altLang="en-US"/>
              <a:t>sender window</a:t>
            </a:r>
          </a:p>
          <a:p>
            <a:pPr lvl="1"/>
            <a:r>
              <a:rPr lang="en-US" altLang="en-US" i="1"/>
              <a:t>N</a:t>
            </a:r>
            <a:r>
              <a:rPr lang="en-US" altLang="en-US"/>
              <a:t> consecutive seq #</a:t>
            </a:r>
            <a:r>
              <a:rPr lang="ja-JP" altLang="en-US"/>
              <a:t>’</a:t>
            </a:r>
            <a:r>
              <a:rPr lang="en-US" altLang="ja-JP"/>
              <a:t>s</a:t>
            </a:r>
          </a:p>
          <a:p>
            <a:pPr lvl="1"/>
            <a:r>
              <a:rPr lang="en-US" altLang="en-US"/>
              <a:t>limits seq #s of sent, unACKed pkts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18CACBD6-D4DB-4146-81A1-A73D08EC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741A0FB6-2A8C-4A17-AD3F-630E0D05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CB3A32A-BC2F-4045-9F35-B8E20A1C467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047EB043-E78E-40E3-A8FC-D491B17DC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repeat: sender, receiver windows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68612" name="Picture 3" descr="sr_seqnum">
            <a:extLst>
              <a:ext uri="{FF2B5EF4-FFF2-40B4-BE49-F238E27FC236}">
                <a16:creationId xmlns:a16="http://schemas.microsoft.com/office/drawing/2014/main" id="{E0EB0DD0-4875-46B1-A33E-7B657C0B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>
            <a:extLst>
              <a:ext uri="{FF2B5EF4-FFF2-40B4-BE49-F238E27FC236}">
                <a16:creationId xmlns:a16="http://schemas.microsoft.com/office/drawing/2014/main" id="{597F2504-F23D-4C9C-9BAB-6B4C21A5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97BD9D0A-AF8F-45DE-8102-D028A75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68615" name="Picture 6" descr="underline_base">
            <a:extLst>
              <a:ext uri="{FF2B5EF4-FFF2-40B4-BE49-F238E27FC236}">
                <a16:creationId xmlns:a16="http://schemas.microsoft.com/office/drawing/2014/main" id="{B604FB07-9C8E-4DD5-BEDF-5A19DC2FB81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>
            <a:extLst>
              <a:ext uri="{FF2B5EF4-FFF2-40B4-BE49-F238E27FC236}">
                <a16:creationId xmlns:a16="http://schemas.microsoft.com/office/drawing/2014/main" id="{005E05F4-B652-4006-A649-6562BE0D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4275" name="Slide Number Placeholder 6">
            <a:extLst>
              <a:ext uri="{FF2B5EF4-FFF2-40B4-BE49-F238E27FC236}">
                <a16:creationId xmlns:a16="http://schemas.microsoft.com/office/drawing/2014/main" id="{01E28910-C67C-46A1-90C5-19F54AD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5B8B34F-21DD-4F50-BA28-0BB24A261FF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pic>
        <p:nvPicPr>
          <p:cNvPr id="69635" name="Picture 13" descr="underline_base">
            <a:extLst>
              <a:ext uri="{FF2B5EF4-FFF2-40B4-BE49-F238E27FC236}">
                <a16:creationId xmlns:a16="http://schemas.microsoft.com/office/drawing/2014/main" id="{BE8103B0-CA70-463D-8AFB-3FFEAED0FF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>
            <a:extLst>
              <a:ext uri="{FF2B5EF4-FFF2-40B4-BE49-F238E27FC236}">
                <a16:creationId xmlns:a16="http://schemas.microsoft.com/office/drawing/2014/main" id="{ABF79A22-01D2-42D8-A122-E36874B6A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8DFDBCB3-B6BB-4587-9B6B-335AD23EB3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data from above: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timeout(n):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ACK(n)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in </a:t>
            </a:r>
            <a:r>
              <a:rPr lang="en-US" sz="1800">
                <a:ea typeface="ＭＳ Ｐゴシック" charset="0"/>
                <a:cs typeface="+mn-cs"/>
              </a:rPr>
              <a:t>[sendbase,sendbase+N]:</a:t>
            </a: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mark pkt n as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if n smallest unACKed pkt, advance window base to next unACKed seq # 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4279" name="Rectangle 4">
            <a:extLst>
              <a:ext uri="{FF2B5EF4-FFF2-40B4-BE49-F238E27FC236}">
                <a16:creationId xmlns:a16="http://schemas.microsoft.com/office/drawing/2014/main" id="{203D4912-68AD-4D3E-B47B-8A7BE38B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9639" name="Group 5">
            <a:extLst>
              <a:ext uri="{FF2B5EF4-FFF2-40B4-BE49-F238E27FC236}">
                <a16:creationId xmlns:a16="http://schemas.microsoft.com/office/drawing/2014/main" id="{6F802AE0-E256-458B-88DD-BE1F5783CACA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>
              <a:extLst>
                <a:ext uri="{FF2B5EF4-FFF2-40B4-BE49-F238E27FC236}">
                  <a16:creationId xmlns:a16="http://schemas.microsoft.com/office/drawing/2014/main" id="{D624FC5D-85D8-4E7F-905A-098A87330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7" name="Text Box 7">
              <a:extLst>
                <a:ext uri="{FF2B5EF4-FFF2-40B4-BE49-F238E27FC236}">
                  <a16:creationId xmlns:a16="http://schemas.microsoft.com/office/drawing/2014/main" id="{30ADDCAD-AC82-43FA-AB13-407EDDDE2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>
            <a:extLst>
              <a:ext uri="{FF2B5EF4-FFF2-40B4-BE49-F238E27FC236}">
                <a16:creationId xmlns:a16="http://schemas.microsoft.com/office/drawing/2014/main" id="{8DC5D61A-6092-44AE-B80E-746FC73B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</a:t>
            </a:r>
            <a:r>
              <a:rPr lang="en-US" sz="1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rcvbase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, rcvbase+N-1]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 ACK(n)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out-of-order: buffer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in-order: deliver (also deliver buffered, in-order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pkts</a:t>
            </a:r>
            <a:r>
              <a:rPr lang="en-US" sz="2400" dirty="0">
                <a:latin typeface="Gill Sans MT" charset="0"/>
                <a:ea typeface="ＭＳ Ｐゴシック" charset="0"/>
              </a:rPr>
              <a:t>), advance window to next not-yet-received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[rcvbase-N,rcvbase-1]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ignore </a:t>
            </a:r>
            <a:endParaRPr lang="en-US" sz="2800" dirty="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54282" name="Rectangle 9">
            <a:extLst>
              <a:ext uri="{FF2B5EF4-FFF2-40B4-BE49-F238E27FC236}">
                <a16:creationId xmlns:a16="http://schemas.microsoft.com/office/drawing/2014/main" id="{E65A0CFF-2318-4A8D-AA63-98DD8CB9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9642" name="Group 10">
            <a:extLst>
              <a:ext uri="{FF2B5EF4-FFF2-40B4-BE49-F238E27FC236}">
                <a16:creationId xmlns:a16="http://schemas.microsoft.com/office/drawing/2014/main" id="{B68536FF-5615-4965-998D-3A1309E7BA2F}"/>
              </a:ext>
            </a:extLst>
          </p:cNvPr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>
              <a:extLst>
                <a:ext uri="{FF2B5EF4-FFF2-40B4-BE49-F238E27FC236}">
                  <a16:creationId xmlns:a16="http://schemas.microsoft.com/office/drawing/2014/main" id="{1427E2C7-54FB-4BE8-952A-D03DD4C52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5" name="Text Box 12">
              <a:extLst>
                <a:ext uri="{FF2B5EF4-FFF2-40B4-BE49-F238E27FC236}">
                  <a16:creationId xmlns:a16="http://schemas.microsoft.com/office/drawing/2014/main" id="{033B77C7-31B4-41E1-BBA3-BCDD4C6AA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51EA683B-8ADF-4C57-A629-AB3EEEC4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D515F8B-7DAD-43D1-8A32-0780C068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0D93FDC-DE95-463D-874F-558A3FCA8FCC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pic>
        <p:nvPicPr>
          <p:cNvPr id="70659" name="Picture 94" descr="underline_base">
            <a:extLst>
              <a:ext uri="{FF2B5EF4-FFF2-40B4-BE49-F238E27FC236}">
                <a16:creationId xmlns:a16="http://schemas.microsoft.com/office/drawing/2014/main" id="{B31F1CA9-E3F5-4733-83F6-984781FD118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D4C8161E-8736-4616-B7FD-711CE85AE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CEAF65AA-B482-4514-9089-063FC4FB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send  pkt0</a:t>
            </a:r>
          </a:p>
          <a:p>
            <a:pPr algn="r">
              <a:defRPr/>
            </a:pPr>
            <a:r>
              <a:rPr lang="en-US" sz="1800"/>
              <a:t>send  pkt1</a:t>
            </a:r>
          </a:p>
          <a:p>
            <a:pPr algn="r">
              <a:defRPr/>
            </a:pPr>
            <a:r>
              <a:rPr lang="en-US" sz="1800"/>
              <a:t>send  pkt2</a:t>
            </a:r>
          </a:p>
          <a:p>
            <a:pPr algn="r">
              <a:defRPr/>
            </a:pPr>
            <a:r>
              <a:rPr lang="en-US" sz="1800"/>
              <a:t>send  pkt3</a:t>
            </a:r>
          </a:p>
          <a:p>
            <a:pPr algn="r">
              <a:defRPr/>
            </a:pPr>
            <a:r>
              <a:rPr lang="en-US" sz="1800"/>
              <a:t>(wait)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FB1FA7A9-6776-4DC9-B5B0-876AD13A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07CC592A-C4E6-4DC9-924F-A85C75E7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>
            <a:extLst>
              <a:ext uri="{FF2B5EF4-FFF2-40B4-BE49-F238E27FC236}">
                <a16:creationId xmlns:a16="http://schemas.microsoft.com/office/drawing/2014/main" id="{A3B0AF0F-233C-4CAB-85DF-F41DB14A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>
            <a:extLst>
              <a:ext uri="{FF2B5EF4-FFF2-40B4-BE49-F238E27FC236}">
                <a16:creationId xmlns:a16="http://schemas.microsoft.com/office/drawing/2014/main" id="{DCC5AD65-8539-4A9C-94AD-263916E52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pkt0, send ack0</a:t>
            </a:r>
          </a:p>
          <a:p>
            <a:pPr algn="l">
              <a:defRPr/>
            </a:pPr>
            <a:r>
              <a:rPr lang="en-US" sz="1800"/>
              <a:t>receive pkt1, send ack1</a:t>
            </a:r>
          </a:p>
          <a:p>
            <a:pPr algn="l">
              <a:defRPr/>
            </a:pPr>
            <a:r>
              <a:rPr lang="en-US" sz="1800"/>
              <a:t> </a:t>
            </a:r>
          </a:p>
          <a:p>
            <a:pPr algn="l">
              <a:defRPr/>
            </a:pPr>
            <a:r>
              <a:rPr lang="en-US" sz="1800"/>
              <a:t>receive pkt3, buffer, </a:t>
            </a:r>
          </a:p>
          <a:p>
            <a:pPr algn="l">
              <a:defRPr/>
            </a:pPr>
            <a:r>
              <a:rPr lang="en-US" sz="1800"/>
              <a:t>           send ack3</a:t>
            </a:r>
          </a:p>
        </p:txBody>
      </p:sp>
      <p:sp>
        <p:nvSpPr>
          <p:cNvPr id="55307" name="Text Box 9">
            <a:extLst>
              <a:ext uri="{FF2B5EF4-FFF2-40B4-BE49-F238E27FC236}">
                <a16:creationId xmlns:a16="http://schemas.microsoft.com/office/drawing/2014/main" id="{55AA6574-8E57-428C-B8F9-BFC05FC07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rcv ack0, send pkt4</a:t>
            </a:r>
          </a:p>
          <a:p>
            <a:pPr algn="r">
              <a:defRPr/>
            </a:pPr>
            <a:r>
              <a:rPr lang="en-US" sz="1800"/>
              <a:t>rcv ack1, send pkt5</a:t>
            </a:r>
          </a:p>
          <a:p>
            <a:pPr algn="r">
              <a:defRPr/>
            </a:pPr>
            <a:endParaRPr lang="en-US" sz="1800"/>
          </a:p>
        </p:txBody>
      </p:sp>
      <p:pic>
        <p:nvPicPr>
          <p:cNvPr id="70667" name="Picture 10" descr="alarm_clock_ringing">
            <a:extLst>
              <a:ext uri="{FF2B5EF4-FFF2-40B4-BE49-F238E27FC236}">
                <a16:creationId xmlns:a16="http://schemas.microsoft.com/office/drawing/2014/main" id="{0E1365B0-2307-4900-ACEB-714738660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>
            <a:extLst>
              <a:ext uri="{FF2B5EF4-FFF2-40B4-BE49-F238E27FC236}">
                <a16:creationId xmlns:a16="http://schemas.microsoft.com/office/drawing/2014/main" id="{34BDB553-A678-4102-B395-DECE6233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>
            <a:extLst>
              <a:ext uri="{FF2B5EF4-FFF2-40B4-BE49-F238E27FC236}">
                <a16:creationId xmlns:a16="http://schemas.microsoft.com/office/drawing/2014/main" id="{EA926700-F56B-4150-9DFB-BBE12ECB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/>
              <a:t>send  pkt2</a:t>
            </a:r>
          </a:p>
        </p:txBody>
      </p:sp>
      <p:sp>
        <p:nvSpPr>
          <p:cNvPr id="55311" name="Line 14">
            <a:extLst>
              <a:ext uri="{FF2B5EF4-FFF2-40B4-BE49-F238E27FC236}">
                <a16:creationId xmlns:a16="http://schemas.microsoft.com/office/drawing/2014/main" id="{7AE2508F-B4E8-4D43-8F62-02545E31A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>
            <a:extLst>
              <a:ext uri="{FF2B5EF4-FFF2-40B4-BE49-F238E27FC236}">
                <a16:creationId xmlns:a16="http://schemas.microsoft.com/office/drawing/2014/main" id="{3156366C-9C6A-4706-971E-10D9BB095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>
            <a:extLst>
              <a:ext uri="{FF2B5EF4-FFF2-40B4-BE49-F238E27FC236}">
                <a16:creationId xmlns:a16="http://schemas.microsoft.com/office/drawing/2014/main" id="{502248C5-6DC7-4A9A-AA39-49994C5DA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>
            <a:extLst>
              <a:ext uri="{FF2B5EF4-FFF2-40B4-BE49-F238E27FC236}">
                <a16:creationId xmlns:a16="http://schemas.microsoft.com/office/drawing/2014/main" id="{B456D4BA-78D0-4065-957C-832E577A5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>
            <a:extLst>
              <a:ext uri="{FF2B5EF4-FFF2-40B4-BE49-F238E27FC236}">
                <a16:creationId xmlns:a16="http://schemas.microsoft.com/office/drawing/2014/main" id="{9A619E6C-9EC5-414C-984F-AF40F9073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42690B61-208F-4B8C-8651-5DCFE517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>
            <a:extLst>
              <a:ext uri="{FF2B5EF4-FFF2-40B4-BE49-F238E27FC236}">
                <a16:creationId xmlns:a16="http://schemas.microsoft.com/office/drawing/2014/main" id="{C9D69C68-1FF2-4748-B05E-81C32E12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>
            <a:extLst>
              <a:ext uri="{FF2B5EF4-FFF2-40B4-BE49-F238E27FC236}">
                <a16:creationId xmlns:a16="http://schemas.microsoft.com/office/drawing/2014/main" id="{15F981DB-E4B1-497B-85DD-4EFB46C36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>
            <a:extLst>
              <a:ext uri="{FF2B5EF4-FFF2-40B4-BE49-F238E27FC236}">
                <a16:creationId xmlns:a16="http://schemas.microsoft.com/office/drawing/2014/main" id="{395F39D6-D3EF-46B9-A27B-AC047EB4E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>
            <a:extLst>
              <a:ext uri="{FF2B5EF4-FFF2-40B4-BE49-F238E27FC236}">
                <a16:creationId xmlns:a16="http://schemas.microsoft.com/office/drawing/2014/main" id="{52EE1B5E-6EB1-43D3-B624-8030751AF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>
            <a:extLst>
              <a:ext uri="{FF2B5EF4-FFF2-40B4-BE49-F238E27FC236}">
                <a16:creationId xmlns:a16="http://schemas.microsoft.com/office/drawing/2014/main" id="{6F08A18B-1442-482D-8E1D-5CA3DBD7E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81" name="Group 25">
            <a:extLst>
              <a:ext uri="{FF2B5EF4-FFF2-40B4-BE49-F238E27FC236}">
                <a16:creationId xmlns:a16="http://schemas.microsoft.com/office/drawing/2014/main" id="{200A8687-A835-414B-9CBC-DCF8B7B2562C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>
              <a:extLst>
                <a:ext uri="{FF2B5EF4-FFF2-40B4-BE49-F238E27FC236}">
                  <a16:creationId xmlns:a16="http://schemas.microsoft.com/office/drawing/2014/main" id="{17DB0B31-6BD4-4734-B24F-8D533AA05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>
              <a:extLst>
                <a:ext uri="{FF2B5EF4-FFF2-40B4-BE49-F238E27FC236}">
                  <a16:creationId xmlns:a16="http://schemas.microsoft.com/office/drawing/2014/main" id="{3D7F08F1-277E-4988-AC59-2EBA245C3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>
              <a:extLst>
                <a:ext uri="{FF2B5EF4-FFF2-40B4-BE49-F238E27FC236}">
                  <a16:creationId xmlns:a16="http://schemas.microsoft.com/office/drawing/2014/main" id="{82146A94-2979-4C27-85E9-36026BF14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>
            <a:extLst>
              <a:ext uri="{FF2B5EF4-FFF2-40B4-BE49-F238E27FC236}">
                <a16:creationId xmlns:a16="http://schemas.microsoft.com/office/drawing/2014/main" id="{78C6D5D4-9DA9-449D-AAB7-E47C72914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>
            <a:extLst>
              <a:ext uri="{FF2B5EF4-FFF2-40B4-BE49-F238E27FC236}">
                <a16:creationId xmlns:a16="http://schemas.microsoft.com/office/drawing/2014/main" id="{6B5D923C-674D-45F1-976B-B49CD9A4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pkt4, buffer, </a:t>
            </a:r>
          </a:p>
          <a:p>
            <a:pPr algn="l">
              <a:defRPr/>
            </a:pPr>
            <a:r>
              <a:rPr lang="en-US" sz="1800"/>
              <a:t>           send ack4</a:t>
            </a:r>
          </a:p>
        </p:txBody>
      </p:sp>
      <p:sp>
        <p:nvSpPr>
          <p:cNvPr id="55325" name="Text Box 34">
            <a:extLst>
              <a:ext uri="{FF2B5EF4-FFF2-40B4-BE49-F238E27FC236}">
                <a16:creationId xmlns:a16="http://schemas.microsoft.com/office/drawing/2014/main" id="{2BB27BAD-5AC6-4C09-B6DB-6CBCD6B4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pkt5, buffer, </a:t>
            </a:r>
          </a:p>
          <a:p>
            <a:pPr algn="l">
              <a:defRPr/>
            </a:pPr>
            <a:r>
              <a:rPr lang="en-US" sz="1800"/>
              <a:t>           send ack5</a:t>
            </a:r>
          </a:p>
        </p:txBody>
      </p:sp>
      <p:sp>
        <p:nvSpPr>
          <p:cNvPr id="55326" name="Text Box 35">
            <a:extLst>
              <a:ext uri="{FF2B5EF4-FFF2-40B4-BE49-F238E27FC236}">
                <a16:creationId xmlns:a16="http://schemas.microsoft.com/office/drawing/2014/main" id="{9DF09176-BD91-4531-A9B7-673B0FFDC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/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pkt3, pkt4, pkt5; send ack2</a:t>
            </a:r>
          </a:p>
        </p:txBody>
      </p:sp>
      <p:sp>
        <p:nvSpPr>
          <p:cNvPr id="55327" name="Text Box 36">
            <a:extLst>
              <a:ext uri="{FF2B5EF4-FFF2-40B4-BE49-F238E27FC236}">
                <a16:creationId xmlns:a16="http://schemas.microsoft.com/office/drawing/2014/main" id="{FEE9F941-5D73-43B2-8010-556792D4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ack3 arrived</a:t>
            </a:r>
          </a:p>
        </p:txBody>
      </p:sp>
      <p:grpSp>
        <p:nvGrpSpPr>
          <p:cNvPr id="70687" name="Group 37">
            <a:extLst>
              <a:ext uri="{FF2B5EF4-FFF2-40B4-BE49-F238E27FC236}">
                <a16:creationId xmlns:a16="http://schemas.microsoft.com/office/drawing/2014/main" id="{D283BEC8-E7FD-40DA-81EF-8CABD64F33ED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>
              <a:extLst>
                <a:ext uri="{FF2B5EF4-FFF2-40B4-BE49-F238E27FC236}">
                  <a16:creationId xmlns:a16="http://schemas.microsoft.com/office/drawing/2014/main" id="{36CA4BF4-D270-46E6-B8E5-15C1C27E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4" name="Text Box 39">
              <a:extLst>
                <a:ext uri="{FF2B5EF4-FFF2-40B4-BE49-F238E27FC236}">
                  <a16:creationId xmlns:a16="http://schemas.microsoft.com/office/drawing/2014/main" id="{DAEF7FA3-BB3F-4299-8B59-A5FEEF37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>
            <a:extLst>
              <a:ext uri="{FF2B5EF4-FFF2-40B4-BE49-F238E27FC236}">
                <a16:creationId xmlns:a16="http://schemas.microsoft.com/office/drawing/2014/main" id="{BEE41AD7-F5FC-48B1-9296-B42AF565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5330" name="Rectangle 41">
            <a:extLst>
              <a:ext uri="{FF2B5EF4-FFF2-40B4-BE49-F238E27FC236}">
                <a16:creationId xmlns:a16="http://schemas.microsoft.com/office/drawing/2014/main" id="{171A0656-2198-4781-BDF0-5B774374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90" name="Group 42">
            <a:extLst>
              <a:ext uri="{FF2B5EF4-FFF2-40B4-BE49-F238E27FC236}">
                <a16:creationId xmlns:a16="http://schemas.microsoft.com/office/drawing/2014/main" id="{4B9686E8-CE3A-4226-B1EB-31D185356505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>
              <a:extLst>
                <a:ext uri="{FF2B5EF4-FFF2-40B4-BE49-F238E27FC236}">
                  <a16:creationId xmlns:a16="http://schemas.microsoft.com/office/drawing/2014/main" id="{752304A0-FC70-4153-B5A3-09A246CC6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2" name="Text Box 44">
              <a:extLst>
                <a:ext uri="{FF2B5EF4-FFF2-40B4-BE49-F238E27FC236}">
                  <a16:creationId xmlns:a16="http://schemas.microsoft.com/office/drawing/2014/main" id="{854388A5-9D54-4434-B023-C21E5BFF3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1" name="Group 45">
            <a:extLst>
              <a:ext uri="{FF2B5EF4-FFF2-40B4-BE49-F238E27FC236}">
                <a16:creationId xmlns:a16="http://schemas.microsoft.com/office/drawing/2014/main" id="{DFD7306C-D19A-4842-A42C-54229F0D8561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>
              <a:extLst>
                <a:ext uri="{FF2B5EF4-FFF2-40B4-BE49-F238E27FC236}">
                  <a16:creationId xmlns:a16="http://schemas.microsoft.com/office/drawing/2014/main" id="{765768D8-F4AE-4692-8A52-E0059C7FF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0" name="Text Box 47">
              <a:extLst>
                <a:ext uri="{FF2B5EF4-FFF2-40B4-BE49-F238E27FC236}">
                  <a16:creationId xmlns:a16="http://schemas.microsoft.com/office/drawing/2014/main" id="{1E26A5D9-1828-4CA8-9AA7-43A72A831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2" name="Group 48">
            <a:extLst>
              <a:ext uri="{FF2B5EF4-FFF2-40B4-BE49-F238E27FC236}">
                <a16:creationId xmlns:a16="http://schemas.microsoft.com/office/drawing/2014/main" id="{660ACC24-E62C-4212-AA74-BDF62CAADFB5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>
              <a:extLst>
                <a:ext uri="{FF2B5EF4-FFF2-40B4-BE49-F238E27FC236}">
                  <a16:creationId xmlns:a16="http://schemas.microsoft.com/office/drawing/2014/main" id="{6AED15CF-1482-4C84-B6EF-D8D184392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8" name="Text Box 50">
              <a:extLst>
                <a:ext uri="{FF2B5EF4-FFF2-40B4-BE49-F238E27FC236}">
                  <a16:creationId xmlns:a16="http://schemas.microsoft.com/office/drawing/2014/main" id="{946D2B07-4F07-48F1-A9AB-841097C5B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>
            <a:extLst>
              <a:ext uri="{FF2B5EF4-FFF2-40B4-BE49-F238E27FC236}">
                <a16:creationId xmlns:a16="http://schemas.microsoft.com/office/drawing/2014/main" id="{3B822BA6-07C0-4940-B4F5-99429DA8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35" name="Text Box 52">
            <a:extLst>
              <a:ext uri="{FF2B5EF4-FFF2-40B4-BE49-F238E27FC236}">
                <a16:creationId xmlns:a16="http://schemas.microsoft.com/office/drawing/2014/main" id="{8285FEFA-88AC-41AB-9329-D0AC1855F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70695" name="Group 53">
            <a:extLst>
              <a:ext uri="{FF2B5EF4-FFF2-40B4-BE49-F238E27FC236}">
                <a16:creationId xmlns:a16="http://schemas.microsoft.com/office/drawing/2014/main" id="{754C8415-7BB7-445F-A310-3FFC3E2B36B6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>
              <a:extLst>
                <a:ext uri="{FF2B5EF4-FFF2-40B4-BE49-F238E27FC236}">
                  <a16:creationId xmlns:a16="http://schemas.microsoft.com/office/drawing/2014/main" id="{D16B7924-FE0B-4627-A537-A3E1C348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6" name="Text Box 55">
              <a:extLst>
                <a:ext uri="{FF2B5EF4-FFF2-40B4-BE49-F238E27FC236}">
                  <a16:creationId xmlns:a16="http://schemas.microsoft.com/office/drawing/2014/main" id="{D0FD39D3-D780-4101-82AB-D6AD0FCB6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6" name="Group 56">
            <a:extLst>
              <a:ext uri="{FF2B5EF4-FFF2-40B4-BE49-F238E27FC236}">
                <a16:creationId xmlns:a16="http://schemas.microsoft.com/office/drawing/2014/main" id="{DB994B98-C472-4FE4-858D-C486F50A8BB0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>
              <a:extLst>
                <a:ext uri="{FF2B5EF4-FFF2-40B4-BE49-F238E27FC236}">
                  <a16:creationId xmlns:a16="http://schemas.microsoft.com/office/drawing/2014/main" id="{F6980737-1106-49B9-8309-77DBEDE15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4" name="Text Box 58">
              <a:extLst>
                <a:ext uri="{FF2B5EF4-FFF2-40B4-BE49-F238E27FC236}">
                  <a16:creationId xmlns:a16="http://schemas.microsoft.com/office/drawing/2014/main" id="{78C3AE0C-FD5D-49E2-9BCE-C42EA28A9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7" name="Group 59">
            <a:extLst>
              <a:ext uri="{FF2B5EF4-FFF2-40B4-BE49-F238E27FC236}">
                <a16:creationId xmlns:a16="http://schemas.microsoft.com/office/drawing/2014/main" id="{75387C3E-90CE-4589-99DE-D806704A2BF1}"/>
              </a:ext>
            </a:extLst>
          </p:cNvPr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>
              <a:extLst>
                <a:ext uri="{FF2B5EF4-FFF2-40B4-BE49-F238E27FC236}">
                  <a16:creationId xmlns:a16="http://schemas.microsoft.com/office/drawing/2014/main" id="{26F30865-B57A-4E0A-9034-B4D2F2C2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2" name="Text Box 61">
              <a:extLst>
                <a:ext uri="{FF2B5EF4-FFF2-40B4-BE49-F238E27FC236}">
                  <a16:creationId xmlns:a16="http://schemas.microsoft.com/office/drawing/2014/main" id="{3627F4BF-5C18-48F6-95AA-F41C1901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8" name="Group 62">
            <a:extLst>
              <a:ext uri="{FF2B5EF4-FFF2-40B4-BE49-F238E27FC236}">
                <a16:creationId xmlns:a16="http://schemas.microsoft.com/office/drawing/2014/main" id="{549130FA-6237-4AF0-9DB7-87E15A6CA283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>
              <a:extLst>
                <a:ext uri="{FF2B5EF4-FFF2-40B4-BE49-F238E27FC236}">
                  <a16:creationId xmlns:a16="http://schemas.microsoft.com/office/drawing/2014/main" id="{674CF035-8872-4D90-BE46-721882BD3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0" name="Text Box 64">
              <a:extLst>
                <a:ext uri="{FF2B5EF4-FFF2-40B4-BE49-F238E27FC236}">
                  <a16:creationId xmlns:a16="http://schemas.microsoft.com/office/drawing/2014/main" id="{8895BAC5-D774-44C6-BD0A-5E0AF8484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9" name="Group 65">
            <a:extLst>
              <a:ext uri="{FF2B5EF4-FFF2-40B4-BE49-F238E27FC236}">
                <a16:creationId xmlns:a16="http://schemas.microsoft.com/office/drawing/2014/main" id="{BE3A2AD8-ADEC-492E-871C-C8E0E8EDF3F2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>
              <a:extLst>
                <a:ext uri="{FF2B5EF4-FFF2-40B4-BE49-F238E27FC236}">
                  <a16:creationId xmlns:a16="http://schemas.microsoft.com/office/drawing/2014/main" id="{C68DAE22-3412-433F-82A2-4E013C59D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48" name="Text Box 67">
              <a:extLst>
                <a:ext uri="{FF2B5EF4-FFF2-40B4-BE49-F238E27FC236}">
                  <a16:creationId xmlns:a16="http://schemas.microsoft.com/office/drawing/2014/main" id="{299C7CC1-5E1C-423E-AEBA-513B266AA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>
            <a:extLst>
              <a:ext uri="{FF2B5EF4-FFF2-40B4-BE49-F238E27FC236}">
                <a16:creationId xmlns:a16="http://schemas.microsoft.com/office/drawing/2014/main" id="{95238E33-830F-4846-A75F-27BEFF9A2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>
            <a:extLst>
              <a:ext uri="{FF2B5EF4-FFF2-40B4-BE49-F238E27FC236}">
                <a16:creationId xmlns:a16="http://schemas.microsoft.com/office/drawing/2014/main" id="{5E327730-884C-4E6A-9728-09722D11D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>
            <a:extLst>
              <a:ext uri="{FF2B5EF4-FFF2-40B4-BE49-F238E27FC236}">
                <a16:creationId xmlns:a16="http://schemas.microsoft.com/office/drawing/2014/main" id="{3BB56766-657C-4F50-BB6B-1D53E05F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ack4 arrived</a:t>
            </a:r>
          </a:p>
        </p:txBody>
      </p:sp>
      <p:sp>
        <p:nvSpPr>
          <p:cNvPr id="55344" name="Text Box 91">
            <a:extLst>
              <a:ext uri="{FF2B5EF4-FFF2-40B4-BE49-F238E27FC236}">
                <a16:creationId xmlns:a16="http://schemas.microsoft.com/office/drawing/2014/main" id="{D3CD2C8D-B4B3-4020-92BB-167339AD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/>
              <a:t>record ack5 arrived</a:t>
            </a:r>
          </a:p>
        </p:txBody>
      </p:sp>
      <p:sp>
        <p:nvSpPr>
          <p:cNvPr id="55345" name="Line 92">
            <a:extLst>
              <a:ext uri="{FF2B5EF4-FFF2-40B4-BE49-F238E27FC236}">
                <a16:creationId xmlns:a16="http://schemas.microsoft.com/office/drawing/2014/main" id="{6E57F1E0-8628-4D0E-9D39-35AC4D6DF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>
            <a:extLst>
              <a:ext uri="{FF2B5EF4-FFF2-40B4-BE49-F238E27FC236}">
                <a16:creationId xmlns:a16="http://schemas.microsoft.com/office/drawing/2014/main" id="{A40E6D2E-5950-4087-9ACB-2753C1AE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/>
              <a:t>Q: what happens when ack2 arrives?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>
            <a:extLst>
              <a:ext uri="{FF2B5EF4-FFF2-40B4-BE49-F238E27FC236}">
                <a16:creationId xmlns:a16="http://schemas.microsoft.com/office/drawing/2014/main" id="{D738E702-EFB9-4362-9F61-2F748454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6323" name="Slide Number Placeholder 6">
            <a:extLst>
              <a:ext uri="{FF2B5EF4-FFF2-40B4-BE49-F238E27FC236}">
                <a16:creationId xmlns:a16="http://schemas.microsoft.com/office/drawing/2014/main" id="{E547C3CE-3684-40EF-988A-F0F5F07D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2FBD848-C4C1-4B7B-8147-F173D743E975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156BB0F-2DEA-4FF7-ADA5-4C4202FA6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repeat:</a:t>
            </a:r>
            <a:br>
              <a:rPr lang="en-US" sz="3600">
                <a:ea typeface="ＭＳ Ｐゴシック" charset="0"/>
                <a:cs typeface="+mj-cs"/>
              </a:rPr>
            </a:br>
            <a:r>
              <a:rPr lang="en-US" sz="3600">
                <a:ea typeface="ＭＳ Ｐゴシック" charset="0"/>
                <a:cs typeface="+mj-cs"/>
              </a:rPr>
              <a:t>dilemma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2FC933A-97B1-4EE2-8233-90069B6E59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seq #</a:t>
            </a:r>
            <a:r>
              <a:rPr lang="ja-JP" altLang="en-US" sz="2400"/>
              <a:t>’</a:t>
            </a:r>
            <a:r>
              <a:rPr lang="en-US" altLang="ja-JP" sz="2400"/>
              <a:t>s: 0, 1, 2, 3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window size=3</a:t>
            </a:r>
            <a:endParaRPr lang="en-US" altLang="en-US"/>
          </a:p>
        </p:txBody>
      </p:sp>
      <p:sp>
        <p:nvSpPr>
          <p:cNvPr id="56326" name="Text Box 40">
            <a:extLst>
              <a:ext uri="{FF2B5EF4-FFF2-40B4-BE49-F238E27FC236}">
                <a16:creationId xmlns:a16="http://schemas.microsoft.com/office/drawing/2014/main" id="{03BD141F-FA16-4476-9FF3-EC16FEA3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receiver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7" name="Text Box 41">
            <a:extLst>
              <a:ext uri="{FF2B5EF4-FFF2-40B4-BE49-F238E27FC236}">
                <a16:creationId xmlns:a16="http://schemas.microsoft.com/office/drawing/2014/main" id="{A4C593DB-FFA8-451C-91F3-6EEC5DE4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sender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8" name="Line 58">
            <a:extLst>
              <a:ext uri="{FF2B5EF4-FFF2-40B4-BE49-F238E27FC236}">
                <a16:creationId xmlns:a16="http://schemas.microsoft.com/office/drawing/2014/main" id="{00BB4168-8665-4B9B-812F-60A84B258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>
            <a:extLst>
              <a:ext uri="{FF2B5EF4-FFF2-40B4-BE49-F238E27FC236}">
                <a16:creationId xmlns:a16="http://schemas.microsoft.com/office/drawing/2014/main" id="{F7969B34-8A6D-4014-B079-D83E2F662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>
            <a:extLst>
              <a:ext uri="{FF2B5EF4-FFF2-40B4-BE49-F238E27FC236}">
                <a16:creationId xmlns:a16="http://schemas.microsoft.com/office/drawing/2014/main" id="{875C5507-47AE-4863-8CD7-8CBA1C3F9EBD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71733" name="Group 8">
              <a:extLst>
                <a:ext uri="{FF2B5EF4-FFF2-40B4-BE49-F238E27FC236}">
                  <a16:creationId xmlns:a16="http://schemas.microsoft.com/office/drawing/2014/main" id="{82C653DD-4C61-4B6E-8A24-C82913E4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>
                <a:extLst>
                  <a:ext uri="{FF2B5EF4-FFF2-40B4-BE49-F238E27FC236}">
                    <a16:creationId xmlns:a16="http://schemas.microsoft.com/office/drawing/2014/main" id="{C9B0BB12-4B4E-41B1-8082-CF4EDD958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9" name="Text Box 6">
                <a:extLst>
                  <a:ext uri="{FF2B5EF4-FFF2-40B4-BE49-F238E27FC236}">
                    <a16:creationId xmlns:a16="http://schemas.microsoft.com/office/drawing/2014/main" id="{77C88B07-C4D2-48D0-B64C-603111D26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4" name="Group 9">
              <a:extLst>
                <a:ext uri="{FF2B5EF4-FFF2-40B4-BE49-F238E27FC236}">
                  <a16:creationId xmlns:a16="http://schemas.microsoft.com/office/drawing/2014/main" id="{073DDC1F-75E5-435C-B377-49DA30760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>
                <a:extLst>
                  <a:ext uri="{FF2B5EF4-FFF2-40B4-BE49-F238E27FC236}">
                    <a16:creationId xmlns:a16="http://schemas.microsoft.com/office/drawing/2014/main" id="{EEDC556B-3C78-46C0-9392-5E18EBB4A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7" name="Text Box 11">
                <a:extLst>
                  <a:ext uri="{FF2B5EF4-FFF2-40B4-BE49-F238E27FC236}">
                    <a16:creationId xmlns:a16="http://schemas.microsoft.com/office/drawing/2014/main" id="{943D33F4-3D80-4E61-AB0E-A59DD8AB6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5" name="Group 12">
              <a:extLst>
                <a:ext uri="{FF2B5EF4-FFF2-40B4-BE49-F238E27FC236}">
                  <a16:creationId xmlns:a16="http://schemas.microsoft.com/office/drawing/2014/main" id="{88FE720B-4FCA-4574-9A43-6BA06B47E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>
                <a:extLst>
                  <a:ext uri="{FF2B5EF4-FFF2-40B4-BE49-F238E27FC236}">
                    <a16:creationId xmlns:a16="http://schemas.microsoft.com/office/drawing/2014/main" id="{8E7C1965-0D74-40ED-B7F8-A8606F8C3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5" name="Text Box 14">
                <a:extLst>
                  <a:ext uri="{FF2B5EF4-FFF2-40B4-BE49-F238E27FC236}">
                    <a16:creationId xmlns:a16="http://schemas.microsoft.com/office/drawing/2014/main" id="{8E60F943-525D-4091-B737-5E5F00FEC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>
              <a:extLst>
                <a:ext uri="{FF2B5EF4-FFF2-40B4-BE49-F238E27FC236}">
                  <a16:creationId xmlns:a16="http://schemas.microsoft.com/office/drawing/2014/main" id="{0D4DCB97-3D4B-4B5F-916B-3F1105F09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>
              <a:extLst>
                <a:ext uri="{FF2B5EF4-FFF2-40B4-BE49-F238E27FC236}">
                  <a16:creationId xmlns:a16="http://schemas.microsoft.com/office/drawing/2014/main" id="{EFFDEBF1-EF09-4416-A6EB-3125BEBFB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>
              <a:extLst>
                <a:ext uri="{FF2B5EF4-FFF2-40B4-BE49-F238E27FC236}">
                  <a16:creationId xmlns:a16="http://schemas.microsoft.com/office/drawing/2014/main" id="{7F9A4345-6177-449A-904F-7666AAA9D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>
              <a:extLst>
                <a:ext uri="{FF2B5EF4-FFF2-40B4-BE49-F238E27FC236}">
                  <a16:creationId xmlns:a16="http://schemas.microsoft.com/office/drawing/2014/main" id="{1308265A-89D8-4CEF-BBD2-9B65D5A9F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1" name="Text Box 19">
              <a:extLst>
                <a:ext uri="{FF2B5EF4-FFF2-40B4-BE49-F238E27FC236}">
                  <a16:creationId xmlns:a16="http://schemas.microsoft.com/office/drawing/2014/main" id="{4165EBAE-B3AB-4EC7-96C0-7E0712543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82" name="Text Box 20">
              <a:extLst>
                <a:ext uri="{FF2B5EF4-FFF2-40B4-BE49-F238E27FC236}">
                  <a16:creationId xmlns:a16="http://schemas.microsoft.com/office/drawing/2014/main" id="{18463876-FCAF-4A2E-A62E-ACE2C854D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grpSp>
          <p:nvGrpSpPr>
            <p:cNvPr id="71742" name="Group 23">
              <a:extLst>
                <a:ext uri="{FF2B5EF4-FFF2-40B4-BE49-F238E27FC236}">
                  <a16:creationId xmlns:a16="http://schemas.microsoft.com/office/drawing/2014/main" id="{12803992-EF01-47CA-9D2A-F6FEF7B29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>
                <a:extLst>
                  <a:ext uri="{FF2B5EF4-FFF2-40B4-BE49-F238E27FC236}">
                    <a16:creationId xmlns:a16="http://schemas.microsoft.com/office/drawing/2014/main" id="{612F89C2-E516-4A48-A5DB-BB2C3BE26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3" name="Text Box 25">
                <a:extLst>
                  <a:ext uri="{FF2B5EF4-FFF2-40B4-BE49-F238E27FC236}">
                    <a16:creationId xmlns:a16="http://schemas.microsoft.com/office/drawing/2014/main" id="{9B2A5B07-C47D-405A-8966-DCA5E4836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>
              <a:extLst>
                <a:ext uri="{FF2B5EF4-FFF2-40B4-BE49-F238E27FC236}">
                  <a16:creationId xmlns:a16="http://schemas.microsoft.com/office/drawing/2014/main" id="{5E294638-FDBC-4FBE-94D7-675A4F19A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>
              <a:extLst>
                <a:ext uri="{FF2B5EF4-FFF2-40B4-BE49-F238E27FC236}">
                  <a16:creationId xmlns:a16="http://schemas.microsoft.com/office/drawing/2014/main" id="{CA9B1B70-3816-4BE6-B581-9B8833CE2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6" name="Text Box 39">
              <a:extLst>
                <a:ext uri="{FF2B5EF4-FFF2-40B4-BE49-F238E27FC236}">
                  <a16:creationId xmlns:a16="http://schemas.microsoft.com/office/drawing/2014/main" id="{D8E35637-8E9D-4D14-869D-6587E546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retransmit pkt0</a:t>
              </a:r>
            </a:p>
          </p:txBody>
        </p:sp>
        <p:sp>
          <p:nvSpPr>
            <p:cNvPr id="56387" name="Rectangle 45">
              <a:extLst>
                <a:ext uri="{FF2B5EF4-FFF2-40B4-BE49-F238E27FC236}">
                  <a16:creationId xmlns:a16="http://schemas.microsoft.com/office/drawing/2014/main" id="{02839A93-45F9-4F40-8E76-8222C211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8" name="Text Box 46">
              <a:extLst>
                <a:ext uri="{FF2B5EF4-FFF2-40B4-BE49-F238E27FC236}">
                  <a16:creationId xmlns:a16="http://schemas.microsoft.com/office/drawing/2014/main" id="{5DAF7329-DDDC-4E8B-9DD6-FCDFEE9AB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>
              <a:extLst>
                <a:ext uri="{FF2B5EF4-FFF2-40B4-BE49-F238E27FC236}">
                  <a16:creationId xmlns:a16="http://schemas.microsoft.com/office/drawing/2014/main" id="{E9218CCE-29A6-4AFE-A1F3-67FBB4EF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0" name="Text Box 51">
              <a:extLst>
                <a:ext uri="{FF2B5EF4-FFF2-40B4-BE49-F238E27FC236}">
                  <a16:creationId xmlns:a16="http://schemas.microsoft.com/office/drawing/2014/main" id="{4F4BCF75-C6C7-4BD5-881B-C8DCD5F66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>
              <a:extLst>
                <a:ext uri="{FF2B5EF4-FFF2-40B4-BE49-F238E27FC236}">
                  <a16:creationId xmlns:a16="http://schemas.microsoft.com/office/drawing/2014/main" id="{CD7F5C5F-C46D-42B0-B202-348E7796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2" name="Text Box 54">
              <a:extLst>
                <a:ext uri="{FF2B5EF4-FFF2-40B4-BE49-F238E27FC236}">
                  <a16:creationId xmlns:a16="http://schemas.microsoft.com/office/drawing/2014/main" id="{D3A760C3-3290-4669-92A3-CBFE94EDC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93" name="Line 62">
              <a:extLst>
                <a:ext uri="{FF2B5EF4-FFF2-40B4-BE49-F238E27FC236}">
                  <a16:creationId xmlns:a16="http://schemas.microsoft.com/office/drawing/2014/main" id="{03BAB667-AD35-42EB-9680-53EEA24F3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>
              <a:extLst>
                <a:ext uri="{FF2B5EF4-FFF2-40B4-BE49-F238E27FC236}">
                  <a16:creationId xmlns:a16="http://schemas.microsoft.com/office/drawing/2014/main" id="{383ED138-F0F3-4085-B6A6-6141A957F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>
              <a:extLst>
                <a:ext uri="{FF2B5EF4-FFF2-40B4-BE49-F238E27FC236}">
                  <a16:creationId xmlns:a16="http://schemas.microsoft.com/office/drawing/2014/main" id="{0236351C-2257-4F15-B381-8D53C54E9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>
              <a:extLst>
                <a:ext uri="{FF2B5EF4-FFF2-40B4-BE49-F238E27FC236}">
                  <a16:creationId xmlns:a16="http://schemas.microsoft.com/office/drawing/2014/main" id="{ED7CC761-3CDF-4A55-934D-C459A40D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>
              <a:extLst>
                <a:ext uri="{FF2B5EF4-FFF2-40B4-BE49-F238E27FC236}">
                  <a16:creationId xmlns:a16="http://schemas.microsoft.com/office/drawing/2014/main" id="{1FE56574-AE8E-4924-80F8-2C6F58BE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>
              <a:extLst>
                <a:ext uri="{FF2B5EF4-FFF2-40B4-BE49-F238E27FC236}">
                  <a16:creationId xmlns:a16="http://schemas.microsoft.com/office/drawing/2014/main" id="{807BE3AA-D983-4E9E-850B-861587399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>
              <a:extLst>
                <a:ext uri="{FF2B5EF4-FFF2-40B4-BE49-F238E27FC236}">
                  <a16:creationId xmlns:a16="http://schemas.microsoft.com/office/drawing/2014/main" id="{6348174C-835D-4EFF-B949-5454DCA55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>
              <a:extLst>
                <a:ext uri="{FF2B5EF4-FFF2-40B4-BE49-F238E27FC236}">
                  <a16:creationId xmlns:a16="http://schemas.microsoft.com/office/drawing/2014/main" id="{4D254F22-F32A-443B-BAAA-6E1D47B5D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>
              <a:extLst>
                <a:ext uri="{FF2B5EF4-FFF2-40B4-BE49-F238E27FC236}">
                  <a16:creationId xmlns:a16="http://schemas.microsoft.com/office/drawing/2014/main" id="{77B8ED2E-5888-4C10-AF00-8552C3921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(b) oops!</a:t>
              </a:r>
            </a:p>
          </p:txBody>
        </p:sp>
      </p:grpSp>
      <p:grpSp>
        <p:nvGrpSpPr>
          <p:cNvPr id="71690" name="Group 128">
            <a:extLst>
              <a:ext uri="{FF2B5EF4-FFF2-40B4-BE49-F238E27FC236}">
                <a16:creationId xmlns:a16="http://schemas.microsoft.com/office/drawing/2014/main" id="{437CE632-124F-4617-92B9-E2B68B22FFC9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71697" name="Group 72">
              <a:extLst>
                <a:ext uri="{FF2B5EF4-FFF2-40B4-BE49-F238E27FC236}">
                  <a16:creationId xmlns:a16="http://schemas.microsoft.com/office/drawing/2014/main" id="{4542B723-9526-423C-BB06-209E95789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>
                <a:extLst>
                  <a:ext uri="{FF2B5EF4-FFF2-40B4-BE49-F238E27FC236}">
                    <a16:creationId xmlns:a16="http://schemas.microsoft.com/office/drawing/2014/main" id="{08518976-B823-4468-9475-8DD81A07E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3" name="Text Box 74">
                <a:extLst>
                  <a:ext uri="{FF2B5EF4-FFF2-40B4-BE49-F238E27FC236}">
                    <a16:creationId xmlns:a16="http://schemas.microsoft.com/office/drawing/2014/main" id="{054620B5-B22E-4599-94ED-12759DA7E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8" name="Group 75">
              <a:extLst>
                <a:ext uri="{FF2B5EF4-FFF2-40B4-BE49-F238E27FC236}">
                  <a16:creationId xmlns:a16="http://schemas.microsoft.com/office/drawing/2014/main" id="{7D228E3E-8E5E-4138-9DEA-91C6C1811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>
                <a:extLst>
                  <a:ext uri="{FF2B5EF4-FFF2-40B4-BE49-F238E27FC236}">
                    <a16:creationId xmlns:a16="http://schemas.microsoft.com/office/drawing/2014/main" id="{471C6758-D966-4059-9B15-3BA5BBC46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1" name="Text Box 77">
                <a:extLst>
                  <a:ext uri="{FF2B5EF4-FFF2-40B4-BE49-F238E27FC236}">
                    <a16:creationId xmlns:a16="http://schemas.microsoft.com/office/drawing/2014/main" id="{21176ADC-7AC7-48C1-8C75-D21AA17B9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9" name="Group 78">
              <a:extLst>
                <a:ext uri="{FF2B5EF4-FFF2-40B4-BE49-F238E27FC236}">
                  <a16:creationId xmlns:a16="http://schemas.microsoft.com/office/drawing/2014/main" id="{69584672-1532-4063-9DB5-9AA98FB36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>
                <a:extLst>
                  <a:ext uri="{FF2B5EF4-FFF2-40B4-BE49-F238E27FC236}">
                    <a16:creationId xmlns:a16="http://schemas.microsoft.com/office/drawing/2014/main" id="{24D41F07-8333-4C04-8490-A1A57703F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9" name="Text Box 80">
                <a:extLst>
                  <a:ext uri="{FF2B5EF4-FFF2-40B4-BE49-F238E27FC236}">
                    <a16:creationId xmlns:a16="http://schemas.microsoft.com/office/drawing/2014/main" id="{F734223A-65FE-41F9-8059-A8F23166B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>
              <a:extLst>
                <a:ext uri="{FF2B5EF4-FFF2-40B4-BE49-F238E27FC236}">
                  <a16:creationId xmlns:a16="http://schemas.microsoft.com/office/drawing/2014/main" id="{387A6CBA-D47C-4535-BC0E-ABF703939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>
              <a:extLst>
                <a:ext uri="{FF2B5EF4-FFF2-40B4-BE49-F238E27FC236}">
                  <a16:creationId xmlns:a16="http://schemas.microsoft.com/office/drawing/2014/main" id="{7D038878-C76D-4633-BD69-E310BDEEB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>
              <a:extLst>
                <a:ext uri="{FF2B5EF4-FFF2-40B4-BE49-F238E27FC236}">
                  <a16:creationId xmlns:a16="http://schemas.microsoft.com/office/drawing/2014/main" id="{2EC845FB-5561-4CC4-A88A-58FB6478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>
              <a:extLst>
                <a:ext uri="{FF2B5EF4-FFF2-40B4-BE49-F238E27FC236}">
                  <a16:creationId xmlns:a16="http://schemas.microsoft.com/office/drawing/2014/main" id="{A809A8B4-9264-4442-968E-669902336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45" name="Text Box 85">
              <a:extLst>
                <a:ext uri="{FF2B5EF4-FFF2-40B4-BE49-F238E27FC236}">
                  <a16:creationId xmlns:a16="http://schemas.microsoft.com/office/drawing/2014/main" id="{C9C74381-4B28-481B-B39B-4BAACF7B2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46" name="Text Box 86">
              <a:extLst>
                <a:ext uri="{FF2B5EF4-FFF2-40B4-BE49-F238E27FC236}">
                  <a16:creationId xmlns:a16="http://schemas.microsoft.com/office/drawing/2014/main" id="{0CD6A4C3-36E1-4CA7-9058-08AD715E8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sp>
          <p:nvSpPr>
            <p:cNvPr id="56347" name="Rectangle 88">
              <a:extLst>
                <a:ext uri="{FF2B5EF4-FFF2-40B4-BE49-F238E27FC236}">
                  <a16:creationId xmlns:a16="http://schemas.microsoft.com/office/drawing/2014/main" id="{C1A390C4-FBB1-4BD0-90CD-FE2A6567C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8" name="Text Box 89">
              <a:extLst>
                <a:ext uri="{FF2B5EF4-FFF2-40B4-BE49-F238E27FC236}">
                  <a16:creationId xmlns:a16="http://schemas.microsoft.com/office/drawing/2014/main" id="{FF52C65A-5847-49E4-9D83-25F60B73D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>
                  <a:latin typeface="Arial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49" name="Line 90">
              <a:extLst>
                <a:ext uri="{FF2B5EF4-FFF2-40B4-BE49-F238E27FC236}">
                  <a16:creationId xmlns:a16="http://schemas.microsoft.com/office/drawing/2014/main" id="{7069AE7F-EF1C-4542-B2A3-FD7DDAF9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>
              <a:extLst>
                <a:ext uri="{FF2B5EF4-FFF2-40B4-BE49-F238E27FC236}">
                  <a16:creationId xmlns:a16="http://schemas.microsoft.com/office/drawing/2014/main" id="{1D3F1967-0E90-4983-98F2-430982B63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51" name="Rectangle 95">
              <a:extLst>
                <a:ext uri="{FF2B5EF4-FFF2-40B4-BE49-F238E27FC236}">
                  <a16:creationId xmlns:a16="http://schemas.microsoft.com/office/drawing/2014/main" id="{6D21CBD6-A9D2-4783-B2AD-1A8590792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2" name="Text Box 96">
              <a:extLst>
                <a:ext uri="{FF2B5EF4-FFF2-40B4-BE49-F238E27FC236}">
                  <a16:creationId xmlns:a16="http://schemas.microsoft.com/office/drawing/2014/main" id="{E57C1AD3-F574-4D74-88DB-EE5FAA7DB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>
              <a:extLst>
                <a:ext uri="{FF2B5EF4-FFF2-40B4-BE49-F238E27FC236}">
                  <a16:creationId xmlns:a16="http://schemas.microsoft.com/office/drawing/2014/main" id="{F81E0AB2-34CB-44A0-A675-035676FC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4" name="Text Box 98">
              <a:extLst>
                <a:ext uri="{FF2B5EF4-FFF2-40B4-BE49-F238E27FC236}">
                  <a16:creationId xmlns:a16="http://schemas.microsoft.com/office/drawing/2014/main" id="{4FA5B974-DC06-48A3-897F-BAF6E4859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>
              <a:extLst>
                <a:ext uri="{FF2B5EF4-FFF2-40B4-BE49-F238E27FC236}">
                  <a16:creationId xmlns:a16="http://schemas.microsoft.com/office/drawing/2014/main" id="{69C5A74D-6E4F-4562-A138-3A568A0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6" name="Text Box 100">
              <a:extLst>
                <a:ext uri="{FF2B5EF4-FFF2-40B4-BE49-F238E27FC236}">
                  <a16:creationId xmlns:a16="http://schemas.microsoft.com/office/drawing/2014/main" id="{F91486E3-7035-45C9-8B99-4450C738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57" name="Line 103">
              <a:extLst>
                <a:ext uri="{FF2B5EF4-FFF2-40B4-BE49-F238E27FC236}">
                  <a16:creationId xmlns:a16="http://schemas.microsoft.com/office/drawing/2014/main" id="{BF7098B6-4C52-4700-8CAF-2F5DEFB1F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>
              <a:extLst>
                <a:ext uri="{FF2B5EF4-FFF2-40B4-BE49-F238E27FC236}">
                  <a16:creationId xmlns:a16="http://schemas.microsoft.com/office/drawing/2014/main" id="{570CE76A-E88F-4255-893A-63B7688F6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>
              <a:extLst>
                <a:ext uri="{FF2B5EF4-FFF2-40B4-BE49-F238E27FC236}">
                  <a16:creationId xmlns:a16="http://schemas.microsoft.com/office/drawing/2014/main" id="{F467E29F-D57D-4E7D-94D4-055F96C02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>
              <a:extLst>
                <a:ext uri="{FF2B5EF4-FFF2-40B4-BE49-F238E27FC236}">
                  <a16:creationId xmlns:a16="http://schemas.microsoft.com/office/drawing/2014/main" id="{FBE8E023-3E18-4110-A2F6-9B47A171E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>
              <a:extLst>
                <a:ext uri="{FF2B5EF4-FFF2-40B4-BE49-F238E27FC236}">
                  <a16:creationId xmlns:a16="http://schemas.microsoft.com/office/drawing/2014/main" id="{908C65C6-2788-4EC8-8FAF-4C8670864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>
              <a:extLst>
                <a:ext uri="{FF2B5EF4-FFF2-40B4-BE49-F238E27FC236}">
                  <a16:creationId xmlns:a16="http://schemas.microsoft.com/office/drawing/2014/main" id="{C375B263-34AE-4EED-916B-25B674D8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1722" name="Group 115">
              <a:extLst>
                <a:ext uri="{FF2B5EF4-FFF2-40B4-BE49-F238E27FC236}">
                  <a16:creationId xmlns:a16="http://schemas.microsoft.com/office/drawing/2014/main" id="{B27B4B95-79FF-454B-A126-B77BF9CDB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>
                <a:extLst>
                  <a:ext uri="{FF2B5EF4-FFF2-40B4-BE49-F238E27FC236}">
                    <a16:creationId xmlns:a16="http://schemas.microsoft.com/office/drawing/2014/main" id="{42CBEAA7-AEEE-44EA-9E2F-C62E85716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7" name="Text Box 114">
                <a:extLst>
                  <a:ext uri="{FF2B5EF4-FFF2-40B4-BE49-F238E27FC236}">
                    <a16:creationId xmlns:a16="http://schemas.microsoft.com/office/drawing/2014/main" id="{85331EBE-5990-483D-952C-A320E469C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>
                    <a:latin typeface="Arial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>
              <a:extLst>
                <a:ext uri="{FF2B5EF4-FFF2-40B4-BE49-F238E27FC236}">
                  <a16:creationId xmlns:a16="http://schemas.microsoft.com/office/drawing/2014/main" id="{2AB49232-4739-44F1-8D8A-B87B86A9A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pkt3</a:t>
              </a:r>
            </a:p>
          </p:txBody>
        </p:sp>
        <p:sp>
          <p:nvSpPr>
            <p:cNvPr id="56365" name="Text Box 119">
              <a:extLst>
                <a:ext uri="{FF2B5EF4-FFF2-40B4-BE49-F238E27FC236}">
                  <a16:creationId xmlns:a16="http://schemas.microsoft.com/office/drawing/2014/main" id="{2896A249-603D-4D01-9844-EDDDEB7C9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(a) no problem</a:t>
              </a:r>
            </a:p>
          </p:txBody>
        </p:sp>
      </p:grpSp>
      <p:grpSp>
        <p:nvGrpSpPr>
          <p:cNvPr id="373882" name="Group 122">
            <a:extLst>
              <a:ext uri="{FF2B5EF4-FFF2-40B4-BE49-F238E27FC236}">
                <a16:creationId xmlns:a16="http://schemas.microsoft.com/office/drawing/2014/main" id="{2A944915-2760-493D-8FBA-E196BC5E6ACA}"/>
              </a:ext>
            </a:extLst>
          </p:cNvPr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71695" name="Picture 5" descr="curtain">
              <a:extLst>
                <a:ext uri="{FF2B5EF4-FFF2-40B4-BE49-F238E27FC236}">
                  <a16:creationId xmlns:a16="http://schemas.microsoft.com/office/drawing/2014/main" id="{BC293A0F-D21D-428B-82A6-F60397C5B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>
              <a:extLst>
                <a:ext uri="{FF2B5EF4-FFF2-40B4-BE49-F238E27FC236}">
                  <a16:creationId xmlns:a16="http://schemas.microsoft.com/office/drawing/2014/main" id="{4217169F-9E77-4FBB-9751-B2EE20BE4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>
            <a:extLst>
              <a:ext uri="{FF2B5EF4-FFF2-40B4-BE49-F238E27FC236}">
                <a16:creationId xmlns:a16="http://schemas.microsoft.com/office/drawing/2014/main" id="{2749E5F2-3BB1-4229-978E-17F29F42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/>
              <a:t>receiver can</a:t>
            </a:r>
            <a:r>
              <a:rPr lang="ja-JP" altLang="en-US" i="1"/>
              <a:t>’</a:t>
            </a:r>
            <a:r>
              <a:rPr lang="en-US" altLang="ja-JP" i="1"/>
              <a:t>t see sender side.</a:t>
            </a:r>
          </a:p>
          <a:p>
            <a:r>
              <a:rPr lang="en-US" altLang="en-US" i="1"/>
              <a:t>receiver behavior identical in both cases!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something</a:t>
            </a:r>
            <a:r>
              <a:rPr lang="ja-JP" altLang="en-US" i="1">
                <a:solidFill>
                  <a:srgbClr val="CC0000"/>
                </a:solidFill>
              </a:rPr>
              <a:t>’</a:t>
            </a:r>
            <a:r>
              <a:rPr lang="en-US" altLang="ja-JP" i="1">
                <a:solidFill>
                  <a:srgbClr val="CC0000"/>
                </a:solidFill>
              </a:rPr>
              <a:t>s (very) wrong!</a:t>
            </a:r>
            <a:endParaRPr lang="en-US" altLang="en-US" i="1">
              <a:solidFill>
                <a:srgbClr val="CC0000"/>
              </a:solidFill>
            </a:endParaRPr>
          </a:p>
        </p:txBody>
      </p:sp>
      <p:pic>
        <p:nvPicPr>
          <p:cNvPr id="71693" name="Picture 123" descr="underline_base">
            <a:extLst>
              <a:ext uri="{FF2B5EF4-FFF2-40B4-BE49-F238E27FC236}">
                <a16:creationId xmlns:a16="http://schemas.microsoft.com/office/drawing/2014/main" id="{4780074E-DC28-4FA1-B212-C60AEF5F4A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>
            <a:extLst>
              <a:ext uri="{FF2B5EF4-FFF2-40B4-BE49-F238E27FC236}">
                <a16:creationId xmlns:a16="http://schemas.microsoft.com/office/drawing/2014/main" id="{5F15D689-7794-4CA3-BDA2-F322029B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receiver sees no difference in two scenarios!</a:t>
            </a:r>
          </a:p>
          <a:p>
            <a:pPr marL="292100" indent="-2921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duplicate data accepted as new in (b)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dirty="0">
                <a:latin typeface="Gill Sans MT" charset="0"/>
                <a:ea typeface="ＭＳ Ｐゴシック" charset="0"/>
              </a:rPr>
              <a:t> what relationship between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seq</a:t>
            </a:r>
            <a:r>
              <a:rPr lang="en-US" sz="2400" dirty="0">
                <a:latin typeface="Gill Sans MT" charset="0"/>
                <a:ea typeface="ＭＳ Ｐゴシック" charset="0"/>
              </a:rPr>
              <a:t> # size and window size to avoid problem in (b)?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>
            <a:extLst>
              <a:ext uri="{FF2B5EF4-FFF2-40B4-BE49-F238E27FC236}">
                <a16:creationId xmlns:a16="http://schemas.microsoft.com/office/drawing/2014/main" id="{8AF48F7C-FCF7-436E-AA46-6A63677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7347" name="Slide Number Placeholder 6">
            <a:extLst>
              <a:ext uri="{FF2B5EF4-FFF2-40B4-BE49-F238E27FC236}">
                <a16:creationId xmlns:a16="http://schemas.microsoft.com/office/drawing/2014/main" id="{99D932E9-B70C-4615-9CD0-B393E258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D18216D-A95A-470C-8F67-98CBE651B484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EB4C4277-A59D-4743-A68C-C55F9C38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38881B88-C291-4AF4-B5AB-1016042C88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57E2D998-E935-4C20-8B9C-348BB5ED00D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2710" name="Picture 5" descr="underline_base">
            <a:extLst>
              <a:ext uri="{FF2B5EF4-FFF2-40B4-BE49-F238E27FC236}">
                <a16:creationId xmlns:a16="http://schemas.microsoft.com/office/drawing/2014/main" id="{3B9B1992-0E5F-42B5-AEB6-C57FC48DDD6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>
            <a:extLst>
              <a:ext uri="{FF2B5EF4-FFF2-40B4-BE49-F238E27FC236}">
                <a16:creationId xmlns:a16="http://schemas.microsoft.com/office/drawing/2014/main" id="{797D14F8-673D-43E4-8D9B-4D2C29EC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8371" name="Slide Number Placeholder 6">
            <a:extLst>
              <a:ext uri="{FF2B5EF4-FFF2-40B4-BE49-F238E27FC236}">
                <a16:creationId xmlns:a16="http://schemas.microsoft.com/office/drawing/2014/main" id="{AAA9672D-7B67-4399-A8D0-957F7E1A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7EFF2AF-1D62-4175-9097-50F291090F96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BE682089-C52B-4868-BF3E-A36CC3B27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Overview  </a:t>
            </a:r>
            <a:r>
              <a:rPr lang="en-US" sz="2400">
                <a:ea typeface="ＭＳ Ｐゴシック" charset="0"/>
                <a:cs typeface="+mj-cs"/>
              </a:rPr>
              <a:t>RFCs: 793,1122,1323, 2018, 2581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33AFFC7A-C482-44F1-BBD3-72A80E7E38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full duplex data: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bi-directional data flow in same connection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MSS: maximum segment size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connection-oriented: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handshaking (exchange of control msgs) inits sender, receiver state before data exchange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flow controlled: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will not overwhelm receiver</a:t>
            </a:r>
          </a:p>
        </p:txBody>
      </p:sp>
      <p:sp>
        <p:nvSpPr>
          <p:cNvPr id="58374" name="Rectangle 4">
            <a:extLst>
              <a:ext uri="{FF2B5EF4-FFF2-40B4-BE49-F238E27FC236}">
                <a16:creationId xmlns:a16="http://schemas.microsoft.com/office/drawing/2014/main" id="{E26CDC6A-9238-4F4E-ABDF-978D5101C7D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point-to-point:</a:t>
            </a:r>
          </a:p>
          <a:p>
            <a:pPr lvl="1"/>
            <a:r>
              <a:rPr lang="en-US" altLang="en-US"/>
              <a:t>one sender, one receiver</a:t>
            </a:r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r>
              <a:rPr lang="en-US" altLang="en-US">
                <a:solidFill>
                  <a:srgbClr val="CC0000"/>
                </a:solidFill>
              </a:rPr>
              <a:t>reliable, in-order </a:t>
            </a:r>
            <a:r>
              <a:rPr lang="en-US" altLang="en-US" i="1">
                <a:solidFill>
                  <a:srgbClr val="CC0000"/>
                </a:solidFill>
              </a:rPr>
              <a:t>byte steam:</a:t>
            </a:r>
          </a:p>
          <a:p>
            <a:pPr lvl="1"/>
            <a:r>
              <a:rPr lang="en-US" altLang="en-US"/>
              <a:t>no </a:t>
            </a:r>
            <a:r>
              <a:rPr lang="ja-JP" altLang="en-US"/>
              <a:t>“</a:t>
            </a:r>
            <a:r>
              <a:rPr lang="en-US" altLang="ja-JP"/>
              <a:t>message boundaries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>
                <a:solidFill>
                  <a:srgbClr val="CC0000"/>
                </a:solidFill>
              </a:rPr>
              <a:t>pipelined:</a:t>
            </a:r>
          </a:p>
          <a:p>
            <a:pPr lvl="1"/>
            <a:r>
              <a:rPr lang="en-US" altLang="en-US"/>
              <a:t>TCP congestion and flow control set window size</a:t>
            </a:r>
            <a:endParaRPr lang="en-US" altLang="en-US" i="1"/>
          </a:p>
          <a:p>
            <a:endParaRPr lang="en-US" altLang="en-US"/>
          </a:p>
        </p:txBody>
      </p:sp>
      <p:pic>
        <p:nvPicPr>
          <p:cNvPr id="73734" name="Picture 6" descr="underline_base">
            <a:extLst>
              <a:ext uri="{FF2B5EF4-FFF2-40B4-BE49-F238E27FC236}">
                <a16:creationId xmlns:a16="http://schemas.microsoft.com/office/drawing/2014/main" id="{27638C2C-43BA-4C02-97F2-C2C4F72C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1606E607-B27F-446E-9500-169A3711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E88DE19C-9972-479A-814C-D0F9274D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626D7CC-B547-4D0D-872B-22A727D22187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pic>
        <p:nvPicPr>
          <p:cNvPr id="74755" name="Picture 57" descr="underline_base">
            <a:extLst>
              <a:ext uri="{FF2B5EF4-FFF2-40B4-BE49-F238E27FC236}">
                <a16:creationId xmlns:a16="http://schemas.microsoft.com/office/drawing/2014/main" id="{6BC7E693-D96D-498B-8FFE-8C53D1F1DFF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>
            <a:extLst>
              <a:ext uri="{FF2B5EF4-FFF2-40B4-BE49-F238E27FC236}">
                <a16:creationId xmlns:a16="http://schemas.microsoft.com/office/drawing/2014/main" id="{3D50DF78-1376-4A57-8B7C-9B52B3B3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segment structure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013AB03F-C2E3-4A81-9348-F176C60C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399" name="Rectangle 5">
            <a:extLst>
              <a:ext uri="{FF2B5EF4-FFF2-40B4-BE49-F238E27FC236}">
                <a16:creationId xmlns:a16="http://schemas.microsoft.com/office/drawing/2014/main" id="{AAD92A38-9F89-45DF-BCD3-F5030355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59400" name="Text Box 6">
            <a:extLst>
              <a:ext uri="{FF2B5EF4-FFF2-40B4-BE49-F238E27FC236}">
                <a16:creationId xmlns:a16="http://schemas.microsoft.com/office/drawing/2014/main" id="{72BF5D81-3B5F-4A83-A205-B0EF6762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source port #</a:t>
            </a:r>
            <a:endParaRPr lang="en-US" sz="2400">
              <a:latin typeface="Arial" charset="0"/>
            </a:endParaRPr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50E48042-D1EA-4FD5-94A5-4DF9DC34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dest port #</a:t>
            </a:r>
            <a:endParaRPr lang="en-US" sz="1800">
              <a:latin typeface="Arial" charset="0"/>
            </a:endParaRPr>
          </a:p>
        </p:txBody>
      </p:sp>
      <p:sp>
        <p:nvSpPr>
          <p:cNvPr id="59402" name="Line 8">
            <a:extLst>
              <a:ext uri="{FF2B5EF4-FFF2-40B4-BE49-F238E27FC236}">
                <a16:creationId xmlns:a16="http://schemas.microsoft.com/office/drawing/2014/main" id="{C3823F7D-CD97-46F8-8C34-58CB47501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3" name="Line 9">
            <a:extLst>
              <a:ext uri="{FF2B5EF4-FFF2-40B4-BE49-F238E27FC236}">
                <a16:creationId xmlns:a16="http://schemas.microsoft.com/office/drawing/2014/main" id="{35B34FA1-18AA-41C2-A83B-9B551062B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>
            <a:extLst>
              <a:ext uri="{FF2B5EF4-FFF2-40B4-BE49-F238E27FC236}">
                <a16:creationId xmlns:a16="http://schemas.microsoft.com/office/drawing/2014/main" id="{24E5A3B4-CD5E-47AD-88F5-CD742CA2A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>
            <a:extLst>
              <a:ext uri="{FF2B5EF4-FFF2-40B4-BE49-F238E27FC236}">
                <a16:creationId xmlns:a16="http://schemas.microsoft.com/office/drawing/2014/main" id="{8322212D-8AA1-4CC7-BB2B-5FB54CFE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32 bits</a:t>
            </a:r>
            <a:endParaRPr lang="en-US" sz="2400">
              <a:latin typeface="Arial" charset="0"/>
            </a:endParaRPr>
          </a:p>
        </p:txBody>
      </p:sp>
      <p:sp>
        <p:nvSpPr>
          <p:cNvPr id="59406" name="Line 12">
            <a:extLst>
              <a:ext uri="{FF2B5EF4-FFF2-40B4-BE49-F238E27FC236}">
                <a16:creationId xmlns:a16="http://schemas.microsoft.com/office/drawing/2014/main" id="{5B2403E0-A94A-4AED-B4A6-D94EB5932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>
            <a:extLst>
              <a:ext uri="{FF2B5EF4-FFF2-40B4-BE49-F238E27FC236}">
                <a16:creationId xmlns:a16="http://schemas.microsoft.com/office/drawing/2014/main" id="{FB9F97F6-2135-4976-9125-21E70465F7F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>
            <a:extLst>
              <a:ext uri="{FF2B5EF4-FFF2-40B4-BE49-F238E27FC236}">
                <a16:creationId xmlns:a16="http://schemas.microsoft.com/office/drawing/2014/main" id="{787079A1-EA61-414E-8F8C-61C87C62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application</a:t>
            </a:r>
          </a:p>
          <a:p>
            <a:pPr>
              <a:defRPr/>
            </a:pPr>
            <a:r>
              <a:rPr lang="en-US" sz="2000">
                <a:latin typeface="Arial" charset="0"/>
              </a:rPr>
              <a:t>data </a:t>
            </a:r>
          </a:p>
          <a:p>
            <a:pPr>
              <a:defRPr/>
            </a:pPr>
            <a:r>
              <a:rPr lang="en-US" sz="2000">
                <a:latin typeface="Arial" charset="0"/>
              </a:rPr>
              <a:t>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59409" name="Text Box 15">
            <a:extLst>
              <a:ext uri="{FF2B5EF4-FFF2-40B4-BE49-F238E27FC236}">
                <a16:creationId xmlns:a16="http://schemas.microsoft.com/office/drawing/2014/main" id="{E133634A-9F3B-404B-A631-2E3ABA17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sequence number</a:t>
            </a:r>
            <a:endParaRPr lang="en-US" sz="2400">
              <a:latin typeface="Arial" charset="0"/>
            </a:endParaRPr>
          </a:p>
        </p:txBody>
      </p:sp>
      <p:sp>
        <p:nvSpPr>
          <p:cNvPr id="59410" name="Line 16">
            <a:extLst>
              <a:ext uri="{FF2B5EF4-FFF2-40B4-BE49-F238E27FC236}">
                <a16:creationId xmlns:a16="http://schemas.microsoft.com/office/drawing/2014/main" id="{4EA9F934-C826-471C-80D4-1B1C83CD9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>
            <a:extLst>
              <a:ext uri="{FF2B5EF4-FFF2-40B4-BE49-F238E27FC236}">
                <a16:creationId xmlns:a16="http://schemas.microsoft.com/office/drawing/2014/main" id="{04817893-B829-4DDA-A957-2C482373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acknowledgement number</a:t>
            </a:r>
          </a:p>
        </p:txBody>
      </p:sp>
      <p:sp>
        <p:nvSpPr>
          <p:cNvPr id="59412" name="Line 18">
            <a:extLst>
              <a:ext uri="{FF2B5EF4-FFF2-40B4-BE49-F238E27FC236}">
                <a16:creationId xmlns:a16="http://schemas.microsoft.com/office/drawing/2014/main" id="{EBB2D57E-D09C-4221-9DCC-9BA516338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>
            <a:extLst>
              <a:ext uri="{FF2B5EF4-FFF2-40B4-BE49-F238E27FC236}">
                <a16:creationId xmlns:a16="http://schemas.microsoft.com/office/drawing/2014/main" id="{2E97375F-FB39-4C54-8C95-5A96863D9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>
            <a:extLst>
              <a:ext uri="{FF2B5EF4-FFF2-40B4-BE49-F238E27FC236}">
                <a16:creationId xmlns:a16="http://schemas.microsoft.com/office/drawing/2014/main" id="{9266B3C4-B2A1-49D7-BF32-724095E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>
            <a:extLst>
              <a:ext uri="{FF2B5EF4-FFF2-40B4-BE49-F238E27FC236}">
                <a16:creationId xmlns:a16="http://schemas.microsoft.com/office/drawing/2014/main" id="{32792EEB-D18A-4C79-90EA-54433E1052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>
            <a:extLst>
              <a:ext uri="{FF2B5EF4-FFF2-40B4-BE49-F238E27FC236}">
                <a16:creationId xmlns:a16="http://schemas.microsoft.com/office/drawing/2014/main" id="{01D19A3B-76EB-4FFA-AA23-54BE5ED12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receive window</a:t>
            </a:r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380B93E0-A73E-49A3-93EB-997EDB896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Urg data pointer</a:t>
            </a: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0AE3348E-FD34-4595-986A-71430B97A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59419" name="Text Box 25">
            <a:extLst>
              <a:ext uri="{FF2B5EF4-FFF2-40B4-BE49-F238E27FC236}">
                <a16:creationId xmlns:a16="http://schemas.microsoft.com/office/drawing/2014/main" id="{FFA8A287-473E-4C7A-906E-7D05DE61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F</a:t>
            </a:r>
            <a:endParaRPr lang="en-US" sz="2400">
              <a:latin typeface="Arial" charset="0"/>
            </a:endParaRPr>
          </a:p>
        </p:txBody>
      </p:sp>
      <p:sp>
        <p:nvSpPr>
          <p:cNvPr id="59420" name="Line 26">
            <a:extLst>
              <a:ext uri="{FF2B5EF4-FFF2-40B4-BE49-F238E27FC236}">
                <a16:creationId xmlns:a16="http://schemas.microsoft.com/office/drawing/2014/main" id="{7901BB5A-2739-4680-B184-4F57AEB61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>
            <a:extLst>
              <a:ext uri="{FF2B5EF4-FFF2-40B4-BE49-F238E27FC236}">
                <a16:creationId xmlns:a16="http://schemas.microsoft.com/office/drawing/2014/main" id="{58A41980-E65B-4529-B934-77DF95829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>
            <a:extLst>
              <a:ext uri="{FF2B5EF4-FFF2-40B4-BE49-F238E27FC236}">
                <a16:creationId xmlns:a16="http://schemas.microsoft.com/office/drawing/2014/main" id="{246F47E1-5703-4370-823E-AFB47ABBAD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>
            <a:extLst>
              <a:ext uri="{FF2B5EF4-FFF2-40B4-BE49-F238E27FC236}">
                <a16:creationId xmlns:a16="http://schemas.microsoft.com/office/drawing/2014/main" id="{00BA60BF-11C1-44B3-B1DB-9D08826EF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>
            <a:extLst>
              <a:ext uri="{FF2B5EF4-FFF2-40B4-BE49-F238E27FC236}">
                <a16:creationId xmlns:a16="http://schemas.microsoft.com/office/drawing/2014/main" id="{3A9B0193-B98B-4523-B7EB-808A3B8A0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>
            <a:extLst>
              <a:ext uri="{FF2B5EF4-FFF2-40B4-BE49-F238E27FC236}">
                <a16:creationId xmlns:a16="http://schemas.microsoft.com/office/drawing/2014/main" id="{2F9A7A59-6254-41A6-A63B-C005954C2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>
            <a:extLst>
              <a:ext uri="{FF2B5EF4-FFF2-40B4-BE49-F238E27FC236}">
                <a16:creationId xmlns:a16="http://schemas.microsoft.com/office/drawing/2014/main" id="{D2D80284-8469-4229-9171-6AF46FAC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S</a:t>
            </a:r>
            <a:endParaRPr lang="en-US" sz="2400">
              <a:latin typeface="Arial" charset="0"/>
            </a:endParaRPr>
          </a:p>
        </p:txBody>
      </p:sp>
      <p:sp>
        <p:nvSpPr>
          <p:cNvPr id="59427" name="Text Box 33">
            <a:extLst>
              <a:ext uri="{FF2B5EF4-FFF2-40B4-BE49-F238E27FC236}">
                <a16:creationId xmlns:a16="http://schemas.microsoft.com/office/drawing/2014/main" id="{72887DAD-BAD7-4A84-88AD-CD92B6E2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R</a:t>
            </a:r>
            <a:endParaRPr lang="en-US" sz="2400">
              <a:latin typeface="Arial" charset="0"/>
            </a:endParaRPr>
          </a:p>
        </p:txBody>
      </p:sp>
      <p:sp>
        <p:nvSpPr>
          <p:cNvPr id="59428" name="Text Box 34">
            <a:extLst>
              <a:ext uri="{FF2B5EF4-FFF2-40B4-BE49-F238E27FC236}">
                <a16:creationId xmlns:a16="http://schemas.microsoft.com/office/drawing/2014/main" id="{2350BC8A-04A1-452B-BFAF-5A889796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P</a:t>
            </a:r>
            <a:endParaRPr lang="en-US" sz="2400">
              <a:latin typeface="Arial" charset="0"/>
            </a:endParaRPr>
          </a:p>
        </p:txBody>
      </p:sp>
      <p:sp>
        <p:nvSpPr>
          <p:cNvPr id="59429" name="Text Box 35">
            <a:extLst>
              <a:ext uri="{FF2B5EF4-FFF2-40B4-BE49-F238E27FC236}">
                <a16:creationId xmlns:a16="http://schemas.microsoft.com/office/drawing/2014/main" id="{8F3ADE91-E4B0-4447-9DBE-1F74A825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A</a:t>
            </a:r>
            <a:endParaRPr lang="en-US" sz="2400">
              <a:latin typeface="Arial" charset="0"/>
            </a:endParaRPr>
          </a:p>
        </p:txBody>
      </p:sp>
      <p:sp>
        <p:nvSpPr>
          <p:cNvPr id="59430" name="Text Box 36">
            <a:extLst>
              <a:ext uri="{FF2B5EF4-FFF2-40B4-BE49-F238E27FC236}">
                <a16:creationId xmlns:a16="http://schemas.microsoft.com/office/drawing/2014/main" id="{91F0FF96-0347-408E-9582-2262957C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U</a:t>
            </a:r>
            <a:endParaRPr lang="en-US" sz="2400">
              <a:latin typeface="Arial" charset="0"/>
            </a:endParaRPr>
          </a:p>
        </p:txBody>
      </p:sp>
      <p:sp>
        <p:nvSpPr>
          <p:cNvPr id="59431" name="Text Box 37">
            <a:extLst>
              <a:ext uri="{FF2B5EF4-FFF2-40B4-BE49-F238E27FC236}">
                <a16:creationId xmlns:a16="http://schemas.microsoft.com/office/drawing/2014/main" id="{AC0F5D07-76EF-4927-AC0B-19072D69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head</a:t>
            </a:r>
          </a:p>
          <a:p>
            <a:pPr>
              <a:defRPr/>
            </a:pPr>
            <a:r>
              <a:rPr lang="en-US" sz="1400">
                <a:latin typeface="Arial" charset="0"/>
              </a:rPr>
              <a:t>len</a:t>
            </a:r>
            <a:endParaRPr lang="en-US" sz="1800">
              <a:latin typeface="Arial" charset="0"/>
            </a:endParaRPr>
          </a:p>
        </p:txBody>
      </p:sp>
      <p:sp>
        <p:nvSpPr>
          <p:cNvPr id="59432" name="Text Box 38">
            <a:extLst>
              <a:ext uri="{FF2B5EF4-FFF2-40B4-BE49-F238E27FC236}">
                <a16:creationId xmlns:a16="http://schemas.microsoft.com/office/drawing/2014/main" id="{7C15C5D9-8CF5-4DA0-8428-C2A4C3853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not</a:t>
            </a:r>
          </a:p>
          <a:p>
            <a:pPr>
              <a:defRPr/>
            </a:pPr>
            <a:r>
              <a:rPr lang="en-US" sz="1400">
                <a:latin typeface="Arial" charset="0"/>
              </a:rPr>
              <a:t>used</a:t>
            </a:r>
            <a:endParaRPr lang="en-US" sz="1800">
              <a:latin typeface="Arial" charset="0"/>
            </a:endParaRPr>
          </a:p>
        </p:txBody>
      </p:sp>
      <p:sp>
        <p:nvSpPr>
          <p:cNvPr id="59433" name="Line 39">
            <a:extLst>
              <a:ext uri="{FF2B5EF4-FFF2-40B4-BE49-F238E27FC236}">
                <a16:creationId xmlns:a16="http://schemas.microsoft.com/office/drawing/2014/main" id="{3147F097-1744-4F1B-BFF2-151BBC498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>
            <a:extLst>
              <a:ext uri="{FF2B5EF4-FFF2-40B4-BE49-F238E27FC236}">
                <a16:creationId xmlns:a16="http://schemas.microsoft.com/office/drawing/2014/main" id="{2B850160-E01A-43BC-A7EA-A8265781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options 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59435" name="Text Box 41">
            <a:extLst>
              <a:ext uri="{FF2B5EF4-FFF2-40B4-BE49-F238E27FC236}">
                <a16:creationId xmlns:a16="http://schemas.microsoft.com/office/drawing/2014/main" id="{D7FDE2E5-5EF6-4204-8E01-FEB299B8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</a:rPr>
              <a:t>URG: urgent data 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(generally not used)</a:t>
            </a:r>
            <a:endParaRPr lang="en-US" sz="1000">
              <a:latin typeface="Arial" charset="0"/>
            </a:endParaRPr>
          </a:p>
        </p:txBody>
      </p:sp>
      <p:sp>
        <p:nvSpPr>
          <p:cNvPr id="59436" name="Text Box 42">
            <a:extLst>
              <a:ext uri="{FF2B5EF4-FFF2-40B4-BE49-F238E27FC236}">
                <a16:creationId xmlns:a16="http://schemas.microsoft.com/office/drawing/2014/main" id="{22DCC7BE-4987-444C-8566-9EBDC4EF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</a:rPr>
              <a:t>ACK: ACK #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valid</a:t>
            </a:r>
            <a:endParaRPr lang="en-US" sz="1000">
              <a:latin typeface="Arial" charset="0"/>
            </a:endParaRPr>
          </a:p>
        </p:txBody>
      </p:sp>
      <p:sp>
        <p:nvSpPr>
          <p:cNvPr id="59437" name="Text Box 43">
            <a:extLst>
              <a:ext uri="{FF2B5EF4-FFF2-40B4-BE49-F238E27FC236}">
                <a16:creationId xmlns:a16="http://schemas.microsoft.com/office/drawing/2014/main" id="{8206092D-8E3B-4ACD-A045-03CB896A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</a:rPr>
              <a:t>PSH: push data now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(generally not used)</a:t>
            </a:r>
          </a:p>
        </p:txBody>
      </p:sp>
      <p:sp>
        <p:nvSpPr>
          <p:cNvPr id="59438" name="Text Box 44">
            <a:extLst>
              <a:ext uri="{FF2B5EF4-FFF2-40B4-BE49-F238E27FC236}">
                <a16:creationId xmlns:a16="http://schemas.microsoft.com/office/drawing/2014/main" id="{E9FF1E7C-5F9F-43E1-AA08-6CB51102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</a:rPr>
              <a:t>RST, SYN, FIN: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connection estab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(setup, teardown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commands)</a:t>
            </a:r>
          </a:p>
        </p:txBody>
      </p:sp>
      <p:sp>
        <p:nvSpPr>
          <p:cNvPr id="59439" name="Line 45">
            <a:extLst>
              <a:ext uri="{FF2B5EF4-FFF2-40B4-BE49-F238E27FC236}">
                <a16:creationId xmlns:a16="http://schemas.microsoft.com/office/drawing/2014/main" id="{42BA34DD-8B84-48C6-B6D4-40053D7F0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>
            <a:extLst>
              <a:ext uri="{FF2B5EF4-FFF2-40B4-BE49-F238E27FC236}">
                <a16:creationId xmlns:a16="http://schemas.microsoft.com/office/drawing/2014/main" id="{23D46591-6F0F-448B-90E5-820DBAF31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>
            <a:extLst>
              <a:ext uri="{FF2B5EF4-FFF2-40B4-BE49-F238E27FC236}">
                <a16:creationId xmlns:a16="http://schemas.microsoft.com/office/drawing/2014/main" id="{6AE734EF-59AA-4284-92CE-2513B055B9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801" name="Freeform 48">
            <a:extLst>
              <a:ext uri="{FF2B5EF4-FFF2-40B4-BE49-F238E27FC236}">
                <a16:creationId xmlns:a16="http://schemas.microsoft.com/office/drawing/2014/main" id="{4F15C5DC-3D9E-4F31-8335-43A13010196C}"/>
              </a:ext>
            </a:extLst>
          </p:cNvPr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Text Box 49">
            <a:extLst>
              <a:ext uri="{FF2B5EF4-FFF2-40B4-BE49-F238E27FC236}">
                <a16:creationId xmlns:a16="http://schemas.microsoft.com/office/drawing/2014/main" id="{94674470-C509-40EA-B6A2-CF07D318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</a:rPr>
              <a:t># bytes 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rcvr willing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to accept</a:t>
            </a:r>
          </a:p>
        </p:txBody>
      </p:sp>
      <p:sp>
        <p:nvSpPr>
          <p:cNvPr id="59444" name="Text Box 50">
            <a:extLst>
              <a:ext uri="{FF2B5EF4-FFF2-40B4-BE49-F238E27FC236}">
                <a16:creationId xmlns:a16="http://schemas.microsoft.com/office/drawing/2014/main" id="{B3C7A3C8-97D0-47F2-91F0-8588679D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</a:rPr>
              <a:t>counting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by bytes 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of data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(not segments!)</a:t>
            </a:r>
          </a:p>
        </p:txBody>
      </p:sp>
      <p:sp>
        <p:nvSpPr>
          <p:cNvPr id="59445" name="Text Box 51">
            <a:extLst>
              <a:ext uri="{FF2B5EF4-FFF2-40B4-BE49-F238E27FC236}">
                <a16:creationId xmlns:a16="http://schemas.microsoft.com/office/drawing/2014/main" id="{B4444B39-ED4F-455C-A911-D8A91EAE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</a:rPr>
              <a:t>Internet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checksum</a:t>
            </a:r>
          </a:p>
          <a:p>
            <a:pPr algn="r">
              <a:defRPr/>
            </a:pPr>
            <a:r>
              <a:rPr lang="en-US" sz="1800">
                <a:latin typeface="Arial" charset="0"/>
              </a:rPr>
              <a:t>(as in UDP)</a:t>
            </a:r>
          </a:p>
        </p:txBody>
      </p:sp>
      <p:sp>
        <p:nvSpPr>
          <p:cNvPr id="59446" name="Line 52">
            <a:extLst>
              <a:ext uri="{FF2B5EF4-FFF2-40B4-BE49-F238E27FC236}">
                <a16:creationId xmlns:a16="http://schemas.microsoft.com/office/drawing/2014/main" id="{A4C0FF6A-5B2C-456D-9770-6E90E8BFDE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>
            <a:extLst>
              <a:ext uri="{FF2B5EF4-FFF2-40B4-BE49-F238E27FC236}">
                <a16:creationId xmlns:a16="http://schemas.microsoft.com/office/drawing/2014/main" id="{F96488A8-AE47-416E-9283-46D3F095FA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>
            <a:extLst>
              <a:ext uri="{FF2B5EF4-FFF2-40B4-BE49-F238E27FC236}">
                <a16:creationId xmlns:a16="http://schemas.microsoft.com/office/drawing/2014/main" id="{9EBB3417-21E9-488B-9233-9E94D189A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>
            <a:extLst>
              <a:ext uri="{FF2B5EF4-FFF2-40B4-BE49-F238E27FC236}">
                <a16:creationId xmlns:a16="http://schemas.microsoft.com/office/drawing/2014/main" id="{4A18199A-2826-42CE-A174-C822F9596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>
            <a:extLst>
              <a:ext uri="{FF2B5EF4-FFF2-40B4-BE49-F238E27FC236}">
                <a16:creationId xmlns:a16="http://schemas.microsoft.com/office/drawing/2014/main" id="{BDF8424F-034E-4AAE-9E5D-016C7BBB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0419" name="Slide Number Placeholder 6">
            <a:extLst>
              <a:ext uri="{FF2B5EF4-FFF2-40B4-BE49-F238E27FC236}">
                <a16:creationId xmlns:a16="http://schemas.microsoft.com/office/drawing/2014/main" id="{56B989B0-FF76-4D8F-A77F-46466676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455E6DE-0F81-414B-8014-80DF6CD5CF9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pic>
        <p:nvPicPr>
          <p:cNvPr id="75779" name="Picture 35" descr="underline_base">
            <a:extLst>
              <a:ext uri="{FF2B5EF4-FFF2-40B4-BE49-F238E27FC236}">
                <a16:creationId xmlns:a16="http://schemas.microsoft.com/office/drawing/2014/main" id="{1D13BF74-0EC5-4929-95A1-919ABF1D840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>
            <a:extLst>
              <a:ext uri="{FF2B5EF4-FFF2-40B4-BE49-F238E27FC236}">
                <a16:creationId xmlns:a16="http://schemas.microsoft.com/office/drawing/2014/main" id="{59E5BA12-C297-44AC-919F-E6A3A366D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05B71EAC-0D87-4A2F-B816-AC3FC080E4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4648200"/>
          </a:xfrm>
        </p:spPr>
        <p:txBody>
          <a:bodyPr/>
          <a:lstStyle/>
          <a:p>
            <a:pPr marL="234950" indent="-123825"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00"/>
                </a:solidFill>
              </a:rPr>
              <a:t>sequence numbers:</a:t>
            </a:r>
            <a:endParaRPr lang="en-US" altLang="en-US" sz="240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en-US"/>
              <a:t>byte stream </a:t>
            </a:r>
            <a:r>
              <a:rPr lang="ja-JP" altLang="en-US"/>
              <a:t>“</a:t>
            </a:r>
            <a:r>
              <a:rPr lang="en-US" altLang="ja-JP"/>
              <a:t>number</a:t>
            </a:r>
            <a:r>
              <a:rPr lang="ja-JP" altLang="en-US"/>
              <a:t>”</a:t>
            </a:r>
            <a:r>
              <a:rPr lang="en-US" altLang="ja-JP"/>
              <a:t> of first byte in segment</a:t>
            </a:r>
            <a:r>
              <a:rPr lang="ja-JP" altLang="en-US"/>
              <a:t>’</a:t>
            </a:r>
            <a:r>
              <a:rPr lang="en-US" altLang="ja-JP"/>
              <a:t>s data</a:t>
            </a:r>
            <a:endParaRPr lang="en-US" altLang="ja-JP" sz="2000"/>
          </a:p>
          <a:p>
            <a:pPr marL="234950" indent="-123825"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00"/>
                </a:solidFill>
              </a:rPr>
              <a:t>acknowledgements:</a:t>
            </a:r>
            <a:endParaRPr lang="en-US" altLang="en-US" sz="240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en-US"/>
              <a:t>seq # of next byte expected from other side</a:t>
            </a:r>
          </a:p>
          <a:p>
            <a:pPr marL="512763" lvl="1" indent="-163513"/>
            <a:r>
              <a:rPr lang="en-US" altLang="en-US"/>
              <a:t>cumulative ACK</a:t>
            </a:r>
          </a:p>
          <a:p>
            <a:pPr marL="234950" indent="-123825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Q:</a:t>
            </a:r>
            <a:r>
              <a:rPr lang="en-US" altLang="en-US" sz="2400"/>
              <a:t> how receiver handles out-of-order segments</a:t>
            </a:r>
          </a:p>
          <a:p>
            <a:pPr marL="512763" lvl="1" indent="-163513"/>
            <a:r>
              <a:rPr lang="en-US" altLang="en-US"/>
              <a:t>A: TCP spec doesn</a:t>
            </a:r>
            <a:r>
              <a:rPr lang="ja-JP" altLang="en-US"/>
              <a:t>’</a:t>
            </a:r>
            <a:r>
              <a:rPr lang="en-US" altLang="ja-JP"/>
              <a:t>t say, - up to implementor</a:t>
            </a:r>
            <a:endParaRPr lang="en-US" altLang="en-US"/>
          </a:p>
        </p:txBody>
      </p:sp>
      <p:grpSp>
        <p:nvGrpSpPr>
          <p:cNvPr id="187584" name="Group 192">
            <a:extLst>
              <a:ext uri="{FF2B5EF4-FFF2-40B4-BE49-F238E27FC236}">
                <a16:creationId xmlns:a16="http://schemas.microsoft.com/office/drawing/2014/main" id="{598CEF12-DBFD-4B5F-8ECB-3500E3148B0A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>
              <a:extLst>
                <a:ext uri="{FF2B5EF4-FFF2-40B4-BE49-F238E27FC236}">
                  <a16:creationId xmlns:a16="http://schemas.microsoft.com/office/drawing/2014/main" id="{DF0A8903-EFD4-43C2-A8FA-A416A8CD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5865" name="Group 148">
              <a:extLst>
                <a:ext uri="{FF2B5EF4-FFF2-40B4-BE49-F238E27FC236}">
                  <a16:creationId xmlns:a16="http://schemas.microsoft.com/office/drawing/2014/main" id="{AACFF111-D31F-43CB-9222-376B63D79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>
                <a:extLst>
                  <a:ext uri="{FF2B5EF4-FFF2-40B4-BE49-F238E27FC236}">
                    <a16:creationId xmlns:a16="http://schemas.microsoft.com/office/drawing/2014/main" id="{312E4547-EF3C-4EE3-9269-D9E077422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0" name="Text Box 150">
                <a:extLst>
                  <a:ext uri="{FF2B5EF4-FFF2-40B4-BE49-F238E27FC236}">
                    <a16:creationId xmlns:a16="http://schemas.microsoft.com/office/drawing/2014/main" id="{15298E57-6F63-4C26-8944-D56825BD2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>
                <a:extLst>
                  <a:ext uri="{FF2B5EF4-FFF2-40B4-BE49-F238E27FC236}">
                    <a16:creationId xmlns:a16="http://schemas.microsoft.com/office/drawing/2014/main" id="{B09BD025-7875-4F36-B351-2A8B6F40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>
                <a:extLst>
                  <a:ext uri="{FF2B5EF4-FFF2-40B4-BE49-F238E27FC236}">
                    <a16:creationId xmlns:a16="http://schemas.microsoft.com/office/drawing/2014/main" id="{87423601-1078-4E00-BE64-F1560CF59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>
                <a:extLst>
                  <a:ext uri="{FF2B5EF4-FFF2-40B4-BE49-F238E27FC236}">
                    <a16:creationId xmlns:a16="http://schemas.microsoft.com/office/drawing/2014/main" id="{6552D7CC-FE37-4B84-8047-1880CD974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>
                <a:extLst>
                  <a:ext uri="{FF2B5EF4-FFF2-40B4-BE49-F238E27FC236}">
                    <a16:creationId xmlns:a16="http://schemas.microsoft.com/office/drawing/2014/main" id="{EA4A3C87-AFF3-4861-B996-2799F9E69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>
                <a:extLst>
                  <a:ext uri="{FF2B5EF4-FFF2-40B4-BE49-F238E27FC236}">
                    <a16:creationId xmlns:a16="http://schemas.microsoft.com/office/drawing/2014/main" id="{26F8D500-13AD-403B-A398-CCF45EE1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>
                <a:extLst>
                  <a:ext uri="{FF2B5EF4-FFF2-40B4-BE49-F238E27FC236}">
                    <a16:creationId xmlns:a16="http://schemas.microsoft.com/office/drawing/2014/main" id="{0130D591-F621-4F6D-9E2D-DD06C573E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>
                <a:extLst>
                  <a:ext uri="{FF2B5EF4-FFF2-40B4-BE49-F238E27FC236}">
                    <a16:creationId xmlns:a16="http://schemas.microsoft.com/office/drawing/2014/main" id="{22CE2B9D-451D-4113-94C1-05DBBFFA2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>
                <a:extLst>
                  <a:ext uri="{FF2B5EF4-FFF2-40B4-BE49-F238E27FC236}">
                    <a16:creationId xmlns:a16="http://schemas.microsoft.com/office/drawing/2014/main" id="{3932D199-DFBA-406E-8741-F62AC314A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>
                <a:extLst>
                  <a:ext uri="{FF2B5EF4-FFF2-40B4-BE49-F238E27FC236}">
                    <a16:creationId xmlns:a16="http://schemas.microsoft.com/office/drawing/2014/main" id="{D9E3641A-3077-4E3B-8555-75BB897EC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>
                <a:extLst>
                  <a:ext uri="{FF2B5EF4-FFF2-40B4-BE49-F238E27FC236}">
                    <a16:creationId xmlns:a16="http://schemas.microsoft.com/office/drawing/2014/main" id="{ED005595-3CDB-4F8F-9F72-D344D477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>
                <a:extLst>
                  <a:ext uri="{FF2B5EF4-FFF2-40B4-BE49-F238E27FC236}">
                    <a16:creationId xmlns:a16="http://schemas.microsoft.com/office/drawing/2014/main" id="{F1F0D7BD-54E4-4083-A800-91D03CC03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>
                <a:extLst>
                  <a:ext uri="{FF2B5EF4-FFF2-40B4-BE49-F238E27FC236}">
                    <a16:creationId xmlns:a16="http://schemas.microsoft.com/office/drawing/2014/main" id="{7F82755B-EE08-4114-A762-43D7D9D3B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>
                <a:extLst>
                  <a:ext uri="{FF2B5EF4-FFF2-40B4-BE49-F238E27FC236}">
                    <a16:creationId xmlns:a16="http://schemas.microsoft.com/office/drawing/2014/main" id="{B4EDB8D5-D97A-433E-B1D6-1E3E3CE17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>
                <a:extLst>
                  <a:ext uri="{FF2B5EF4-FFF2-40B4-BE49-F238E27FC236}">
                    <a16:creationId xmlns:a16="http://schemas.microsoft.com/office/drawing/2014/main" id="{BA9E79BC-E870-4A9D-96A6-E79187231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>
              <a:extLst>
                <a:ext uri="{FF2B5EF4-FFF2-40B4-BE49-F238E27FC236}">
                  <a16:creationId xmlns:a16="http://schemas.microsoft.com/office/drawing/2014/main" id="{01EACB93-D5F5-46B5-8B12-0FEC2A4B5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incoming segment to sender</a:t>
              </a:r>
            </a:p>
          </p:txBody>
        </p:sp>
        <p:sp>
          <p:nvSpPr>
            <p:cNvPr id="75867" name="Freeform 168">
              <a:extLst>
                <a:ext uri="{FF2B5EF4-FFF2-40B4-BE49-F238E27FC236}">
                  <a16:creationId xmlns:a16="http://schemas.microsoft.com/office/drawing/2014/main" id="{48A30760-6328-435C-8143-E6D8272C854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587" name="Group 195">
            <a:extLst>
              <a:ext uri="{FF2B5EF4-FFF2-40B4-BE49-F238E27FC236}">
                <a16:creationId xmlns:a16="http://schemas.microsoft.com/office/drawing/2014/main" id="{B43935AB-5571-4823-8F27-9CAB5A81BDCA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>
              <a:extLst>
                <a:ext uri="{FF2B5EF4-FFF2-40B4-BE49-F238E27FC236}">
                  <a16:creationId xmlns:a16="http://schemas.microsoft.com/office/drawing/2014/main" id="{8B8B43C4-EE6F-437D-BC29-8E02E42B6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4" name="Text Box 193">
              <a:extLst>
                <a:ext uri="{FF2B5EF4-FFF2-40B4-BE49-F238E27FC236}">
                  <a16:creationId xmlns:a16="http://schemas.microsoft.com/office/drawing/2014/main" id="{4282D397-6F35-45C1-B2F0-BABEDE7FA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>
                  <a:solidFill>
                    <a:schemeClr val="bg1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>
            <a:extLst>
              <a:ext uri="{FF2B5EF4-FFF2-40B4-BE49-F238E27FC236}">
                <a16:creationId xmlns:a16="http://schemas.microsoft.com/office/drawing/2014/main" id="{61B6FAD8-5C22-4138-8482-F301F872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6" name="Rectangle 39">
            <a:extLst>
              <a:ext uri="{FF2B5EF4-FFF2-40B4-BE49-F238E27FC236}">
                <a16:creationId xmlns:a16="http://schemas.microsoft.com/office/drawing/2014/main" id="{30E23E8D-B58F-42B1-8944-C69432B1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7" name="Rectangle 40">
            <a:extLst>
              <a:ext uri="{FF2B5EF4-FFF2-40B4-BE49-F238E27FC236}">
                <a16:creationId xmlns:a16="http://schemas.microsoft.com/office/drawing/2014/main" id="{CEC5B368-C1AE-4405-8B22-A882593A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8" name="Rectangle 41">
            <a:extLst>
              <a:ext uri="{FF2B5EF4-FFF2-40B4-BE49-F238E27FC236}">
                <a16:creationId xmlns:a16="http://schemas.microsoft.com/office/drawing/2014/main" id="{5AA44BB1-D6E8-4C89-9F30-6FD4D551D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9" name="Rectangle 42">
            <a:extLst>
              <a:ext uri="{FF2B5EF4-FFF2-40B4-BE49-F238E27FC236}">
                <a16:creationId xmlns:a16="http://schemas.microsoft.com/office/drawing/2014/main" id="{A6C209B5-5AD0-48B4-9E24-1E26AD2C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0" name="Rectangle 43">
            <a:extLst>
              <a:ext uri="{FF2B5EF4-FFF2-40B4-BE49-F238E27FC236}">
                <a16:creationId xmlns:a16="http://schemas.microsoft.com/office/drawing/2014/main" id="{6C4DA6FE-5895-49E2-BF49-C13911B9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1" name="Rectangle 45">
            <a:extLst>
              <a:ext uri="{FF2B5EF4-FFF2-40B4-BE49-F238E27FC236}">
                <a16:creationId xmlns:a16="http://schemas.microsoft.com/office/drawing/2014/main" id="{3D98CD07-2109-4588-BC3C-4B6DDBEF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2" name="Rectangle 46">
            <a:extLst>
              <a:ext uri="{FF2B5EF4-FFF2-40B4-BE49-F238E27FC236}">
                <a16:creationId xmlns:a16="http://schemas.microsoft.com/office/drawing/2014/main" id="{D3C96987-E746-433D-A1E2-FD1C0952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3" name="Rectangle 47">
            <a:extLst>
              <a:ext uri="{FF2B5EF4-FFF2-40B4-BE49-F238E27FC236}">
                <a16:creationId xmlns:a16="http://schemas.microsoft.com/office/drawing/2014/main" id="{3A1E75D8-3BC6-40F2-AA46-4A9E7570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4" name="Rectangle 50">
            <a:extLst>
              <a:ext uri="{FF2B5EF4-FFF2-40B4-BE49-F238E27FC236}">
                <a16:creationId xmlns:a16="http://schemas.microsoft.com/office/drawing/2014/main" id="{B6A62E5F-34DF-478A-B493-56561DB0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5" name="Rectangle 51">
            <a:extLst>
              <a:ext uri="{FF2B5EF4-FFF2-40B4-BE49-F238E27FC236}">
                <a16:creationId xmlns:a16="http://schemas.microsoft.com/office/drawing/2014/main" id="{1BABDC0A-A53C-48B3-A336-D7508213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6" name="Rectangle 52">
            <a:extLst>
              <a:ext uri="{FF2B5EF4-FFF2-40B4-BE49-F238E27FC236}">
                <a16:creationId xmlns:a16="http://schemas.microsoft.com/office/drawing/2014/main" id="{71F2D26B-A258-4D80-B8FE-4E644C41E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7" name="Rectangle 53">
            <a:extLst>
              <a:ext uri="{FF2B5EF4-FFF2-40B4-BE49-F238E27FC236}">
                <a16:creationId xmlns:a16="http://schemas.microsoft.com/office/drawing/2014/main" id="{5A4DE655-AE48-4F66-81CB-266F1F6E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8" name="Rectangle 54">
            <a:extLst>
              <a:ext uri="{FF2B5EF4-FFF2-40B4-BE49-F238E27FC236}">
                <a16:creationId xmlns:a16="http://schemas.microsoft.com/office/drawing/2014/main" id="{D380EA31-2BE2-476A-A7B8-FDECA693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9" name="Rectangle 55">
            <a:extLst>
              <a:ext uri="{FF2B5EF4-FFF2-40B4-BE49-F238E27FC236}">
                <a16:creationId xmlns:a16="http://schemas.microsoft.com/office/drawing/2014/main" id="{836A3820-5F1D-4733-BA48-2AF942D0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0" name="Rectangle 56">
            <a:extLst>
              <a:ext uri="{FF2B5EF4-FFF2-40B4-BE49-F238E27FC236}">
                <a16:creationId xmlns:a16="http://schemas.microsoft.com/office/drawing/2014/main" id="{C3BC7718-D991-46AE-B8AA-4575F8E1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1" name="Rectangle 57">
            <a:extLst>
              <a:ext uri="{FF2B5EF4-FFF2-40B4-BE49-F238E27FC236}">
                <a16:creationId xmlns:a16="http://schemas.microsoft.com/office/drawing/2014/main" id="{D6F539AC-D604-488A-92A7-C606DA5E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2" name="Rectangle 58">
            <a:extLst>
              <a:ext uri="{FF2B5EF4-FFF2-40B4-BE49-F238E27FC236}">
                <a16:creationId xmlns:a16="http://schemas.microsoft.com/office/drawing/2014/main" id="{80A93361-DA98-4A5D-8BCB-6045BB3D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3" name="Rectangle 59">
            <a:extLst>
              <a:ext uri="{FF2B5EF4-FFF2-40B4-BE49-F238E27FC236}">
                <a16:creationId xmlns:a16="http://schemas.microsoft.com/office/drawing/2014/main" id="{95AA15CD-F407-4974-9E70-06E1D7CC1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4" name="Rectangle 60">
            <a:extLst>
              <a:ext uri="{FF2B5EF4-FFF2-40B4-BE49-F238E27FC236}">
                <a16:creationId xmlns:a16="http://schemas.microsoft.com/office/drawing/2014/main" id="{55521EE0-3D11-4898-AD22-1E8258F41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5" name="Rectangle 61">
            <a:extLst>
              <a:ext uri="{FF2B5EF4-FFF2-40B4-BE49-F238E27FC236}">
                <a16:creationId xmlns:a16="http://schemas.microsoft.com/office/drawing/2014/main" id="{66D83BF9-2B98-43BC-9660-72679E0D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6" name="Rectangle 62">
            <a:extLst>
              <a:ext uri="{FF2B5EF4-FFF2-40B4-BE49-F238E27FC236}">
                <a16:creationId xmlns:a16="http://schemas.microsoft.com/office/drawing/2014/main" id="{9BB1DD34-73ED-4F11-97BB-5E5A339B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7" name="Rectangle 63">
            <a:extLst>
              <a:ext uri="{FF2B5EF4-FFF2-40B4-BE49-F238E27FC236}">
                <a16:creationId xmlns:a16="http://schemas.microsoft.com/office/drawing/2014/main" id="{07ABBB81-1249-4F96-8E92-50271D541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8" name="Rectangle 64">
            <a:extLst>
              <a:ext uri="{FF2B5EF4-FFF2-40B4-BE49-F238E27FC236}">
                <a16:creationId xmlns:a16="http://schemas.microsoft.com/office/drawing/2014/main" id="{898AEDD5-1710-4B9A-929A-32954889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9" name="Rectangle 65">
            <a:extLst>
              <a:ext uri="{FF2B5EF4-FFF2-40B4-BE49-F238E27FC236}">
                <a16:creationId xmlns:a16="http://schemas.microsoft.com/office/drawing/2014/main" id="{E1FE5924-5DE7-45AB-85F2-CB7DBECA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0" name="Rectangle 66">
            <a:extLst>
              <a:ext uri="{FF2B5EF4-FFF2-40B4-BE49-F238E27FC236}">
                <a16:creationId xmlns:a16="http://schemas.microsoft.com/office/drawing/2014/main" id="{134502CE-4F58-4C49-80CD-1217169F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1" name="Rectangle 68">
            <a:extLst>
              <a:ext uri="{FF2B5EF4-FFF2-40B4-BE49-F238E27FC236}">
                <a16:creationId xmlns:a16="http://schemas.microsoft.com/office/drawing/2014/main" id="{7E32B90E-BFD3-4A97-8CE5-0525FE71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2" name="Rectangle 69">
            <a:extLst>
              <a:ext uri="{FF2B5EF4-FFF2-40B4-BE49-F238E27FC236}">
                <a16:creationId xmlns:a16="http://schemas.microsoft.com/office/drawing/2014/main" id="{0EF9AC1A-F370-4FD6-BF4A-4C490745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3" name="Rectangle 70">
            <a:extLst>
              <a:ext uri="{FF2B5EF4-FFF2-40B4-BE49-F238E27FC236}">
                <a16:creationId xmlns:a16="http://schemas.microsoft.com/office/drawing/2014/main" id="{74E45BE6-42E4-4771-B7F7-8A5BEE53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4" name="Rectangle 71">
            <a:extLst>
              <a:ext uri="{FF2B5EF4-FFF2-40B4-BE49-F238E27FC236}">
                <a16:creationId xmlns:a16="http://schemas.microsoft.com/office/drawing/2014/main" id="{1407EC5B-D282-4DB6-962D-CAD3580BE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5" name="Rectangle 72">
            <a:extLst>
              <a:ext uri="{FF2B5EF4-FFF2-40B4-BE49-F238E27FC236}">
                <a16:creationId xmlns:a16="http://schemas.microsoft.com/office/drawing/2014/main" id="{BF073CBD-46F3-491A-8D0C-4718031D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6" name="Rectangle 73">
            <a:extLst>
              <a:ext uri="{FF2B5EF4-FFF2-40B4-BE49-F238E27FC236}">
                <a16:creationId xmlns:a16="http://schemas.microsoft.com/office/drawing/2014/main" id="{D0104BAA-431C-46DA-B3B8-6282A622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7" name="Rectangle 74">
            <a:extLst>
              <a:ext uri="{FF2B5EF4-FFF2-40B4-BE49-F238E27FC236}">
                <a16:creationId xmlns:a16="http://schemas.microsoft.com/office/drawing/2014/main" id="{37360FE6-6DF1-412F-9C2A-C3DCE66A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8" name="Rectangle 75">
            <a:extLst>
              <a:ext uri="{FF2B5EF4-FFF2-40B4-BE49-F238E27FC236}">
                <a16:creationId xmlns:a16="http://schemas.microsoft.com/office/drawing/2014/main" id="{62CC61F3-7B3D-4895-8B7E-8A82A21C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9" name="Rectangle 76">
            <a:extLst>
              <a:ext uri="{FF2B5EF4-FFF2-40B4-BE49-F238E27FC236}">
                <a16:creationId xmlns:a16="http://schemas.microsoft.com/office/drawing/2014/main" id="{6A9801E0-D851-40CF-A4BE-CEEF012A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0" name="Rectangle 78">
            <a:extLst>
              <a:ext uri="{FF2B5EF4-FFF2-40B4-BE49-F238E27FC236}">
                <a16:creationId xmlns:a16="http://schemas.microsoft.com/office/drawing/2014/main" id="{3190F019-B821-475A-989D-37DEA840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1" name="Rectangle 79">
            <a:extLst>
              <a:ext uri="{FF2B5EF4-FFF2-40B4-BE49-F238E27FC236}">
                <a16:creationId xmlns:a16="http://schemas.microsoft.com/office/drawing/2014/main" id="{867B56BD-6460-43C5-A0B9-B8FDB216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2" name="Line 80">
            <a:extLst>
              <a:ext uri="{FF2B5EF4-FFF2-40B4-BE49-F238E27FC236}">
                <a16:creationId xmlns:a16="http://schemas.microsoft.com/office/drawing/2014/main" id="{90BF3520-4254-43CD-BC21-DF2233CBC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>
            <a:extLst>
              <a:ext uri="{FF2B5EF4-FFF2-40B4-BE49-F238E27FC236}">
                <a16:creationId xmlns:a16="http://schemas.microsoft.com/office/drawing/2014/main" id="{B2E6D862-9161-4D67-9C3C-51C524D63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>
            <a:extLst>
              <a:ext uri="{FF2B5EF4-FFF2-40B4-BE49-F238E27FC236}">
                <a16:creationId xmlns:a16="http://schemas.microsoft.com/office/drawing/2014/main" id="{4D8ED3CC-0C92-4E7C-82C3-A2D938471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>
            <a:extLst>
              <a:ext uri="{FF2B5EF4-FFF2-40B4-BE49-F238E27FC236}">
                <a16:creationId xmlns:a16="http://schemas.microsoft.com/office/drawing/2014/main" id="{EF1E73B2-29FB-44D7-A24B-CEAFAB024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>
            <a:extLst>
              <a:ext uri="{FF2B5EF4-FFF2-40B4-BE49-F238E27FC236}">
                <a16:creationId xmlns:a16="http://schemas.microsoft.com/office/drawing/2014/main" id="{FFA14A64-C074-4924-B6F4-060863396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>
            <a:extLst>
              <a:ext uri="{FF2B5EF4-FFF2-40B4-BE49-F238E27FC236}">
                <a16:creationId xmlns:a16="http://schemas.microsoft.com/office/drawing/2014/main" id="{9DD8EFF4-3F27-46FE-851D-EC7C15F55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>
            <a:extLst>
              <a:ext uri="{FF2B5EF4-FFF2-40B4-BE49-F238E27FC236}">
                <a16:creationId xmlns:a16="http://schemas.microsoft.com/office/drawing/2014/main" id="{78D30B47-A359-42F2-81F1-29021917E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>
            <a:extLst>
              <a:ext uri="{FF2B5EF4-FFF2-40B4-BE49-F238E27FC236}">
                <a16:creationId xmlns:a16="http://schemas.microsoft.com/office/drawing/2014/main" id="{89017DE5-3659-4F2B-903B-D96929A2B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>
            <a:extLst>
              <a:ext uri="{FF2B5EF4-FFF2-40B4-BE49-F238E27FC236}">
                <a16:creationId xmlns:a16="http://schemas.microsoft.com/office/drawing/2014/main" id="{BA720170-D57D-485E-B599-DED984A4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/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/>
              <a:t>ACKed</a:t>
            </a:r>
          </a:p>
        </p:txBody>
      </p:sp>
      <p:sp>
        <p:nvSpPr>
          <p:cNvPr id="60471" name="Text Box 92">
            <a:extLst>
              <a:ext uri="{FF2B5EF4-FFF2-40B4-BE49-F238E27FC236}">
                <a16:creationId xmlns:a16="http://schemas.microsoft.com/office/drawing/2014/main" id="{54D6210F-47D2-4895-ADCA-C7A476FD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alt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altLang="en-US" sz="1400"/>
          </a:p>
        </p:txBody>
      </p:sp>
      <p:sp>
        <p:nvSpPr>
          <p:cNvPr id="60472" name="Text Box 93">
            <a:extLst>
              <a:ext uri="{FF2B5EF4-FFF2-40B4-BE49-F238E27FC236}">
                <a16:creationId xmlns:a16="http://schemas.microsoft.com/office/drawing/2014/main" id="{98321928-128A-4871-8F02-BF7CAD609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/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/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/>
              <a:t>yet sent</a:t>
            </a:r>
          </a:p>
        </p:txBody>
      </p:sp>
      <p:sp>
        <p:nvSpPr>
          <p:cNvPr id="60473" name="Text Box 94">
            <a:extLst>
              <a:ext uri="{FF2B5EF4-FFF2-40B4-BE49-F238E27FC236}">
                <a16:creationId xmlns:a16="http://schemas.microsoft.com/office/drawing/2014/main" id="{C5960B2D-0AA5-420E-AD6E-12CA1689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/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/>
              <a:t>usable</a:t>
            </a:r>
          </a:p>
        </p:txBody>
      </p:sp>
      <p:sp>
        <p:nvSpPr>
          <p:cNvPr id="60474" name="Text Box 96">
            <a:extLst>
              <a:ext uri="{FF2B5EF4-FFF2-40B4-BE49-F238E27FC236}">
                <a16:creationId xmlns:a16="http://schemas.microsoft.com/office/drawing/2014/main" id="{DCF251D7-3E40-4607-8093-CDABA7D7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/>
              <a:t>window size</a:t>
            </a:r>
          </a:p>
          <a:p>
            <a:pPr>
              <a:lnSpc>
                <a:spcPct val="90000"/>
              </a:lnSpc>
              <a:defRPr/>
            </a:pPr>
            <a:r>
              <a:rPr lang="en-US" sz="1400" i="1"/>
              <a:t> N</a:t>
            </a:r>
          </a:p>
        </p:txBody>
      </p:sp>
      <p:grpSp>
        <p:nvGrpSpPr>
          <p:cNvPr id="75834" name="Group 99">
            <a:extLst>
              <a:ext uri="{FF2B5EF4-FFF2-40B4-BE49-F238E27FC236}">
                <a16:creationId xmlns:a16="http://schemas.microsoft.com/office/drawing/2014/main" id="{B6D04A3F-2906-46DB-AFA0-98D8A93FCABD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>
              <a:extLst>
                <a:ext uri="{FF2B5EF4-FFF2-40B4-BE49-F238E27FC236}">
                  <a16:creationId xmlns:a16="http://schemas.microsoft.com/office/drawing/2014/main" id="{67938A11-D533-4CB2-8DE9-C7D29E465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>
              <a:extLst>
                <a:ext uri="{FF2B5EF4-FFF2-40B4-BE49-F238E27FC236}">
                  <a16:creationId xmlns:a16="http://schemas.microsoft.com/office/drawing/2014/main" id="{4F62D39F-7A38-44AB-991A-AEA4D717C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5835" name="Group 100">
            <a:extLst>
              <a:ext uri="{FF2B5EF4-FFF2-40B4-BE49-F238E27FC236}">
                <a16:creationId xmlns:a16="http://schemas.microsoft.com/office/drawing/2014/main" id="{39007A7C-2D37-4268-B883-BD197ADCDAB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>
              <a:extLst>
                <a:ext uri="{FF2B5EF4-FFF2-40B4-BE49-F238E27FC236}">
                  <a16:creationId xmlns:a16="http://schemas.microsoft.com/office/drawing/2014/main" id="{47221E3E-0913-4D77-ABF1-B3668C9B1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>
              <a:extLst>
                <a:ext uri="{FF2B5EF4-FFF2-40B4-BE49-F238E27FC236}">
                  <a16:creationId xmlns:a16="http://schemas.microsoft.com/office/drawing/2014/main" id="{FE15294D-FDA8-4125-ACB9-240A27EA8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>
            <a:extLst>
              <a:ext uri="{FF2B5EF4-FFF2-40B4-BE49-F238E27FC236}">
                <a16:creationId xmlns:a16="http://schemas.microsoft.com/office/drawing/2014/main" id="{CF2E8E57-0DBE-42D7-BFB4-D726E958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400" i="1"/>
              <a:t>sender sequence number space </a:t>
            </a:r>
          </a:p>
        </p:txBody>
      </p:sp>
      <p:grpSp>
        <p:nvGrpSpPr>
          <p:cNvPr id="187591" name="Group 199">
            <a:extLst>
              <a:ext uri="{FF2B5EF4-FFF2-40B4-BE49-F238E27FC236}">
                <a16:creationId xmlns:a16="http://schemas.microsoft.com/office/drawing/2014/main" id="{E3CFF099-CBBF-429F-870F-6929B5D57627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>
              <a:extLst>
                <a:ext uri="{FF2B5EF4-FFF2-40B4-BE49-F238E27FC236}">
                  <a16:creationId xmlns:a16="http://schemas.microsoft.com/office/drawing/2014/main" id="{FF0CA176-D026-4D08-AF21-5B799B19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5839" name="Group 172">
              <a:extLst>
                <a:ext uri="{FF2B5EF4-FFF2-40B4-BE49-F238E27FC236}">
                  <a16:creationId xmlns:a16="http://schemas.microsoft.com/office/drawing/2014/main" id="{5885CDD1-8575-4150-9AD0-EA8381CAE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>
                <a:extLst>
                  <a:ext uri="{FF2B5EF4-FFF2-40B4-BE49-F238E27FC236}">
                    <a16:creationId xmlns:a16="http://schemas.microsoft.com/office/drawing/2014/main" id="{6E249F8E-65C2-4CFC-A4A9-C28FD0912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84" name="Text Box 174">
                <a:extLst>
                  <a:ext uri="{FF2B5EF4-FFF2-40B4-BE49-F238E27FC236}">
                    <a16:creationId xmlns:a16="http://schemas.microsoft.com/office/drawing/2014/main" id="{BAD288FE-5997-4164-9186-85B180457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>
                <a:extLst>
                  <a:ext uri="{FF2B5EF4-FFF2-40B4-BE49-F238E27FC236}">
                    <a16:creationId xmlns:a16="http://schemas.microsoft.com/office/drawing/2014/main" id="{D99B4280-793B-4D23-AA63-2AFDE3631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>
                <a:extLst>
                  <a:ext uri="{FF2B5EF4-FFF2-40B4-BE49-F238E27FC236}">
                    <a16:creationId xmlns:a16="http://schemas.microsoft.com/office/drawing/2014/main" id="{CD69EE3C-B3CD-40BF-967E-CBB2C9B31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>
                <a:extLst>
                  <a:ext uri="{FF2B5EF4-FFF2-40B4-BE49-F238E27FC236}">
                    <a16:creationId xmlns:a16="http://schemas.microsoft.com/office/drawing/2014/main" id="{70020346-0CCA-4E41-BCCC-32FD6FA4F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>
                <a:extLst>
                  <a:ext uri="{FF2B5EF4-FFF2-40B4-BE49-F238E27FC236}">
                    <a16:creationId xmlns:a16="http://schemas.microsoft.com/office/drawing/2014/main" id="{41464ABE-2896-44FF-9C5C-8D0B3FD8B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>
                <a:extLst>
                  <a:ext uri="{FF2B5EF4-FFF2-40B4-BE49-F238E27FC236}">
                    <a16:creationId xmlns:a16="http://schemas.microsoft.com/office/drawing/2014/main" id="{6141B1DF-3A75-4673-AD4C-1D0CF10B5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>
                <a:extLst>
                  <a:ext uri="{FF2B5EF4-FFF2-40B4-BE49-F238E27FC236}">
                    <a16:creationId xmlns:a16="http://schemas.microsoft.com/office/drawing/2014/main" id="{F75DBC2E-CC93-4442-91DA-6ECBDB24D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>
                <a:extLst>
                  <a:ext uri="{FF2B5EF4-FFF2-40B4-BE49-F238E27FC236}">
                    <a16:creationId xmlns:a16="http://schemas.microsoft.com/office/drawing/2014/main" id="{98165DE1-19A2-41A3-8334-0B0A22594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>
                <a:extLst>
                  <a:ext uri="{FF2B5EF4-FFF2-40B4-BE49-F238E27FC236}">
                    <a16:creationId xmlns:a16="http://schemas.microsoft.com/office/drawing/2014/main" id="{5688CE55-A59B-4BC0-9650-19B79A1DC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>
                <a:extLst>
                  <a:ext uri="{FF2B5EF4-FFF2-40B4-BE49-F238E27FC236}">
                    <a16:creationId xmlns:a16="http://schemas.microsoft.com/office/drawing/2014/main" id="{EE56BB6C-0301-43A3-AD7D-B7A2308D3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>
                <a:extLst>
                  <a:ext uri="{FF2B5EF4-FFF2-40B4-BE49-F238E27FC236}">
                    <a16:creationId xmlns:a16="http://schemas.microsoft.com/office/drawing/2014/main" id="{8B5DE78A-37FE-4F21-B150-4D869FC74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>
                <a:extLst>
                  <a:ext uri="{FF2B5EF4-FFF2-40B4-BE49-F238E27FC236}">
                    <a16:creationId xmlns:a16="http://schemas.microsoft.com/office/drawing/2014/main" id="{A0E69793-9872-4689-9267-CA08F561E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>
                <a:extLst>
                  <a:ext uri="{FF2B5EF4-FFF2-40B4-BE49-F238E27FC236}">
                    <a16:creationId xmlns:a16="http://schemas.microsoft.com/office/drawing/2014/main" id="{0D67DCFD-B097-49D9-99B2-69CC0C9E8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>
                <a:extLst>
                  <a:ext uri="{FF2B5EF4-FFF2-40B4-BE49-F238E27FC236}">
                    <a16:creationId xmlns:a16="http://schemas.microsoft.com/office/drawing/2014/main" id="{55CC62D8-3920-4AAF-A3C1-18E1FAD33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>
                <a:extLst>
                  <a:ext uri="{FF2B5EF4-FFF2-40B4-BE49-F238E27FC236}">
                    <a16:creationId xmlns:a16="http://schemas.microsoft.com/office/drawing/2014/main" id="{3D810304-EF16-4A74-ADD0-51AB71868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>
              <a:extLst>
                <a:ext uri="{FF2B5EF4-FFF2-40B4-BE49-F238E27FC236}">
                  <a16:creationId xmlns:a16="http://schemas.microsoft.com/office/drawing/2014/main" id="{E67D7E7D-386B-43F3-9844-90F6A0F7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outgoing segment from sender</a:t>
              </a:r>
            </a:p>
          </p:txBody>
        </p:sp>
        <p:sp>
          <p:nvSpPr>
            <p:cNvPr id="75841" name="Freeform 190">
              <a:extLst>
                <a:ext uri="{FF2B5EF4-FFF2-40B4-BE49-F238E27FC236}">
                  <a16:creationId xmlns:a16="http://schemas.microsoft.com/office/drawing/2014/main" id="{90ABB891-B0A7-4D0D-94E3-28FD9C41C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>
            <a:extLst>
              <a:ext uri="{FF2B5EF4-FFF2-40B4-BE49-F238E27FC236}">
                <a16:creationId xmlns:a16="http://schemas.microsoft.com/office/drawing/2014/main" id="{817AE959-87BE-43AD-8038-295B400A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7" name="Slide Number Placeholder 6">
            <a:extLst>
              <a:ext uri="{FF2B5EF4-FFF2-40B4-BE49-F238E27FC236}">
                <a16:creationId xmlns:a16="http://schemas.microsoft.com/office/drawing/2014/main" id="{85D95FDF-D3FD-4B4A-92A5-62D22A5A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EAF8735-16C6-4396-81F4-C37DD91B788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grpSp>
        <p:nvGrpSpPr>
          <p:cNvPr id="20483" name="Group 940">
            <a:extLst>
              <a:ext uri="{FF2B5EF4-FFF2-40B4-BE49-F238E27FC236}">
                <a16:creationId xmlns:a16="http://schemas.microsoft.com/office/drawing/2014/main" id="{6F1314BD-92D8-4C5F-846D-533B04F26A01}"/>
              </a:ext>
            </a:extLst>
          </p:cNvPr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>
              <a:extLst>
                <a:ext uri="{FF2B5EF4-FFF2-40B4-BE49-F238E27FC236}">
                  <a16:creationId xmlns:a16="http://schemas.microsoft.com/office/drawing/2014/main" id="{AD4DC8F9-8A22-48E2-92CE-CA892E1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14" name="Group 942">
              <a:extLst>
                <a:ext uri="{FF2B5EF4-FFF2-40B4-BE49-F238E27FC236}">
                  <a16:creationId xmlns:a16="http://schemas.microsoft.com/office/drawing/2014/main" id="{5D132DE8-82E6-4AB9-8040-F6B5941E8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>
                <a:extLst>
                  <a:ext uri="{FF2B5EF4-FFF2-40B4-BE49-F238E27FC236}">
                    <a16:creationId xmlns:a16="http://schemas.microsoft.com/office/drawing/2014/main" id="{2972EB78-840B-426C-AC22-84BB386E5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>
                <a:extLst>
                  <a:ext uri="{FF2B5EF4-FFF2-40B4-BE49-F238E27FC236}">
                    <a16:creationId xmlns:a16="http://schemas.microsoft.com/office/drawing/2014/main" id="{DA4BA7A7-CA95-4392-8CEF-0B4DA6075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615" name="Freeform 945">
              <a:extLst>
                <a:ext uri="{FF2B5EF4-FFF2-40B4-BE49-F238E27FC236}">
                  <a16:creationId xmlns:a16="http://schemas.microsoft.com/office/drawing/2014/main" id="{5F02314E-8A91-446F-811E-89B177B5C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946">
              <a:extLst>
                <a:ext uri="{FF2B5EF4-FFF2-40B4-BE49-F238E27FC236}">
                  <a16:creationId xmlns:a16="http://schemas.microsoft.com/office/drawing/2014/main" id="{056C7AE2-1AAC-4066-85D5-AE32C847A9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>
              <a:extLst>
                <a:ext uri="{FF2B5EF4-FFF2-40B4-BE49-F238E27FC236}">
                  <a16:creationId xmlns:a16="http://schemas.microsoft.com/office/drawing/2014/main" id="{67F0BD9D-7E86-4179-BA18-2338846D5F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>
              <a:extLst>
                <a:ext uri="{FF2B5EF4-FFF2-40B4-BE49-F238E27FC236}">
                  <a16:creationId xmlns:a16="http://schemas.microsoft.com/office/drawing/2014/main" id="{4FDF17DE-09AA-4A28-BA78-51A5D554FB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>
              <a:extLst>
                <a:ext uri="{FF2B5EF4-FFF2-40B4-BE49-F238E27FC236}">
                  <a16:creationId xmlns:a16="http://schemas.microsoft.com/office/drawing/2014/main" id="{9DC66B69-74E3-4AA6-8FD7-A9A7C6674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>
              <a:extLst>
                <a:ext uri="{FF2B5EF4-FFF2-40B4-BE49-F238E27FC236}">
                  <a16:creationId xmlns:a16="http://schemas.microsoft.com/office/drawing/2014/main" id="{F8857118-31FD-4DAA-9DA6-69BECB301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>
              <a:extLst>
                <a:ext uri="{FF2B5EF4-FFF2-40B4-BE49-F238E27FC236}">
                  <a16:creationId xmlns:a16="http://schemas.microsoft.com/office/drawing/2014/main" id="{F51A7053-DA4D-4B34-8F0D-4DF8C90CA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>
              <a:extLst>
                <a:ext uri="{FF2B5EF4-FFF2-40B4-BE49-F238E27FC236}">
                  <a16:creationId xmlns:a16="http://schemas.microsoft.com/office/drawing/2014/main" id="{1ED5F2B0-D143-4E0E-A9A8-E988C3732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>
              <a:extLst>
                <a:ext uri="{FF2B5EF4-FFF2-40B4-BE49-F238E27FC236}">
                  <a16:creationId xmlns:a16="http://schemas.microsoft.com/office/drawing/2014/main" id="{861CF696-52C9-4339-9385-D52081E08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>
              <a:extLst>
                <a:ext uri="{FF2B5EF4-FFF2-40B4-BE49-F238E27FC236}">
                  <a16:creationId xmlns:a16="http://schemas.microsoft.com/office/drawing/2014/main" id="{A78127B4-7EC2-4EBC-8C53-55751A790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>
              <a:extLst>
                <a:ext uri="{FF2B5EF4-FFF2-40B4-BE49-F238E27FC236}">
                  <a16:creationId xmlns:a16="http://schemas.microsoft.com/office/drawing/2014/main" id="{EA8D88A0-4ADA-4164-A379-A8B4F728D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>
              <a:extLst>
                <a:ext uri="{FF2B5EF4-FFF2-40B4-BE49-F238E27FC236}">
                  <a16:creationId xmlns:a16="http://schemas.microsoft.com/office/drawing/2014/main" id="{07F86224-D86B-4831-908C-AD53DE25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>
              <a:extLst>
                <a:ext uri="{FF2B5EF4-FFF2-40B4-BE49-F238E27FC236}">
                  <a16:creationId xmlns:a16="http://schemas.microsoft.com/office/drawing/2014/main" id="{F3F4C1E9-04E2-429F-9CF6-828F58E19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>
              <a:extLst>
                <a:ext uri="{FF2B5EF4-FFF2-40B4-BE49-F238E27FC236}">
                  <a16:creationId xmlns:a16="http://schemas.microsoft.com/office/drawing/2014/main" id="{DF734764-61C0-402D-8BAB-7A87C4642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>
              <a:extLst>
                <a:ext uri="{FF2B5EF4-FFF2-40B4-BE49-F238E27FC236}">
                  <a16:creationId xmlns:a16="http://schemas.microsoft.com/office/drawing/2014/main" id="{C924916A-AA78-4FE2-B18D-20AD7A7B8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>
              <a:extLst>
                <a:ext uri="{FF2B5EF4-FFF2-40B4-BE49-F238E27FC236}">
                  <a16:creationId xmlns:a16="http://schemas.microsoft.com/office/drawing/2014/main" id="{7D0D4AAC-7B38-46C9-9D87-A490168BC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>
                <a:extLst>
                  <a:ext uri="{FF2B5EF4-FFF2-40B4-BE49-F238E27FC236}">
                    <a16:creationId xmlns:a16="http://schemas.microsoft.com/office/drawing/2014/main" id="{DEC52F68-54AE-4424-AF97-1EA2BA2FB4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>
                <a:extLst>
                  <a:ext uri="{FF2B5EF4-FFF2-40B4-BE49-F238E27FC236}">
                    <a16:creationId xmlns:a16="http://schemas.microsoft.com/office/drawing/2014/main" id="{D461CD39-45F3-4919-949C-DFD675046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>
              <a:extLst>
                <a:ext uri="{FF2B5EF4-FFF2-40B4-BE49-F238E27FC236}">
                  <a16:creationId xmlns:a16="http://schemas.microsoft.com/office/drawing/2014/main" id="{80492823-1423-4596-BBB7-16081D5AF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Freeform 964">
              <a:extLst>
                <a:ext uri="{FF2B5EF4-FFF2-40B4-BE49-F238E27FC236}">
                  <a16:creationId xmlns:a16="http://schemas.microsoft.com/office/drawing/2014/main" id="{90EFEFDB-FF18-4C2B-B0E6-0D35FD70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Line 965">
              <a:extLst>
                <a:ext uri="{FF2B5EF4-FFF2-40B4-BE49-F238E27FC236}">
                  <a16:creationId xmlns:a16="http://schemas.microsoft.com/office/drawing/2014/main" id="{8C6F0F97-BDA1-4F63-AB9C-22E5F0FFE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>
              <a:extLst>
                <a:ext uri="{FF2B5EF4-FFF2-40B4-BE49-F238E27FC236}">
                  <a16:creationId xmlns:a16="http://schemas.microsoft.com/office/drawing/2014/main" id="{E7072FDF-6601-4EC6-B524-DE9D7B85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>
              <a:extLst>
                <a:ext uri="{FF2B5EF4-FFF2-40B4-BE49-F238E27FC236}">
                  <a16:creationId xmlns:a16="http://schemas.microsoft.com/office/drawing/2014/main" id="{E754DADC-51F9-4314-AA90-A29BA06F5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>
              <a:extLst>
                <a:ext uri="{FF2B5EF4-FFF2-40B4-BE49-F238E27FC236}">
                  <a16:creationId xmlns:a16="http://schemas.microsoft.com/office/drawing/2014/main" id="{DE50B154-C6CC-4D68-B90D-6B161623E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>
              <a:extLst>
                <a:ext uri="{FF2B5EF4-FFF2-40B4-BE49-F238E27FC236}">
                  <a16:creationId xmlns:a16="http://schemas.microsoft.com/office/drawing/2014/main" id="{353B9F24-3926-46A1-87B5-05B0A990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>
              <a:extLst>
                <a:ext uri="{FF2B5EF4-FFF2-40B4-BE49-F238E27FC236}">
                  <a16:creationId xmlns:a16="http://schemas.microsoft.com/office/drawing/2014/main" id="{2FE36A80-E8D3-4685-8F7B-38A4BD238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>
              <a:extLst>
                <a:ext uri="{FF2B5EF4-FFF2-40B4-BE49-F238E27FC236}">
                  <a16:creationId xmlns:a16="http://schemas.microsoft.com/office/drawing/2014/main" id="{96F62C83-1B44-43A2-8B48-18997882C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>
              <a:extLst>
                <a:ext uri="{FF2B5EF4-FFF2-40B4-BE49-F238E27FC236}">
                  <a16:creationId xmlns:a16="http://schemas.microsoft.com/office/drawing/2014/main" id="{DB235011-C4E1-4107-9A17-8C2F42AE8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>
              <a:extLst>
                <a:ext uri="{FF2B5EF4-FFF2-40B4-BE49-F238E27FC236}">
                  <a16:creationId xmlns:a16="http://schemas.microsoft.com/office/drawing/2014/main" id="{B4C13531-7E11-4877-BCF4-0F40D984C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>
              <a:extLst>
                <a:ext uri="{FF2B5EF4-FFF2-40B4-BE49-F238E27FC236}">
                  <a16:creationId xmlns:a16="http://schemas.microsoft.com/office/drawing/2014/main" id="{49E0F6AF-8437-45BD-8D06-6D7CC3DF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>
              <a:extLst>
                <a:ext uri="{FF2B5EF4-FFF2-40B4-BE49-F238E27FC236}">
                  <a16:creationId xmlns:a16="http://schemas.microsoft.com/office/drawing/2014/main" id="{BA2286E9-675B-493D-8C65-CF593AC3C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>
              <a:extLst>
                <a:ext uri="{FF2B5EF4-FFF2-40B4-BE49-F238E27FC236}">
                  <a16:creationId xmlns:a16="http://schemas.microsoft.com/office/drawing/2014/main" id="{DDE22D68-F21F-4EF0-8514-6E7DBE538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>
              <a:extLst>
                <a:ext uri="{FF2B5EF4-FFF2-40B4-BE49-F238E27FC236}">
                  <a16:creationId xmlns:a16="http://schemas.microsoft.com/office/drawing/2014/main" id="{D7C4EDEA-B422-48FC-8ED3-0FBAAA8CE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>
              <a:extLst>
                <a:ext uri="{FF2B5EF4-FFF2-40B4-BE49-F238E27FC236}">
                  <a16:creationId xmlns:a16="http://schemas.microsoft.com/office/drawing/2014/main" id="{7096A350-C6E7-4E08-A7D5-61A4745CB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>
              <a:extLst>
                <a:ext uri="{FF2B5EF4-FFF2-40B4-BE49-F238E27FC236}">
                  <a16:creationId xmlns:a16="http://schemas.microsoft.com/office/drawing/2014/main" id="{89C58F06-5ED6-43C0-9E3C-1EE48BF4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>
              <a:extLst>
                <a:ext uri="{FF2B5EF4-FFF2-40B4-BE49-F238E27FC236}">
                  <a16:creationId xmlns:a16="http://schemas.microsoft.com/office/drawing/2014/main" id="{F49195F4-AB05-4872-B939-1BF23ABF2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>
              <a:extLst>
                <a:ext uri="{FF2B5EF4-FFF2-40B4-BE49-F238E27FC236}">
                  <a16:creationId xmlns:a16="http://schemas.microsoft.com/office/drawing/2014/main" id="{0499A001-546C-422B-B21A-A317A11FD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>
              <a:extLst>
                <a:ext uri="{FF2B5EF4-FFF2-40B4-BE49-F238E27FC236}">
                  <a16:creationId xmlns:a16="http://schemas.microsoft.com/office/drawing/2014/main" id="{7875CF0D-9FEC-4727-BC8D-21341FA9D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>
                <a:extLst>
                  <a:ext uri="{FF2B5EF4-FFF2-40B4-BE49-F238E27FC236}">
                    <a16:creationId xmlns:a16="http://schemas.microsoft.com/office/drawing/2014/main" id="{9B80D61C-D607-4D32-BE92-EFD20E092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4" name="Line 271">
                <a:extLst>
                  <a:ext uri="{FF2B5EF4-FFF2-40B4-BE49-F238E27FC236}">
                    <a16:creationId xmlns:a16="http://schemas.microsoft.com/office/drawing/2014/main" id="{FEA277F6-5F73-4B23-B827-FE934478D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5" name="Line 272">
                <a:extLst>
                  <a:ext uri="{FF2B5EF4-FFF2-40B4-BE49-F238E27FC236}">
                    <a16:creationId xmlns:a16="http://schemas.microsoft.com/office/drawing/2014/main" id="{6F452A96-8754-4C74-BE7E-7FDA6C476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6" name="Line 273">
                <a:extLst>
                  <a:ext uri="{FF2B5EF4-FFF2-40B4-BE49-F238E27FC236}">
                    <a16:creationId xmlns:a16="http://schemas.microsoft.com/office/drawing/2014/main" id="{EB093811-5063-4572-A894-6EC4990A4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7" name="Line 274">
                <a:extLst>
                  <a:ext uri="{FF2B5EF4-FFF2-40B4-BE49-F238E27FC236}">
                    <a16:creationId xmlns:a16="http://schemas.microsoft.com/office/drawing/2014/main" id="{6094F15A-D246-4B3F-B007-365976816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8" name="Line 275">
                <a:extLst>
                  <a:ext uri="{FF2B5EF4-FFF2-40B4-BE49-F238E27FC236}">
                    <a16:creationId xmlns:a16="http://schemas.microsoft.com/office/drawing/2014/main" id="{E0E20B53-5E73-41DC-AF8D-E6F5FBA81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9" name="Line 276">
                <a:extLst>
                  <a:ext uri="{FF2B5EF4-FFF2-40B4-BE49-F238E27FC236}">
                    <a16:creationId xmlns:a16="http://schemas.microsoft.com/office/drawing/2014/main" id="{F0C816AD-36CD-4DB7-BCA0-5B8DEFE3C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0" name="Line 277">
                <a:extLst>
                  <a:ext uri="{FF2B5EF4-FFF2-40B4-BE49-F238E27FC236}">
                    <a16:creationId xmlns:a16="http://schemas.microsoft.com/office/drawing/2014/main" id="{DDD0EA7A-06F1-475A-BAAD-B9604EC34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1" name="Line 278">
                <a:extLst>
                  <a:ext uri="{FF2B5EF4-FFF2-40B4-BE49-F238E27FC236}">
                    <a16:creationId xmlns:a16="http://schemas.microsoft.com/office/drawing/2014/main" id="{8175D7FE-0431-4052-83BD-8BA83268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2" name="Line 279">
                <a:extLst>
                  <a:ext uri="{FF2B5EF4-FFF2-40B4-BE49-F238E27FC236}">
                    <a16:creationId xmlns:a16="http://schemas.microsoft.com/office/drawing/2014/main" id="{A00BF1DB-EB19-4FFB-B780-BAE5B2AF8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3" name="Line 280">
                <a:extLst>
                  <a:ext uri="{FF2B5EF4-FFF2-40B4-BE49-F238E27FC236}">
                    <a16:creationId xmlns:a16="http://schemas.microsoft.com/office/drawing/2014/main" id="{E67F6D1F-E902-42A6-969F-7613AB92F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4" name="Line 281">
                <a:extLst>
                  <a:ext uri="{FF2B5EF4-FFF2-40B4-BE49-F238E27FC236}">
                    <a16:creationId xmlns:a16="http://schemas.microsoft.com/office/drawing/2014/main" id="{206CC6E0-A363-47B2-944D-ECE92C88C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5" name="Line 282">
                <a:extLst>
                  <a:ext uri="{FF2B5EF4-FFF2-40B4-BE49-F238E27FC236}">
                    <a16:creationId xmlns:a16="http://schemas.microsoft.com/office/drawing/2014/main" id="{BAAAD2E1-9BB1-4E2F-A3E2-CE2B2FBFE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6" name="Line 283">
                <a:extLst>
                  <a:ext uri="{FF2B5EF4-FFF2-40B4-BE49-F238E27FC236}">
                    <a16:creationId xmlns:a16="http://schemas.microsoft.com/office/drawing/2014/main" id="{D5D3C673-D682-436D-AA16-8EE27A6B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7" name="Line 284">
                <a:extLst>
                  <a:ext uri="{FF2B5EF4-FFF2-40B4-BE49-F238E27FC236}">
                    <a16:creationId xmlns:a16="http://schemas.microsoft.com/office/drawing/2014/main" id="{8A5263B6-67E6-4942-8F12-0C045D643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3" name="Oval 998">
                <a:extLst>
                  <a:ext uri="{FF2B5EF4-FFF2-40B4-BE49-F238E27FC236}">
                    <a16:creationId xmlns:a16="http://schemas.microsoft.com/office/drawing/2014/main" id="{3311545F-D797-4D39-837C-30AEB560C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20989" name="Picture 999" descr="cell_tower_radiation_gray">
                <a:extLst>
                  <a:ext uri="{FF2B5EF4-FFF2-40B4-BE49-F238E27FC236}">
                    <a16:creationId xmlns:a16="http://schemas.microsoft.com/office/drawing/2014/main" id="{7A7BC5FF-E82E-45E6-A27A-7D76BF60E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>
              <a:extLst>
                <a:ext uri="{FF2B5EF4-FFF2-40B4-BE49-F238E27FC236}">
                  <a16:creationId xmlns:a16="http://schemas.microsoft.com/office/drawing/2014/main" id="{4DEB605C-58E9-4C5F-8588-CD36E3602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>
                <a:extLst>
                  <a:ext uri="{FF2B5EF4-FFF2-40B4-BE49-F238E27FC236}">
                    <a16:creationId xmlns:a16="http://schemas.microsoft.com/office/drawing/2014/main" id="{D2877AA4-021D-418C-98A4-86076EAEB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>
                <a:extLst>
                  <a:ext uri="{FF2B5EF4-FFF2-40B4-BE49-F238E27FC236}">
                    <a16:creationId xmlns:a16="http://schemas.microsoft.com/office/drawing/2014/main" id="{382FB09E-4A5B-44FA-B65A-25A8E57F9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6" name="Rectangle 410">
                <a:extLst>
                  <a:ext uri="{FF2B5EF4-FFF2-40B4-BE49-F238E27FC236}">
                    <a16:creationId xmlns:a16="http://schemas.microsoft.com/office/drawing/2014/main" id="{32EA9410-0ECC-46D3-B2F4-17F6187C9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7" name="Oval 411">
                <a:extLst>
                  <a:ext uri="{FF2B5EF4-FFF2-40B4-BE49-F238E27FC236}">
                    <a16:creationId xmlns:a16="http://schemas.microsoft.com/office/drawing/2014/main" id="{8ACEAB20-7D7B-42AE-90A4-2B1182E3D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68" name="Group 1005">
                <a:extLst>
                  <a:ext uri="{FF2B5EF4-FFF2-40B4-BE49-F238E27FC236}">
                    <a16:creationId xmlns:a16="http://schemas.microsoft.com/office/drawing/2014/main" id="{FA8562CB-5199-4110-887E-63B4643B7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>
                  <a:extLst>
                    <a:ext uri="{FF2B5EF4-FFF2-40B4-BE49-F238E27FC236}">
                      <a16:creationId xmlns:a16="http://schemas.microsoft.com/office/drawing/2014/main" id="{DF01D42D-22B3-472E-BC2D-C49635191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2" name="Freeform 1007">
                  <a:extLst>
                    <a:ext uri="{FF2B5EF4-FFF2-40B4-BE49-F238E27FC236}">
                      <a16:creationId xmlns:a16="http://schemas.microsoft.com/office/drawing/2014/main" id="{6EED3858-149C-4836-A852-72F1A5D51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34" name="Line 1008">
                <a:extLst>
                  <a:ext uri="{FF2B5EF4-FFF2-40B4-BE49-F238E27FC236}">
                    <a16:creationId xmlns:a16="http://schemas.microsoft.com/office/drawing/2014/main" id="{652F3C9E-EA31-408E-9132-2F709464C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>
                <a:extLst>
                  <a:ext uri="{FF2B5EF4-FFF2-40B4-BE49-F238E27FC236}">
                    <a16:creationId xmlns:a16="http://schemas.microsoft.com/office/drawing/2014/main" id="{BA8E3C9C-7231-4202-8B56-5B6209512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>
              <a:extLst>
                <a:ext uri="{FF2B5EF4-FFF2-40B4-BE49-F238E27FC236}">
                  <a16:creationId xmlns:a16="http://schemas.microsoft.com/office/drawing/2014/main" id="{2FF3C83D-639B-470C-A22B-110D20500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>
                <a:extLst>
                  <a:ext uri="{FF2B5EF4-FFF2-40B4-BE49-F238E27FC236}">
                    <a16:creationId xmlns:a16="http://schemas.microsoft.com/office/drawing/2014/main" id="{F064CEFB-905D-4F33-85B0-F2F4206B7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7" name="Rectangle 410">
                <a:extLst>
                  <a:ext uri="{FF2B5EF4-FFF2-40B4-BE49-F238E27FC236}">
                    <a16:creationId xmlns:a16="http://schemas.microsoft.com/office/drawing/2014/main" id="{2862D79A-85E2-4BD9-A7A8-36FBB50C9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8" name="Oval 411">
                <a:extLst>
                  <a:ext uri="{FF2B5EF4-FFF2-40B4-BE49-F238E27FC236}">
                    <a16:creationId xmlns:a16="http://schemas.microsoft.com/office/drawing/2014/main" id="{8FD2D48F-04FF-46E0-A05D-4A3CD895C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9" name="Group 1014">
                <a:extLst>
                  <a:ext uri="{FF2B5EF4-FFF2-40B4-BE49-F238E27FC236}">
                    <a16:creationId xmlns:a16="http://schemas.microsoft.com/office/drawing/2014/main" id="{32AC8E71-2489-43CB-887E-F1C541DCC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>
                  <a:extLst>
                    <a:ext uri="{FF2B5EF4-FFF2-40B4-BE49-F238E27FC236}">
                      <a16:creationId xmlns:a16="http://schemas.microsoft.com/office/drawing/2014/main" id="{C81AA7F8-1AE2-4ECF-B677-D73058DE7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3" name="Freeform 1016">
                  <a:extLst>
                    <a:ext uri="{FF2B5EF4-FFF2-40B4-BE49-F238E27FC236}">
                      <a16:creationId xmlns:a16="http://schemas.microsoft.com/office/drawing/2014/main" id="{94CBF1BE-623A-4864-B123-5882F70EC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25" name="Line 1017">
                <a:extLst>
                  <a:ext uri="{FF2B5EF4-FFF2-40B4-BE49-F238E27FC236}">
                    <a16:creationId xmlns:a16="http://schemas.microsoft.com/office/drawing/2014/main" id="{0061E9BF-286B-4A4D-8097-B2E083DEC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>
                <a:extLst>
                  <a:ext uri="{FF2B5EF4-FFF2-40B4-BE49-F238E27FC236}">
                    <a16:creationId xmlns:a16="http://schemas.microsoft.com/office/drawing/2014/main" id="{12A89A9A-8050-4D26-BABF-039E38BAF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>
              <a:extLst>
                <a:ext uri="{FF2B5EF4-FFF2-40B4-BE49-F238E27FC236}">
                  <a16:creationId xmlns:a16="http://schemas.microsoft.com/office/drawing/2014/main" id="{EFB70D59-890F-474C-BE21-B0175ADCD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>
                <a:extLst>
                  <a:ext uri="{FF2B5EF4-FFF2-40B4-BE49-F238E27FC236}">
                    <a16:creationId xmlns:a16="http://schemas.microsoft.com/office/drawing/2014/main" id="{ACE9EA26-6066-445A-8413-B1202A778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9" name="Rectangle 410">
                <a:extLst>
                  <a:ext uri="{FF2B5EF4-FFF2-40B4-BE49-F238E27FC236}">
                    <a16:creationId xmlns:a16="http://schemas.microsoft.com/office/drawing/2014/main" id="{C9821C0C-A09E-4641-A09A-F70434CB1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0" name="Oval 411">
                <a:extLst>
                  <a:ext uri="{FF2B5EF4-FFF2-40B4-BE49-F238E27FC236}">
                    <a16:creationId xmlns:a16="http://schemas.microsoft.com/office/drawing/2014/main" id="{D8A3E1AB-2A02-48F5-86C6-95B4B292C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1" name="Group 1023">
                <a:extLst>
                  <a:ext uri="{FF2B5EF4-FFF2-40B4-BE49-F238E27FC236}">
                    <a16:creationId xmlns:a16="http://schemas.microsoft.com/office/drawing/2014/main" id="{E519AB3B-F93E-4C37-A79B-325BC08153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>
                  <a:extLst>
                    <a:ext uri="{FF2B5EF4-FFF2-40B4-BE49-F238E27FC236}">
                      <a16:creationId xmlns:a16="http://schemas.microsoft.com/office/drawing/2014/main" id="{9168F314-BF83-489F-88A2-BFEFD2164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5" name="Freeform 1025">
                  <a:extLst>
                    <a:ext uri="{FF2B5EF4-FFF2-40B4-BE49-F238E27FC236}">
                      <a16:creationId xmlns:a16="http://schemas.microsoft.com/office/drawing/2014/main" id="{65A4DC2D-8606-42C3-AD0A-41ABECD3F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17" name="Line 1026">
                <a:extLst>
                  <a:ext uri="{FF2B5EF4-FFF2-40B4-BE49-F238E27FC236}">
                    <a16:creationId xmlns:a16="http://schemas.microsoft.com/office/drawing/2014/main" id="{6651B898-240C-4285-80D6-D4D9419F4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>
                <a:extLst>
                  <a:ext uri="{FF2B5EF4-FFF2-40B4-BE49-F238E27FC236}">
                    <a16:creationId xmlns:a16="http://schemas.microsoft.com/office/drawing/2014/main" id="{8D444F44-FBB6-4E6A-90CE-8EDE6046E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>
              <a:extLst>
                <a:ext uri="{FF2B5EF4-FFF2-40B4-BE49-F238E27FC236}">
                  <a16:creationId xmlns:a16="http://schemas.microsoft.com/office/drawing/2014/main" id="{05C985B1-D501-416D-B61A-A2BF348C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>
                <a:extLst>
                  <a:ext uri="{FF2B5EF4-FFF2-40B4-BE49-F238E27FC236}">
                    <a16:creationId xmlns:a16="http://schemas.microsoft.com/office/drawing/2014/main" id="{78CD3628-3B47-4604-80AF-EE92FA4EA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1" name="Rectangle 410">
                <a:extLst>
                  <a:ext uri="{FF2B5EF4-FFF2-40B4-BE49-F238E27FC236}">
                    <a16:creationId xmlns:a16="http://schemas.microsoft.com/office/drawing/2014/main" id="{AE4F62AD-A4F7-4195-BD82-A1511CEC1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2" name="Oval 411">
                <a:extLst>
                  <a:ext uri="{FF2B5EF4-FFF2-40B4-BE49-F238E27FC236}">
                    <a16:creationId xmlns:a16="http://schemas.microsoft.com/office/drawing/2014/main" id="{FE15CF89-A874-4187-924B-ED6794B85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43" name="Group 1032">
                <a:extLst>
                  <a:ext uri="{FF2B5EF4-FFF2-40B4-BE49-F238E27FC236}">
                    <a16:creationId xmlns:a16="http://schemas.microsoft.com/office/drawing/2014/main" id="{931EDA0C-5240-4799-8A1A-6F96E7476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>
                  <a:extLst>
                    <a:ext uri="{FF2B5EF4-FFF2-40B4-BE49-F238E27FC236}">
                      <a16:creationId xmlns:a16="http://schemas.microsoft.com/office/drawing/2014/main" id="{B504CE4A-6C23-4042-9FF9-497FAF5FE3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7" name="Freeform 1034">
                  <a:extLst>
                    <a:ext uri="{FF2B5EF4-FFF2-40B4-BE49-F238E27FC236}">
                      <a16:creationId xmlns:a16="http://schemas.microsoft.com/office/drawing/2014/main" id="{9BD085C9-3837-492E-A66B-7EF841EA2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9" name="Line 1035">
                <a:extLst>
                  <a:ext uri="{FF2B5EF4-FFF2-40B4-BE49-F238E27FC236}">
                    <a16:creationId xmlns:a16="http://schemas.microsoft.com/office/drawing/2014/main" id="{EE888C47-656C-4A53-87B8-98437FD61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>
                <a:extLst>
                  <a:ext uri="{FF2B5EF4-FFF2-40B4-BE49-F238E27FC236}">
                    <a16:creationId xmlns:a16="http://schemas.microsoft.com/office/drawing/2014/main" id="{50D756B8-1154-4F0C-8DEF-706D87D39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>
              <a:extLst>
                <a:ext uri="{FF2B5EF4-FFF2-40B4-BE49-F238E27FC236}">
                  <a16:creationId xmlns:a16="http://schemas.microsoft.com/office/drawing/2014/main" id="{073C8234-069D-4729-86B4-F78E8A291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>
                <a:extLst>
                  <a:ext uri="{FF2B5EF4-FFF2-40B4-BE49-F238E27FC236}">
                    <a16:creationId xmlns:a16="http://schemas.microsoft.com/office/drawing/2014/main" id="{2F778AF9-5155-4690-A8D4-9CE7C1E07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3" name="Rectangle 410">
                <a:extLst>
                  <a:ext uri="{FF2B5EF4-FFF2-40B4-BE49-F238E27FC236}">
                    <a16:creationId xmlns:a16="http://schemas.microsoft.com/office/drawing/2014/main" id="{ED8AB900-BB1A-468A-86CB-E8563F3C8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4" name="Oval 411">
                <a:extLst>
                  <a:ext uri="{FF2B5EF4-FFF2-40B4-BE49-F238E27FC236}">
                    <a16:creationId xmlns:a16="http://schemas.microsoft.com/office/drawing/2014/main" id="{F8CCD43E-A65F-425B-9B15-E641AD1BB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35" name="Group 1041">
                <a:extLst>
                  <a:ext uri="{FF2B5EF4-FFF2-40B4-BE49-F238E27FC236}">
                    <a16:creationId xmlns:a16="http://schemas.microsoft.com/office/drawing/2014/main" id="{A361EFBE-8BA0-40E6-931F-C54513E37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>
                  <a:extLst>
                    <a:ext uri="{FF2B5EF4-FFF2-40B4-BE49-F238E27FC236}">
                      <a16:creationId xmlns:a16="http://schemas.microsoft.com/office/drawing/2014/main" id="{A9EDF2BC-4ED0-4B77-899A-82B3F34D6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9" name="Freeform 1043">
                  <a:extLst>
                    <a:ext uri="{FF2B5EF4-FFF2-40B4-BE49-F238E27FC236}">
                      <a16:creationId xmlns:a16="http://schemas.microsoft.com/office/drawing/2014/main" id="{E0F072E1-32DC-4468-9F47-FC0739AB9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1" name="Line 1044">
                <a:extLst>
                  <a:ext uri="{FF2B5EF4-FFF2-40B4-BE49-F238E27FC236}">
                    <a16:creationId xmlns:a16="http://schemas.microsoft.com/office/drawing/2014/main" id="{98792C46-E857-49AA-9FF8-A8A0E29CF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>
                <a:extLst>
                  <a:ext uri="{FF2B5EF4-FFF2-40B4-BE49-F238E27FC236}">
                    <a16:creationId xmlns:a16="http://schemas.microsoft.com/office/drawing/2014/main" id="{C62BA8C9-CC70-42CF-990F-267C3ADC6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>
              <a:extLst>
                <a:ext uri="{FF2B5EF4-FFF2-40B4-BE49-F238E27FC236}">
                  <a16:creationId xmlns:a16="http://schemas.microsoft.com/office/drawing/2014/main" id="{3091EA39-55A8-4C00-99C5-348063180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>
                <a:extLst>
                  <a:ext uri="{FF2B5EF4-FFF2-40B4-BE49-F238E27FC236}">
                    <a16:creationId xmlns:a16="http://schemas.microsoft.com/office/drawing/2014/main" id="{CAAB9A59-86A6-47F9-AF23-F1F818001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5" name="Rectangle 410">
                <a:extLst>
                  <a:ext uri="{FF2B5EF4-FFF2-40B4-BE49-F238E27FC236}">
                    <a16:creationId xmlns:a16="http://schemas.microsoft.com/office/drawing/2014/main" id="{DA3FF382-EB32-46AD-B419-57775A1F7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6" name="Oval 411">
                <a:extLst>
                  <a:ext uri="{FF2B5EF4-FFF2-40B4-BE49-F238E27FC236}">
                    <a16:creationId xmlns:a16="http://schemas.microsoft.com/office/drawing/2014/main" id="{D1FD3E4F-7CB3-406B-9F16-E3FD6A119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27" name="Group 1050">
                <a:extLst>
                  <a:ext uri="{FF2B5EF4-FFF2-40B4-BE49-F238E27FC236}">
                    <a16:creationId xmlns:a16="http://schemas.microsoft.com/office/drawing/2014/main" id="{2A4D7E89-A30F-4C1C-8DA8-B90D12E3E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>
                  <a:extLst>
                    <a:ext uri="{FF2B5EF4-FFF2-40B4-BE49-F238E27FC236}">
                      <a16:creationId xmlns:a16="http://schemas.microsoft.com/office/drawing/2014/main" id="{871FCE0D-BE2A-4AC1-B6E1-C69CA2CCE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1" name="Freeform 1052">
                  <a:extLst>
                    <a:ext uri="{FF2B5EF4-FFF2-40B4-BE49-F238E27FC236}">
                      <a16:creationId xmlns:a16="http://schemas.microsoft.com/office/drawing/2014/main" id="{5CE695CA-C4F8-45F9-8832-3B46F25F99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93" name="Line 1053">
                <a:extLst>
                  <a:ext uri="{FF2B5EF4-FFF2-40B4-BE49-F238E27FC236}">
                    <a16:creationId xmlns:a16="http://schemas.microsoft.com/office/drawing/2014/main" id="{C7C76C5D-54AC-430A-A7E3-63394FB57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>
                <a:extLst>
                  <a:ext uri="{FF2B5EF4-FFF2-40B4-BE49-F238E27FC236}">
                    <a16:creationId xmlns:a16="http://schemas.microsoft.com/office/drawing/2014/main" id="{16DDE0E9-18A2-4BA9-8CA9-8F1E0DC55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>
              <a:extLst>
                <a:ext uri="{FF2B5EF4-FFF2-40B4-BE49-F238E27FC236}">
                  <a16:creationId xmlns:a16="http://schemas.microsoft.com/office/drawing/2014/main" id="{05C27406-1BE1-45AA-803C-745732254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>
              <a:extLst>
                <a:ext uri="{FF2B5EF4-FFF2-40B4-BE49-F238E27FC236}">
                  <a16:creationId xmlns:a16="http://schemas.microsoft.com/office/drawing/2014/main" id="{595AB5B7-778E-420C-892F-E0093AB55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>
                <a:extLst>
                  <a:ext uri="{FF2B5EF4-FFF2-40B4-BE49-F238E27FC236}">
                    <a16:creationId xmlns:a16="http://schemas.microsoft.com/office/drawing/2014/main" id="{7AD48D03-9B92-46B8-B1DA-34A7204D1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7" name="Rectangle 410">
                <a:extLst>
                  <a:ext uri="{FF2B5EF4-FFF2-40B4-BE49-F238E27FC236}">
                    <a16:creationId xmlns:a16="http://schemas.microsoft.com/office/drawing/2014/main" id="{6A7A6B8D-B292-4541-A983-CA905332B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8" name="Oval 411">
                <a:extLst>
                  <a:ext uri="{FF2B5EF4-FFF2-40B4-BE49-F238E27FC236}">
                    <a16:creationId xmlns:a16="http://schemas.microsoft.com/office/drawing/2014/main" id="{B06F43E4-566A-49E0-A8ED-4C37A17E4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9" name="Group 1060">
                <a:extLst>
                  <a:ext uri="{FF2B5EF4-FFF2-40B4-BE49-F238E27FC236}">
                    <a16:creationId xmlns:a16="http://schemas.microsoft.com/office/drawing/2014/main" id="{A07FC5A3-CF6C-4257-B0CF-DED8825A6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>
                  <a:extLst>
                    <a:ext uri="{FF2B5EF4-FFF2-40B4-BE49-F238E27FC236}">
                      <a16:creationId xmlns:a16="http://schemas.microsoft.com/office/drawing/2014/main" id="{3FB32BFD-4411-4F01-9581-DE6D1D6FC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3" name="Freeform 1062">
                  <a:extLst>
                    <a:ext uri="{FF2B5EF4-FFF2-40B4-BE49-F238E27FC236}">
                      <a16:creationId xmlns:a16="http://schemas.microsoft.com/office/drawing/2014/main" id="{CBCB925D-0896-433D-8A02-CBA9DD370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85" name="Line 1063">
                <a:extLst>
                  <a:ext uri="{FF2B5EF4-FFF2-40B4-BE49-F238E27FC236}">
                    <a16:creationId xmlns:a16="http://schemas.microsoft.com/office/drawing/2014/main" id="{AF230EFD-F7CD-43CE-BBDC-3B20C4E58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>
                <a:extLst>
                  <a:ext uri="{FF2B5EF4-FFF2-40B4-BE49-F238E27FC236}">
                    <a16:creationId xmlns:a16="http://schemas.microsoft.com/office/drawing/2014/main" id="{EC0B87EC-866E-4E91-BB73-8AB2BEBEB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>
              <a:extLst>
                <a:ext uri="{FF2B5EF4-FFF2-40B4-BE49-F238E27FC236}">
                  <a16:creationId xmlns:a16="http://schemas.microsoft.com/office/drawing/2014/main" id="{228E30B4-CA5D-4790-9C66-B6EABF64D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>
                <a:extLst>
                  <a:ext uri="{FF2B5EF4-FFF2-40B4-BE49-F238E27FC236}">
                    <a16:creationId xmlns:a16="http://schemas.microsoft.com/office/drawing/2014/main" id="{F28FEB57-4D02-44BF-872B-BEC341BF1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9" name="Rectangle 410">
                <a:extLst>
                  <a:ext uri="{FF2B5EF4-FFF2-40B4-BE49-F238E27FC236}">
                    <a16:creationId xmlns:a16="http://schemas.microsoft.com/office/drawing/2014/main" id="{8148A309-4450-4715-B62C-B0444514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0" name="Oval 411">
                <a:extLst>
                  <a:ext uri="{FF2B5EF4-FFF2-40B4-BE49-F238E27FC236}">
                    <a16:creationId xmlns:a16="http://schemas.microsoft.com/office/drawing/2014/main" id="{9AE95FD6-2379-4A8B-84CE-67C45F894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1" name="Group 1069">
                <a:extLst>
                  <a:ext uri="{FF2B5EF4-FFF2-40B4-BE49-F238E27FC236}">
                    <a16:creationId xmlns:a16="http://schemas.microsoft.com/office/drawing/2014/main" id="{8B5C7689-5C7A-4483-89B9-D7AF85964F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>
                  <a:extLst>
                    <a:ext uri="{FF2B5EF4-FFF2-40B4-BE49-F238E27FC236}">
                      <a16:creationId xmlns:a16="http://schemas.microsoft.com/office/drawing/2014/main" id="{CCC7D8A2-726F-45D0-AA76-DA45C8D09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5" name="Freeform 1071">
                  <a:extLst>
                    <a:ext uri="{FF2B5EF4-FFF2-40B4-BE49-F238E27FC236}">
                      <a16:creationId xmlns:a16="http://schemas.microsoft.com/office/drawing/2014/main" id="{A1206451-F6E2-49EB-ADC8-1C215485B7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7" name="Line 1072">
                <a:extLst>
                  <a:ext uri="{FF2B5EF4-FFF2-40B4-BE49-F238E27FC236}">
                    <a16:creationId xmlns:a16="http://schemas.microsoft.com/office/drawing/2014/main" id="{B965D426-11D3-4952-BEA7-7A6A2BD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>
                <a:extLst>
                  <a:ext uri="{FF2B5EF4-FFF2-40B4-BE49-F238E27FC236}">
                    <a16:creationId xmlns:a16="http://schemas.microsoft.com/office/drawing/2014/main" id="{785A49A5-AF26-413A-9C79-6B4737AE4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>
              <a:extLst>
                <a:ext uri="{FF2B5EF4-FFF2-40B4-BE49-F238E27FC236}">
                  <a16:creationId xmlns:a16="http://schemas.microsoft.com/office/drawing/2014/main" id="{A838BF00-FE00-4C0F-8C45-E59B3841C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>
                <a:extLst>
                  <a:ext uri="{FF2B5EF4-FFF2-40B4-BE49-F238E27FC236}">
                    <a16:creationId xmlns:a16="http://schemas.microsoft.com/office/drawing/2014/main" id="{CEAB025D-486C-4A02-84FB-61735941F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1" name="Rectangle 410">
                <a:extLst>
                  <a:ext uri="{FF2B5EF4-FFF2-40B4-BE49-F238E27FC236}">
                    <a16:creationId xmlns:a16="http://schemas.microsoft.com/office/drawing/2014/main" id="{80807A69-6AE0-43A0-8BA5-D2B474AC0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2" name="Oval 411">
                <a:extLst>
                  <a:ext uri="{FF2B5EF4-FFF2-40B4-BE49-F238E27FC236}">
                    <a16:creationId xmlns:a16="http://schemas.microsoft.com/office/drawing/2014/main" id="{BFDC86AF-31CC-4C39-BD94-CFF460DD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03" name="Group 1078">
                <a:extLst>
                  <a:ext uri="{FF2B5EF4-FFF2-40B4-BE49-F238E27FC236}">
                    <a16:creationId xmlns:a16="http://schemas.microsoft.com/office/drawing/2014/main" id="{1829CBFF-6878-47E6-8615-AAB7F7FFB7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>
                  <a:extLst>
                    <a:ext uri="{FF2B5EF4-FFF2-40B4-BE49-F238E27FC236}">
                      <a16:creationId xmlns:a16="http://schemas.microsoft.com/office/drawing/2014/main" id="{2F17E164-1D86-41D5-8748-422A66880C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07" name="Freeform 1080">
                  <a:extLst>
                    <a:ext uri="{FF2B5EF4-FFF2-40B4-BE49-F238E27FC236}">
                      <a16:creationId xmlns:a16="http://schemas.microsoft.com/office/drawing/2014/main" id="{0E788BF6-E79D-4542-AB48-998CE1632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9" name="Line 1081">
                <a:extLst>
                  <a:ext uri="{FF2B5EF4-FFF2-40B4-BE49-F238E27FC236}">
                    <a16:creationId xmlns:a16="http://schemas.microsoft.com/office/drawing/2014/main" id="{7A43CED6-25A1-46CB-958F-178501019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>
                <a:extLst>
                  <a:ext uri="{FF2B5EF4-FFF2-40B4-BE49-F238E27FC236}">
                    <a16:creationId xmlns:a16="http://schemas.microsoft.com/office/drawing/2014/main" id="{7769A51E-7565-4A69-98BD-C3456B00F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>
              <a:extLst>
                <a:ext uri="{FF2B5EF4-FFF2-40B4-BE49-F238E27FC236}">
                  <a16:creationId xmlns:a16="http://schemas.microsoft.com/office/drawing/2014/main" id="{0B2333DC-F285-458B-84D8-1B1810323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>
                <a:extLst>
                  <a:ext uri="{FF2B5EF4-FFF2-40B4-BE49-F238E27FC236}">
                    <a16:creationId xmlns:a16="http://schemas.microsoft.com/office/drawing/2014/main" id="{8D9E01A5-D1B1-4DF4-94FE-DEC7ED59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3" name="Rectangle 410">
                <a:extLst>
                  <a:ext uri="{FF2B5EF4-FFF2-40B4-BE49-F238E27FC236}">
                    <a16:creationId xmlns:a16="http://schemas.microsoft.com/office/drawing/2014/main" id="{8C03B179-CDA7-4C8E-BBE6-195AA589B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4" name="Oval 411">
                <a:extLst>
                  <a:ext uri="{FF2B5EF4-FFF2-40B4-BE49-F238E27FC236}">
                    <a16:creationId xmlns:a16="http://schemas.microsoft.com/office/drawing/2014/main" id="{CEC4B4A4-CD46-4FD8-9400-DD1867760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95" name="Group 1087">
                <a:extLst>
                  <a:ext uri="{FF2B5EF4-FFF2-40B4-BE49-F238E27FC236}">
                    <a16:creationId xmlns:a16="http://schemas.microsoft.com/office/drawing/2014/main" id="{D90E4979-D650-4CCE-AB72-94B2F8BC5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>
                  <a:extLst>
                    <a:ext uri="{FF2B5EF4-FFF2-40B4-BE49-F238E27FC236}">
                      <a16:creationId xmlns:a16="http://schemas.microsoft.com/office/drawing/2014/main" id="{80BD71DF-086F-4B4A-8F18-430050663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9" name="Freeform 1089">
                  <a:extLst>
                    <a:ext uri="{FF2B5EF4-FFF2-40B4-BE49-F238E27FC236}">
                      <a16:creationId xmlns:a16="http://schemas.microsoft.com/office/drawing/2014/main" id="{9462C01F-B431-4C86-ACDD-865D58E72A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1" name="Line 1090">
                <a:extLst>
                  <a:ext uri="{FF2B5EF4-FFF2-40B4-BE49-F238E27FC236}">
                    <a16:creationId xmlns:a16="http://schemas.microsoft.com/office/drawing/2014/main" id="{87F2595D-7277-4BCB-A5ED-89AAC3A49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>
                <a:extLst>
                  <a:ext uri="{FF2B5EF4-FFF2-40B4-BE49-F238E27FC236}">
                    <a16:creationId xmlns:a16="http://schemas.microsoft.com/office/drawing/2014/main" id="{EC546791-9253-4524-9207-5F5372B5B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>
              <a:extLst>
                <a:ext uri="{FF2B5EF4-FFF2-40B4-BE49-F238E27FC236}">
                  <a16:creationId xmlns:a16="http://schemas.microsoft.com/office/drawing/2014/main" id="{4CE1AAD0-4C8D-419A-AD5C-D93FBF2D8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>
                <a:extLst>
                  <a:ext uri="{FF2B5EF4-FFF2-40B4-BE49-F238E27FC236}">
                    <a16:creationId xmlns:a16="http://schemas.microsoft.com/office/drawing/2014/main" id="{51778551-F9D3-421A-B3AA-8D669B78F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5" name="Rectangle 410">
                <a:extLst>
                  <a:ext uri="{FF2B5EF4-FFF2-40B4-BE49-F238E27FC236}">
                    <a16:creationId xmlns:a16="http://schemas.microsoft.com/office/drawing/2014/main" id="{4CF92E9C-C3A8-4D61-B964-64580F30F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6" name="Oval 411">
                <a:extLst>
                  <a:ext uri="{FF2B5EF4-FFF2-40B4-BE49-F238E27FC236}">
                    <a16:creationId xmlns:a16="http://schemas.microsoft.com/office/drawing/2014/main" id="{6E911E2F-A79F-4034-B679-7C722872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87" name="Group 1096">
                <a:extLst>
                  <a:ext uri="{FF2B5EF4-FFF2-40B4-BE49-F238E27FC236}">
                    <a16:creationId xmlns:a16="http://schemas.microsoft.com/office/drawing/2014/main" id="{E277E862-0971-440F-92F3-52B8933C7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>
                  <a:extLst>
                    <a:ext uri="{FF2B5EF4-FFF2-40B4-BE49-F238E27FC236}">
                      <a16:creationId xmlns:a16="http://schemas.microsoft.com/office/drawing/2014/main" id="{014682F9-A1BF-437B-ADCE-B033C9841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1" name="Freeform 1098">
                  <a:extLst>
                    <a:ext uri="{FF2B5EF4-FFF2-40B4-BE49-F238E27FC236}">
                      <a16:creationId xmlns:a16="http://schemas.microsoft.com/office/drawing/2014/main" id="{8DB568B5-5F82-456A-A51A-368AB153D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3" name="Line 1099">
                <a:extLst>
                  <a:ext uri="{FF2B5EF4-FFF2-40B4-BE49-F238E27FC236}">
                    <a16:creationId xmlns:a16="http://schemas.microsoft.com/office/drawing/2014/main" id="{B8A4F94F-4250-48A3-81C8-0E6DE5F8C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>
                <a:extLst>
                  <a:ext uri="{FF2B5EF4-FFF2-40B4-BE49-F238E27FC236}">
                    <a16:creationId xmlns:a16="http://schemas.microsoft.com/office/drawing/2014/main" id="{26B1820F-18BC-41A2-A039-E56D5DDA8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>
              <a:extLst>
                <a:ext uri="{FF2B5EF4-FFF2-40B4-BE49-F238E27FC236}">
                  <a16:creationId xmlns:a16="http://schemas.microsoft.com/office/drawing/2014/main" id="{E17E1D25-822A-4728-BD64-973799A64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>
                <a:extLst>
                  <a:ext uri="{FF2B5EF4-FFF2-40B4-BE49-F238E27FC236}">
                    <a16:creationId xmlns:a16="http://schemas.microsoft.com/office/drawing/2014/main" id="{859BB4DC-24D6-47F5-880E-253490775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7" name="Rectangle 410">
                <a:extLst>
                  <a:ext uri="{FF2B5EF4-FFF2-40B4-BE49-F238E27FC236}">
                    <a16:creationId xmlns:a16="http://schemas.microsoft.com/office/drawing/2014/main" id="{B6850732-E087-4B44-814A-EC62B430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8" name="Oval 411">
                <a:extLst>
                  <a:ext uri="{FF2B5EF4-FFF2-40B4-BE49-F238E27FC236}">
                    <a16:creationId xmlns:a16="http://schemas.microsoft.com/office/drawing/2014/main" id="{558AF9F5-30A6-4DF6-A985-7BFDB5408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79" name="Group 1105">
                <a:extLst>
                  <a:ext uri="{FF2B5EF4-FFF2-40B4-BE49-F238E27FC236}">
                    <a16:creationId xmlns:a16="http://schemas.microsoft.com/office/drawing/2014/main" id="{12B7036E-60BA-4200-ACD1-FB8C7CE8B5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>
                  <a:extLst>
                    <a:ext uri="{FF2B5EF4-FFF2-40B4-BE49-F238E27FC236}">
                      <a16:creationId xmlns:a16="http://schemas.microsoft.com/office/drawing/2014/main" id="{5428C3B3-8BE4-4401-B8F3-A1A69ED6C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83" name="Freeform 1107">
                  <a:extLst>
                    <a:ext uri="{FF2B5EF4-FFF2-40B4-BE49-F238E27FC236}">
                      <a16:creationId xmlns:a16="http://schemas.microsoft.com/office/drawing/2014/main" id="{140CA251-8B79-4E2E-9B82-B5D5C55CC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45" name="Line 1108">
                <a:extLst>
                  <a:ext uri="{FF2B5EF4-FFF2-40B4-BE49-F238E27FC236}">
                    <a16:creationId xmlns:a16="http://schemas.microsoft.com/office/drawing/2014/main" id="{C1336407-B4EE-47D7-A133-FDA0A4535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>
                <a:extLst>
                  <a:ext uri="{FF2B5EF4-FFF2-40B4-BE49-F238E27FC236}">
                    <a16:creationId xmlns:a16="http://schemas.microsoft.com/office/drawing/2014/main" id="{A906F6AD-7FA8-40E2-84FA-EC17995A5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>
              <a:extLst>
                <a:ext uri="{FF2B5EF4-FFF2-40B4-BE49-F238E27FC236}">
                  <a16:creationId xmlns:a16="http://schemas.microsoft.com/office/drawing/2014/main" id="{FF78BE3F-6A18-412C-BA2D-8467BAFB0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>
                <a:extLst>
                  <a:ext uri="{FF2B5EF4-FFF2-40B4-BE49-F238E27FC236}">
                    <a16:creationId xmlns:a16="http://schemas.microsoft.com/office/drawing/2014/main" id="{ACD0BA09-F56E-4C17-8B0F-D5389BB32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>
                  <a:extLst>
                    <a:ext uri="{FF2B5EF4-FFF2-40B4-BE49-F238E27FC236}">
                      <a16:creationId xmlns:a16="http://schemas.microsoft.com/office/drawing/2014/main" id="{C278AE85-DF83-44CE-92EA-642C39606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5" name="Freeform 1113">
                  <a:extLst>
                    <a:ext uri="{FF2B5EF4-FFF2-40B4-BE49-F238E27FC236}">
                      <a16:creationId xmlns:a16="http://schemas.microsoft.com/office/drawing/2014/main" id="{8A03048A-8581-4590-9556-D004D99BE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6" name="Freeform 1114">
                  <a:extLst>
                    <a:ext uri="{FF2B5EF4-FFF2-40B4-BE49-F238E27FC236}">
                      <a16:creationId xmlns:a16="http://schemas.microsoft.com/office/drawing/2014/main" id="{AAFAB5AB-DF26-4F32-A973-207CE5C6E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7" name="Freeform 1115">
                  <a:extLst>
                    <a:ext uri="{FF2B5EF4-FFF2-40B4-BE49-F238E27FC236}">
                      <a16:creationId xmlns:a16="http://schemas.microsoft.com/office/drawing/2014/main" id="{6F30D94D-AD5E-4179-8795-0371B8868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8" name="Freeform 1116">
                  <a:extLst>
                    <a:ext uri="{FF2B5EF4-FFF2-40B4-BE49-F238E27FC236}">
                      <a16:creationId xmlns:a16="http://schemas.microsoft.com/office/drawing/2014/main" id="{1E345FEF-C5BC-4426-94DD-B2853FE58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9" name="Freeform 1117">
                  <a:extLst>
                    <a:ext uri="{FF2B5EF4-FFF2-40B4-BE49-F238E27FC236}">
                      <a16:creationId xmlns:a16="http://schemas.microsoft.com/office/drawing/2014/main" id="{981B76FF-D9B7-44BE-A332-3BC449BDF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0" name="Freeform 1118">
                  <a:extLst>
                    <a:ext uri="{FF2B5EF4-FFF2-40B4-BE49-F238E27FC236}">
                      <a16:creationId xmlns:a16="http://schemas.microsoft.com/office/drawing/2014/main" id="{B5D03994-9471-4EDE-B85F-23836A23F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1" name="Freeform 1119">
                  <a:extLst>
                    <a:ext uri="{FF2B5EF4-FFF2-40B4-BE49-F238E27FC236}">
                      <a16:creationId xmlns:a16="http://schemas.microsoft.com/office/drawing/2014/main" id="{8DF4CAAC-F714-41F5-85C6-60E4EE0791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2" name="Freeform 1120">
                  <a:extLst>
                    <a:ext uri="{FF2B5EF4-FFF2-40B4-BE49-F238E27FC236}">
                      <a16:creationId xmlns:a16="http://schemas.microsoft.com/office/drawing/2014/main" id="{D2652358-B86D-4B6E-8FB1-1B6C205C0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3" name="Freeform 1121">
                  <a:extLst>
                    <a:ext uri="{FF2B5EF4-FFF2-40B4-BE49-F238E27FC236}">
                      <a16:creationId xmlns:a16="http://schemas.microsoft.com/office/drawing/2014/main" id="{E63C17C1-7998-4D26-86DC-080D9904B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4" name="Freeform 1122">
                  <a:extLst>
                    <a:ext uri="{FF2B5EF4-FFF2-40B4-BE49-F238E27FC236}">
                      <a16:creationId xmlns:a16="http://schemas.microsoft.com/office/drawing/2014/main" id="{090C9690-1180-48AE-AF82-399E4A200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5" name="Freeform 1123">
                  <a:extLst>
                    <a:ext uri="{FF2B5EF4-FFF2-40B4-BE49-F238E27FC236}">
                      <a16:creationId xmlns:a16="http://schemas.microsoft.com/office/drawing/2014/main" id="{E22EA632-43A6-4250-B050-BD67126F8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63" name="Picture 1124" descr="access_point_stylized_gray_small">
                <a:extLst>
                  <a:ext uri="{FF2B5EF4-FFF2-40B4-BE49-F238E27FC236}">
                    <a16:creationId xmlns:a16="http://schemas.microsoft.com/office/drawing/2014/main" id="{C93AA052-C1BC-44CE-B0B2-9B53D0365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>
              <a:extLst>
                <a:ext uri="{FF2B5EF4-FFF2-40B4-BE49-F238E27FC236}">
                  <a16:creationId xmlns:a16="http://schemas.microsoft.com/office/drawing/2014/main" id="{3D729A0F-A90D-454B-B64F-E9EBB30C6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>
                <a:extLst>
                  <a:ext uri="{FF2B5EF4-FFF2-40B4-BE49-F238E27FC236}">
                    <a16:creationId xmlns:a16="http://schemas.microsoft.com/office/drawing/2014/main" id="{9419D44D-9243-421B-AE18-BEAC12ACBB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>
                  <a:extLst>
                    <a:ext uri="{FF2B5EF4-FFF2-40B4-BE49-F238E27FC236}">
                      <a16:creationId xmlns:a16="http://schemas.microsoft.com/office/drawing/2014/main" id="{17E94F7E-6D8A-4A6E-A53E-4A9123C6C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1" name="Freeform 1128">
                  <a:extLst>
                    <a:ext uri="{FF2B5EF4-FFF2-40B4-BE49-F238E27FC236}">
                      <a16:creationId xmlns:a16="http://schemas.microsoft.com/office/drawing/2014/main" id="{A6213626-131D-4485-9A36-43B67D1C0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2" name="Freeform 1129">
                  <a:extLst>
                    <a:ext uri="{FF2B5EF4-FFF2-40B4-BE49-F238E27FC236}">
                      <a16:creationId xmlns:a16="http://schemas.microsoft.com/office/drawing/2014/main" id="{2BEED5BA-9A33-4A15-A1BF-C230B4F15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3" name="Freeform 1130">
                  <a:extLst>
                    <a:ext uri="{FF2B5EF4-FFF2-40B4-BE49-F238E27FC236}">
                      <a16:creationId xmlns:a16="http://schemas.microsoft.com/office/drawing/2014/main" id="{1EF4A79E-14BC-4FA1-807A-E1E8FE528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4" name="Freeform 1131">
                  <a:extLst>
                    <a:ext uri="{FF2B5EF4-FFF2-40B4-BE49-F238E27FC236}">
                      <a16:creationId xmlns:a16="http://schemas.microsoft.com/office/drawing/2014/main" id="{641E04AD-E17B-4E71-BA4A-76138E7AD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5" name="Freeform 1132">
                  <a:extLst>
                    <a:ext uri="{FF2B5EF4-FFF2-40B4-BE49-F238E27FC236}">
                      <a16:creationId xmlns:a16="http://schemas.microsoft.com/office/drawing/2014/main" id="{E5198453-3464-4972-A893-1BC90E14B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6" name="Freeform 1133">
                  <a:extLst>
                    <a:ext uri="{FF2B5EF4-FFF2-40B4-BE49-F238E27FC236}">
                      <a16:creationId xmlns:a16="http://schemas.microsoft.com/office/drawing/2014/main" id="{88DF1104-DC67-4A2E-951D-B3AAB22B8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7" name="Freeform 1134">
                  <a:extLst>
                    <a:ext uri="{FF2B5EF4-FFF2-40B4-BE49-F238E27FC236}">
                      <a16:creationId xmlns:a16="http://schemas.microsoft.com/office/drawing/2014/main" id="{F969D9E4-46F0-4356-BF66-3A1AE4D75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8" name="Freeform 1135">
                  <a:extLst>
                    <a:ext uri="{FF2B5EF4-FFF2-40B4-BE49-F238E27FC236}">
                      <a16:creationId xmlns:a16="http://schemas.microsoft.com/office/drawing/2014/main" id="{5ED44ABA-52A6-4D38-B274-CDB5B6672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9" name="Freeform 1136">
                  <a:extLst>
                    <a:ext uri="{FF2B5EF4-FFF2-40B4-BE49-F238E27FC236}">
                      <a16:creationId xmlns:a16="http://schemas.microsoft.com/office/drawing/2014/main" id="{E3504A1E-D824-4C95-A681-F47901B4F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0" name="Freeform 1137">
                  <a:extLst>
                    <a:ext uri="{FF2B5EF4-FFF2-40B4-BE49-F238E27FC236}">
                      <a16:creationId xmlns:a16="http://schemas.microsoft.com/office/drawing/2014/main" id="{ECFBA4E3-0021-474D-82AE-F612671767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1" name="Freeform 1138">
                  <a:extLst>
                    <a:ext uri="{FF2B5EF4-FFF2-40B4-BE49-F238E27FC236}">
                      <a16:creationId xmlns:a16="http://schemas.microsoft.com/office/drawing/2014/main" id="{738757F5-74F7-42D8-BCB6-02D4C530F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49" name="Picture 1139" descr="access_point_stylized_gray_small">
                <a:extLst>
                  <a:ext uri="{FF2B5EF4-FFF2-40B4-BE49-F238E27FC236}">
                    <a16:creationId xmlns:a16="http://schemas.microsoft.com/office/drawing/2014/main" id="{B210146D-2F67-4A18-92B6-881C64BD4B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>
              <a:extLst>
                <a:ext uri="{FF2B5EF4-FFF2-40B4-BE49-F238E27FC236}">
                  <a16:creationId xmlns:a16="http://schemas.microsoft.com/office/drawing/2014/main" id="{FF87D66D-A7A7-453E-9FD4-C35D389C0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>
              <a:extLst>
                <a:ext uri="{FF2B5EF4-FFF2-40B4-BE49-F238E27FC236}">
                  <a16:creationId xmlns:a16="http://schemas.microsoft.com/office/drawing/2014/main" id="{C0FAC19E-41F2-4F68-83EA-617C5A2902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>
                <a:extLst>
                  <a:ext uri="{FF2B5EF4-FFF2-40B4-BE49-F238E27FC236}">
                    <a16:creationId xmlns:a16="http://schemas.microsoft.com/office/drawing/2014/main" id="{269A7D74-0201-4BDA-A395-76E672F6E9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>
                <a:extLst>
                  <a:ext uri="{FF2B5EF4-FFF2-40B4-BE49-F238E27FC236}">
                    <a16:creationId xmlns:a16="http://schemas.microsoft.com/office/drawing/2014/main" id="{33BB1C34-CC0A-45EC-A9B9-C6FB1F127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8" name="Group 1144">
              <a:extLst>
                <a:ext uri="{FF2B5EF4-FFF2-40B4-BE49-F238E27FC236}">
                  <a16:creationId xmlns:a16="http://schemas.microsoft.com/office/drawing/2014/main" id="{38D82DFA-7B8A-48C1-91E6-49B08CA156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>
                <a:extLst>
                  <a:ext uri="{FF2B5EF4-FFF2-40B4-BE49-F238E27FC236}">
                    <a16:creationId xmlns:a16="http://schemas.microsoft.com/office/drawing/2014/main" id="{A708D5B4-A8B5-427D-B3ED-74022B693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>
                <a:extLst>
                  <a:ext uri="{FF2B5EF4-FFF2-40B4-BE49-F238E27FC236}">
                    <a16:creationId xmlns:a16="http://schemas.microsoft.com/office/drawing/2014/main" id="{49E63477-3BAD-4EE7-A09A-FF3B754D1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9" name="Group 1147">
              <a:extLst>
                <a:ext uri="{FF2B5EF4-FFF2-40B4-BE49-F238E27FC236}">
                  <a16:creationId xmlns:a16="http://schemas.microsoft.com/office/drawing/2014/main" id="{F8F00F63-A9A4-47A4-9DD0-43E995E7CB3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>
                <a:extLst>
                  <a:ext uri="{FF2B5EF4-FFF2-40B4-BE49-F238E27FC236}">
                    <a16:creationId xmlns:a16="http://schemas.microsoft.com/office/drawing/2014/main" id="{D525C1F6-8796-49BB-811F-D6B5CDC36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>
                <a:extLst>
                  <a:ext uri="{FF2B5EF4-FFF2-40B4-BE49-F238E27FC236}">
                    <a16:creationId xmlns:a16="http://schemas.microsoft.com/office/drawing/2014/main" id="{5DF51C8F-A787-4B4A-9A2E-D46992D82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0" name="Group 1150">
              <a:extLst>
                <a:ext uri="{FF2B5EF4-FFF2-40B4-BE49-F238E27FC236}">
                  <a16:creationId xmlns:a16="http://schemas.microsoft.com/office/drawing/2014/main" id="{CB87A80F-F501-41B5-94EA-A8496966D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>
                <a:extLst>
                  <a:ext uri="{FF2B5EF4-FFF2-40B4-BE49-F238E27FC236}">
                    <a16:creationId xmlns:a16="http://schemas.microsoft.com/office/drawing/2014/main" id="{E7F6F966-D6E1-447B-8864-67A137DB6E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>
                <a:extLst>
                  <a:ext uri="{FF2B5EF4-FFF2-40B4-BE49-F238E27FC236}">
                    <a16:creationId xmlns:a16="http://schemas.microsoft.com/office/drawing/2014/main" id="{85E3CFC6-0C92-4B25-9CC3-4762C2E19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0671" name="Picture 1153" descr="car_icon_small">
              <a:extLst>
                <a:ext uri="{FF2B5EF4-FFF2-40B4-BE49-F238E27FC236}">
                  <a16:creationId xmlns:a16="http://schemas.microsoft.com/office/drawing/2014/main" id="{A7955D02-2777-471D-9331-0E38C846B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>
              <a:extLst>
                <a:ext uri="{FF2B5EF4-FFF2-40B4-BE49-F238E27FC236}">
                  <a16:creationId xmlns:a16="http://schemas.microsoft.com/office/drawing/2014/main" id="{B924186C-87F9-4252-A057-D5A6E9F10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>
                <a:extLst>
                  <a:ext uri="{FF2B5EF4-FFF2-40B4-BE49-F238E27FC236}">
                    <a16:creationId xmlns:a16="http://schemas.microsoft.com/office/drawing/2014/main" id="{DC1D028C-7664-4645-8EB7-C3D5E5372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>
                <a:extLst>
                  <a:ext uri="{FF2B5EF4-FFF2-40B4-BE49-F238E27FC236}">
                    <a16:creationId xmlns:a16="http://schemas.microsoft.com/office/drawing/2014/main" id="{0D2A67B3-83DD-4C85-9B3E-D4F47F423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>
              <a:extLst>
                <a:ext uri="{FF2B5EF4-FFF2-40B4-BE49-F238E27FC236}">
                  <a16:creationId xmlns:a16="http://schemas.microsoft.com/office/drawing/2014/main" id="{6218C59C-9173-42A1-AE7C-8739EBB2B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>
                <a:extLst>
                  <a:ext uri="{FF2B5EF4-FFF2-40B4-BE49-F238E27FC236}">
                    <a16:creationId xmlns:a16="http://schemas.microsoft.com/office/drawing/2014/main" id="{EA85DE37-A7B5-4A30-B3B1-85CF2E38B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Rectangle 1159">
                <a:extLst>
                  <a:ext uri="{FF2B5EF4-FFF2-40B4-BE49-F238E27FC236}">
                    <a16:creationId xmlns:a16="http://schemas.microsoft.com/office/drawing/2014/main" id="{0E2B1056-CE7A-497F-9572-D1A20BB2F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08" name="Freeform 1160">
                <a:extLst>
                  <a:ext uri="{FF2B5EF4-FFF2-40B4-BE49-F238E27FC236}">
                    <a16:creationId xmlns:a16="http://schemas.microsoft.com/office/drawing/2014/main" id="{543D8CA8-65D8-4955-A885-579CE211B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Freeform 1161">
                <a:extLst>
                  <a:ext uri="{FF2B5EF4-FFF2-40B4-BE49-F238E27FC236}">
                    <a16:creationId xmlns:a16="http://schemas.microsoft.com/office/drawing/2014/main" id="{840EED01-DDF2-4CE8-A975-6E394DF84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Rectangle 1162">
                <a:extLst>
                  <a:ext uri="{FF2B5EF4-FFF2-40B4-BE49-F238E27FC236}">
                    <a16:creationId xmlns:a16="http://schemas.microsoft.com/office/drawing/2014/main" id="{9F1086EE-2B1A-4593-BD16-FA0467E8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1" name="Group 1163">
                <a:extLst>
                  <a:ext uri="{FF2B5EF4-FFF2-40B4-BE49-F238E27FC236}">
                    <a16:creationId xmlns:a16="http://schemas.microsoft.com/office/drawing/2014/main" id="{E8C1DEF9-8605-4A72-A232-C26C629B51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>
                  <a:extLst>
                    <a:ext uri="{FF2B5EF4-FFF2-40B4-BE49-F238E27FC236}">
                      <a16:creationId xmlns:a16="http://schemas.microsoft.com/office/drawing/2014/main" id="{9FD0D786-7058-4756-A8FA-D11FE57BB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>
                  <a:extLst>
                    <a:ext uri="{FF2B5EF4-FFF2-40B4-BE49-F238E27FC236}">
                      <a16:creationId xmlns:a16="http://schemas.microsoft.com/office/drawing/2014/main" id="{2AE04ADB-7060-4B1E-A1BD-8C7388F6C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>
                <a:extLst>
                  <a:ext uri="{FF2B5EF4-FFF2-40B4-BE49-F238E27FC236}">
                    <a16:creationId xmlns:a16="http://schemas.microsoft.com/office/drawing/2014/main" id="{43D4C62D-C845-4E30-82C9-AB7F840CF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3" name="Group 1167">
                <a:extLst>
                  <a:ext uri="{FF2B5EF4-FFF2-40B4-BE49-F238E27FC236}">
                    <a16:creationId xmlns:a16="http://schemas.microsoft.com/office/drawing/2014/main" id="{38914B9E-3EAD-4457-88A7-577DEAB96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>
                  <a:extLst>
                    <a:ext uri="{FF2B5EF4-FFF2-40B4-BE49-F238E27FC236}">
                      <a16:creationId xmlns:a16="http://schemas.microsoft.com/office/drawing/2014/main" id="{B94D9DB9-3B8A-4D6D-A06C-2F8A306F1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>
                  <a:extLst>
                    <a:ext uri="{FF2B5EF4-FFF2-40B4-BE49-F238E27FC236}">
                      <a16:creationId xmlns:a16="http://schemas.microsoft.com/office/drawing/2014/main" id="{B2F0C75F-CC77-4B4C-B6F7-3D362B0C0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>
                <a:extLst>
                  <a:ext uri="{FF2B5EF4-FFF2-40B4-BE49-F238E27FC236}">
                    <a16:creationId xmlns:a16="http://schemas.microsoft.com/office/drawing/2014/main" id="{46F09F89-CCFE-4607-AE1C-B80D35E85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>
                <a:extLst>
                  <a:ext uri="{FF2B5EF4-FFF2-40B4-BE49-F238E27FC236}">
                    <a16:creationId xmlns:a16="http://schemas.microsoft.com/office/drawing/2014/main" id="{E570A4A8-BD85-40A2-9AE8-5143A33DF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6" name="Group 1172">
                <a:extLst>
                  <a:ext uri="{FF2B5EF4-FFF2-40B4-BE49-F238E27FC236}">
                    <a16:creationId xmlns:a16="http://schemas.microsoft.com/office/drawing/2014/main" id="{9221CB81-EDED-4BA2-8352-89C77ACF23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>
                  <a:extLst>
                    <a:ext uri="{FF2B5EF4-FFF2-40B4-BE49-F238E27FC236}">
                      <a16:creationId xmlns:a16="http://schemas.microsoft.com/office/drawing/2014/main" id="{2F4A5E36-92EF-4099-8F4E-32A26A19B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>
                  <a:extLst>
                    <a:ext uri="{FF2B5EF4-FFF2-40B4-BE49-F238E27FC236}">
                      <a16:creationId xmlns:a16="http://schemas.microsoft.com/office/drawing/2014/main" id="{E5026F1F-E16E-4BAD-A144-41EF724E7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817" name="Freeform 1175">
                <a:extLst>
                  <a:ext uri="{FF2B5EF4-FFF2-40B4-BE49-F238E27FC236}">
                    <a16:creationId xmlns:a16="http://schemas.microsoft.com/office/drawing/2014/main" id="{CDB60DFC-B893-47C7-87CB-52A839E1E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18" name="Group 1176">
                <a:extLst>
                  <a:ext uri="{FF2B5EF4-FFF2-40B4-BE49-F238E27FC236}">
                    <a16:creationId xmlns:a16="http://schemas.microsoft.com/office/drawing/2014/main" id="{CF03A9D7-D647-41F6-868E-0345996ADE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>
                  <a:extLst>
                    <a:ext uri="{FF2B5EF4-FFF2-40B4-BE49-F238E27FC236}">
                      <a16:creationId xmlns:a16="http://schemas.microsoft.com/office/drawing/2014/main" id="{6D1D2880-6052-4883-B1E7-E000C907C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>
                  <a:extLst>
                    <a:ext uri="{FF2B5EF4-FFF2-40B4-BE49-F238E27FC236}">
                      <a16:creationId xmlns:a16="http://schemas.microsoft.com/office/drawing/2014/main" id="{70915CE2-69E7-4877-88D3-1366B3985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>
                <a:extLst>
                  <a:ext uri="{FF2B5EF4-FFF2-40B4-BE49-F238E27FC236}">
                    <a16:creationId xmlns:a16="http://schemas.microsoft.com/office/drawing/2014/main" id="{36BB4EA6-2344-47A8-BD1A-28569177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0" name="Freeform 1180">
                <a:extLst>
                  <a:ext uri="{FF2B5EF4-FFF2-40B4-BE49-F238E27FC236}">
                    <a16:creationId xmlns:a16="http://schemas.microsoft.com/office/drawing/2014/main" id="{59BBDBCE-A00D-4FF9-99D1-D7F1E4A87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Freeform 1181">
                <a:extLst>
                  <a:ext uri="{FF2B5EF4-FFF2-40B4-BE49-F238E27FC236}">
                    <a16:creationId xmlns:a16="http://schemas.microsoft.com/office/drawing/2014/main" id="{A77F20CA-24D3-4A22-9C3D-F95481A6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Oval 1182">
                <a:extLst>
                  <a:ext uri="{FF2B5EF4-FFF2-40B4-BE49-F238E27FC236}">
                    <a16:creationId xmlns:a16="http://schemas.microsoft.com/office/drawing/2014/main" id="{242661E6-4506-43CA-B737-89316F19F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3" name="Freeform 1183">
                <a:extLst>
                  <a:ext uri="{FF2B5EF4-FFF2-40B4-BE49-F238E27FC236}">
                    <a16:creationId xmlns:a16="http://schemas.microsoft.com/office/drawing/2014/main" id="{D521BECF-A55E-412B-96C3-AC5D029B1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AutoShape 1184">
                <a:extLst>
                  <a:ext uri="{FF2B5EF4-FFF2-40B4-BE49-F238E27FC236}">
                    <a16:creationId xmlns:a16="http://schemas.microsoft.com/office/drawing/2014/main" id="{AB337356-8747-4D12-AD0B-9502174F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>
                <a:extLst>
                  <a:ext uri="{FF2B5EF4-FFF2-40B4-BE49-F238E27FC236}">
                    <a16:creationId xmlns:a16="http://schemas.microsoft.com/office/drawing/2014/main" id="{85E12649-87A7-4E93-BC61-2A337C20B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>
                <a:extLst>
                  <a:ext uri="{FF2B5EF4-FFF2-40B4-BE49-F238E27FC236}">
                    <a16:creationId xmlns:a16="http://schemas.microsoft.com/office/drawing/2014/main" id="{0F5DFF28-FEBB-4834-AB21-433E9B6E2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>
                <a:extLst>
                  <a:ext uri="{FF2B5EF4-FFF2-40B4-BE49-F238E27FC236}">
                    <a16:creationId xmlns:a16="http://schemas.microsoft.com/office/drawing/2014/main" id="{90C7772F-A5FC-485B-A978-0DF5C3C82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>
                <a:extLst>
                  <a:ext uri="{FF2B5EF4-FFF2-40B4-BE49-F238E27FC236}">
                    <a16:creationId xmlns:a16="http://schemas.microsoft.com/office/drawing/2014/main" id="{E1A70F7D-970F-45A9-8A35-2B5D004C2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>
                <a:extLst>
                  <a:ext uri="{FF2B5EF4-FFF2-40B4-BE49-F238E27FC236}">
                    <a16:creationId xmlns:a16="http://schemas.microsoft.com/office/drawing/2014/main" id="{FED35F36-023E-4C53-9963-385064849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4" name="Group 1190">
              <a:extLst>
                <a:ext uri="{FF2B5EF4-FFF2-40B4-BE49-F238E27FC236}">
                  <a16:creationId xmlns:a16="http://schemas.microsoft.com/office/drawing/2014/main" id="{8368E1F0-666F-4486-8DE7-423ABDEEF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>
                <a:extLst>
                  <a:ext uri="{FF2B5EF4-FFF2-40B4-BE49-F238E27FC236}">
                    <a16:creationId xmlns:a16="http://schemas.microsoft.com/office/drawing/2014/main" id="{B7B72B61-65E8-4074-8BC2-7B8B51798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Rectangle 1192">
                <a:extLst>
                  <a:ext uri="{FF2B5EF4-FFF2-40B4-BE49-F238E27FC236}">
                    <a16:creationId xmlns:a16="http://schemas.microsoft.com/office/drawing/2014/main" id="{7B42BBCE-9572-47A6-944F-6D54E3FD0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76" name="Freeform 1193">
                <a:extLst>
                  <a:ext uri="{FF2B5EF4-FFF2-40B4-BE49-F238E27FC236}">
                    <a16:creationId xmlns:a16="http://schemas.microsoft.com/office/drawing/2014/main" id="{8BF5268A-A3D8-43BC-AD90-83780554A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Freeform 1194">
                <a:extLst>
                  <a:ext uri="{FF2B5EF4-FFF2-40B4-BE49-F238E27FC236}">
                    <a16:creationId xmlns:a16="http://schemas.microsoft.com/office/drawing/2014/main" id="{95EAD4EF-8FBF-427A-A41A-03045F961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Rectangle 1195">
                <a:extLst>
                  <a:ext uri="{FF2B5EF4-FFF2-40B4-BE49-F238E27FC236}">
                    <a16:creationId xmlns:a16="http://schemas.microsoft.com/office/drawing/2014/main" id="{EBFA3682-80FE-47D4-A5BF-C87D6F3DA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79" name="Group 1196">
                <a:extLst>
                  <a:ext uri="{FF2B5EF4-FFF2-40B4-BE49-F238E27FC236}">
                    <a16:creationId xmlns:a16="http://schemas.microsoft.com/office/drawing/2014/main" id="{32AB8C4B-4325-4E67-B957-F388CE58DE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>
                  <a:extLst>
                    <a:ext uri="{FF2B5EF4-FFF2-40B4-BE49-F238E27FC236}">
                      <a16:creationId xmlns:a16="http://schemas.microsoft.com/office/drawing/2014/main" id="{EB0D4914-6874-4810-B23B-68865E46B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>
                  <a:extLst>
                    <a:ext uri="{FF2B5EF4-FFF2-40B4-BE49-F238E27FC236}">
                      <a16:creationId xmlns:a16="http://schemas.microsoft.com/office/drawing/2014/main" id="{843FC5A2-DE36-49C8-A6AD-87900BEF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>
                <a:extLst>
                  <a:ext uri="{FF2B5EF4-FFF2-40B4-BE49-F238E27FC236}">
                    <a16:creationId xmlns:a16="http://schemas.microsoft.com/office/drawing/2014/main" id="{C79A4C2E-DF9A-4383-B031-CBA5CCBB3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1" name="Group 1200">
                <a:extLst>
                  <a:ext uri="{FF2B5EF4-FFF2-40B4-BE49-F238E27FC236}">
                    <a16:creationId xmlns:a16="http://schemas.microsoft.com/office/drawing/2014/main" id="{89C8146D-A229-47A6-AFF1-CA2AFA73A0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>
                  <a:extLst>
                    <a:ext uri="{FF2B5EF4-FFF2-40B4-BE49-F238E27FC236}">
                      <a16:creationId xmlns:a16="http://schemas.microsoft.com/office/drawing/2014/main" id="{E8CDB5CC-545A-4A49-9F95-58E7E7C76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>
                  <a:extLst>
                    <a:ext uri="{FF2B5EF4-FFF2-40B4-BE49-F238E27FC236}">
                      <a16:creationId xmlns:a16="http://schemas.microsoft.com/office/drawing/2014/main" id="{4560AF8F-D381-4461-864B-A99BFA099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>
                <a:extLst>
                  <a:ext uri="{FF2B5EF4-FFF2-40B4-BE49-F238E27FC236}">
                    <a16:creationId xmlns:a16="http://schemas.microsoft.com/office/drawing/2014/main" id="{BCA5BE21-7F2F-4C7F-B2DD-5771673F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>
                <a:extLst>
                  <a:ext uri="{FF2B5EF4-FFF2-40B4-BE49-F238E27FC236}">
                    <a16:creationId xmlns:a16="http://schemas.microsoft.com/office/drawing/2014/main" id="{5CD0B7C8-73AD-43F1-AF2E-BD75F32CE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4" name="Group 1205">
                <a:extLst>
                  <a:ext uri="{FF2B5EF4-FFF2-40B4-BE49-F238E27FC236}">
                    <a16:creationId xmlns:a16="http://schemas.microsoft.com/office/drawing/2014/main" id="{686CF72D-4E8B-4D19-B502-8D6806233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>
                  <a:extLst>
                    <a:ext uri="{FF2B5EF4-FFF2-40B4-BE49-F238E27FC236}">
                      <a16:creationId xmlns:a16="http://schemas.microsoft.com/office/drawing/2014/main" id="{CFF714CD-3699-4046-A43A-0C86305EF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>
                  <a:extLst>
                    <a:ext uri="{FF2B5EF4-FFF2-40B4-BE49-F238E27FC236}">
                      <a16:creationId xmlns:a16="http://schemas.microsoft.com/office/drawing/2014/main" id="{D763E979-FADA-4EF9-BF17-A74830EF6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85" name="Freeform 1208">
                <a:extLst>
                  <a:ext uri="{FF2B5EF4-FFF2-40B4-BE49-F238E27FC236}">
                    <a16:creationId xmlns:a16="http://schemas.microsoft.com/office/drawing/2014/main" id="{6D7C2037-41D3-49FA-98EF-8F3B90718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86" name="Group 1209">
                <a:extLst>
                  <a:ext uri="{FF2B5EF4-FFF2-40B4-BE49-F238E27FC236}">
                    <a16:creationId xmlns:a16="http://schemas.microsoft.com/office/drawing/2014/main" id="{5DE6C808-58B6-440F-B971-04087580F1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>
                  <a:extLst>
                    <a:ext uri="{FF2B5EF4-FFF2-40B4-BE49-F238E27FC236}">
                      <a16:creationId xmlns:a16="http://schemas.microsoft.com/office/drawing/2014/main" id="{2367ABC8-0E80-49BD-B0FD-E22D108A6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>
                  <a:extLst>
                    <a:ext uri="{FF2B5EF4-FFF2-40B4-BE49-F238E27FC236}">
                      <a16:creationId xmlns:a16="http://schemas.microsoft.com/office/drawing/2014/main" id="{70CBA75C-BEB6-442A-BA59-848EB42AE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>
                <a:extLst>
                  <a:ext uri="{FF2B5EF4-FFF2-40B4-BE49-F238E27FC236}">
                    <a16:creationId xmlns:a16="http://schemas.microsoft.com/office/drawing/2014/main" id="{1898393D-1CDA-4E84-84B2-06B2AB90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88" name="Freeform 1213">
                <a:extLst>
                  <a:ext uri="{FF2B5EF4-FFF2-40B4-BE49-F238E27FC236}">
                    <a16:creationId xmlns:a16="http://schemas.microsoft.com/office/drawing/2014/main" id="{662C4540-18F2-47A5-A37B-A584FB3DC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Freeform 1214">
                <a:extLst>
                  <a:ext uri="{FF2B5EF4-FFF2-40B4-BE49-F238E27FC236}">
                    <a16:creationId xmlns:a16="http://schemas.microsoft.com/office/drawing/2014/main" id="{3D54970D-C5DD-4D9B-9884-0BC771460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Oval 1215">
                <a:extLst>
                  <a:ext uri="{FF2B5EF4-FFF2-40B4-BE49-F238E27FC236}">
                    <a16:creationId xmlns:a16="http://schemas.microsoft.com/office/drawing/2014/main" id="{349FECD0-9A47-4CE5-B233-F85D5FED6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91" name="Freeform 1216">
                <a:extLst>
                  <a:ext uri="{FF2B5EF4-FFF2-40B4-BE49-F238E27FC236}">
                    <a16:creationId xmlns:a16="http://schemas.microsoft.com/office/drawing/2014/main" id="{C2A46F55-BD49-4A48-B65A-8066F1959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AutoShape 1217">
                <a:extLst>
                  <a:ext uri="{FF2B5EF4-FFF2-40B4-BE49-F238E27FC236}">
                    <a16:creationId xmlns:a16="http://schemas.microsoft.com/office/drawing/2014/main" id="{635CA82C-F916-42CB-B40C-7E7F93838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>
                <a:extLst>
                  <a:ext uri="{FF2B5EF4-FFF2-40B4-BE49-F238E27FC236}">
                    <a16:creationId xmlns:a16="http://schemas.microsoft.com/office/drawing/2014/main" id="{D4555522-ADA3-47A4-AD1F-F59F114B5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>
                <a:extLst>
                  <a:ext uri="{FF2B5EF4-FFF2-40B4-BE49-F238E27FC236}">
                    <a16:creationId xmlns:a16="http://schemas.microsoft.com/office/drawing/2014/main" id="{A107637F-ED90-4F21-A6D0-768CF8CF5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>
                <a:extLst>
                  <a:ext uri="{FF2B5EF4-FFF2-40B4-BE49-F238E27FC236}">
                    <a16:creationId xmlns:a16="http://schemas.microsoft.com/office/drawing/2014/main" id="{DAFD15D7-D1D7-4BAA-84E7-2DF995DD2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>
                <a:extLst>
                  <a:ext uri="{FF2B5EF4-FFF2-40B4-BE49-F238E27FC236}">
                    <a16:creationId xmlns:a16="http://schemas.microsoft.com/office/drawing/2014/main" id="{E145A2E4-1630-44B7-B0D8-8AF60B012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>
                <a:extLst>
                  <a:ext uri="{FF2B5EF4-FFF2-40B4-BE49-F238E27FC236}">
                    <a16:creationId xmlns:a16="http://schemas.microsoft.com/office/drawing/2014/main" id="{B5E1C0D3-A903-4354-99E6-7F130315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5" name="Group 1223">
              <a:extLst>
                <a:ext uri="{FF2B5EF4-FFF2-40B4-BE49-F238E27FC236}">
                  <a16:creationId xmlns:a16="http://schemas.microsoft.com/office/drawing/2014/main" id="{5C29D417-31FB-47DB-A2BD-C85DC01EC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>
                <a:extLst>
                  <a:ext uri="{FF2B5EF4-FFF2-40B4-BE49-F238E27FC236}">
                    <a16:creationId xmlns:a16="http://schemas.microsoft.com/office/drawing/2014/main" id="{D0AD33BC-178E-49E1-97E9-881146C7F9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>
                <a:extLst>
                  <a:ext uri="{FF2B5EF4-FFF2-40B4-BE49-F238E27FC236}">
                    <a16:creationId xmlns:a16="http://schemas.microsoft.com/office/drawing/2014/main" id="{14764BDA-F485-4135-8850-CEE5E0EEC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>
                <a:extLst>
                  <a:ext uri="{FF2B5EF4-FFF2-40B4-BE49-F238E27FC236}">
                    <a16:creationId xmlns:a16="http://schemas.microsoft.com/office/drawing/2014/main" id="{489CEBD8-E5D2-44B5-9B06-663EA8FC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54" name="Picture 1227" descr="screen">
                <a:extLst>
                  <a:ext uri="{FF2B5EF4-FFF2-40B4-BE49-F238E27FC236}">
                    <a16:creationId xmlns:a16="http://schemas.microsoft.com/office/drawing/2014/main" id="{81E8C87C-35B0-4578-850E-251C8EDBB5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>
                <a:extLst>
                  <a:ext uri="{FF2B5EF4-FFF2-40B4-BE49-F238E27FC236}">
                    <a16:creationId xmlns:a16="http://schemas.microsoft.com/office/drawing/2014/main" id="{A15BB1CA-2C89-43C6-A3F0-A64102DD6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Freeform 1229">
                <a:extLst>
                  <a:ext uri="{FF2B5EF4-FFF2-40B4-BE49-F238E27FC236}">
                    <a16:creationId xmlns:a16="http://schemas.microsoft.com/office/drawing/2014/main" id="{0BA2763C-2623-44B0-B3E6-C371D62FB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Freeform 1230">
                <a:extLst>
                  <a:ext uri="{FF2B5EF4-FFF2-40B4-BE49-F238E27FC236}">
                    <a16:creationId xmlns:a16="http://schemas.microsoft.com/office/drawing/2014/main" id="{ABCA0A7A-EF96-44F5-B556-CB87D266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Freeform 1231">
                <a:extLst>
                  <a:ext uri="{FF2B5EF4-FFF2-40B4-BE49-F238E27FC236}">
                    <a16:creationId xmlns:a16="http://schemas.microsoft.com/office/drawing/2014/main" id="{8B472931-07AB-44E2-868F-5E92DB97B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Freeform 1232">
                <a:extLst>
                  <a:ext uri="{FF2B5EF4-FFF2-40B4-BE49-F238E27FC236}">
                    <a16:creationId xmlns:a16="http://schemas.microsoft.com/office/drawing/2014/main" id="{B69B603D-4991-4070-B0FE-FC8E98FB3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Freeform 1233">
                <a:extLst>
                  <a:ext uri="{FF2B5EF4-FFF2-40B4-BE49-F238E27FC236}">
                    <a16:creationId xmlns:a16="http://schemas.microsoft.com/office/drawing/2014/main" id="{8942F9AE-162B-47F8-8102-EB934280E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61" name="Group 1234">
                <a:extLst>
                  <a:ext uri="{FF2B5EF4-FFF2-40B4-BE49-F238E27FC236}">
                    <a16:creationId xmlns:a16="http://schemas.microsoft.com/office/drawing/2014/main" id="{C20D7F3B-119A-4D47-9AED-FBDFA5FF8A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>
                  <a:extLst>
                    <a:ext uri="{FF2B5EF4-FFF2-40B4-BE49-F238E27FC236}">
                      <a16:creationId xmlns:a16="http://schemas.microsoft.com/office/drawing/2014/main" id="{1172952A-DADF-4CE0-A381-45DB6AA4C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9" name="Freeform 1236">
                  <a:extLst>
                    <a:ext uri="{FF2B5EF4-FFF2-40B4-BE49-F238E27FC236}">
                      <a16:creationId xmlns:a16="http://schemas.microsoft.com/office/drawing/2014/main" id="{E6678F13-943B-4600-8D3E-EA6A54824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0" name="Freeform 1237">
                  <a:extLst>
                    <a:ext uri="{FF2B5EF4-FFF2-40B4-BE49-F238E27FC236}">
                      <a16:creationId xmlns:a16="http://schemas.microsoft.com/office/drawing/2014/main" id="{63D15B0E-FF7A-4B22-B5DD-CC0EF1899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1" name="Freeform 1238">
                  <a:extLst>
                    <a:ext uri="{FF2B5EF4-FFF2-40B4-BE49-F238E27FC236}">
                      <a16:creationId xmlns:a16="http://schemas.microsoft.com/office/drawing/2014/main" id="{7BF982BD-E80F-4798-9F1D-A1585774D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2" name="Freeform 1239">
                  <a:extLst>
                    <a:ext uri="{FF2B5EF4-FFF2-40B4-BE49-F238E27FC236}">
                      <a16:creationId xmlns:a16="http://schemas.microsoft.com/office/drawing/2014/main" id="{7386EFAB-78B9-43C7-8D3A-7128A9A34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3" name="Freeform 1240">
                  <a:extLst>
                    <a:ext uri="{FF2B5EF4-FFF2-40B4-BE49-F238E27FC236}">
                      <a16:creationId xmlns:a16="http://schemas.microsoft.com/office/drawing/2014/main" id="{294D9FB7-6F25-42C0-BA18-478C05440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62" name="Freeform 1241">
                <a:extLst>
                  <a:ext uri="{FF2B5EF4-FFF2-40B4-BE49-F238E27FC236}">
                    <a16:creationId xmlns:a16="http://schemas.microsoft.com/office/drawing/2014/main" id="{1F6A1EE0-76CA-43ED-9A7D-80436F846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Freeform 1242">
                <a:extLst>
                  <a:ext uri="{FF2B5EF4-FFF2-40B4-BE49-F238E27FC236}">
                    <a16:creationId xmlns:a16="http://schemas.microsoft.com/office/drawing/2014/main" id="{D1907952-A38E-4549-B295-54A4F167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Freeform 1243">
                <a:extLst>
                  <a:ext uri="{FF2B5EF4-FFF2-40B4-BE49-F238E27FC236}">
                    <a16:creationId xmlns:a16="http://schemas.microsoft.com/office/drawing/2014/main" id="{FB613068-1938-43F9-A9D0-696D02E24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Freeform 1244">
                <a:extLst>
                  <a:ext uri="{FF2B5EF4-FFF2-40B4-BE49-F238E27FC236}">
                    <a16:creationId xmlns:a16="http://schemas.microsoft.com/office/drawing/2014/main" id="{13EF6B02-62D7-46AB-87A3-A94CB98B0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Freeform 1245">
                <a:extLst>
                  <a:ext uri="{FF2B5EF4-FFF2-40B4-BE49-F238E27FC236}">
                    <a16:creationId xmlns:a16="http://schemas.microsoft.com/office/drawing/2014/main" id="{A43966DC-761F-4506-B65E-EE23D7B60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Freeform 1246">
                <a:extLst>
                  <a:ext uri="{FF2B5EF4-FFF2-40B4-BE49-F238E27FC236}">
                    <a16:creationId xmlns:a16="http://schemas.microsoft.com/office/drawing/2014/main" id="{C3E11475-7808-4A23-802E-4C5CBBF3A96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6" name="Group 1247">
              <a:extLst>
                <a:ext uri="{FF2B5EF4-FFF2-40B4-BE49-F238E27FC236}">
                  <a16:creationId xmlns:a16="http://schemas.microsoft.com/office/drawing/2014/main" id="{A805C101-8099-419E-9490-8FDE5FDAC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>
                <a:extLst>
                  <a:ext uri="{FF2B5EF4-FFF2-40B4-BE49-F238E27FC236}">
                    <a16:creationId xmlns:a16="http://schemas.microsoft.com/office/drawing/2014/main" id="{4BB98AAB-5E49-471C-9E73-60A3AC4CC2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>
                <a:extLst>
                  <a:ext uri="{FF2B5EF4-FFF2-40B4-BE49-F238E27FC236}">
                    <a16:creationId xmlns:a16="http://schemas.microsoft.com/office/drawing/2014/main" id="{A9363F44-8A75-4EA0-964F-D8B818B881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>
                <a:extLst>
                  <a:ext uri="{FF2B5EF4-FFF2-40B4-BE49-F238E27FC236}">
                    <a16:creationId xmlns:a16="http://schemas.microsoft.com/office/drawing/2014/main" id="{206CD36E-2266-4C78-8E3E-D4335B254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31" name="Picture 1251" descr="screen">
                <a:extLst>
                  <a:ext uri="{FF2B5EF4-FFF2-40B4-BE49-F238E27FC236}">
                    <a16:creationId xmlns:a16="http://schemas.microsoft.com/office/drawing/2014/main" id="{C85F1501-FD91-4E86-9A36-AF3D4E0AF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>
                <a:extLst>
                  <a:ext uri="{FF2B5EF4-FFF2-40B4-BE49-F238E27FC236}">
                    <a16:creationId xmlns:a16="http://schemas.microsoft.com/office/drawing/2014/main" id="{18F68139-FFDB-48BD-A671-ABF91E870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Freeform 1253">
                <a:extLst>
                  <a:ext uri="{FF2B5EF4-FFF2-40B4-BE49-F238E27FC236}">
                    <a16:creationId xmlns:a16="http://schemas.microsoft.com/office/drawing/2014/main" id="{582D5FCE-BE49-4F48-BE46-536B39CA3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Freeform 1254">
                <a:extLst>
                  <a:ext uri="{FF2B5EF4-FFF2-40B4-BE49-F238E27FC236}">
                    <a16:creationId xmlns:a16="http://schemas.microsoft.com/office/drawing/2014/main" id="{76888D51-87A1-433A-8B82-B0B4D6E10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Freeform 1255">
                <a:extLst>
                  <a:ext uri="{FF2B5EF4-FFF2-40B4-BE49-F238E27FC236}">
                    <a16:creationId xmlns:a16="http://schemas.microsoft.com/office/drawing/2014/main" id="{EC13D2E4-226E-4A05-A46B-2064B068E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Freeform 1256">
                <a:extLst>
                  <a:ext uri="{FF2B5EF4-FFF2-40B4-BE49-F238E27FC236}">
                    <a16:creationId xmlns:a16="http://schemas.microsoft.com/office/drawing/2014/main" id="{FC3CDCF9-B0A9-4B35-971A-B36A673B3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Freeform 1257">
                <a:extLst>
                  <a:ext uri="{FF2B5EF4-FFF2-40B4-BE49-F238E27FC236}">
                    <a16:creationId xmlns:a16="http://schemas.microsoft.com/office/drawing/2014/main" id="{297C4AEE-B6C5-4BEB-AA0C-B52D7C972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38" name="Group 1258">
                <a:extLst>
                  <a:ext uri="{FF2B5EF4-FFF2-40B4-BE49-F238E27FC236}">
                    <a16:creationId xmlns:a16="http://schemas.microsoft.com/office/drawing/2014/main" id="{D65CFC65-9490-4298-A3D7-E8B3E3291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>
                  <a:extLst>
                    <a:ext uri="{FF2B5EF4-FFF2-40B4-BE49-F238E27FC236}">
                      <a16:creationId xmlns:a16="http://schemas.microsoft.com/office/drawing/2014/main" id="{1B03EC27-7589-40D2-A6FD-90472A670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6" name="Freeform 1260">
                  <a:extLst>
                    <a:ext uri="{FF2B5EF4-FFF2-40B4-BE49-F238E27FC236}">
                      <a16:creationId xmlns:a16="http://schemas.microsoft.com/office/drawing/2014/main" id="{F1647CB4-9EAC-4D02-A308-2A2529C04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7" name="Freeform 1261">
                  <a:extLst>
                    <a:ext uri="{FF2B5EF4-FFF2-40B4-BE49-F238E27FC236}">
                      <a16:creationId xmlns:a16="http://schemas.microsoft.com/office/drawing/2014/main" id="{6FE00C42-783C-4AD5-A17E-8BBA8FF35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8" name="Freeform 1262">
                  <a:extLst>
                    <a:ext uri="{FF2B5EF4-FFF2-40B4-BE49-F238E27FC236}">
                      <a16:creationId xmlns:a16="http://schemas.microsoft.com/office/drawing/2014/main" id="{03F21B2F-D3DB-47A0-A7B9-1ED91F289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9" name="Freeform 1263">
                  <a:extLst>
                    <a:ext uri="{FF2B5EF4-FFF2-40B4-BE49-F238E27FC236}">
                      <a16:creationId xmlns:a16="http://schemas.microsoft.com/office/drawing/2014/main" id="{589E4F93-BBE2-4AD6-91DC-A7B9774E3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0" name="Freeform 1264">
                  <a:extLst>
                    <a:ext uri="{FF2B5EF4-FFF2-40B4-BE49-F238E27FC236}">
                      <a16:creationId xmlns:a16="http://schemas.microsoft.com/office/drawing/2014/main" id="{57ECF497-CA4D-41DD-B669-2B4D036DF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39" name="Freeform 1265">
                <a:extLst>
                  <a:ext uri="{FF2B5EF4-FFF2-40B4-BE49-F238E27FC236}">
                    <a16:creationId xmlns:a16="http://schemas.microsoft.com/office/drawing/2014/main" id="{330CC087-C95C-4D5E-864B-2252D2DAA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Freeform 1266">
                <a:extLst>
                  <a:ext uri="{FF2B5EF4-FFF2-40B4-BE49-F238E27FC236}">
                    <a16:creationId xmlns:a16="http://schemas.microsoft.com/office/drawing/2014/main" id="{A23F1BF1-975B-4717-918E-6B136DC3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Freeform 1267">
                <a:extLst>
                  <a:ext uri="{FF2B5EF4-FFF2-40B4-BE49-F238E27FC236}">
                    <a16:creationId xmlns:a16="http://schemas.microsoft.com/office/drawing/2014/main" id="{741C5C57-A52A-4D6E-9BD6-A6A73F400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Freeform 1268">
                <a:extLst>
                  <a:ext uri="{FF2B5EF4-FFF2-40B4-BE49-F238E27FC236}">
                    <a16:creationId xmlns:a16="http://schemas.microsoft.com/office/drawing/2014/main" id="{7A026D1F-3FE0-441F-BBF2-2770E5A26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Freeform 1269">
                <a:extLst>
                  <a:ext uri="{FF2B5EF4-FFF2-40B4-BE49-F238E27FC236}">
                    <a16:creationId xmlns:a16="http://schemas.microsoft.com/office/drawing/2014/main" id="{941FBCA5-9998-453B-A308-3761E9659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Freeform 1270">
                <a:extLst>
                  <a:ext uri="{FF2B5EF4-FFF2-40B4-BE49-F238E27FC236}">
                    <a16:creationId xmlns:a16="http://schemas.microsoft.com/office/drawing/2014/main" id="{9A7FC61A-73B3-4C8B-81BC-2C039F81E1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7" name="Group 1271">
              <a:extLst>
                <a:ext uri="{FF2B5EF4-FFF2-40B4-BE49-F238E27FC236}">
                  <a16:creationId xmlns:a16="http://schemas.microsoft.com/office/drawing/2014/main" id="{D6EFF90E-17D3-4FD6-9F13-AB78E51B1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>
                <a:extLst>
                  <a:ext uri="{FF2B5EF4-FFF2-40B4-BE49-F238E27FC236}">
                    <a16:creationId xmlns:a16="http://schemas.microsoft.com/office/drawing/2014/main" id="{BEB410AE-67AC-4C5D-A319-9AEF04F2E7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>
                <a:extLst>
                  <a:ext uri="{FF2B5EF4-FFF2-40B4-BE49-F238E27FC236}">
                    <a16:creationId xmlns:a16="http://schemas.microsoft.com/office/drawing/2014/main" id="{CE1855BC-0B83-4AB2-9D55-399E041A1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>
                <a:extLst>
                  <a:ext uri="{FF2B5EF4-FFF2-40B4-BE49-F238E27FC236}">
                    <a16:creationId xmlns:a16="http://schemas.microsoft.com/office/drawing/2014/main" id="{2B965B68-FD6C-4212-A840-FBC3F5C3A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08" name="Picture 1275" descr="screen">
                <a:extLst>
                  <a:ext uri="{FF2B5EF4-FFF2-40B4-BE49-F238E27FC236}">
                    <a16:creationId xmlns:a16="http://schemas.microsoft.com/office/drawing/2014/main" id="{378C3CF6-B960-4CAA-BBE3-775C93306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>
                <a:extLst>
                  <a:ext uri="{FF2B5EF4-FFF2-40B4-BE49-F238E27FC236}">
                    <a16:creationId xmlns:a16="http://schemas.microsoft.com/office/drawing/2014/main" id="{BFCF3AE4-CD57-4587-9272-B101C2EAF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Freeform 1277">
                <a:extLst>
                  <a:ext uri="{FF2B5EF4-FFF2-40B4-BE49-F238E27FC236}">
                    <a16:creationId xmlns:a16="http://schemas.microsoft.com/office/drawing/2014/main" id="{9C58A58C-368F-44FB-AB46-845E432E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Freeform 1278">
                <a:extLst>
                  <a:ext uri="{FF2B5EF4-FFF2-40B4-BE49-F238E27FC236}">
                    <a16:creationId xmlns:a16="http://schemas.microsoft.com/office/drawing/2014/main" id="{C48A74C1-9D19-4DF1-B736-B14BA3A87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Freeform 1279">
                <a:extLst>
                  <a:ext uri="{FF2B5EF4-FFF2-40B4-BE49-F238E27FC236}">
                    <a16:creationId xmlns:a16="http://schemas.microsoft.com/office/drawing/2014/main" id="{C9A09F63-20FE-4A74-B18A-CFC73C478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Freeform 1280">
                <a:extLst>
                  <a:ext uri="{FF2B5EF4-FFF2-40B4-BE49-F238E27FC236}">
                    <a16:creationId xmlns:a16="http://schemas.microsoft.com/office/drawing/2014/main" id="{EEA76E27-2348-48B4-8E2D-3B33A15B5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Freeform 1281">
                <a:extLst>
                  <a:ext uri="{FF2B5EF4-FFF2-40B4-BE49-F238E27FC236}">
                    <a16:creationId xmlns:a16="http://schemas.microsoft.com/office/drawing/2014/main" id="{A6B9E761-0888-487A-BDC4-48B1B1D5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15" name="Group 1282">
                <a:extLst>
                  <a:ext uri="{FF2B5EF4-FFF2-40B4-BE49-F238E27FC236}">
                    <a16:creationId xmlns:a16="http://schemas.microsoft.com/office/drawing/2014/main" id="{2FFB8F3E-3E91-42DA-AC77-AD86EB6F9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>
                  <a:extLst>
                    <a:ext uri="{FF2B5EF4-FFF2-40B4-BE49-F238E27FC236}">
                      <a16:creationId xmlns:a16="http://schemas.microsoft.com/office/drawing/2014/main" id="{34CD0987-4684-41D5-B707-339ED7BA9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3" name="Freeform 1284">
                  <a:extLst>
                    <a:ext uri="{FF2B5EF4-FFF2-40B4-BE49-F238E27FC236}">
                      <a16:creationId xmlns:a16="http://schemas.microsoft.com/office/drawing/2014/main" id="{EAC32E24-1723-4921-B0DC-579A31D0A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4" name="Freeform 1285">
                  <a:extLst>
                    <a:ext uri="{FF2B5EF4-FFF2-40B4-BE49-F238E27FC236}">
                      <a16:creationId xmlns:a16="http://schemas.microsoft.com/office/drawing/2014/main" id="{89C4FF97-8E32-4900-B21C-E29CDA9282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5" name="Freeform 1286">
                  <a:extLst>
                    <a:ext uri="{FF2B5EF4-FFF2-40B4-BE49-F238E27FC236}">
                      <a16:creationId xmlns:a16="http://schemas.microsoft.com/office/drawing/2014/main" id="{6AFD3F8A-38D8-4343-AF26-EB78D03CB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6" name="Freeform 1287">
                  <a:extLst>
                    <a:ext uri="{FF2B5EF4-FFF2-40B4-BE49-F238E27FC236}">
                      <a16:creationId xmlns:a16="http://schemas.microsoft.com/office/drawing/2014/main" id="{14BAD1FC-02BE-4FE6-9F04-FA61384A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7" name="Freeform 1288">
                  <a:extLst>
                    <a:ext uri="{FF2B5EF4-FFF2-40B4-BE49-F238E27FC236}">
                      <a16:creationId xmlns:a16="http://schemas.microsoft.com/office/drawing/2014/main" id="{FA7D185F-A6B6-40D4-8F1F-9318449D6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16" name="Freeform 1289">
                <a:extLst>
                  <a:ext uri="{FF2B5EF4-FFF2-40B4-BE49-F238E27FC236}">
                    <a16:creationId xmlns:a16="http://schemas.microsoft.com/office/drawing/2014/main" id="{0BF55414-4BEF-4B38-B9CF-2433C4E9C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Freeform 1290">
                <a:extLst>
                  <a:ext uri="{FF2B5EF4-FFF2-40B4-BE49-F238E27FC236}">
                    <a16:creationId xmlns:a16="http://schemas.microsoft.com/office/drawing/2014/main" id="{1517261D-2D66-4A7F-BAA7-EEE44524D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Freeform 1291">
                <a:extLst>
                  <a:ext uri="{FF2B5EF4-FFF2-40B4-BE49-F238E27FC236}">
                    <a16:creationId xmlns:a16="http://schemas.microsoft.com/office/drawing/2014/main" id="{FA07900A-D66C-4EB3-ACF4-C99408FDF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Freeform 1292">
                <a:extLst>
                  <a:ext uri="{FF2B5EF4-FFF2-40B4-BE49-F238E27FC236}">
                    <a16:creationId xmlns:a16="http://schemas.microsoft.com/office/drawing/2014/main" id="{B7268B92-ADAC-48D1-A347-257E5F422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Freeform 1293">
                <a:extLst>
                  <a:ext uri="{FF2B5EF4-FFF2-40B4-BE49-F238E27FC236}">
                    <a16:creationId xmlns:a16="http://schemas.microsoft.com/office/drawing/2014/main" id="{313D2A37-BDB8-4E20-99CD-5428FD16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Freeform 1294">
                <a:extLst>
                  <a:ext uri="{FF2B5EF4-FFF2-40B4-BE49-F238E27FC236}">
                    <a16:creationId xmlns:a16="http://schemas.microsoft.com/office/drawing/2014/main" id="{E20994DE-BBF2-41A3-A237-3B98D9529A3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8" name="Group 1295">
              <a:extLst>
                <a:ext uri="{FF2B5EF4-FFF2-40B4-BE49-F238E27FC236}">
                  <a16:creationId xmlns:a16="http://schemas.microsoft.com/office/drawing/2014/main" id="{2DB996E8-846C-4F65-A95F-6373B2A3B4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>
                <a:extLst>
                  <a:ext uri="{FF2B5EF4-FFF2-40B4-BE49-F238E27FC236}">
                    <a16:creationId xmlns:a16="http://schemas.microsoft.com/office/drawing/2014/main" id="{23281A51-CCD3-4F14-8D87-42AC69841B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>
                <a:extLst>
                  <a:ext uri="{FF2B5EF4-FFF2-40B4-BE49-F238E27FC236}">
                    <a16:creationId xmlns:a16="http://schemas.microsoft.com/office/drawing/2014/main" id="{1939771F-E0AC-4DFC-8E09-D8B6D015E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9" name="Group 1298">
              <a:extLst>
                <a:ext uri="{FF2B5EF4-FFF2-40B4-BE49-F238E27FC236}">
                  <a16:creationId xmlns:a16="http://schemas.microsoft.com/office/drawing/2014/main" id="{1896688C-6426-4650-82CD-707878EEE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>
                <a:extLst>
                  <a:ext uri="{FF2B5EF4-FFF2-40B4-BE49-F238E27FC236}">
                    <a16:creationId xmlns:a16="http://schemas.microsoft.com/office/drawing/2014/main" id="{5ACCE1AC-2605-4178-96CA-3B799F6C8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>
                <a:extLst>
                  <a:ext uri="{FF2B5EF4-FFF2-40B4-BE49-F238E27FC236}">
                    <a16:creationId xmlns:a16="http://schemas.microsoft.com/office/drawing/2014/main" id="{3F5FD023-0071-463A-AD79-D0C17EA00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>
                <a:extLst>
                  <a:ext uri="{FF2B5EF4-FFF2-40B4-BE49-F238E27FC236}">
                    <a16:creationId xmlns:a16="http://schemas.microsoft.com/office/drawing/2014/main" id="{7539A63B-00BD-4147-853E-CD39E5F3A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683" name="Picture 1302" descr="screen">
                <a:extLst>
                  <a:ext uri="{FF2B5EF4-FFF2-40B4-BE49-F238E27FC236}">
                    <a16:creationId xmlns:a16="http://schemas.microsoft.com/office/drawing/2014/main" id="{38409572-9DD0-48B4-81B3-82F8847DB0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>
                <a:extLst>
                  <a:ext uri="{FF2B5EF4-FFF2-40B4-BE49-F238E27FC236}">
                    <a16:creationId xmlns:a16="http://schemas.microsoft.com/office/drawing/2014/main" id="{1CA14F95-480B-413C-A619-C022ABD52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Freeform 1304">
                <a:extLst>
                  <a:ext uri="{FF2B5EF4-FFF2-40B4-BE49-F238E27FC236}">
                    <a16:creationId xmlns:a16="http://schemas.microsoft.com/office/drawing/2014/main" id="{7DA04BB6-B227-42B2-9AA8-57F85D170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Freeform 1305">
                <a:extLst>
                  <a:ext uri="{FF2B5EF4-FFF2-40B4-BE49-F238E27FC236}">
                    <a16:creationId xmlns:a16="http://schemas.microsoft.com/office/drawing/2014/main" id="{6DD571D9-AF89-4335-9451-11064D858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Freeform 1306">
                <a:extLst>
                  <a:ext uri="{FF2B5EF4-FFF2-40B4-BE49-F238E27FC236}">
                    <a16:creationId xmlns:a16="http://schemas.microsoft.com/office/drawing/2014/main" id="{F885E0B7-4E73-4470-8BA6-03800861E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Freeform 1307">
                <a:extLst>
                  <a:ext uri="{FF2B5EF4-FFF2-40B4-BE49-F238E27FC236}">
                    <a16:creationId xmlns:a16="http://schemas.microsoft.com/office/drawing/2014/main" id="{D4B4E82E-7D35-4DE2-A64A-59CE1DA4D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Freeform 1308">
                <a:extLst>
                  <a:ext uri="{FF2B5EF4-FFF2-40B4-BE49-F238E27FC236}">
                    <a16:creationId xmlns:a16="http://schemas.microsoft.com/office/drawing/2014/main" id="{160ED0BB-1977-4C1E-AADA-3B3B42624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0" name="Group 1309">
                <a:extLst>
                  <a:ext uri="{FF2B5EF4-FFF2-40B4-BE49-F238E27FC236}">
                    <a16:creationId xmlns:a16="http://schemas.microsoft.com/office/drawing/2014/main" id="{EBB37E96-0C88-4EA9-9DB1-BE1DA0F3E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>
                  <a:extLst>
                    <a:ext uri="{FF2B5EF4-FFF2-40B4-BE49-F238E27FC236}">
                      <a16:creationId xmlns:a16="http://schemas.microsoft.com/office/drawing/2014/main" id="{409C80E5-A796-4AAE-9406-763577F2D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" name="Freeform 1311">
                  <a:extLst>
                    <a:ext uri="{FF2B5EF4-FFF2-40B4-BE49-F238E27FC236}">
                      <a16:creationId xmlns:a16="http://schemas.microsoft.com/office/drawing/2014/main" id="{128C4F2B-1CF7-4A6F-8A26-9843AD84C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" name="Freeform 1312">
                  <a:extLst>
                    <a:ext uri="{FF2B5EF4-FFF2-40B4-BE49-F238E27FC236}">
                      <a16:creationId xmlns:a16="http://schemas.microsoft.com/office/drawing/2014/main" id="{E4444FFC-7952-47FA-B304-7D967777F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" name="Freeform 1313">
                  <a:extLst>
                    <a:ext uri="{FF2B5EF4-FFF2-40B4-BE49-F238E27FC236}">
                      <a16:creationId xmlns:a16="http://schemas.microsoft.com/office/drawing/2014/main" id="{A6BB0471-22BE-48C9-B639-9E6BE720C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" name="Freeform 1314">
                  <a:extLst>
                    <a:ext uri="{FF2B5EF4-FFF2-40B4-BE49-F238E27FC236}">
                      <a16:creationId xmlns:a16="http://schemas.microsoft.com/office/drawing/2014/main" id="{EADBD794-7632-44C2-A373-DC463D772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" name="Freeform 1315">
                  <a:extLst>
                    <a:ext uri="{FF2B5EF4-FFF2-40B4-BE49-F238E27FC236}">
                      <a16:creationId xmlns:a16="http://schemas.microsoft.com/office/drawing/2014/main" id="{795AF0AE-0679-44BA-A161-9E24AE58A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91" name="Freeform 1316">
                <a:extLst>
                  <a:ext uri="{FF2B5EF4-FFF2-40B4-BE49-F238E27FC236}">
                    <a16:creationId xmlns:a16="http://schemas.microsoft.com/office/drawing/2014/main" id="{9166E048-FBB5-4764-AEED-35E8F2E7A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Freeform 1317">
                <a:extLst>
                  <a:ext uri="{FF2B5EF4-FFF2-40B4-BE49-F238E27FC236}">
                    <a16:creationId xmlns:a16="http://schemas.microsoft.com/office/drawing/2014/main" id="{E9C615FC-5C90-45FB-A715-3472F44CC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Freeform 1318">
                <a:extLst>
                  <a:ext uri="{FF2B5EF4-FFF2-40B4-BE49-F238E27FC236}">
                    <a16:creationId xmlns:a16="http://schemas.microsoft.com/office/drawing/2014/main" id="{6EC10EC5-5D3B-410C-84EF-3D38D8247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Freeform 1319">
                <a:extLst>
                  <a:ext uri="{FF2B5EF4-FFF2-40B4-BE49-F238E27FC236}">
                    <a16:creationId xmlns:a16="http://schemas.microsoft.com/office/drawing/2014/main" id="{1D6F859B-FDD6-4898-9D7E-211E9664C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Freeform 1320">
                <a:extLst>
                  <a:ext uri="{FF2B5EF4-FFF2-40B4-BE49-F238E27FC236}">
                    <a16:creationId xmlns:a16="http://schemas.microsoft.com/office/drawing/2014/main" id="{9F115F06-29E8-4AD2-9117-CAFBD3072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Freeform 1321">
                <a:extLst>
                  <a:ext uri="{FF2B5EF4-FFF2-40B4-BE49-F238E27FC236}">
                    <a16:creationId xmlns:a16="http://schemas.microsoft.com/office/drawing/2014/main" id="{755BAF1F-8558-4D09-A4D3-AC1B97DEA7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0484" name="Picture 939" descr="underline_base">
            <a:extLst>
              <a:ext uri="{FF2B5EF4-FFF2-40B4-BE49-F238E27FC236}">
                <a16:creationId xmlns:a16="http://schemas.microsoft.com/office/drawing/2014/main" id="{0079EAE3-5230-415A-BBD5-2D851B00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>
            <a:extLst>
              <a:ext uri="{FF2B5EF4-FFF2-40B4-BE49-F238E27FC236}">
                <a16:creationId xmlns:a16="http://schemas.microsoft.com/office/drawing/2014/main" id="{00282F71-9CFA-44E7-AE5A-CD25BEF48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E25817AF-9F76-41A9-9A7B-F66590E775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/>
              <a:t>reliable, in-order delivery (TCP)</a:t>
            </a:r>
          </a:p>
          <a:p>
            <a:pPr lvl="1"/>
            <a:r>
              <a:rPr lang="en-US" altLang="en-US"/>
              <a:t>congestion control </a:t>
            </a:r>
          </a:p>
          <a:p>
            <a:pPr lvl="1"/>
            <a:r>
              <a:rPr lang="en-US" altLang="en-US"/>
              <a:t>flow control</a:t>
            </a:r>
          </a:p>
          <a:p>
            <a:pPr lvl="1"/>
            <a:r>
              <a:rPr lang="en-US" altLang="en-US"/>
              <a:t>connection setup</a:t>
            </a:r>
            <a:endParaRPr lang="en-US" altLang="en-US" sz="2800"/>
          </a:p>
          <a:p>
            <a:r>
              <a:rPr lang="en-US" altLang="en-US"/>
              <a:t>unreliable, unordered delivery: UDP</a:t>
            </a:r>
          </a:p>
          <a:p>
            <a:pPr lvl="1"/>
            <a:r>
              <a:rPr lang="en-US" altLang="en-US"/>
              <a:t>no-frills extension of </a:t>
            </a:r>
            <a:r>
              <a:rPr lang="ja-JP" altLang="en-US"/>
              <a:t>“</a:t>
            </a:r>
            <a:r>
              <a:rPr lang="en-US" altLang="ja-JP"/>
              <a:t>best-effort</a:t>
            </a:r>
            <a:r>
              <a:rPr lang="ja-JP" altLang="en-US"/>
              <a:t>”</a:t>
            </a:r>
            <a:r>
              <a:rPr lang="en-US" altLang="ja-JP"/>
              <a:t> IP</a:t>
            </a:r>
          </a:p>
          <a:p>
            <a:r>
              <a:rPr lang="en-US" altLang="en-US"/>
              <a:t>services not available: </a:t>
            </a:r>
          </a:p>
          <a:p>
            <a:pPr lvl="1"/>
            <a:r>
              <a:rPr lang="en-US" altLang="en-US"/>
              <a:t>delay guarantees</a:t>
            </a:r>
          </a:p>
          <a:p>
            <a:pPr lvl="1"/>
            <a:r>
              <a:rPr lang="en-US" altLang="en-US"/>
              <a:t>bandwidth guarantees</a:t>
            </a:r>
          </a:p>
        </p:txBody>
      </p:sp>
      <p:sp>
        <p:nvSpPr>
          <p:cNvPr id="6152" name="Line 677">
            <a:extLst>
              <a:ext uri="{FF2B5EF4-FFF2-40B4-BE49-F238E27FC236}">
                <a16:creationId xmlns:a16="http://schemas.microsoft.com/office/drawing/2014/main" id="{01965757-D346-4DA7-925A-BD7611C03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>
            <a:extLst>
              <a:ext uri="{FF2B5EF4-FFF2-40B4-BE49-F238E27FC236}">
                <a16:creationId xmlns:a16="http://schemas.microsoft.com/office/drawing/2014/main" id="{29590ABA-1242-4B78-8301-92B593754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>
            <a:extLst>
              <a:ext uri="{FF2B5EF4-FFF2-40B4-BE49-F238E27FC236}">
                <a16:creationId xmlns:a16="http://schemas.microsoft.com/office/drawing/2014/main" id="{294AA6D9-E6EE-4017-9AB1-B5B9100524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>
            <a:extLst>
              <a:ext uri="{FF2B5EF4-FFF2-40B4-BE49-F238E27FC236}">
                <a16:creationId xmlns:a16="http://schemas.microsoft.com/office/drawing/2014/main" id="{FA8C0F08-9935-430E-9959-2EE5D42FAE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>
            <a:extLst>
              <a:ext uri="{FF2B5EF4-FFF2-40B4-BE49-F238E27FC236}">
                <a16:creationId xmlns:a16="http://schemas.microsoft.com/office/drawing/2014/main" id="{0067E102-07F1-4755-8AF0-557E3188A6CB}"/>
              </a:ext>
            </a:extLst>
          </p:cNvPr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>
              <a:extLst>
                <a:ext uri="{FF2B5EF4-FFF2-40B4-BE49-F238E27FC236}">
                  <a16:creationId xmlns:a16="http://schemas.microsoft.com/office/drawing/2014/main" id="{50945F4F-AC98-4FFE-B645-BC40F4EB7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410">
              <a:extLst>
                <a:ext uri="{FF2B5EF4-FFF2-40B4-BE49-F238E27FC236}">
                  <a16:creationId xmlns:a16="http://schemas.microsoft.com/office/drawing/2014/main" id="{D16DF7AB-F336-4A1B-9E2E-6D4B150E2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7" name="Oval 411">
              <a:extLst>
                <a:ext uri="{FF2B5EF4-FFF2-40B4-BE49-F238E27FC236}">
                  <a16:creationId xmlns:a16="http://schemas.microsoft.com/office/drawing/2014/main" id="{D6EB3EF9-58D9-42F9-B0CC-CA391776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8" name="Group 741">
              <a:extLst>
                <a:ext uri="{FF2B5EF4-FFF2-40B4-BE49-F238E27FC236}">
                  <a16:creationId xmlns:a16="http://schemas.microsoft.com/office/drawing/2014/main" id="{5A5C27FC-853B-4718-BA8A-3F863AC9C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>
                <a:extLst>
                  <a:ext uri="{FF2B5EF4-FFF2-40B4-BE49-F238E27FC236}">
                    <a16:creationId xmlns:a16="http://schemas.microsoft.com/office/drawing/2014/main" id="{DA2A7D83-BFAB-4057-957D-F86833F0B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743">
                <a:extLst>
                  <a:ext uri="{FF2B5EF4-FFF2-40B4-BE49-F238E27FC236}">
                    <a16:creationId xmlns:a16="http://schemas.microsoft.com/office/drawing/2014/main" id="{D6169692-1BC6-4DB8-8086-CF03C9B7E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4" name="Line 744">
              <a:extLst>
                <a:ext uri="{FF2B5EF4-FFF2-40B4-BE49-F238E27FC236}">
                  <a16:creationId xmlns:a16="http://schemas.microsoft.com/office/drawing/2014/main" id="{1FB7CE9F-575B-481B-B0D3-CDAE566D1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>
              <a:extLst>
                <a:ext uri="{FF2B5EF4-FFF2-40B4-BE49-F238E27FC236}">
                  <a16:creationId xmlns:a16="http://schemas.microsoft.com/office/drawing/2014/main" id="{2807E0CE-8A89-44A4-8B7E-81DB451B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>
            <a:extLst>
              <a:ext uri="{FF2B5EF4-FFF2-40B4-BE49-F238E27FC236}">
                <a16:creationId xmlns:a16="http://schemas.microsoft.com/office/drawing/2014/main" id="{BE641B66-40BD-4692-92AF-B525073A1568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>
              <a:extLst>
                <a:ext uri="{FF2B5EF4-FFF2-40B4-BE49-F238E27FC236}">
                  <a16:creationId xmlns:a16="http://schemas.microsoft.com/office/drawing/2014/main" id="{4A2FE2FF-E3AE-44F1-B90C-607E1830A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8" name="Rectangle 410">
              <a:extLst>
                <a:ext uri="{FF2B5EF4-FFF2-40B4-BE49-F238E27FC236}">
                  <a16:creationId xmlns:a16="http://schemas.microsoft.com/office/drawing/2014/main" id="{AED74082-EFC6-41BE-AA0F-266B3166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9" name="Oval 411">
              <a:extLst>
                <a:ext uri="{FF2B5EF4-FFF2-40B4-BE49-F238E27FC236}">
                  <a16:creationId xmlns:a16="http://schemas.microsoft.com/office/drawing/2014/main" id="{69EBFFBF-132F-48BA-9494-BC90813D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0" name="Group 750">
              <a:extLst>
                <a:ext uri="{FF2B5EF4-FFF2-40B4-BE49-F238E27FC236}">
                  <a16:creationId xmlns:a16="http://schemas.microsoft.com/office/drawing/2014/main" id="{ECBD692D-6734-46F1-AEA3-13C8A437D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>
                <a:extLst>
                  <a:ext uri="{FF2B5EF4-FFF2-40B4-BE49-F238E27FC236}">
                    <a16:creationId xmlns:a16="http://schemas.microsoft.com/office/drawing/2014/main" id="{5B6B3B08-6307-4E3A-BF2D-DD57F874D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752">
                <a:extLst>
                  <a:ext uri="{FF2B5EF4-FFF2-40B4-BE49-F238E27FC236}">
                    <a16:creationId xmlns:a16="http://schemas.microsoft.com/office/drawing/2014/main" id="{085AF58E-9DFA-45C6-B96A-902E84F2B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6" name="Line 753">
              <a:extLst>
                <a:ext uri="{FF2B5EF4-FFF2-40B4-BE49-F238E27FC236}">
                  <a16:creationId xmlns:a16="http://schemas.microsoft.com/office/drawing/2014/main" id="{ADAC1059-FFD2-4D9B-B035-68867EEF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>
              <a:extLst>
                <a:ext uri="{FF2B5EF4-FFF2-40B4-BE49-F238E27FC236}">
                  <a16:creationId xmlns:a16="http://schemas.microsoft.com/office/drawing/2014/main" id="{EF81FB63-986D-4FCA-8B46-3A625FE90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>
            <a:extLst>
              <a:ext uri="{FF2B5EF4-FFF2-40B4-BE49-F238E27FC236}">
                <a16:creationId xmlns:a16="http://schemas.microsoft.com/office/drawing/2014/main" id="{392B3522-83FA-4932-9F39-A3F7450F971F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>
              <a:extLst>
                <a:ext uri="{FF2B5EF4-FFF2-40B4-BE49-F238E27FC236}">
                  <a16:creationId xmlns:a16="http://schemas.microsoft.com/office/drawing/2014/main" id="{D6A51572-36E4-4B7F-82A2-B25EA260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0" name="Rectangle 410">
              <a:extLst>
                <a:ext uri="{FF2B5EF4-FFF2-40B4-BE49-F238E27FC236}">
                  <a16:creationId xmlns:a16="http://schemas.microsoft.com/office/drawing/2014/main" id="{9AB4DB6F-242A-4404-A984-53075C16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1" name="Oval 411">
              <a:extLst>
                <a:ext uri="{FF2B5EF4-FFF2-40B4-BE49-F238E27FC236}">
                  <a16:creationId xmlns:a16="http://schemas.microsoft.com/office/drawing/2014/main" id="{7BEA5FB7-11ED-4E3D-8AE6-96BFAAFD0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92" name="Group 786">
              <a:extLst>
                <a:ext uri="{FF2B5EF4-FFF2-40B4-BE49-F238E27FC236}">
                  <a16:creationId xmlns:a16="http://schemas.microsoft.com/office/drawing/2014/main" id="{6DC51D5E-6D22-43DC-9666-D758C0E43A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>
                <a:extLst>
                  <a:ext uri="{FF2B5EF4-FFF2-40B4-BE49-F238E27FC236}">
                    <a16:creationId xmlns:a16="http://schemas.microsoft.com/office/drawing/2014/main" id="{BD38942A-FFA4-4EB6-A8D3-6E3A39B1E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788">
                <a:extLst>
                  <a:ext uri="{FF2B5EF4-FFF2-40B4-BE49-F238E27FC236}">
                    <a16:creationId xmlns:a16="http://schemas.microsoft.com/office/drawing/2014/main" id="{6D1A6BD2-6AE6-4241-A0F6-0D74AE8CB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8" name="Line 789">
              <a:extLst>
                <a:ext uri="{FF2B5EF4-FFF2-40B4-BE49-F238E27FC236}">
                  <a16:creationId xmlns:a16="http://schemas.microsoft.com/office/drawing/2014/main" id="{53B19755-9003-423A-B06F-1847BC320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>
              <a:extLst>
                <a:ext uri="{FF2B5EF4-FFF2-40B4-BE49-F238E27FC236}">
                  <a16:creationId xmlns:a16="http://schemas.microsoft.com/office/drawing/2014/main" id="{A4D3B019-748A-4AB6-B578-61A37261E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>
            <a:extLst>
              <a:ext uri="{FF2B5EF4-FFF2-40B4-BE49-F238E27FC236}">
                <a16:creationId xmlns:a16="http://schemas.microsoft.com/office/drawing/2014/main" id="{6F4C656E-3286-444F-B555-D7B9F8242AB2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>
              <a:extLst>
                <a:ext uri="{FF2B5EF4-FFF2-40B4-BE49-F238E27FC236}">
                  <a16:creationId xmlns:a16="http://schemas.microsoft.com/office/drawing/2014/main" id="{66DE479D-33B1-4390-903E-AED5CA9D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2" name="Rectangle 410">
              <a:extLst>
                <a:ext uri="{FF2B5EF4-FFF2-40B4-BE49-F238E27FC236}">
                  <a16:creationId xmlns:a16="http://schemas.microsoft.com/office/drawing/2014/main" id="{882C28FC-B53E-4BB6-95E2-2167B634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3" name="Oval 411">
              <a:extLst>
                <a:ext uri="{FF2B5EF4-FFF2-40B4-BE49-F238E27FC236}">
                  <a16:creationId xmlns:a16="http://schemas.microsoft.com/office/drawing/2014/main" id="{28687D29-5C21-49A5-A833-6ACD1E4E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84" name="Group 795">
              <a:extLst>
                <a:ext uri="{FF2B5EF4-FFF2-40B4-BE49-F238E27FC236}">
                  <a16:creationId xmlns:a16="http://schemas.microsoft.com/office/drawing/2014/main" id="{47F2E99F-8108-4235-8EE9-E2A8B4E14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>
                <a:extLst>
                  <a:ext uri="{FF2B5EF4-FFF2-40B4-BE49-F238E27FC236}">
                    <a16:creationId xmlns:a16="http://schemas.microsoft.com/office/drawing/2014/main" id="{F4691DD4-4409-4BB4-8E42-B14960DBF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797">
                <a:extLst>
                  <a:ext uri="{FF2B5EF4-FFF2-40B4-BE49-F238E27FC236}">
                    <a16:creationId xmlns:a16="http://schemas.microsoft.com/office/drawing/2014/main" id="{69F254D0-762D-49FB-8DF5-0057D62B5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" name="Line 798">
              <a:extLst>
                <a:ext uri="{FF2B5EF4-FFF2-40B4-BE49-F238E27FC236}">
                  <a16:creationId xmlns:a16="http://schemas.microsoft.com/office/drawing/2014/main" id="{FE1863EB-D078-4762-B53E-A9309C115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>
              <a:extLst>
                <a:ext uri="{FF2B5EF4-FFF2-40B4-BE49-F238E27FC236}">
                  <a16:creationId xmlns:a16="http://schemas.microsoft.com/office/drawing/2014/main" id="{965C66A4-9EAF-4FB3-930A-D844B3444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>
            <a:extLst>
              <a:ext uri="{FF2B5EF4-FFF2-40B4-BE49-F238E27FC236}">
                <a16:creationId xmlns:a16="http://schemas.microsoft.com/office/drawing/2014/main" id="{35A33EA1-A748-4CAE-B425-247FA7C6D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>
            <a:extLst>
              <a:ext uri="{FF2B5EF4-FFF2-40B4-BE49-F238E27FC236}">
                <a16:creationId xmlns:a16="http://schemas.microsoft.com/office/drawing/2014/main" id="{4232861C-D675-4CCB-BC80-C7AC80F3A30C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>
              <a:extLst>
                <a:ext uri="{FF2B5EF4-FFF2-40B4-BE49-F238E27FC236}">
                  <a16:creationId xmlns:a16="http://schemas.microsoft.com/office/drawing/2014/main" id="{1B1EBEF6-A14C-43A5-88F3-E17DA038A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4" name="Rectangle 410">
              <a:extLst>
                <a:ext uri="{FF2B5EF4-FFF2-40B4-BE49-F238E27FC236}">
                  <a16:creationId xmlns:a16="http://schemas.microsoft.com/office/drawing/2014/main" id="{07411938-E977-47A1-AEA2-40A168538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5" name="Oval 411">
              <a:extLst>
                <a:ext uri="{FF2B5EF4-FFF2-40B4-BE49-F238E27FC236}">
                  <a16:creationId xmlns:a16="http://schemas.microsoft.com/office/drawing/2014/main" id="{D57E3461-6C1C-4DBA-968B-3A6BD075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76" name="Group 818">
              <a:extLst>
                <a:ext uri="{FF2B5EF4-FFF2-40B4-BE49-F238E27FC236}">
                  <a16:creationId xmlns:a16="http://schemas.microsoft.com/office/drawing/2014/main" id="{FFFA1313-2AC0-47F6-B74A-87365EBCD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>
                <a:extLst>
                  <a:ext uri="{FF2B5EF4-FFF2-40B4-BE49-F238E27FC236}">
                    <a16:creationId xmlns:a16="http://schemas.microsoft.com/office/drawing/2014/main" id="{5AA3F93B-533B-4111-8F64-06846E607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820">
                <a:extLst>
                  <a:ext uri="{FF2B5EF4-FFF2-40B4-BE49-F238E27FC236}">
                    <a16:creationId xmlns:a16="http://schemas.microsoft.com/office/drawing/2014/main" id="{08F3B5F8-3323-4421-9EF2-0F40DD7C2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2" name="Line 821">
              <a:extLst>
                <a:ext uri="{FF2B5EF4-FFF2-40B4-BE49-F238E27FC236}">
                  <a16:creationId xmlns:a16="http://schemas.microsoft.com/office/drawing/2014/main" id="{606F56CE-96F9-45DF-A90D-2D0E3FA77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>
              <a:extLst>
                <a:ext uri="{FF2B5EF4-FFF2-40B4-BE49-F238E27FC236}">
                  <a16:creationId xmlns:a16="http://schemas.microsoft.com/office/drawing/2014/main" id="{66A2B300-398B-4898-AAF4-716CEF7AA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>
            <a:extLst>
              <a:ext uri="{FF2B5EF4-FFF2-40B4-BE49-F238E27FC236}">
                <a16:creationId xmlns:a16="http://schemas.microsoft.com/office/drawing/2014/main" id="{D831B10F-2539-4C56-AE32-EF0D8EA2DDA7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>
              <a:extLst>
                <a:ext uri="{FF2B5EF4-FFF2-40B4-BE49-F238E27FC236}">
                  <a16:creationId xmlns:a16="http://schemas.microsoft.com/office/drawing/2014/main" id="{25DB70F9-A341-421B-ABC3-E2396F893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6" name="Rectangle 410">
              <a:extLst>
                <a:ext uri="{FF2B5EF4-FFF2-40B4-BE49-F238E27FC236}">
                  <a16:creationId xmlns:a16="http://schemas.microsoft.com/office/drawing/2014/main" id="{2347FA3E-5463-4E48-8CD2-274A9B2D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7" name="Oval 411">
              <a:extLst>
                <a:ext uri="{FF2B5EF4-FFF2-40B4-BE49-F238E27FC236}">
                  <a16:creationId xmlns:a16="http://schemas.microsoft.com/office/drawing/2014/main" id="{2EFEF5C9-4A7C-4C5A-9168-210D664F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68" name="Group 827">
              <a:extLst>
                <a:ext uri="{FF2B5EF4-FFF2-40B4-BE49-F238E27FC236}">
                  <a16:creationId xmlns:a16="http://schemas.microsoft.com/office/drawing/2014/main" id="{C81E51A0-1E87-4E58-8E43-35A25374B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>
                <a:extLst>
                  <a:ext uri="{FF2B5EF4-FFF2-40B4-BE49-F238E27FC236}">
                    <a16:creationId xmlns:a16="http://schemas.microsoft.com/office/drawing/2014/main" id="{97ED8FFE-26CB-49F0-911C-E35D0B427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29">
                <a:extLst>
                  <a:ext uri="{FF2B5EF4-FFF2-40B4-BE49-F238E27FC236}">
                    <a16:creationId xmlns:a16="http://schemas.microsoft.com/office/drawing/2014/main" id="{F5B573FE-051B-47BA-85CE-46D2C3C84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4" name="Line 830">
              <a:extLst>
                <a:ext uri="{FF2B5EF4-FFF2-40B4-BE49-F238E27FC236}">
                  <a16:creationId xmlns:a16="http://schemas.microsoft.com/office/drawing/2014/main" id="{572D043B-C959-48CB-B0C5-001AE9C3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>
              <a:extLst>
                <a:ext uri="{FF2B5EF4-FFF2-40B4-BE49-F238E27FC236}">
                  <a16:creationId xmlns:a16="http://schemas.microsoft.com/office/drawing/2014/main" id="{E35119FB-2F91-4E43-8BD7-5EAE182F6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>
            <a:extLst>
              <a:ext uri="{FF2B5EF4-FFF2-40B4-BE49-F238E27FC236}">
                <a16:creationId xmlns:a16="http://schemas.microsoft.com/office/drawing/2014/main" id="{B7AA52BC-E47B-4558-B4F3-383B08611FCB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>
              <a:extLst>
                <a:ext uri="{FF2B5EF4-FFF2-40B4-BE49-F238E27FC236}">
                  <a16:creationId xmlns:a16="http://schemas.microsoft.com/office/drawing/2014/main" id="{DF24CB01-898A-4BC0-ADE8-908E770C8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>
                <a:extLst>
                  <a:ext uri="{FF2B5EF4-FFF2-40B4-BE49-F238E27FC236}">
                    <a16:creationId xmlns:a16="http://schemas.microsoft.com/office/drawing/2014/main" id="{C595A5D7-73C3-42C1-8008-F77C51A92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>
                <a:extLst>
                  <a:ext uri="{FF2B5EF4-FFF2-40B4-BE49-F238E27FC236}">
                    <a16:creationId xmlns:a16="http://schemas.microsoft.com/office/drawing/2014/main" id="{622D9A7E-B97E-47D2-9B12-6FC4D41B9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>
                <a:extLst>
                  <a:ext uri="{FF2B5EF4-FFF2-40B4-BE49-F238E27FC236}">
                    <a16:creationId xmlns:a16="http://schemas.microsoft.com/office/drawing/2014/main" id="{D1877DC8-4CB7-4BBD-BA61-3DC1BC437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>
                <a:extLst>
                  <a:ext uri="{FF2B5EF4-FFF2-40B4-BE49-F238E27FC236}">
                    <a16:creationId xmlns:a16="http://schemas.microsoft.com/office/drawing/2014/main" id="{D9C66874-1616-4102-80CF-6F4ECB1F2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/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>
                  <a:defRPr/>
                </a:pPr>
                <a:r>
                  <a:rPr lang="en-US" sz="1000"/>
                  <a:t>network</a:t>
                </a:r>
              </a:p>
              <a:p>
                <a:pPr>
                  <a:defRPr/>
                </a:pPr>
                <a:r>
                  <a:rPr lang="en-US" sz="1000"/>
                  <a:t>data link</a:t>
                </a:r>
              </a:p>
              <a:p>
                <a:pPr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6227" name="Line 882">
                <a:extLst>
                  <a:ext uri="{FF2B5EF4-FFF2-40B4-BE49-F238E27FC236}">
                    <a16:creationId xmlns:a16="http://schemas.microsoft.com/office/drawing/2014/main" id="{C37B0328-3ECD-46F1-8120-8618539D3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>
                <a:extLst>
                  <a:ext uri="{FF2B5EF4-FFF2-40B4-BE49-F238E27FC236}">
                    <a16:creationId xmlns:a16="http://schemas.microsoft.com/office/drawing/2014/main" id="{544F2103-4C92-4165-A8A9-85BAAC943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>
                <a:extLst>
                  <a:ext uri="{FF2B5EF4-FFF2-40B4-BE49-F238E27FC236}">
                    <a16:creationId xmlns:a16="http://schemas.microsoft.com/office/drawing/2014/main" id="{B87E26C0-8B1C-4FE8-AAAB-2682B7B65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>
              <a:extLst>
                <a:ext uri="{FF2B5EF4-FFF2-40B4-BE49-F238E27FC236}">
                  <a16:creationId xmlns:a16="http://schemas.microsoft.com/office/drawing/2014/main" id="{AAD3D7B7-F539-4E64-93F9-8F9674B6B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9" name="Group 886">
            <a:extLst>
              <a:ext uri="{FF2B5EF4-FFF2-40B4-BE49-F238E27FC236}">
                <a16:creationId xmlns:a16="http://schemas.microsoft.com/office/drawing/2014/main" id="{CC98F04B-B256-4E13-BCED-33EB9FF62631}"/>
              </a:ext>
            </a:extLst>
          </p:cNvPr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>
              <a:extLst>
                <a:ext uri="{FF2B5EF4-FFF2-40B4-BE49-F238E27FC236}">
                  <a16:creationId xmlns:a16="http://schemas.microsoft.com/office/drawing/2014/main" id="{2ACD8142-C8EE-4B0E-8F51-F17B6CB5A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>
                <a:extLst>
                  <a:ext uri="{FF2B5EF4-FFF2-40B4-BE49-F238E27FC236}">
                    <a16:creationId xmlns:a16="http://schemas.microsoft.com/office/drawing/2014/main" id="{8AC1F2D9-12D8-4CDD-AB7B-B1E70A8FD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>
                <a:extLst>
                  <a:ext uri="{FF2B5EF4-FFF2-40B4-BE49-F238E27FC236}">
                    <a16:creationId xmlns:a16="http://schemas.microsoft.com/office/drawing/2014/main" id="{A9F0F415-DC8F-43C4-B9D6-A6CEC315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>
                <a:extLst>
                  <a:ext uri="{FF2B5EF4-FFF2-40B4-BE49-F238E27FC236}">
                    <a16:creationId xmlns:a16="http://schemas.microsoft.com/office/drawing/2014/main" id="{758D2A40-AAE6-4805-9434-CCBCFDAC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>
                <a:extLst>
                  <a:ext uri="{FF2B5EF4-FFF2-40B4-BE49-F238E27FC236}">
                    <a16:creationId xmlns:a16="http://schemas.microsoft.com/office/drawing/2014/main" id="{84B92495-3A77-4B93-85B5-B3CA6C719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/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>
                  <a:defRPr/>
                </a:pPr>
                <a:r>
                  <a:rPr lang="en-US" sz="1000"/>
                  <a:t>network</a:t>
                </a:r>
              </a:p>
              <a:p>
                <a:pPr>
                  <a:defRPr/>
                </a:pPr>
                <a:r>
                  <a:rPr lang="en-US" sz="1000"/>
                  <a:t>data link</a:t>
                </a:r>
              </a:p>
              <a:p>
                <a:pPr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6218" name="Line 892">
                <a:extLst>
                  <a:ext uri="{FF2B5EF4-FFF2-40B4-BE49-F238E27FC236}">
                    <a16:creationId xmlns:a16="http://schemas.microsoft.com/office/drawing/2014/main" id="{C832CFF6-A319-47C1-A8B8-2E29AC6E0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>
                <a:extLst>
                  <a:ext uri="{FF2B5EF4-FFF2-40B4-BE49-F238E27FC236}">
                    <a16:creationId xmlns:a16="http://schemas.microsoft.com/office/drawing/2014/main" id="{388BBC0A-E61E-4BC2-9584-57C4537FF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>
                <a:extLst>
                  <a:ext uri="{FF2B5EF4-FFF2-40B4-BE49-F238E27FC236}">
                    <a16:creationId xmlns:a16="http://schemas.microsoft.com/office/drawing/2014/main" id="{0EE92567-530F-447B-B53C-596088B24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>
              <a:extLst>
                <a:ext uri="{FF2B5EF4-FFF2-40B4-BE49-F238E27FC236}">
                  <a16:creationId xmlns:a16="http://schemas.microsoft.com/office/drawing/2014/main" id="{FF990734-FC95-403B-B4BF-F04A24622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0" name="Group 661">
            <a:extLst>
              <a:ext uri="{FF2B5EF4-FFF2-40B4-BE49-F238E27FC236}">
                <a16:creationId xmlns:a16="http://schemas.microsoft.com/office/drawing/2014/main" id="{26CCC182-E87A-40FD-B524-A461E0F6DBFD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>
              <a:extLst>
                <a:ext uri="{FF2B5EF4-FFF2-40B4-BE49-F238E27FC236}">
                  <a16:creationId xmlns:a16="http://schemas.microsoft.com/office/drawing/2014/main" id="{EB59ADE7-1F40-46BF-B600-C90813AB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>
              <a:extLst>
                <a:ext uri="{FF2B5EF4-FFF2-40B4-BE49-F238E27FC236}">
                  <a16:creationId xmlns:a16="http://schemas.microsoft.com/office/drawing/2014/main" id="{E8E97396-380E-4A9A-8F11-7291D3FAF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>
              <a:extLst>
                <a:ext uri="{FF2B5EF4-FFF2-40B4-BE49-F238E27FC236}">
                  <a16:creationId xmlns:a16="http://schemas.microsoft.com/office/drawing/2014/main" id="{76D6F97F-D228-45CA-B638-947F19922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10" name="Line 665">
              <a:extLst>
                <a:ext uri="{FF2B5EF4-FFF2-40B4-BE49-F238E27FC236}">
                  <a16:creationId xmlns:a16="http://schemas.microsoft.com/office/drawing/2014/main" id="{2CA901E5-BB1C-40E1-B054-F35DFEA0D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>
              <a:extLst>
                <a:ext uri="{FF2B5EF4-FFF2-40B4-BE49-F238E27FC236}">
                  <a16:creationId xmlns:a16="http://schemas.microsoft.com/office/drawing/2014/main" id="{23CD8FDC-1663-400A-AB2E-449903B88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>
            <a:extLst>
              <a:ext uri="{FF2B5EF4-FFF2-40B4-BE49-F238E27FC236}">
                <a16:creationId xmlns:a16="http://schemas.microsoft.com/office/drawing/2014/main" id="{37BFC66A-2874-4633-86DF-A132DA8544DB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>
              <a:extLst>
                <a:ext uri="{FF2B5EF4-FFF2-40B4-BE49-F238E27FC236}">
                  <a16:creationId xmlns:a16="http://schemas.microsoft.com/office/drawing/2014/main" id="{10262C92-C831-4DC7-A93A-59B308B2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>
              <a:extLst>
                <a:ext uri="{FF2B5EF4-FFF2-40B4-BE49-F238E27FC236}">
                  <a16:creationId xmlns:a16="http://schemas.microsoft.com/office/drawing/2014/main" id="{553D1C7A-DBD3-4227-9476-43405B708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>
              <a:extLst>
                <a:ext uri="{FF2B5EF4-FFF2-40B4-BE49-F238E27FC236}">
                  <a16:creationId xmlns:a16="http://schemas.microsoft.com/office/drawing/2014/main" id="{6067D03E-EAD6-47F8-B77A-AF576FAF1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05" name="Line 905">
              <a:extLst>
                <a:ext uri="{FF2B5EF4-FFF2-40B4-BE49-F238E27FC236}">
                  <a16:creationId xmlns:a16="http://schemas.microsoft.com/office/drawing/2014/main" id="{B2B17831-F7A4-4446-9A7A-0BDC55E30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>
              <a:extLst>
                <a:ext uri="{FF2B5EF4-FFF2-40B4-BE49-F238E27FC236}">
                  <a16:creationId xmlns:a16="http://schemas.microsoft.com/office/drawing/2014/main" id="{44C010D9-6CA8-4D14-A3D7-B5940DA82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>
            <a:extLst>
              <a:ext uri="{FF2B5EF4-FFF2-40B4-BE49-F238E27FC236}">
                <a16:creationId xmlns:a16="http://schemas.microsoft.com/office/drawing/2014/main" id="{BB22FB41-8CCD-4B29-9EA8-A1B282BB1968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>
              <a:extLst>
                <a:ext uri="{FF2B5EF4-FFF2-40B4-BE49-F238E27FC236}">
                  <a16:creationId xmlns:a16="http://schemas.microsoft.com/office/drawing/2014/main" id="{4E50C631-F8FE-4F14-9C14-2F5FE712A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>
              <a:extLst>
                <a:ext uri="{FF2B5EF4-FFF2-40B4-BE49-F238E27FC236}">
                  <a16:creationId xmlns:a16="http://schemas.microsoft.com/office/drawing/2014/main" id="{A05ECB4B-B225-4274-B502-33AB2D5D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>
              <a:extLst>
                <a:ext uri="{FF2B5EF4-FFF2-40B4-BE49-F238E27FC236}">
                  <a16:creationId xmlns:a16="http://schemas.microsoft.com/office/drawing/2014/main" id="{4E0BC74E-0B8C-428D-85D3-4E5ED0D4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00" name="Line 911">
              <a:extLst>
                <a:ext uri="{FF2B5EF4-FFF2-40B4-BE49-F238E27FC236}">
                  <a16:creationId xmlns:a16="http://schemas.microsoft.com/office/drawing/2014/main" id="{8EFEB738-1D12-4CAD-A323-BDEACCC1A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>
              <a:extLst>
                <a:ext uri="{FF2B5EF4-FFF2-40B4-BE49-F238E27FC236}">
                  <a16:creationId xmlns:a16="http://schemas.microsoft.com/office/drawing/2014/main" id="{80019E98-E860-4D21-BC44-47252E86E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>
            <a:extLst>
              <a:ext uri="{FF2B5EF4-FFF2-40B4-BE49-F238E27FC236}">
                <a16:creationId xmlns:a16="http://schemas.microsoft.com/office/drawing/2014/main" id="{AB779583-E7F1-422C-A789-430BF1A8FE5B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>
              <a:extLst>
                <a:ext uri="{FF2B5EF4-FFF2-40B4-BE49-F238E27FC236}">
                  <a16:creationId xmlns:a16="http://schemas.microsoft.com/office/drawing/2014/main" id="{E1272CC8-DE1B-47C3-813A-91775FAC3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>
              <a:extLst>
                <a:ext uri="{FF2B5EF4-FFF2-40B4-BE49-F238E27FC236}">
                  <a16:creationId xmlns:a16="http://schemas.microsoft.com/office/drawing/2014/main" id="{CCE0F213-0EB0-4908-A510-082CFC69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>
              <a:extLst>
                <a:ext uri="{FF2B5EF4-FFF2-40B4-BE49-F238E27FC236}">
                  <a16:creationId xmlns:a16="http://schemas.microsoft.com/office/drawing/2014/main" id="{4D5E7A6C-979F-4AEF-B11B-30AA98E56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95" name="Line 917">
              <a:extLst>
                <a:ext uri="{FF2B5EF4-FFF2-40B4-BE49-F238E27FC236}">
                  <a16:creationId xmlns:a16="http://schemas.microsoft.com/office/drawing/2014/main" id="{2FAAD76A-10CF-4808-AD25-9B5265E66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>
              <a:extLst>
                <a:ext uri="{FF2B5EF4-FFF2-40B4-BE49-F238E27FC236}">
                  <a16:creationId xmlns:a16="http://schemas.microsoft.com/office/drawing/2014/main" id="{432ACC43-679D-430F-ADBE-F7D59B2ED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>
            <a:extLst>
              <a:ext uri="{FF2B5EF4-FFF2-40B4-BE49-F238E27FC236}">
                <a16:creationId xmlns:a16="http://schemas.microsoft.com/office/drawing/2014/main" id="{B718EE5F-0E09-43AE-B488-C939782C14C4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>
              <a:extLst>
                <a:ext uri="{FF2B5EF4-FFF2-40B4-BE49-F238E27FC236}">
                  <a16:creationId xmlns:a16="http://schemas.microsoft.com/office/drawing/2014/main" id="{47FC3545-D2F8-416F-80C6-D4D4D4A1C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>
              <a:extLst>
                <a:ext uri="{FF2B5EF4-FFF2-40B4-BE49-F238E27FC236}">
                  <a16:creationId xmlns:a16="http://schemas.microsoft.com/office/drawing/2014/main" id="{8AC24B3B-797C-4015-828D-714391C0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>
              <a:extLst>
                <a:ext uri="{FF2B5EF4-FFF2-40B4-BE49-F238E27FC236}">
                  <a16:creationId xmlns:a16="http://schemas.microsoft.com/office/drawing/2014/main" id="{D83174B6-98C0-4755-B4FA-AFB54EA41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90" name="Line 923">
              <a:extLst>
                <a:ext uri="{FF2B5EF4-FFF2-40B4-BE49-F238E27FC236}">
                  <a16:creationId xmlns:a16="http://schemas.microsoft.com/office/drawing/2014/main" id="{9AB631F5-E9BD-4971-9B35-ACC7AF820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>
              <a:extLst>
                <a:ext uri="{FF2B5EF4-FFF2-40B4-BE49-F238E27FC236}">
                  <a16:creationId xmlns:a16="http://schemas.microsoft.com/office/drawing/2014/main" id="{F5F2D806-B4DA-4815-BDA1-9AE4447F3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>
            <a:extLst>
              <a:ext uri="{FF2B5EF4-FFF2-40B4-BE49-F238E27FC236}">
                <a16:creationId xmlns:a16="http://schemas.microsoft.com/office/drawing/2014/main" id="{592C6698-9DF6-4E77-9707-606B89A5150B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>
              <a:extLst>
                <a:ext uri="{FF2B5EF4-FFF2-40B4-BE49-F238E27FC236}">
                  <a16:creationId xmlns:a16="http://schemas.microsoft.com/office/drawing/2014/main" id="{4A7A9A24-EAA9-4A8A-BF4F-40EA68399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>
              <a:extLst>
                <a:ext uri="{FF2B5EF4-FFF2-40B4-BE49-F238E27FC236}">
                  <a16:creationId xmlns:a16="http://schemas.microsoft.com/office/drawing/2014/main" id="{FE30E4BC-EE38-4246-B3BC-F7513C06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>
              <a:extLst>
                <a:ext uri="{FF2B5EF4-FFF2-40B4-BE49-F238E27FC236}">
                  <a16:creationId xmlns:a16="http://schemas.microsoft.com/office/drawing/2014/main" id="{97E5C5C4-5275-4BAF-BBF7-6633FE695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85" name="Line 929">
              <a:extLst>
                <a:ext uri="{FF2B5EF4-FFF2-40B4-BE49-F238E27FC236}">
                  <a16:creationId xmlns:a16="http://schemas.microsoft.com/office/drawing/2014/main" id="{982E6CD2-D03C-4446-8E78-D07C2712F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>
              <a:extLst>
                <a:ext uri="{FF2B5EF4-FFF2-40B4-BE49-F238E27FC236}">
                  <a16:creationId xmlns:a16="http://schemas.microsoft.com/office/drawing/2014/main" id="{F517DEF2-D473-4793-B8B4-74018B30D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>
            <a:extLst>
              <a:ext uri="{FF2B5EF4-FFF2-40B4-BE49-F238E27FC236}">
                <a16:creationId xmlns:a16="http://schemas.microsoft.com/office/drawing/2014/main" id="{D025E155-5465-42C1-A7F2-AB5690DACFE8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>
              <a:extLst>
                <a:ext uri="{FF2B5EF4-FFF2-40B4-BE49-F238E27FC236}">
                  <a16:creationId xmlns:a16="http://schemas.microsoft.com/office/drawing/2014/main" id="{1C3F04C6-B57C-42A7-BF5D-EADA2ED9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>
              <a:extLst>
                <a:ext uri="{FF2B5EF4-FFF2-40B4-BE49-F238E27FC236}">
                  <a16:creationId xmlns:a16="http://schemas.microsoft.com/office/drawing/2014/main" id="{2A72B1BC-214F-470C-96D8-A097E7738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>
              <a:extLst>
                <a:ext uri="{FF2B5EF4-FFF2-40B4-BE49-F238E27FC236}">
                  <a16:creationId xmlns:a16="http://schemas.microsoft.com/office/drawing/2014/main" id="{8EE7096C-E968-4452-A498-0DFE8842D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</a:endParaRPr>
            </a:p>
            <a:p>
              <a:pPr>
                <a:defRPr/>
              </a:pPr>
              <a:r>
                <a:rPr lang="en-US" sz="1000"/>
                <a:t>network</a:t>
              </a:r>
            </a:p>
            <a:p>
              <a:pPr>
                <a:defRPr/>
              </a:pPr>
              <a:r>
                <a:rPr lang="en-US" sz="1000"/>
                <a:t>data link</a:t>
              </a:r>
            </a:p>
            <a:p>
              <a:pPr>
                <a:defRPr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80" name="Line 935">
              <a:extLst>
                <a:ext uri="{FF2B5EF4-FFF2-40B4-BE49-F238E27FC236}">
                  <a16:creationId xmlns:a16="http://schemas.microsoft.com/office/drawing/2014/main" id="{0128B3CC-B03A-4CED-B0B5-C7EA0488C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>
              <a:extLst>
                <a:ext uri="{FF2B5EF4-FFF2-40B4-BE49-F238E27FC236}">
                  <a16:creationId xmlns:a16="http://schemas.microsoft.com/office/drawing/2014/main" id="{0D79A683-3ABF-48A4-BD3D-E480AA84C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>
            <a:extLst>
              <a:ext uri="{FF2B5EF4-FFF2-40B4-BE49-F238E27FC236}">
                <a16:creationId xmlns:a16="http://schemas.microsoft.com/office/drawing/2014/main" id="{3BBADE7D-C907-4F12-AC79-FCB84AE52826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>
              <a:extLst>
                <a:ext uri="{FF2B5EF4-FFF2-40B4-BE49-F238E27FC236}">
                  <a16:creationId xmlns:a16="http://schemas.microsoft.com/office/drawing/2014/main" id="{5FDC76E0-2D02-4E36-98C3-726F0C90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>
              <a:extLst>
                <a:ext uri="{FF2B5EF4-FFF2-40B4-BE49-F238E27FC236}">
                  <a16:creationId xmlns:a16="http://schemas.microsoft.com/office/drawing/2014/main" id="{F139344A-96FE-4639-80C3-F4D9F79DD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0510" name="Freeform 899">
              <a:extLst>
                <a:ext uri="{FF2B5EF4-FFF2-40B4-BE49-F238E27FC236}">
                  <a16:creationId xmlns:a16="http://schemas.microsoft.com/office/drawing/2014/main" id="{BD31E560-AF12-46A4-9421-7D0CBD49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Freeform 900">
              <a:extLst>
                <a:ext uri="{FF2B5EF4-FFF2-40B4-BE49-F238E27FC236}">
                  <a16:creationId xmlns:a16="http://schemas.microsoft.com/office/drawing/2014/main" id="{2EE571BF-822C-4BC5-AD82-4C5F016DC7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>
            <a:extLst>
              <a:ext uri="{FF2B5EF4-FFF2-40B4-BE49-F238E27FC236}">
                <a16:creationId xmlns:a16="http://schemas.microsoft.com/office/drawing/2014/main" id="{486FD0C0-F73B-4C29-B1F1-98F2A455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43" name="Slide Number Placeholder 6">
            <a:extLst>
              <a:ext uri="{FF2B5EF4-FFF2-40B4-BE49-F238E27FC236}">
                <a16:creationId xmlns:a16="http://schemas.microsoft.com/office/drawing/2014/main" id="{D169B9D8-9DC2-4396-9E77-FDC5B1E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AF43652-00EB-4BAD-BA79-78758F22BB4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pic>
        <p:nvPicPr>
          <p:cNvPr id="76803" name="Picture 2" descr="underline_base">
            <a:extLst>
              <a:ext uri="{FF2B5EF4-FFF2-40B4-BE49-F238E27FC236}">
                <a16:creationId xmlns:a16="http://schemas.microsoft.com/office/drawing/2014/main" id="{D425AF6C-A0CE-4EFA-A5EE-11F1E7926F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>
            <a:extLst>
              <a:ext uri="{FF2B5EF4-FFF2-40B4-BE49-F238E27FC236}">
                <a16:creationId xmlns:a16="http://schemas.microsoft.com/office/drawing/2014/main" id="{1F7A0845-D93C-4C71-BE49-EE005F8AE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46" name="Line 4">
            <a:extLst>
              <a:ext uri="{FF2B5EF4-FFF2-40B4-BE49-F238E27FC236}">
                <a16:creationId xmlns:a16="http://schemas.microsoft.com/office/drawing/2014/main" id="{4DA9792C-7366-4097-8DEB-8792FF928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>
            <a:extLst>
              <a:ext uri="{FF2B5EF4-FFF2-40B4-BE49-F238E27FC236}">
                <a16:creationId xmlns:a16="http://schemas.microsoft.com/office/drawing/2014/main" id="{B0E0266B-1273-4C39-BB4A-3385FB2C4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</a:t>
            </a:r>
            <a:r>
              <a:rPr lang="en-US" sz="4000">
                <a:ea typeface="ＭＳ Ｐゴシック" charset="0"/>
                <a:cs typeface="+mj-cs"/>
              </a:rPr>
              <a:t>ACK</a:t>
            </a:r>
            <a:r>
              <a:rPr lang="en-US">
                <a:ea typeface="ＭＳ Ｐゴシック" charset="0"/>
                <a:cs typeface="+mj-cs"/>
              </a:rPr>
              <a:t>s</a:t>
            </a: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97A0B38F-2973-48CA-8615-C5666A90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en-US"/>
              <a:t>User</a:t>
            </a:r>
          </a:p>
          <a:p>
            <a:pPr algn="r">
              <a:lnSpc>
                <a:spcPct val="90000"/>
              </a:lnSpc>
            </a:pPr>
            <a:r>
              <a:rPr lang="en-US" altLang="en-US"/>
              <a:t>types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altLang="en-US" sz="1000"/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3F1A0FA1-3F89-4E39-8C82-E6A9E359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en-US"/>
              <a:t>host ACKs</a:t>
            </a:r>
          </a:p>
          <a:p>
            <a:pPr algn="r">
              <a:lnSpc>
                <a:spcPct val="90000"/>
              </a:lnSpc>
            </a:pPr>
            <a:r>
              <a:rPr lang="en-US" altLang="en-US"/>
              <a:t>receipt </a:t>
            </a:r>
          </a:p>
          <a:p>
            <a:pPr algn="r">
              <a:lnSpc>
                <a:spcPct val="90000"/>
              </a:lnSpc>
            </a:pPr>
            <a:r>
              <a:rPr lang="en-US" altLang="en-US"/>
              <a:t>of echoed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altLang="en-US" sz="1000"/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6C3E5FBA-C5A7-4562-8227-F590028A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/>
              <a:t>host ACKs</a:t>
            </a:r>
          </a:p>
          <a:p>
            <a:pPr algn="l"/>
            <a:r>
              <a:rPr lang="en-US" altLang="en-US"/>
              <a:t>receipt of</a:t>
            </a:r>
          </a:p>
          <a:p>
            <a:pPr algn="l"/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, echoes</a:t>
            </a:r>
          </a:p>
          <a:p>
            <a:pPr algn="l"/>
            <a:r>
              <a:rPr lang="en-US" altLang="en-US"/>
              <a:t>back </a:t>
            </a: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altLang="en-US"/>
          </a:p>
        </p:txBody>
      </p:sp>
      <p:sp>
        <p:nvSpPr>
          <p:cNvPr id="61451" name="Line 10">
            <a:extLst>
              <a:ext uri="{FF2B5EF4-FFF2-40B4-BE49-F238E27FC236}">
                <a16:creationId xmlns:a16="http://schemas.microsoft.com/office/drawing/2014/main" id="{0F0D08D3-F774-40E9-A1F3-EFC731D2A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>
            <a:extLst>
              <a:ext uri="{FF2B5EF4-FFF2-40B4-BE49-F238E27FC236}">
                <a16:creationId xmlns:a16="http://schemas.microsoft.com/office/drawing/2014/main" id="{6C617E34-5BE6-4C98-A4B3-C68E0BF2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5291138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simple telnet scenario</a:t>
            </a:r>
            <a:endParaRPr lang="en-US" sz="1000">
              <a:solidFill>
                <a:srgbClr val="000099"/>
              </a:solidFill>
            </a:endParaRP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B5A9BB2B-F422-406B-AB03-534115F5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B</a:t>
            </a:r>
          </a:p>
        </p:txBody>
      </p:sp>
      <p:sp>
        <p:nvSpPr>
          <p:cNvPr id="61454" name="Text Box 17">
            <a:extLst>
              <a:ext uri="{FF2B5EF4-FFF2-40B4-BE49-F238E27FC236}">
                <a16:creationId xmlns:a16="http://schemas.microsoft.com/office/drawing/2014/main" id="{BCBA1F0C-B43A-43A2-A11F-7488A09C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A</a:t>
            </a:r>
          </a:p>
        </p:txBody>
      </p:sp>
      <p:sp>
        <p:nvSpPr>
          <p:cNvPr id="61455" name="Rectangle 18">
            <a:extLst>
              <a:ext uri="{FF2B5EF4-FFF2-40B4-BE49-F238E27FC236}">
                <a16:creationId xmlns:a16="http://schemas.microsoft.com/office/drawing/2014/main" id="{62C81E70-E8A9-4389-A787-516065A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56" name="Text Box 19">
            <a:extLst>
              <a:ext uri="{FF2B5EF4-FFF2-40B4-BE49-F238E27FC236}">
                <a16:creationId xmlns:a16="http://schemas.microsoft.com/office/drawing/2014/main" id="{B82637E5-6849-47DA-AF80-C7EE9A98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Seq=42, ACK=79, data = </a:t>
            </a:r>
            <a:r>
              <a:rPr lang="ja-JP" altLang="en-US" sz="1400"/>
              <a:t>‘</a:t>
            </a:r>
            <a:r>
              <a:rPr lang="en-US" altLang="ja-JP" sz="1400"/>
              <a:t>C</a:t>
            </a:r>
            <a:r>
              <a:rPr lang="ja-JP" altLang="en-US" sz="1400"/>
              <a:t>’</a:t>
            </a:r>
            <a:endParaRPr lang="en-US" altLang="en-US" sz="1400"/>
          </a:p>
        </p:txBody>
      </p:sp>
      <p:sp>
        <p:nvSpPr>
          <p:cNvPr id="61457" name="Rectangle 20">
            <a:extLst>
              <a:ext uri="{FF2B5EF4-FFF2-40B4-BE49-F238E27FC236}">
                <a16:creationId xmlns:a16="http://schemas.microsoft.com/office/drawing/2014/main" id="{1D0A4F62-9ECC-4C68-A248-E019B6A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58" name="Text Box 21">
            <a:extLst>
              <a:ext uri="{FF2B5EF4-FFF2-40B4-BE49-F238E27FC236}">
                <a16:creationId xmlns:a16="http://schemas.microsoft.com/office/drawing/2014/main" id="{C307BD71-D30C-4F43-8172-AF1F1DA5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Seq=79, ACK=43, data = </a:t>
            </a:r>
            <a:r>
              <a:rPr lang="ja-JP" altLang="en-US" sz="1400">
                <a:latin typeface="Arial" panose="020B0604020202020204" pitchFamily="34" charset="0"/>
              </a:rPr>
              <a:t>‘</a:t>
            </a:r>
            <a:r>
              <a:rPr lang="en-US" altLang="ja-JP" sz="1400">
                <a:latin typeface="Arial" panose="020B0604020202020204" pitchFamily="34" charset="0"/>
              </a:rPr>
              <a:t>C</a:t>
            </a:r>
            <a:r>
              <a:rPr lang="ja-JP" altLang="en-US" sz="1400">
                <a:latin typeface="Arial" panose="020B0604020202020204" pitchFamily="34" charset="0"/>
              </a:rPr>
              <a:t>’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61459" name="Rectangle 22">
            <a:extLst>
              <a:ext uri="{FF2B5EF4-FFF2-40B4-BE49-F238E27FC236}">
                <a16:creationId xmlns:a16="http://schemas.microsoft.com/office/drawing/2014/main" id="{00D0CAA9-1188-418E-A066-D86424E88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60" name="Text Box 23">
            <a:extLst>
              <a:ext uri="{FF2B5EF4-FFF2-40B4-BE49-F238E27FC236}">
                <a16:creationId xmlns:a16="http://schemas.microsoft.com/office/drawing/2014/main" id="{FAF69FF9-2AC4-4857-BB3C-78098E73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latin typeface="Arial" charset="0"/>
              </a:rPr>
              <a:t>Seq=43, ACK=80</a:t>
            </a:r>
            <a:endParaRPr lang="en-US" sz="1000">
              <a:latin typeface="Times New Roman" charset="0"/>
            </a:endParaRPr>
          </a:p>
        </p:txBody>
      </p:sp>
      <p:sp>
        <p:nvSpPr>
          <p:cNvPr id="61461" name="Line 24">
            <a:extLst>
              <a:ext uri="{FF2B5EF4-FFF2-40B4-BE49-F238E27FC236}">
                <a16:creationId xmlns:a16="http://schemas.microsoft.com/office/drawing/2014/main" id="{F86AEDB4-1F2F-48F9-B232-9F23F2EAF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>
            <a:extLst>
              <a:ext uri="{FF2B5EF4-FFF2-40B4-BE49-F238E27FC236}">
                <a16:creationId xmlns:a16="http://schemas.microsoft.com/office/drawing/2014/main" id="{A4155F10-71AF-45F3-91C0-2601D1DB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822" name="Group 27">
            <a:extLst>
              <a:ext uri="{FF2B5EF4-FFF2-40B4-BE49-F238E27FC236}">
                <a16:creationId xmlns:a16="http://schemas.microsoft.com/office/drawing/2014/main" id="{FAEBB697-9070-44B0-8891-1D94087A076A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76826" name="Picture 28" descr="desktop_computer_stylized_medium">
              <a:extLst>
                <a:ext uri="{FF2B5EF4-FFF2-40B4-BE49-F238E27FC236}">
                  <a16:creationId xmlns:a16="http://schemas.microsoft.com/office/drawing/2014/main" id="{1695BDDC-9F0E-4108-8CFE-4BB8F929E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>
              <a:extLst>
                <a:ext uri="{FF2B5EF4-FFF2-40B4-BE49-F238E27FC236}">
                  <a16:creationId xmlns:a16="http://schemas.microsoft.com/office/drawing/2014/main" id="{9905F2E0-0179-4D63-BD26-2B2EC8D07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23" name="Group 30">
            <a:extLst>
              <a:ext uri="{FF2B5EF4-FFF2-40B4-BE49-F238E27FC236}">
                <a16:creationId xmlns:a16="http://schemas.microsoft.com/office/drawing/2014/main" id="{786D7288-1AEA-4178-A008-9C49A1838E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76824" name="Picture 31" descr="desktop_computer_stylized_medium">
              <a:extLst>
                <a:ext uri="{FF2B5EF4-FFF2-40B4-BE49-F238E27FC236}">
                  <a16:creationId xmlns:a16="http://schemas.microsoft.com/office/drawing/2014/main" id="{E30EEC3C-0C24-4EF3-9AA5-950E168AE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>
              <a:extLst>
                <a:ext uri="{FF2B5EF4-FFF2-40B4-BE49-F238E27FC236}">
                  <a16:creationId xmlns:a16="http://schemas.microsoft.com/office/drawing/2014/main" id="{EA8004CB-3A60-4CAE-BBA4-11DFA0CECE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>
            <a:extLst>
              <a:ext uri="{FF2B5EF4-FFF2-40B4-BE49-F238E27FC236}">
                <a16:creationId xmlns:a16="http://schemas.microsoft.com/office/drawing/2014/main" id="{E837AAD4-07AA-45CF-B684-7EE15CF2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2467" name="Slide Number Placeholder 6">
            <a:extLst>
              <a:ext uri="{FF2B5EF4-FFF2-40B4-BE49-F238E27FC236}">
                <a16:creationId xmlns:a16="http://schemas.microsoft.com/office/drawing/2014/main" id="{8223F266-1295-4F86-93D2-EFB5CB85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549EAEA9-560D-4F26-BBD6-33914DEEEEA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pic>
        <p:nvPicPr>
          <p:cNvPr id="77827" name="Picture 1029" descr="underline_base">
            <a:extLst>
              <a:ext uri="{FF2B5EF4-FFF2-40B4-BE49-F238E27FC236}">
                <a16:creationId xmlns:a16="http://schemas.microsoft.com/office/drawing/2014/main" id="{75D91264-0268-4312-8CF5-FCD3EA8AAA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>
            <a:extLst>
              <a:ext uri="{FF2B5EF4-FFF2-40B4-BE49-F238E27FC236}">
                <a16:creationId xmlns:a16="http://schemas.microsoft.com/office/drawing/2014/main" id="{119A2A72-A4F0-4282-96DA-78040E1EF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  <a:endParaRPr lang="en-US" sz="4800">
              <a:ea typeface="ＭＳ Ｐゴシック" charset="0"/>
              <a:cs typeface="+mj-cs"/>
            </a:endParaRPr>
          </a:p>
        </p:txBody>
      </p:sp>
      <p:sp>
        <p:nvSpPr>
          <p:cNvPr id="62470" name="Rectangle 1027">
            <a:extLst>
              <a:ext uri="{FF2B5EF4-FFF2-40B4-BE49-F238E27FC236}">
                <a16:creationId xmlns:a16="http://schemas.microsoft.com/office/drawing/2014/main" id="{C368CA73-17A6-469C-AC66-319027AC6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too short:</a:t>
            </a:r>
            <a:r>
              <a:rPr lang="en-US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too long:</a:t>
            </a:r>
            <a:r>
              <a:rPr lang="en-US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>
            <a:extLst>
              <a:ext uri="{FF2B5EF4-FFF2-40B4-BE49-F238E27FC236}">
                <a16:creationId xmlns:a16="http://schemas.microsoft.com/office/drawing/2014/main" id="{DA2E9CE2-95FB-4871-8EB0-84E98C49B8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00"/>
                </a:solidFill>
              </a:rPr>
              <a:t>Q:</a:t>
            </a:r>
            <a:r>
              <a:rPr lang="en-US" altLang="en-US"/>
              <a:t> how to estimate RTT?</a:t>
            </a:r>
          </a:p>
          <a:p>
            <a:r>
              <a:rPr lang="en-US" altLang="en-US" sz="2400" b="1">
                <a:solidFill>
                  <a:srgbClr val="000099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en-US" sz="2400">
                <a:solidFill>
                  <a:srgbClr val="000099"/>
                </a:solidFill>
              </a:rPr>
              <a:t>:</a:t>
            </a:r>
            <a:r>
              <a:rPr lang="en-US" altLang="en-US" sz="2400"/>
              <a:t> measured time from segment transmission until ACK receipt</a:t>
            </a:r>
          </a:p>
          <a:p>
            <a:pPr lvl="1"/>
            <a:r>
              <a:rPr lang="en-US" altLang="en-US"/>
              <a:t>ignore retransmissions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SampleRTT</a:t>
            </a:r>
            <a:r>
              <a:rPr lang="en-US" altLang="en-US" sz="2400"/>
              <a:t> will vary, want estimated RTT </a:t>
            </a:r>
            <a:r>
              <a:rPr lang="ja-JP" altLang="en-US" sz="2400"/>
              <a:t>“</a:t>
            </a:r>
            <a:r>
              <a:rPr lang="en-US" altLang="ja-JP" sz="2400"/>
              <a:t>smoother</a:t>
            </a:r>
            <a:r>
              <a:rPr lang="ja-JP" altLang="en-US" sz="2400"/>
              <a:t>”</a:t>
            </a:r>
            <a:endParaRPr lang="en-US" altLang="ja-JP"/>
          </a:p>
          <a:p>
            <a:pPr lvl="1"/>
            <a:r>
              <a:rPr lang="en-US" altLang="en-US"/>
              <a:t>average several </a:t>
            </a:r>
            <a:r>
              <a:rPr lang="en-US" altLang="en-US" i="1"/>
              <a:t>recent</a:t>
            </a:r>
            <a:r>
              <a:rPr lang="en-US" altLang="en-US"/>
              <a:t> measurements, not just current </a:t>
            </a:r>
            <a:r>
              <a:rPr lang="en-US" altLang="en-US" b="1">
                <a:latin typeface="Courier New" panose="02070309020205020404" pitchFamily="49" charset="0"/>
              </a:rPr>
              <a:t>SampleRTT</a:t>
            </a: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>
            <a:extLst>
              <a:ext uri="{FF2B5EF4-FFF2-40B4-BE49-F238E27FC236}">
                <a16:creationId xmlns:a16="http://schemas.microsoft.com/office/drawing/2014/main" id="{B70266D0-9837-4F8F-9DE1-74914B6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3491" name="Slide Number Placeholder 6">
            <a:extLst>
              <a:ext uri="{FF2B5EF4-FFF2-40B4-BE49-F238E27FC236}">
                <a16:creationId xmlns:a16="http://schemas.microsoft.com/office/drawing/2014/main" id="{F8AFEA4C-1E30-4690-A47D-3FBB0953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F8B32FA-8ADE-40E9-8E13-DF0A826E85E6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grpSp>
        <p:nvGrpSpPr>
          <p:cNvPr id="78851" name="Group 14">
            <a:extLst>
              <a:ext uri="{FF2B5EF4-FFF2-40B4-BE49-F238E27FC236}">
                <a16:creationId xmlns:a16="http://schemas.microsoft.com/office/drawing/2014/main" id="{86A92049-8CFE-4053-A402-E6096BA7B4DB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78866" name="Picture 12">
              <a:extLst>
                <a:ext uri="{FF2B5EF4-FFF2-40B4-BE49-F238E27FC236}">
                  <a16:creationId xmlns:a16="http://schemas.microsoft.com/office/drawing/2014/main" id="{CB7A1C0B-F041-400E-95F2-C1338BA5D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>
              <a:extLst>
                <a:ext uri="{FF2B5EF4-FFF2-40B4-BE49-F238E27FC236}">
                  <a16:creationId xmlns:a16="http://schemas.microsoft.com/office/drawing/2014/main" id="{981A64FA-8C9A-454E-A588-F5DCA445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3493" name="Text Box 3">
            <a:extLst>
              <a:ext uri="{FF2B5EF4-FFF2-40B4-BE49-F238E27FC236}">
                <a16:creationId xmlns:a16="http://schemas.microsoft.com/office/drawing/2014/main" id="{A6D9528A-E038-4E07-BF3F-3B2D65BC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latin typeface="Courier New" charset="0"/>
              </a:rPr>
              <a:t>EstimatedRTT = (1- </a:t>
            </a:r>
            <a:r>
              <a:rPr lang="en-US" sz="2000" b="1">
                <a:latin typeface="Courier New" charset="0"/>
                <a:sym typeface="Symbol" charset="0"/>
              </a:rPr>
              <a:t></a:t>
            </a:r>
            <a:r>
              <a:rPr lang="en-US" sz="2000" b="1">
                <a:latin typeface="Courier New" charset="0"/>
              </a:rPr>
              <a:t>)*EstimatedRTT + </a:t>
            </a:r>
            <a:r>
              <a:rPr lang="en-US" sz="2000" b="1">
                <a:latin typeface="Courier New" charset="0"/>
                <a:sym typeface="Symbol" charset="0"/>
              </a:rPr>
              <a:t></a:t>
            </a:r>
            <a:r>
              <a:rPr lang="en-US" sz="2000" b="1">
                <a:latin typeface="Courier New" charset="0"/>
              </a:rPr>
              <a:t>*SampleRTT</a:t>
            </a:r>
          </a:p>
        </p:txBody>
      </p:sp>
      <p:sp>
        <p:nvSpPr>
          <p:cNvPr id="63494" name="Rectangle 4">
            <a:extLst>
              <a:ext uri="{FF2B5EF4-FFF2-40B4-BE49-F238E27FC236}">
                <a16:creationId xmlns:a16="http://schemas.microsoft.com/office/drawing/2014/main" id="{C9985B9F-5A9C-4A08-9CFD-57917992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exponential weighted moving average</a:t>
            </a:r>
          </a:p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influence of past sample decreases exponentially fast</a:t>
            </a:r>
          </a:p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typical value: </a:t>
            </a:r>
            <a:r>
              <a:rPr lang="en-US" sz="2400" b="1" dirty="0">
                <a:latin typeface="Courier New" charset="0"/>
                <a:ea typeface="ＭＳ Ｐゴシック" charset="0"/>
                <a:sym typeface="Symbol" charset="0"/>
              </a:rPr>
              <a:t> =</a:t>
            </a:r>
            <a:r>
              <a:rPr lang="en-US" sz="2400" dirty="0">
                <a:latin typeface="Gill Sans MT" charset="0"/>
                <a:ea typeface="ＭＳ Ｐゴシック" charset="0"/>
              </a:rPr>
              <a:t> 0.125</a:t>
            </a:r>
          </a:p>
        </p:txBody>
      </p:sp>
      <p:pic>
        <p:nvPicPr>
          <p:cNvPr id="78854" name="Picture 10" descr="underline_base">
            <a:extLst>
              <a:ext uri="{FF2B5EF4-FFF2-40B4-BE49-F238E27FC236}">
                <a16:creationId xmlns:a16="http://schemas.microsoft.com/office/drawing/2014/main" id="{9EA08DE6-364A-472F-BF41-E2CAD02468A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>
            <a:extLst>
              <a:ext uri="{FF2B5EF4-FFF2-40B4-BE49-F238E27FC236}">
                <a16:creationId xmlns:a16="http://schemas.microsoft.com/office/drawing/2014/main" id="{F182C570-6088-414F-8741-90AD7983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>
            <a:extLst>
              <a:ext uri="{FF2B5EF4-FFF2-40B4-BE49-F238E27FC236}">
                <a16:creationId xmlns:a16="http://schemas.microsoft.com/office/drawing/2014/main" id="{ADDF327B-E537-40BA-BE0F-F03325D0E6C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RTT (milliseconds)</a:t>
            </a:r>
          </a:p>
        </p:txBody>
      </p:sp>
      <p:sp>
        <p:nvSpPr>
          <p:cNvPr id="63498" name="Text Box 19">
            <a:extLst>
              <a:ext uri="{FF2B5EF4-FFF2-40B4-BE49-F238E27FC236}">
                <a16:creationId xmlns:a16="http://schemas.microsoft.com/office/drawing/2014/main" id="{F2202E55-A2F8-4997-BAEE-13D0A15F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RTT: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gaia.cs.umass.edu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to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fantasia.eurecom.fr</a:t>
            </a:r>
          </a:p>
        </p:txBody>
      </p:sp>
      <p:sp>
        <p:nvSpPr>
          <p:cNvPr id="63499" name="Text Box 20">
            <a:extLst>
              <a:ext uri="{FF2B5EF4-FFF2-40B4-BE49-F238E27FC236}">
                <a16:creationId xmlns:a16="http://schemas.microsoft.com/office/drawing/2014/main" id="{4143AF47-4978-439D-8FC0-4617E6AB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sampleRTT</a:t>
            </a:r>
          </a:p>
        </p:txBody>
      </p:sp>
      <p:sp>
        <p:nvSpPr>
          <p:cNvPr id="63500" name="Text Box 21">
            <a:extLst>
              <a:ext uri="{FF2B5EF4-FFF2-40B4-BE49-F238E27FC236}">
                <a16:creationId xmlns:a16="http://schemas.microsoft.com/office/drawing/2014/main" id="{3170C2DE-8939-4630-8B77-9F0C28C5A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EstimatedRTT</a:t>
            </a:r>
          </a:p>
        </p:txBody>
      </p:sp>
      <p:sp>
        <p:nvSpPr>
          <p:cNvPr id="63501" name="AutoShape 22">
            <a:extLst>
              <a:ext uri="{FF2B5EF4-FFF2-40B4-BE49-F238E27FC236}">
                <a16:creationId xmlns:a16="http://schemas.microsoft.com/office/drawing/2014/main" id="{469B5EDA-9686-4CD0-A398-C077FC96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502" name="AutoShape 23">
            <a:extLst>
              <a:ext uri="{FF2B5EF4-FFF2-40B4-BE49-F238E27FC236}">
                <a16:creationId xmlns:a16="http://schemas.microsoft.com/office/drawing/2014/main" id="{13C9AA84-FC81-4F8C-A09C-6EDDA9FF0AEE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503" name="Rectangle 24">
            <a:extLst>
              <a:ext uri="{FF2B5EF4-FFF2-40B4-BE49-F238E27FC236}">
                <a16:creationId xmlns:a16="http://schemas.microsoft.com/office/drawing/2014/main" id="{1D6CAC27-C2C0-4F36-ADCA-AD94F6C6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8863" name="Group 15">
            <a:extLst>
              <a:ext uri="{FF2B5EF4-FFF2-40B4-BE49-F238E27FC236}">
                <a16:creationId xmlns:a16="http://schemas.microsoft.com/office/drawing/2014/main" id="{AD486823-B345-4CE1-A113-F95998CF59E3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>
              <a:extLst>
                <a:ext uri="{FF2B5EF4-FFF2-40B4-BE49-F238E27FC236}">
                  <a16:creationId xmlns:a16="http://schemas.microsoft.com/office/drawing/2014/main" id="{41026CB6-9926-4AC9-A170-472001C1C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506" name="Text Box 17">
              <a:extLst>
                <a:ext uri="{FF2B5EF4-FFF2-40B4-BE49-F238E27FC236}">
                  <a16:creationId xmlns:a16="http://schemas.microsoft.com/office/drawing/2014/main" id="{CF9F2720-4095-45BC-AFED-473419DD3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time (seconds)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>
            <a:extLst>
              <a:ext uri="{FF2B5EF4-FFF2-40B4-BE49-F238E27FC236}">
                <a16:creationId xmlns:a16="http://schemas.microsoft.com/office/drawing/2014/main" id="{4BAC3892-554B-4805-82E6-AA3566A6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4515" name="Slide Number Placeholder 6">
            <a:extLst>
              <a:ext uri="{FF2B5EF4-FFF2-40B4-BE49-F238E27FC236}">
                <a16:creationId xmlns:a16="http://schemas.microsoft.com/office/drawing/2014/main" id="{E620AC00-CAF4-4AE4-9D06-AE9E4F98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03381B2-89EA-4B21-A142-AC72DB87DDEF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B8173B51-0491-4818-9477-296B46058E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99"/>
                </a:solidFill>
              </a:rPr>
              <a:t>timeout interval:</a:t>
            </a:r>
            <a:r>
              <a:rPr lang="en-US" altLang="en-US" sz="2400" b="1">
                <a:latin typeface="Courier New" panose="02070309020205020404" pitchFamily="49" charset="0"/>
              </a:rPr>
              <a:t> EstimatedRTT</a:t>
            </a:r>
            <a:r>
              <a:rPr lang="en-US" altLang="en-US" sz="2400"/>
              <a:t> plus </a:t>
            </a:r>
            <a:r>
              <a:rPr lang="ja-JP" altLang="en-US" sz="2400"/>
              <a:t>“</a:t>
            </a:r>
            <a:r>
              <a:rPr lang="en-US" altLang="ja-JP" sz="2400"/>
              <a:t>safety margin</a:t>
            </a:r>
            <a:r>
              <a:rPr lang="ja-JP" altLang="en-US" sz="2400"/>
              <a:t>”</a:t>
            </a:r>
            <a:endParaRPr lang="en-US" altLang="ja-JP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large variation in </a:t>
            </a:r>
            <a:r>
              <a:rPr lang="en-US" altLang="en-US" sz="2000" b="1">
                <a:latin typeface="Courier New" panose="02070309020205020404" pitchFamily="49" charset="0"/>
              </a:rPr>
              <a:t>EstimatedRTT -&gt;</a:t>
            </a:r>
            <a:r>
              <a:rPr lang="en-US" altLang="en-US" sz="200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/>
              <a:t>estimate SampleRTT deviation from EstimatedRTT: </a:t>
            </a:r>
          </a:p>
        </p:txBody>
      </p:sp>
      <p:sp>
        <p:nvSpPr>
          <p:cNvPr id="64517" name="Text Box 7">
            <a:extLst>
              <a:ext uri="{FF2B5EF4-FFF2-40B4-BE49-F238E27FC236}">
                <a16:creationId xmlns:a16="http://schemas.microsoft.com/office/drawing/2014/main" id="{19EDAD93-14B8-4171-8416-9AD188D56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>
                <a:latin typeface="Courier New" charset="0"/>
              </a:rPr>
              <a:t>DevRTT = (1-</a:t>
            </a:r>
            <a:r>
              <a:rPr lang="en-US" sz="2000" b="1">
                <a:latin typeface="Courier New" charset="0"/>
                <a:sym typeface="Symbol" charset="0"/>
              </a:rPr>
              <a:t></a:t>
            </a:r>
            <a:r>
              <a:rPr lang="en-US" sz="2000" b="1">
                <a:latin typeface="Courier New" charset="0"/>
              </a:rPr>
              <a:t>)*DevRTT +</a:t>
            </a:r>
          </a:p>
          <a:p>
            <a:pPr algn="l">
              <a:defRPr/>
            </a:pPr>
            <a:r>
              <a:rPr lang="en-US" sz="2000" b="1">
                <a:latin typeface="Courier New" charset="0"/>
              </a:rPr>
              <a:t>             </a:t>
            </a:r>
            <a:r>
              <a:rPr lang="en-US" sz="2000" b="1">
                <a:latin typeface="Courier New" charset="0"/>
                <a:sym typeface="Symbol" charset="0"/>
              </a:rPr>
              <a:t></a:t>
            </a:r>
            <a:r>
              <a:rPr lang="en-US" sz="2000" b="1">
                <a:latin typeface="Courier New" charset="0"/>
              </a:rPr>
              <a:t>*|SampleRTT-EstimatedRTT|</a:t>
            </a:r>
          </a:p>
        </p:txBody>
      </p:sp>
      <p:pic>
        <p:nvPicPr>
          <p:cNvPr id="79877" name="Picture 10" descr="underline_base">
            <a:extLst>
              <a:ext uri="{FF2B5EF4-FFF2-40B4-BE49-F238E27FC236}">
                <a16:creationId xmlns:a16="http://schemas.microsoft.com/office/drawing/2014/main" id="{82FCEFFF-4C27-45AD-8588-A1C7F3548A8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>
            <a:extLst>
              <a:ext uri="{FF2B5EF4-FFF2-40B4-BE49-F238E27FC236}">
                <a16:creationId xmlns:a16="http://schemas.microsoft.com/office/drawing/2014/main" id="{588B9442-EAEA-42A9-A497-40D6D7E7F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4520" name="Text Box 12">
            <a:extLst>
              <a:ext uri="{FF2B5EF4-FFF2-40B4-BE49-F238E27FC236}">
                <a16:creationId xmlns:a16="http://schemas.microsoft.com/office/drawing/2014/main" id="{CF0E40AB-1876-4834-A125-FCC03BFF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>
                <a:latin typeface="Courier New" charset="0"/>
              </a:rPr>
              <a:t>(typically, </a:t>
            </a:r>
            <a:r>
              <a:rPr lang="en-US" sz="2000" b="1">
                <a:latin typeface="Courier New" charset="0"/>
                <a:sym typeface="Symbol" charset="0"/>
              </a:rPr>
              <a:t> = 0.25)</a:t>
            </a:r>
          </a:p>
        </p:txBody>
      </p:sp>
      <p:sp>
        <p:nvSpPr>
          <p:cNvPr id="64521" name="Rectangle 13">
            <a:extLst>
              <a:ext uri="{FF2B5EF4-FFF2-40B4-BE49-F238E27FC236}">
                <a16:creationId xmlns:a16="http://schemas.microsoft.com/office/drawing/2014/main" id="{64A32725-5354-4514-B48C-269FB8F0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defRPr/>
            </a:pPr>
            <a:r>
              <a:rPr lang="en-US" sz="2400" b="1">
                <a:latin typeface="Courier New" charset="0"/>
                <a:ea typeface="ＭＳ Ｐゴシック" charset="0"/>
              </a:rPr>
              <a:t>TimeoutInterval = EstimatedRTT + 4*DevRTT</a:t>
            </a:r>
          </a:p>
        </p:txBody>
      </p:sp>
      <p:sp>
        <p:nvSpPr>
          <p:cNvPr id="64522" name="Text Box 14">
            <a:extLst>
              <a:ext uri="{FF2B5EF4-FFF2-40B4-BE49-F238E27FC236}">
                <a16:creationId xmlns:a16="http://schemas.microsoft.com/office/drawing/2014/main" id="{EE8B0A7D-4A65-47F9-9FAE-DDDBB2F3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>
            <a:extLst>
              <a:ext uri="{FF2B5EF4-FFF2-40B4-BE49-F238E27FC236}">
                <a16:creationId xmlns:a16="http://schemas.microsoft.com/office/drawing/2014/main" id="{5CBD897D-92A3-4CA2-82FA-625245BC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 sz="2000">
                <a:solidFill>
                  <a:srgbClr val="000099"/>
                </a:solidFill>
              </a:rPr>
              <a:t>“</a:t>
            </a:r>
            <a:r>
              <a:rPr lang="en-US" altLang="ja-JP" sz="2000">
                <a:solidFill>
                  <a:srgbClr val="000099"/>
                </a:solidFill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</a:rPr>
              <a:t>”</a:t>
            </a:r>
            <a:endParaRPr lang="en-US" altLang="en-US" sz="2000">
              <a:solidFill>
                <a:srgbClr val="000099"/>
              </a:solidFill>
            </a:endParaRPr>
          </a:p>
        </p:txBody>
      </p:sp>
      <p:sp>
        <p:nvSpPr>
          <p:cNvPr id="64524" name="Line 17">
            <a:extLst>
              <a:ext uri="{FF2B5EF4-FFF2-40B4-BE49-F238E27FC236}">
                <a16:creationId xmlns:a16="http://schemas.microsoft.com/office/drawing/2014/main" id="{50BC7999-1A40-4A2A-833E-A4434F850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4525" name="Line 19">
            <a:extLst>
              <a:ext uri="{FF2B5EF4-FFF2-40B4-BE49-F238E27FC236}">
                <a16:creationId xmlns:a16="http://schemas.microsoft.com/office/drawing/2014/main" id="{3AA67875-E236-46AA-A4A0-EA7FDDF9E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79885" name="Picture 20" descr="alarm_clock_ringing">
            <a:extLst>
              <a:ext uri="{FF2B5EF4-FFF2-40B4-BE49-F238E27FC236}">
                <a16:creationId xmlns:a16="http://schemas.microsoft.com/office/drawing/2014/main" id="{F71EFCB9-C960-45AF-83AE-8B981A00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6" name="TextBox 1">
            <a:extLst>
              <a:ext uri="{FF2B5EF4-FFF2-40B4-BE49-F238E27FC236}">
                <a16:creationId xmlns:a16="http://schemas.microsoft.com/office/drawing/2014/main" id="{4ABC0D6B-D38A-4AA9-82F1-520D355DE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>
            <a:extLst>
              <a:ext uri="{FF2B5EF4-FFF2-40B4-BE49-F238E27FC236}">
                <a16:creationId xmlns:a16="http://schemas.microsoft.com/office/drawing/2014/main" id="{D0DA165D-A5E6-4558-B9BC-3A044436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5539" name="Slide Number Placeholder 6">
            <a:extLst>
              <a:ext uri="{FF2B5EF4-FFF2-40B4-BE49-F238E27FC236}">
                <a16:creationId xmlns:a16="http://schemas.microsoft.com/office/drawing/2014/main" id="{3D8F023F-D91E-46CE-AE01-193EB55B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6B08DDF-8228-4D46-BDB5-8FC60FA6D0E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DAD52AF-CE67-4136-A4E7-DE3DA713A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CB498F14-3773-4854-9AAB-7221321DB1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>
            <a:extLst>
              <a:ext uri="{FF2B5EF4-FFF2-40B4-BE49-F238E27FC236}">
                <a16:creationId xmlns:a16="http://schemas.microsoft.com/office/drawing/2014/main" id="{F8BAED3F-D0BB-49BF-9474-6CE80C1DDDA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80902" name="Picture 5" descr="underline_base">
            <a:extLst>
              <a:ext uri="{FF2B5EF4-FFF2-40B4-BE49-F238E27FC236}">
                <a16:creationId xmlns:a16="http://schemas.microsoft.com/office/drawing/2014/main" id="{87370722-4877-48B9-AFEE-7FC3A7F5FB9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>
            <a:extLst>
              <a:ext uri="{FF2B5EF4-FFF2-40B4-BE49-F238E27FC236}">
                <a16:creationId xmlns:a16="http://schemas.microsoft.com/office/drawing/2014/main" id="{C7872474-51F5-46CD-9265-98E84665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6563" name="Slide Number Placeholder 6">
            <a:extLst>
              <a:ext uri="{FF2B5EF4-FFF2-40B4-BE49-F238E27FC236}">
                <a16:creationId xmlns:a16="http://schemas.microsoft.com/office/drawing/2014/main" id="{F3210CDF-E3F4-4F93-A15D-1A39D4D2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CC9D3B3-6708-4DFB-89E6-ED9BEA211627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276268AC-4884-45AB-A4FF-99EDF74A6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276BFC0A-EC24-42C6-B7FC-AFB5E8BD69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r>
              <a:rPr lang="en-US" altLang="en-US"/>
              <a:t>TCP creates rdt service on top of IP</a:t>
            </a:r>
            <a:r>
              <a:rPr lang="ja-JP" altLang="en-US"/>
              <a:t>’</a:t>
            </a:r>
            <a:r>
              <a:rPr lang="en-US" altLang="ja-JP"/>
              <a:t>s unreliable service</a:t>
            </a:r>
          </a:p>
          <a:p>
            <a:pPr lvl="1"/>
            <a:r>
              <a:rPr lang="en-US" altLang="en-US"/>
              <a:t>pipelined segments</a:t>
            </a:r>
          </a:p>
          <a:p>
            <a:pPr lvl="1"/>
            <a:r>
              <a:rPr lang="en-US" altLang="en-US"/>
              <a:t>cumulative acks</a:t>
            </a:r>
          </a:p>
          <a:p>
            <a:pPr lvl="1"/>
            <a:r>
              <a:rPr lang="en-US" altLang="en-US"/>
              <a:t>single retransmission timer</a:t>
            </a:r>
          </a:p>
          <a:p>
            <a:r>
              <a:rPr lang="en-US" altLang="en-US"/>
              <a:t>retransmissions  triggered by:</a:t>
            </a:r>
          </a:p>
          <a:p>
            <a:pPr lvl="1"/>
            <a:r>
              <a:rPr lang="en-US" altLang="en-US"/>
              <a:t>timeout events</a:t>
            </a:r>
          </a:p>
          <a:p>
            <a:pPr lvl="1"/>
            <a:r>
              <a:rPr lang="en-US" altLang="en-US"/>
              <a:t>duplicate acks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6566" name="Rectangle 4">
            <a:extLst>
              <a:ext uri="{FF2B5EF4-FFF2-40B4-BE49-F238E27FC236}">
                <a16:creationId xmlns:a16="http://schemas.microsoft.com/office/drawing/2014/main" id="{0FA6DAE8-30D1-4434-A243-175AFE7143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let</a:t>
            </a:r>
            <a:r>
              <a:rPr lang="ja-JP" altLang="en-US"/>
              <a:t>’</a:t>
            </a:r>
            <a:r>
              <a:rPr lang="en-US" altLang="ja-JP"/>
              <a:t>s initially consider simplified TCP sender:</a:t>
            </a:r>
          </a:p>
          <a:p>
            <a:pPr lvl="1"/>
            <a:r>
              <a:rPr lang="en-US" altLang="en-US"/>
              <a:t>ignore duplicate acks</a:t>
            </a:r>
          </a:p>
          <a:p>
            <a:pPr lvl="1"/>
            <a:r>
              <a:rPr lang="en-US" altLang="en-US"/>
              <a:t>ignore flow control, congestion control</a:t>
            </a:r>
          </a:p>
        </p:txBody>
      </p:sp>
      <p:pic>
        <p:nvPicPr>
          <p:cNvPr id="81926" name="Picture 5" descr="underline_base">
            <a:extLst>
              <a:ext uri="{FF2B5EF4-FFF2-40B4-BE49-F238E27FC236}">
                <a16:creationId xmlns:a16="http://schemas.microsoft.com/office/drawing/2014/main" id="{50CEFE81-0B2A-444B-91D6-6B406B16E13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>
            <a:extLst>
              <a:ext uri="{FF2B5EF4-FFF2-40B4-BE49-F238E27FC236}">
                <a16:creationId xmlns:a16="http://schemas.microsoft.com/office/drawing/2014/main" id="{0751ACEF-52FA-4445-AB7D-6EF47382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7587" name="Slide Number Placeholder 6">
            <a:extLst>
              <a:ext uri="{FF2B5EF4-FFF2-40B4-BE49-F238E27FC236}">
                <a16:creationId xmlns:a16="http://schemas.microsoft.com/office/drawing/2014/main" id="{656CF631-848B-4CB7-8FDC-CF1CAA5A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15368D2-1DD3-43CB-8095-2061CFD9297C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80F2C3C-608B-4527-B9F2-282C68B64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events: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2D53822F-5BA7-4281-B4D7-828E049FAC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data rcvd from app: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create segment with seq #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seq # is byte-stream number of first data byte in  segment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start timer if not already running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think of timer as for oldest unacked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expiration interval: </a:t>
            </a:r>
            <a:r>
              <a:rPr lang="en-US" sz="2000" b="1">
                <a:latin typeface="Courier New" charset="0"/>
                <a:ea typeface="ＭＳ Ｐゴシック" charset="0"/>
              </a:rPr>
              <a:t>TimeOutInterval</a:t>
            </a:r>
            <a:r>
              <a:rPr lang="en-US">
                <a:latin typeface="Courier New" charset="0"/>
                <a:ea typeface="ＭＳ Ｐゴシック" charset="0"/>
              </a:rPr>
              <a:t> </a:t>
            </a:r>
            <a:endParaRPr lang="en-US">
              <a:ea typeface="ＭＳ Ｐゴシック" charset="0"/>
            </a:endParaRPr>
          </a:p>
        </p:txBody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E1259A65-5FBB-4B28-BDF5-737E3C1B608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timeout: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retransmit segment that caused timeout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ack rcvd: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if ack acknowledges previously unacked segments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update what is known to be ACKed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start timer if there are  still unacked segments</a:t>
            </a:r>
          </a:p>
          <a:p>
            <a:pPr lvl="1">
              <a:buFont typeface="Wingdings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82950" name="Picture 5" descr="underline_base">
            <a:extLst>
              <a:ext uri="{FF2B5EF4-FFF2-40B4-BE49-F238E27FC236}">
                <a16:creationId xmlns:a16="http://schemas.microsoft.com/office/drawing/2014/main" id="{0E18F9FA-2D9D-4C3F-9AFD-B50E23C41B7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>
            <a:extLst>
              <a:ext uri="{FF2B5EF4-FFF2-40B4-BE49-F238E27FC236}">
                <a16:creationId xmlns:a16="http://schemas.microsoft.com/office/drawing/2014/main" id="{D118590D-3199-4F2F-A410-DB1C3C53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8611" name="Slide Number Placeholder 6">
            <a:extLst>
              <a:ext uri="{FF2B5EF4-FFF2-40B4-BE49-F238E27FC236}">
                <a16:creationId xmlns:a16="http://schemas.microsoft.com/office/drawing/2014/main" id="{2D5AA5F8-12D6-4ACB-B307-41DE92D4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7CE48F9-5C44-47BB-A32F-A4077B3B311E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pic>
        <p:nvPicPr>
          <p:cNvPr id="83971" name="Picture 29" descr="underline_base">
            <a:extLst>
              <a:ext uri="{FF2B5EF4-FFF2-40B4-BE49-F238E27FC236}">
                <a16:creationId xmlns:a16="http://schemas.microsoft.com/office/drawing/2014/main" id="{F3FA4931-7BB9-491C-B127-287B95D1CE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Oval 7">
            <a:extLst>
              <a:ext uri="{FF2B5EF4-FFF2-40B4-BE49-F238E27FC236}">
                <a16:creationId xmlns:a16="http://schemas.microsoft.com/office/drawing/2014/main" id="{A18433D3-C789-4C7F-9C6F-3BF2DE3B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14" name="Oval 6">
            <a:extLst>
              <a:ext uri="{FF2B5EF4-FFF2-40B4-BE49-F238E27FC236}">
                <a16:creationId xmlns:a16="http://schemas.microsoft.com/office/drawing/2014/main" id="{0CB7D9C5-63CD-4BC1-862E-5263CDC6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15" name="Rectangle 2">
            <a:extLst>
              <a:ext uri="{FF2B5EF4-FFF2-40B4-BE49-F238E27FC236}">
                <a16:creationId xmlns:a16="http://schemas.microsoft.com/office/drawing/2014/main" id="{C353F2FE-1BCE-4E6A-B721-49A2809DD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</a:t>
            </a:r>
            <a:r>
              <a:rPr lang="en-US" sz="3200">
                <a:ea typeface="ＭＳ Ｐゴシック" charset="0"/>
                <a:cs typeface="+mj-cs"/>
              </a:rPr>
              <a:t>(simplified)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8616" name="Text Box 5">
            <a:extLst>
              <a:ext uri="{FF2B5EF4-FFF2-40B4-BE49-F238E27FC236}">
                <a16:creationId xmlns:a16="http://schemas.microsoft.com/office/drawing/2014/main" id="{63C96B75-2A41-4F58-BCE2-32FC7D1CD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wait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for 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event</a:t>
            </a:r>
          </a:p>
        </p:txBody>
      </p:sp>
      <p:sp>
        <p:nvSpPr>
          <p:cNvPr id="68617" name="Line 8">
            <a:extLst>
              <a:ext uri="{FF2B5EF4-FFF2-40B4-BE49-F238E27FC236}">
                <a16:creationId xmlns:a16="http://schemas.microsoft.com/office/drawing/2014/main" id="{D65100B6-5782-4487-9126-3B7A63967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18" name="Text Box 9">
            <a:extLst>
              <a:ext uri="{FF2B5EF4-FFF2-40B4-BE49-F238E27FC236}">
                <a16:creationId xmlns:a16="http://schemas.microsoft.com/office/drawing/2014/main" id="{E29F0201-6201-4D41-9F62-6F3FEE3F2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latin typeface="Arial" charset="0"/>
              </a:rPr>
              <a:t>NextSeqNum = InitialSeqNum</a:t>
            </a:r>
          </a:p>
          <a:p>
            <a:pPr algn="l">
              <a:defRPr/>
            </a:pPr>
            <a:r>
              <a:rPr lang="en-US" sz="1400">
                <a:latin typeface="Arial" charset="0"/>
              </a:rPr>
              <a:t>SendBase = InitialSeqNum</a:t>
            </a:r>
          </a:p>
        </p:txBody>
      </p:sp>
      <p:sp>
        <p:nvSpPr>
          <p:cNvPr id="68619" name="Line 10">
            <a:extLst>
              <a:ext uri="{FF2B5EF4-FFF2-40B4-BE49-F238E27FC236}">
                <a16:creationId xmlns:a16="http://schemas.microsoft.com/office/drawing/2014/main" id="{4DF8D4F9-4EFA-43CD-82C6-8D76C7033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20" name="Text Box 11">
            <a:extLst>
              <a:ext uri="{FF2B5EF4-FFF2-40B4-BE49-F238E27FC236}">
                <a16:creationId xmlns:a16="http://schemas.microsoft.com/office/drawing/2014/main" id="{D1D8583B-48F7-44FE-83F5-542285B8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Symbol" charset="0"/>
              </a:rPr>
              <a:t>L</a:t>
            </a:r>
          </a:p>
        </p:txBody>
      </p:sp>
      <p:grpSp>
        <p:nvGrpSpPr>
          <p:cNvPr id="83980" name="Group 23">
            <a:extLst>
              <a:ext uri="{FF2B5EF4-FFF2-40B4-BE49-F238E27FC236}">
                <a16:creationId xmlns:a16="http://schemas.microsoft.com/office/drawing/2014/main" id="{2368F9FC-8B72-4FC1-A6EA-1AA76AD1FE73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8633" name="Text Box 12">
              <a:extLst>
                <a:ext uri="{FF2B5EF4-FFF2-40B4-BE49-F238E27FC236}">
                  <a16:creationId xmlns:a16="http://schemas.microsoft.com/office/drawing/2014/main" id="{C74896BE-38B4-4E75-AEE6-59AA2D15B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05000"/>
                </a:lnSpc>
              </a:pPr>
              <a:r>
                <a:rPr lang="en-US" altLang="en-US"/>
                <a:t>create segment, seq. #: NextSeqNum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en-US"/>
                <a:t>pass segment to IP (i.e., </a:t>
              </a:r>
              <a:r>
                <a:rPr lang="ja-JP" altLang="en-US"/>
                <a:t>“</a:t>
              </a:r>
              <a:r>
                <a:rPr lang="en-US" altLang="ja-JP"/>
                <a:t>send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en-US"/>
                <a:t>NextSeqNum = NextSeqNum + length(data)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en-US"/>
                <a:t>if (timer currently not running)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en-US"/>
                <a:t>    start timer</a:t>
              </a:r>
            </a:p>
            <a:p>
              <a:pPr algn="l"/>
              <a:r>
                <a:rPr lang="en-US" altLang="en-US"/>
                <a:t>                 </a:t>
              </a:r>
            </a:p>
          </p:txBody>
        </p:sp>
        <p:sp>
          <p:nvSpPr>
            <p:cNvPr id="68634" name="Text Box 13">
              <a:extLst>
                <a:ext uri="{FF2B5EF4-FFF2-40B4-BE49-F238E27FC236}">
                  <a16:creationId xmlns:a16="http://schemas.microsoft.com/office/drawing/2014/main" id="{239757FC-EBA2-4652-8DE8-FDFD45DB8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data received from application above</a:t>
              </a:r>
            </a:p>
          </p:txBody>
        </p:sp>
        <p:sp>
          <p:nvSpPr>
            <p:cNvPr id="68635" name="Line 15">
              <a:extLst>
                <a:ext uri="{FF2B5EF4-FFF2-40B4-BE49-F238E27FC236}">
                  <a16:creationId xmlns:a16="http://schemas.microsoft.com/office/drawing/2014/main" id="{407DA90C-E7CF-4D27-80D2-5BDFB0100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3981" name="Group 20">
            <a:extLst>
              <a:ext uri="{FF2B5EF4-FFF2-40B4-BE49-F238E27FC236}">
                <a16:creationId xmlns:a16="http://schemas.microsoft.com/office/drawing/2014/main" id="{A9F317D8-5D01-42CD-9F3B-28B5D6ADF2E7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>
              <a:extLst>
                <a:ext uri="{FF2B5EF4-FFF2-40B4-BE49-F238E27FC236}">
                  <a16:creationId xmlns:a16="http://schemas.microsoft.com/office/drawing/2014/main" id="{22082452-65AD-4C52-87AE-9B025153C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/>
                <a:t>retransmit not-yet-acked segment         	with smallest seq. #</a:t>
              </a:r>
            </a:p>
            <a:p>
              <a:pPr algn="l">
                <a:defRPr/>
              </a:pPr>
              <a:r>
                <a:rPr lang="en-US"/>
                <a:t>start timer</a:t>
              </a:r>
            </a:p>
          </p:txBody>
        </p:sp>
        <p:sp>
          <p:nvSpPr>
            <p:cNvPr id="68631" name="Text Box 17">
              <a:extLst>
                <a:ext uri="{FF2B5EF4-FFF2-40B4-BE49-F238E27FC236}">
                  <a16:creationId xmlns:a16="http://schemas.microsoft.com/office/drawing/2014/main" id="{98A90A10-FBD7-410D-8492-54543B1CD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timeout</a:t>
              </a:r>
            </a:p>
          </p:txBody>
        </p:sp>
        <p:sp>
          <p:nvSpPr>
            <p:cNvPr id="68632" name="Line 18">
              <a:extLst>
                <a:ext uri="{FF2B5EF4-FFF2-40B4-BE49-F238E27FC236}">
                  <a16:creationId xmlns:a16="http://schemas.microsoft.com/office/drawing/2014/main" id="{E68E1AF8-335C-431C-8917-359812549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3982" name="Group 24">
            <a:extLst>
              <a:ext uri="{FF2B5EF4-FFF2-40B4-BE49-F238E27FC236}">
                <a16:creationId xmlns:a16="http://schemas.microsoft.com/office/drawing/2014/main" id="{790F6C5C-7761-4766-8EF8-24694910ADAE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8627" name="Text Box 3">
              <a:extLst>
                <a:ext uri="{FF2B5EF4-FFF2-40B4-BE49-F238E27FC236}">
                  <a16:creationId xmlns:a16="http://schemas.microsoft.com/office/drawing/2014/main" id="{2C38AA00-C476-4ED4-8AF9-143C9C7C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latin typeface="Arial" panose="020B0604020202020204" pitchFamily="34" charset="0"/>
                </a:rPr>
                <a:t>if (y &gt; SendBase) {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  SendBase = y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  /* SendBase–1: last cumulatively ACKed byte */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  if (there are currently not-yet-acked segments)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       start timer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     else stop timer </a:t>
              </a:r>
            </a:p>
            <a:p>
              <a:pPr algn="l"/>
              <a:r>
                <a:rPr lang="en-US" altLang="en-US">
                  <a:latin typeface="Arial" panose="020B0604020202020204" pitchFamily="34" charset="0"/>
                </a:rPr>
                <a:t>     } </a:t>
              </a:r>
            </a:p>
          </p:txBody>
        </p:sp>
        <p:sp>
          <p:nvSpPr>
            <p:cNvPr id="68628" name="Text Box 21">
              <a:extLst>
                <a:ext uri="{FF2B5EF4-FFF2-40B4-BE49-F238E27FC236}">
                  <a16:creationId xmlns:a16="http://schemas.microsoft.com/office/drawing/2014/main" id="{FB7FEE7E-8807-4B9C-ADD1-30943C007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ACK received, with ACK field value y </a:t>
              </a:r>
            </a:p>
          </p:txBody>
        </p:sp>
        <p:sp>
          <p:nvSpPr>
            <p:cNvPr id="68629" name="Line 22">
              <a:extLst>
                <a:ext uri="{FF2B5EF4-FFF2-40B4-BE49-F238E27FC236}">
                  <a16:creationId xmlns:a16="http://schemas.microsoft.com/office/drawing/2014/main" id="{0C5D36C0-02C0-41C1-9CC6-7A962416C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3983" name="Freeform 26">
            <a:extLst>
              <a:ext uri="{FF2B5EF4-FFF2-40B4-BE49-F238E27FC236}">
                <a16:creationId xmlns:a16="http://schemas.microsoft.com/office/drawing/2014/main" id="{45C0DDC8-145E-491E-B39B-E13E903B2FD8}"/>
              </a:ext>
            </a:extLst>
          </p:cNvPr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4" name="Freeform 27">
            <a:extLst>
              <a:ext uri="{FF2B5EF4-FFF2-40B4-BE49-F238E27FC236}">
                <a16:creationId xmlns:a16="http://schemas.microsoft.com/office/drawing/2014/main" id="{3335761B-78E3-4F6B-8F4A-3659310367A4}"/>
              </a:ext>
            </a:extLst>
          </p:cNvPr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5" name="Freeform 28">
            <a:extLst>
              <a:ext uri="{FF2B5EF4-FFF2-40B4-BE49-F238E27FC236}">
                <a16:creationId xmlns:a16="http://schemas.microsoft.com/office/drawing/2014/main" id="{13788322-28D9-4169-8A8E-930AF2DDD330}"/>
              </a:ext>
            </a:extLst>
          </p:cNvPr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3F3BAD21-2075-4505-8EC1-A02FDDD7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15F4D0F4-F542-443B-B1F9-5265B97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B3C4384-4A6B-48D3-9F1B-6E010FD4C52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F3C522D5-77F0-456A-B2D1-079FDC6DA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9637" name="Text Box 105">
            <a:extLst>
              <a:ext uri="{FF2B5EF4-FFF2-40B4-BE49-F238E27FC236}">
                <a16:creationId xmlns:a16="http://schemas.microsoft.com/office/drawing/2014/main" id="{DFD4B9CC-72BB-42AB-947E-EE796798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lost ACK scenario</a:t>
            </a:r>
            <a:endParaRPr lang="en-US" sz="1000"/>
          </a:p>
        </p:txBody>
      </p:sp>
      <p:sp>
        <p:nvSpPr>
          <p:cNvPr id="69638" name="Line 99">
            <a:extLst>
              <a:ext uri="{FF2B5EF4-FFF2-40B4-BE49-F238E27FC236}">
                <a16:creationId xmlns:a16="http://schemas.microsoft.com/office/drawing/2014/main" id="{0DA70E52-DF38-47BC-B811-CF7CADC75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>
            <a:extLst>
              <a:ext uri="{FF2B5EF4-FFF2-40B4-BE49-F238E27FC236}">
                <a16:creationId xmlns:a16="http://schemas.microsoft.com/office/drawing/2014/main" id="{102140EC-B308-4138-9F71-156114B1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>
            <a:extLst>
              <a:ext uri="{FF2B5EF4-FFF2-40B4-BE49-F238E27FC236}">
                <a16:creationId xmlns:a16="http://schemas.microsoft.com/office/drawing/2014/main" id="{EFD6848B-7F0D-41A1-A47D-053EFB8E3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>
            <a:extLst>
              <a:ext uri="{FF2B5EF4-FFF2-40B4-BE49-F238E27FC236}">
                <a16:creationId xmlns:a16="http://schemas.microsoft.com/office/drawing/2014/main" id="{793EE8A6-FE1B-42BA-ABEC-25BBCFBC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B</a:t>
            </a:r>
          </a:p>
        </p:txBody>
      </p:sp>
      <p:sp>
        <p:nvSpPr>
          <p:cNvPr id="69642" name="Text Box 111">
            <a:extLst>
              <a:ext uri="{FF2B5EF4-FFF2-40B4-BE49-F238E27FC236}">
                <a16:creationId xmlns:a16="http://schemas.microsoft.com/office/drawing/2014/main" id="{0BE05A66-A9A1-4DD9-8705-644C0937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A</a:t>
            </a:r>
          </a:p>
        </p:txBody>
      </p:sp>
      <p:sp>
        <p:nvSpPr>
          <p:cNvPr id="69643" name="Rectangle 112">
            <a:extLst>
              <a:ext uri="{FF2B5EF4-FFF2-40B4-BE49-F238E27FC236}">
                <a16:creationId xmlns:a16="http://schemas.microsoft.com/office/drawing/2014/main" id="{04CA00AA-8E7C-4000-99F6-7B07F2CA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4" name="Text Box 113">
            <a:extLst>
              <a:ext uri="{FF2B5EF4-FFF2-40B4-BE49-F238E27FC236}">
                <a16:creationId xmlns:a16="http://schemas.microsoft.com/office/drawing/2014/main" id="{D4FAF833-6CEF-476D-9961-B69E87F9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Seq=92, 8 bytes of data</a:t>
            </a:r>
          </a:p>
        </p:txBody>
      </p:sp>
      <p:sp>
        <p:nvSpPr>
          <p:cNvPr id="69645" name="Rectangle 114">
            <a:extLst>
              <a:ext uri="{FF2B5EF4-FFF2-40B4-BE49-F238E27FC236}">
                <a16:creationId xmlns:a16="http://schemas.microsoft.com/office/drawing/2014/main" id="{82428CAC-40BC-4045-B5AF-DF034CAB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6" name="Text Box 115">
            <a:extLst>
              <a:ext uri="{FF2B5EF4-FFF2-40B4-BE49-F238E27FC236}">
                <a16:creationId xmlns:a16="http://schemas.microsoft.com/office/drawing/2014/main" id="{8C2D529E-769B-4213-BED1-F794EDC1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charset="0"/>
            </a:endParaRPr>
          </a:p>
        </p:txBody>
      </p:sp>
      <p:sp>
        <p:nvSpPr>
          <p:cNvPr id="69647" name="Line 118">
            <a:extLst>
              <a:ext uri="{FF2B5EF4-FFF2-40B4-BE49-F238E27FC236}">
                <a16:creationId xmlns:a16="http://schemas.microsoft.com/office/drawing/2014/main" id="{C7574DC7-2FD3-4062-AE22-C667AD7A9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>
            <a:extLst>
              <a:ext uri="{FF2B5EF4-FFF2-40B4-BE49-F238E27FC236}">
                <a16:creationId xmlns:a16="http://schemas.microsoft.com/office/drawing/2014/main" id="{F89543C6-22F0-454A-8B03-44BFE6A0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>
            <a:extLst>
              <a:ext uri="{FF2B5EF4-FFF2-40B4-BE49-F238E27FC236}">
                <a16:creationId xmlns:a16="http://schemas.microsoft.com/office/drawing/2014/main" id="{1699985C-86B9-4286-AC3A-4E1B7E8C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50" name="Text Box 123">
            <a:extLst>
              <a:ext uri="{FF2B5EF4-FFF2-40B4-BE49-F238E27FC236}">
                <a16:creationId xmlns:a16="http://schemas.microsoft.com/office/drawing/2014/main" id="{DC8D5DD3-B49A-4EA8-B3FE-3DAC4120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Seq=92, 8 bytes of data</a:t>
            </a:r>
          </a:p>
        </p:txBody>
      </p:sp>
      <p:sp>
        <p:nvSpPr>
          <p:cNvPr id="69651" name="Text Box 124">
            <a:extLst>
              <a:ext uri="{FF2B5EF4-FFF2-40B4-BE49-F238E27FC236}">
                <a16:creationId xmlns:a16="http://schemas.microsoft.com/office/drawing/2014/main" id="{0DFBFF14-F6B0-4630-B3CE-8AC35013D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>
            <a:extLst>
              <a:ext uri="{FF2B5EF4-FFF2-40B4-BE49-F238E27FC236}">
                <a16:creationId xmlns:a16="http://schemas.microsoft.com/office/drawing/2014/main" id="{89AA5ADF-9F51-4B05-B41B-2C53695B36A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timeout</a:t>
            </a:r>
          </a:p>
        </p:txBody>
      </p:sp>
      <p:sp>
        <p:nvSpPr>
          <p:cNvPr id="69653" name="Line 127">
            <a:extLst>
              <a:ext uri="{FF2B5EF4-FFF2-40B4-BE49-F238E27FC236}">
                <a16:creationId xmlns:a16="http://schemas.microsoft.com/office/drawing/2014/main" id="{03DCB746-5EA7-415E-8AF4-A585480C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>
            <a:extLst>
              <a:ext uri="{FF2B5EF4-FFF2-40B4-BE49-F238E27FC236}">
                <a16:creationId xmlns:a16="http://schemas.microsoft.com/office/drawing/2014/main" id="{B1004F47-1C89-4043-895C-2F1342F8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55" name="Text Box 129">
            <a:extLst>
              <a:ext uri="{FF2B5EF4-FFF2-40B4-BE49-F238E27FC236}">
                <a16:creationId xmlns:a16="http://schemas.microsoft.com/office/drawing/2014/main" id="{F4F25A46-3F51-4D7D-9C41-A84F53878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85015" name="Group 134">
            <a:extLst>
              <a:ext uri="{FF2B5EF4-FFF2-40B4-BE49-F238E27FC236}">
                <a16:creationId xmlns:a16="http://schemas.microsoft.com/office/drawing/2014/main" id="{2F24D8C8-E481-461C-9CCA-5EAC28BE03CB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>
              <a:extLst>
                <a:ext uri="{FF2B5EF4-FFF2-40B4-BE49-F238E27FC236}">
                  <a16:creationId xmlns:a16="http://schemas.microsoft.com/office/drawing/2014/main" id="{67FAD4EC-5049-48AA-9153-6BFE2EC19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>
              <a:extLst>
                <a:ext uri="{FF2B5EF4-FFF2-40B4-BE49-F238E27FC236}">
                  <a16:creationId xmlns:a16="http://schemas.microsoft.com/office/drawing/2014/main" id="{42D1FC70-71C2-45BB-BF6E-C21432D2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16" name="Group 135">
            <a:extLst>
              <a:ext uri="{FF2B5EF4-FFF2-40B4-BE49-F238E27FC236}">
                <a16:creationId xmlns:a16="http://schemas.microsoft.com/office/drawing/2014/main" id="{85CED098-CCA3-4475-B009-F64925063C3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>
              <a:extLst>
                <a:ext uri="{FF2B5EF4-FFF2-40B4-BE49-F238E27FC236}">
                  <a16:creationId xmlns:a16="http://schemas.microsoft.com/office/drawing/2014/main" id="{789DE783-9489-47C6-8A78-2C88088D3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>
              <a:extLst>
                <a:ext uri="{FF2B5EF4-FFF2-40B4-BE49-F238E27FC236}">
                  <a16:creationId xmlns:a16="http://schemas.microsoft.com/office/drawing/2014/main" id="{35DFC385-3848-4853-9CA1-14419AEE8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>
            <a:extLst>
              <a:ext uri="{FF2B5EF4-FFF2-40B4-BE49-F238E27FC236}">
                <a16:creationId xmlns:a16="http://schemas.microsoft.com/office/drawing/2014/main" id="{DD5018C6-2A3D-4068-B648-E5BC2FE1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premature timeout</a:t>
            </a:r>
            <a:endParaRPr lang="en-US" sz="1000"/>
          </a:p>
        </p:txBody>
      </p:sp>
      <p:sp>
        <p:nvSpPr>
          <p:cNvPr id="69659" name="Line 173">
            <a:extLst>
              <a:ext uri="{FF2B5EF4-FFF2-40B4-BE49-F238E27FC236}">
                <a16:creationId xmlns:a16="http://schemas.microsoft.com/office/drawing/2014/main" id="{CABF9D67-D2CD-4727-B269-0F2A04234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>
            <a:extLst>
              <a:ext uri="{FF2B5EF4-FFF2-40B4-BE49-F238E27FC236}">
                <a16:creationId xmlns:a16="http://schemas.microsoft.com/office/drawing/2014/main" id="{85B30CE8-85BC-4C3C-B1D8-F97753957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>
            <a:extLst>
              <a:ext uri="{FF2B5EF4-FFF2-40B4-BE49-F238E27FC236}">
                <a16:creationId xmlns:a16="http://schemas.microsoft.com/office/drawing/2014/main" id="{18B895A7-264F-4A7A-9EE8-B5BCC0A7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>
            <a:extLst>
              <a:ext uri="{FF2B5EF4-FFF2-40B4-BE49-F238E27FC236}">
                <a16:creationId xmlns:a16="http://schemas.microsoft.com/office/drawing/2014/main" id="{4744AC73-C5CB-4199-AC0B-8EA38B0E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B</a:t>
            </a:r>
          </a:p>
        </p:txBody>
      </p:sp>
      <p:sp>
        <p:nvSpPr>
          <p:cNvPr id="69663" name="Text Box 181">
            <a:extLst>
              <a:ext uri="{FF2B5EF4-FFF2-40B4-BE49-F238E27FC236}">
                <a16:creationId xmlns:a16="http://schemas.microsoft.com/office/drawing/2014/main" id="{ED048419-7001-4337-95AA-EDB35817C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A</a:t>
            </a:r>
          </a:p>
        </p:txBody>
      </p:sp>
      <p:sp>
        <p:nvSpPr>
          <p:cNvPr id="69664" name="Rectangle 182">
            <a:extLst>
              <a:ext uri="{FF2B5EF4-FFF2-40B4-BE49-F238E27FC236}">
                <a16:creationId xmlns:a16="http://schemas.microsoft.com/office/drawing/2014/main" id="{CFC28EBD-73A9-4D7F-AA55-87CC43C51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5" name="Text Box 183">
            <a:extLst>
              <a:ext uri="{FF2B5EF4-FFF2-40B4-BE49-F238E27FC236}">
                <a16:creationId xmlns:a16="http://schemas.microsoft.com/office/drawing/2014/main" id="{E935046C-3929-489D-82F2-9A797A14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Seq=92, 8 bytes of data</a:t>
            </a:r>
          </a:p>
        </p:txBody>
      </p:sp>
      <p:grpSp>
        <p:nvGrpSpPr>
          <p:cNvPr id="85025" name="Group 202">
            <a:extLst>
              <a:ext uri="{FF2B5EF4-FFF2-40B4-BE49-F238E27FC236}">
                <a16:creationId xmlns:a16="http://schemas.microsoft.com/office/drawing/2014/main" id="{B94FB021-6A9B-4A17-8E1A-7746929CC5B9}"/>
              </a:ext>
            </a:extLst>
          </p:cNvPr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>
              <a:extLst>
                <a:ext uri="{FF2B5EF4-FFF2-40B4-BE49-F238E27FC236}">
                  <a16:creationId xmlns:a16="http://schemas.microsoft.com/office/drawing/2014/main" id="{848722E8-4B36-422A-A4DF-A9AB8C48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7" name="Text Box 185">
              <a:extLst>
                <a:ext uri="{FF2B5EF4-FFF2-40B4-BE49-F238E27FC236}">
                  <a16:creationId xmlns:a16="http://schemas.microsoft.com/office/drawing/2014/main" id="{16D8BF5B-3EFE-41C5-B22A-7E7A32C30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69667" name="Line 186">
            <a:extLst>
              <a:ext uri="{FF2B5EF4-FFF2-40B4-BE49-F238E27FC236}">
                <a16:creationId xmlns:a16="http://schemas.microsoft.com/office/drawing/2014/main" id="{042E0169-B7BF-438E-A3B8-565972A79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>
            <a:extLst>
              <a:ext uri="{FF2B5EF4-FFF2-40B4-BE49-F238E27FC236}">
                <a16:creationId xmlns:a16="http://schemas.microsoft.com/office/drawing/2014/main" id="{5E839375-53B4-4B20-A414-24860F102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>
            <a:extLst>
              <a:ext uri="{FF2B5EF4-FFF2-40B4-BE49-F238E27FC236}">
                <a16:creationId xmlns:a16="http://schemas.microsoft.com/office/drawing/2014/main" id="{AE2B8BC1-3E31-4B3D-AD12-0C071497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70" name="Text Box 189">
            <a:extLst>
              <a:ext uri="{FF2B5EF4-FFF2-40B4-BE49-F238E27FC236}">
                <a16:creationId xmlns:a16="http://schemas.microsoft.com/office/drawing/2014/main" id="{34FE92B0-22BA-4B3E-8B86-DA65F3B9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Seq=92,  8</a:t>
            </a:r>
          </a:p>
          <a:p>
            <a:pPr algn="l">
              <a:defRPr/>
            </a:pPr>
            <a:r>
              <a:rPr lang="en-US" sz="1400"/>
              <a:t>bytes of data</a:t>
            </a:r>
          </a:p>
        </p:txBody>
      </p:sp>
      <p:sp>
        <p:nvSpPr>
          <p:cNvPr id="69671" name="Text Box 191">
            <a:extLst>
              <a:ext uri="{FF2B5EF4-FFF2-40B4-BE49-F238E27FC236}">
                <a16:creationId xmlns:a16="http://schemas.microsoft.com/office/drawing/2014/main" id="{D84B104C-4D97-41C2-9D18-216A06392EE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timeout</a:t>
            </a:r>
          </a:p>
        </p:txBody>
      </p:sp>
      <p:sp>
        <p:nvSpPr>
          <p:cNvPr id="69672" name="Line 192">
            <a:extLst>
              <a:ext uri="{FF2B5EF4-FFF2-40B4-BE49-F238E27FC236}">
                <a16:creationId xmlns:a16="http://schemas.microsoft.com/office/drawing/2014/main" id="{D552064A-D696-4587-B952-CCE464924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>
            <a:extLst>
              <a:ext uri="{FF2B5EF4-FFF2-40B4-BE49-F238E27FC236}">
                <a16:creationId xmlns:a16="http://schemas.microsoft.com/office/drawing/2014/main" id="{6480E300-359B-4125-96A9-23A38B87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74" name="Text Box 194">
            <a:extLst>
              <a:ext uri="{FF2B5EF4-FFF2-40B4-BE49-F238E27FC236}">
                <a16:creationId xmlns:a16="http://schemas.microsoft.com/office/drawing/2014/main" id="{866C7922-06BD-443D-B30D-87CC5EFE6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85034" name="Group 195">
            <a:extLst>
              <a:ext uri="{FF2B5EF4-FFF2-40B4-BE49-F238E27FC236}">
                <a16:creationId xmlns:a16="http://schemas.microsoft.com/office/drawing/2014/main" id="{39400D68-8A6B-4139-8FAE-3335158D8D5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>
              <a:extLst>
                <a:ext uri="{FF2B5EF4-FFF2-40B4-BE49-F238E27FC236}">
                  <a16:creationId xmlns:a16="http://schemas.microsoft.com/office/drawing/2014/main" id="{A5D4E1FE-F869-4C6A-A4DF-13E7113C1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>
              <a:extLst>
                <a:ext uri="{FF2B5EF4-FFF2-40B4-BE49-F238E27FC236}">
                  <a16:creationId xmlns:a16="http://schemas.microsoft.com/office/drawing/2014/main" id="{204F36F6-425C-4D54-B99C-554C8F2D9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5" name="Group 198">
            <a:extLst>
              <a:ext uri="{FF2B5EF4-FFF2-40B4-BE49-F238E27FC236}">
                <a16:creationId xmlns:a16="http://schemas.microsoft.com/office/drawing/2014/main" id="{8020FA45-2D54-4EEC-B30D-B6AA7FEF53D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>
              <a:extLst>
                <a:ext uri="{FF2B5EF4-FFF2-40B4-BE49-F238E27FC236}">
                  <a16:creationId xmlns:a16="http://schemas.microsoft.com/office/drawing/2014/main" id="{28EB378B-3072-42CD-B07D-15009BB0C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>
              <a:extLst>
                <a:ext uri="{FF2B5EF4-FFF2-40B4-BE49-F238E27FC236}">
                  <a16:creationId xmlns:a16="http://schemas.microsoft.com/office/drawing/2014/main" id="{B5F57405-3252-43D6-A653-DBB8DFCF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6" name="Group 206">
            <a:extLst>
              <a:ext uri="{FF2B5EF4-FFF2-40B4-BE49-F238E27FC236}">
                <a16:creationId xmlns:a16="http://schemas.microsoft.com/office/drawing/2014/main" id="{CFA1D725-F014-4B57-B677-18B444D87BB8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>
              <a:extLst>
                <a:ext uri="{FF2B5EF4-FFF2-40B4-BE49-F238E27FC236}">
                  <a16:creationId xmlns:a16="http://schemas.microsoft.com/office/drawing/2014/main" id="{0EDC526E-46AD-4BFA-882E-7D57BE9EA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>
              <a:extLst>
                <a:ext uri="{FF2B5EF4-FFF2-40B4-BE49-F238E27FC236}">
                  <a16:creationId xmlns:a16="http://schemas.microsoft.com/office/drawing/2014/main" id="{96C9E633-9F38-44E9-B1C2-9D45D1A2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1" name="Text Box 205">
              <a:extLst>
                <a:ext uri="{FF2B5EF4-FFF2-40B4-BE49-F238E27FC236}">
                  <a16:creationId xmlns:a16="http://schemas.microsoft.com/office/drawing/2014/main" id="{DF90C5AF-95C1-46A6-B27C-C86DA0688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Seq=100, 20 bytes of data</a:t>
              </a:r>
            </a:p>
          </p:txBody>
        </p:sp>
      </p:grpSp>
      <p:sp>
        <p:nvSpPr>
          <p:cNvPr id="69678" name="Line 207">
            <a:extLst>
              <a:ext uri="{FF2B5EF4-FFF2-40B4-BE49-F238E27FC236}">
                <a16:creationId xmlns:a16="http://schemas.microsoft.com/office/drawing/2014/main" id="{91052FEB-D3F4-4D2C-99E3-8773E669E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5038" name="Group 208">
            <a:extLst>
              <a:ext uri="{FF2B5EF4-FFF2-40B4-BE49-F238E27FC236}">
                <a16:creationId xmlns:a16="http://schemas.microsoft.com/office/drawing/2014/main" id="{AF1E1DEA-9FF3-4FD3-B49B-AED1B05E4FEE}"/>
              </a:ext>
            </a:extLst>
          </p:cNvPr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>
              <a:extLst>
                <a:ext uri="{FF2B5EF4-FFF2-40B4-BE49-F238E27FC236}">
                  <a16:creationId xmlns:a16="http://schemas.microsoft.com/office/drawing/2014/main" id="{D895876D-9E7D-47B4-878E-AF804D487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698" name="Text Box 210">
              <a:extLst>
                <a:ext uri="{FF2B5EF4-FFF2-40B4-BE49-F238E27FC236}">
                  <a16:creationId xmlns:a16="http://schemas.microsoft.com/office/drawing/2014/main" id="{9BED39F1-269E-4888-8FE4-126467F6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69680" name="Text Box 211">
            <a:extLst>
              <a:ext uri="{FF2B5EF4-FFF2-40B4-BE49-F238E27FC236}">
                <a16:creationId xmlns:a16="http://schemas.microsoft.com/office/drawing/2014/main" id="{49E8E62E-FDBE-4F05-9B78-428DB5F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SendBase=100</a:t>
            </a:r>
          </a:p>
        </p:txBody>
      </p:sp>
      <p:sp>
        <p:nvSpPr>
          <p:cNvPr id="69681" name="Text Box 212">
            <a:extLst>
              <a:ext uri="{FF2B5EF4-FFF2-40B4-BE49-F238E27FC236}">
                <a16:creationId xmlns:a16="http://schemas.microsoft.com/office/drawing/2014/main" id="{9E4D4044-A7E8-47E5-A228-8580F64FA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SendBase=120</a:t>
            </a:r>
          </a:p>
        </p:txBody>
      </p:sp>
      <p:sp>
        <p:nvSpPr>
          <p:cNvPr id="69682" name="Text Box 213">
            <a:extLst>
              <a:ext uri="{FF2B5EF4-FFF2-40B4-BE49-F238E27FC236}">
                <a16:creationId xmlns:a16="http://schemas.microsoft.com/office/drawing/2014/main" id="{03DCB788-0067-495C-BB3C-E7EB71DDC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SendBase=120</a:t>
            </a:r>
          </a:p>
        </p:txBody>
      </p:sp>
      <p:sp>
        <p:nvSpPr>
          <p:cNvPr id="69683" name="Text Box 214">
            <a:extLst>
              <a:ext uri="{FF2B5EF4-FFF2-40B4-BE49-F238E27FC236}">
                <a16:creationId xmlns:a16="http://schemas.microsoft.com/office/drawing/2014/main" id="{B692CA88-36FA-4219-8844-FA5612DFB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SendBase=92</a:t>
            </a:r>
          </a:p>
        </p:txBody>
      </p:sp>
      <p:pic>
        <p:nvPicPr>
          <p:cNvPr id="85043" name="Picture 218" descr="underline_base">
            <a:extLst>
              <a:ext uri="{FF2B5EF4-FFF2-40B4-BE49-F238E27FC236}">
                <a16:creationId xmlns:a16="http://schemas.microsoft.com/office/drawing/2014/main" id="{836C2A87-8396-411B-B453-76C23743884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44" name="Group 219">
            <a:extLst>
              <a:ext uri="{FF2B5EF4-FFF2-40B4-BE49-F238E27FC236}">
                <a16:creationId xmlns:a16="http://schemas.microsoft.com/office/drawing/2014/main" id="{20D32DA7-DE37-45B1-A2E1-7701F6BB70D6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85054" name="Picture 220" descr="desktop_computer_stylized_medium">
              <a:extLst>
                <a:ext uri="{FF2B5EF4-FFF2-40B4-BE49-F238E27FC236}">
                  <a16:creationId xmlns:a16="http://schemas.microsoft.com/office/drawing/2014/main" id="{540CA757-4E32-4A48-9600-D372AA4F4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221">
              <a:extLst>
                <a:ext uri="{FF2B5EF4-FFF2-40B4-BE49-F238E27FC236}">
                  <a16:creationId xmlns:a16="http://schemas.microsoft.com/office/drawing/2014/main" id="{6591B4B0-85C1-4BDF-BB7A-D0108B72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5" name="Group 225">
            <a:extLst>
              <a:ext uri="{FF2B5EF4-FFF2-40B4-BE49-F238E27FC236}">
                <a16:creationId xmlns:a16="http://schemas.microsoft.com/office/drawing/2014/main" id="{2757161B-B1CB-478F-B637-CD0E93A986A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85052" name="Picture 226" descr="desktop_computer_stylized_medium">
              <a:extLst>
                <a:ext uri="{FF2B5EF4-FFF2-40B4-BE49-F238E27FC236}">
                  <a16:creationId xmlns:a16="http://schemas.microsoft.com/office/drawing/2014/main" id="{7AE26ED1-61FD-4769-846D-F0195CC44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227">
              <a:extLst>
                <a:ext uri="{FF2B5EF4-FFF2-40B4-BE49-F238E27FC236}">
                  <a16:creationId xmlns:a16="http://schemas.microsoft.com/office/drawing/2014/main" id="{AE64F469-9731-4364-B00C-D9393AC18F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6" name="Group 228">
            <a:extLst>
              <a:ext uri="{FF2B5EF4-FFF2-40B4-BE49-F238E27FC236}">
                <a16:creationId xmlns:a16="http://schemas.microsoft.com/office/drawing/2014/main" id="{41C52877-97FC-4C17-B03D-9784ED3C606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85050" name="Picture 229" descr="desktop_computer_stylized_medium">
              <a:extLst>
                <a:ext uri="{FF2B5EF4-FFF2-40B4-BE49-F238E27FC236}">
                  <a16:creationId xmlns:a16="http://schemas.microsoft.com/office/drawing/2014/main" id="{A29D4E2B-1C63-462D-A18C-AC02F3B6C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230">
              <a:extLst>
                <a:ext uri="{FF2B5EF4-FFF2-40B4-BE49-F238E27FC236}">
                  <a16:creationId xmlns:a16="http://schemas.microsoft.com/office/drawing/2014/main" id="{B95283E6-2C31-4656-BA7C-6BA39305A4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7" name="Group 231">
            <a:extLst>
              <a:ext uri="{FF2B5EF4-FFF2-40B4-BE49-F238E27FC236}">
                <a16:creationId xmlns:a16="http://schemas.microsoft.com/office/drawing/2014/main" id="{34C0454E-7B90-4563-8CB6-000B3FDEE5E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85048" name="Picture 232" descr="desktop_computer_stylized_medium">
              <a:extLst>
                <a:ext uri="{FF2B5EF4-FFF2-40B4-BE49-F238E27FC236}">
                  <a16:creationId xmlns:a16="http://schemas.microsoft.com/office/drawing/2014/main" id="{805B0BA7-74EF-421D-8508-0F130A5C1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233">
              <a:extLst>
                <a:ext uri="{FF2B5EF4-FFF2-40B4-BE49-F238E27FC236}">
                  <a16:creationId xmlns:a16="http://schemas.microsoft.com/office/drawing/2014/main" id="{511A9599-32BB-4B5E-8EAB-4C549A35C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FCC0B973-D502-4583-83D2-858CA2BE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1EBD2D38-74AC-47CE-884E-B023905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2447B70-0AFC-45FF-95E1-0CA132C98190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ECFC28B3-52F7-47E3-BADD-E5D4C31D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0661" name="Text Box 22">
            <a:extLst>
              <a:ext uri="{FF2B5EF4-FFF2-40B4-BE49-F238E27FC236}">
                <a16:creationId xmlns:a16="http://schemas.microsoft.com/office/drawing/2014/main" id="{8E92877A-D317-4FC3-8736-F651D43A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662" name="Text Box 34">
            <a:extLst>
              <a:ext uri="{FF2B5EF4-FFF2-40B4-BE49-F238E27FC236}">
                <a16:creationId xmlns:a16="http://schemas.microsoft.com/office/drawing/2014/main" id="{2FEBE40B-2FA3-4F1D-8566-FFDD471D9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cumulative ACK</a:t>
            </a:r>
            <a:endParaRPr lang="en-US" sz="1000"/>
          </a:p>
        </p:txBody>
      </p:sp>
      <p:sp>
        <p:nvSpPr>
          <p:cNvPr id="70663" name="Line 35">
            <a:extLst>
              <a:ext uri="{FF2B5EF4-FFF2-40B4-BE49-F238E27FC236}">
                <a16:creationId xmlns:a16="http://schemas.microsoft.com/office/drawing/2014/main" id="{A8BE6186-54F7-490F-8B85-A33F3562E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>
            <a:extLst>
              <a:ext uri="{FF2B5EF4-FFF2-40B4-BE49-F238E27FC236}">
                <a16:creationId xmlns:a16="http://schemas.microsoft.com/office/drawing/2014/main" id="{BF9EFCE2-61EF-4E0A-BD61-D21519581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>
            <a:extLst>
              <a:ext uri="{FF2B5EF4-FFF2-40B4-BE49-F238E27FC236}">
                <a16:creationId xmlns:a16="http://schemas.microsoft.com/office/drawing/2014/main" id="{11F215F1-9297-4713-95AE-8385A1D995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>
            <a:extLst>
              <a:ext uri="{FF2B5EF4-FFF2-40B4-BE49-F238E27FC236}">
                <a16:creationId xmlns:a16="http://schemas.microsoft.com/office/drawing/2014/main" id="{8E0BB64C-1E4C-4C70-AB76-398A661A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B</a:t>
            </a:r>
          </a:p>
        </p:txBody>
      </p:sp>
      <p:sp>
        <p:nvSpPr>
          <p:cNvPr id="70667" name="Text Box 43">
            <a:extLst>
              <a:ext uri="{FF2B5EF4-FFF2-40B4-BE49-F238E27FC236}">
                <a16:creationId xmlns:a16="http://schemas.microsoft.com/office/drawing/2014/main" id="{5C071AE7-0FB0-4860-BEBE-BC855020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A</a:t>
            </a:r>
          </a:p>
        </p:txBody>
      </p:sp>
      <p:sp>
        <p:nvSpPr>
          <p:cNvPr id="70668" name="Rectangle 44">
            <a:extLst>
              <a:ext uri="{FF2B5EF4-FFF2-40B4-BE49-F238E27FC236}">
                <a16:creationId xmlns:a16="http://schemas.microsoft.com/office/drawing/2014/main" id="{D9C15A72-8883-40A3-BA8F-DF49B2C5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9" name="Text Box 45">
            <a:extLst>
              <a:ext uri="{FF2B5EF4-FFF2-40B4-BE49-F238E27FC236}">
                <a16:creationId xmlns:a16="http://schemas.microsoft.com/office/drawing/2014/main" id="{976F456B-E6F3-42AA-8310-BE9F8B00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Seq=92, 8 bytes of data</a:t>
            </a:r>
          </a:p>
        </p:txBody>
      </p:sp>
      <p:grpSp>
        <p:nvGrpSpPr>
          <p:cNvPr id="87053" name="Group 46">
            <a:extLst>
              <a:ext uri="{FF2B5EF4-FFF2-40B4-BE49-F238E27FC236}">
                <a16:creationId xmlns:a16="http://schemas.microsoft.com/office/drawing/2014/main" id="{614973C5-55E1-4749-B68B-3317E8FADCAF}"/>
              </a:ext>
            </a:extLst>
          </p:cNvPr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>
              <a:extLst>
                <a:ext uri="{FF2B5EF4-FFF2-40B4-BE49-F238E27FC236}">
                  <a16:creationId xmlns:a16="http://schemas.microsoft.com/office/drawing/2014/main" id="{9FA1883F-ED51-4565-BA26-CFDA8163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700" name="Text Box 48">
              <a:extLst>
                <a:ext uri="{FF2B5EF4-FFF2-40B4-BE49-F238E27FC236}">
                  <a16:creationId xmlns:a16="http://schemas.microsoft.com/office/drawing/2014/main" id="{2F0822E0-C2D8-47E6-902B-A168AB944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70671" name="Line 49">
            <a:extLst>
              <a:ext uri="{FF2B5EF4-FFF2-40B4-BE49-F238E27FC236}">
                <a16:creationId xmlns:a16="http://schemas.microsoft.com/office/drawing/2014/main" id="{C5156116-32CE-4984-A93A-89830775C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>
            <a:extLst>
              <a:ext uri="{FF2B5EF4-FFF2-40B4-BE49-F238E27FC236}">
                <a16:creationId xmlns:a16="http://schemas.microsoft.com/office/drawing/2014/main" id="{D8494801-D019-454E-9AEB-6AAD6890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>
            <a:extLst>
              <a:ext uri="{FF2B5EF4-FFF2-40B4-BE49-F238E27FC236}">
                <a16:creationId xmlns:a16="http://schemas.microsoft.com/office/drawing/2014/main" id="{25F98DC6-DA0C-4FF2-A884-097BE234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74" name="Text Box 52">
            <a:extLst>
              <a:ext uri="{FF2B5EF4-FFF2-40B4-BE49-F238E27FC236}">
                <a16:creationId xmlns:a16="http://schemas.microsoft.com/office/drawing/2014/main" id="{83831947-B6C3-42C3-91F8-A548BCFC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Seq=120,  15 bytes of data</a:t>
            </a:r>
          </a:p>
        </p:txBody>
      </p:sp>
      <p:sp>
        <p:nvSpPr>
          <p:cNvPr id="70675" name="Rectangle 55">
            <a:extLst>
              <a:ext uri="{FF2B5EF4-FFF2-40B4-BE49-F238E27FC236}">
                <a16:creationId xmlns:a16="http://schemas.microsoft.com/office/drawing/2014/main" id="{A5664624-C8AC-442A-A05D-11465EAB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7059" name="Group 75">
            <a:extLst>
              <a:ext uri="{FF2B5EF4-FFF2-40B4-BE49-F238E27FC236}">
                <a16:creationId xmlns:a16="http://schemas.microsoft.com/office/drawing/2014/main" id="{11777C71-CBBE-43B7-BF37-244F20FEDAC6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>
              <a:extLst>
                <a:ext uri="{FF2B5EF4-FFF2-40B4-BE49-F238E27FC236}">
                  <a16:creationId xmlns:a16="http://schemas.microsoft.com/office/drawing/2014/main" id="{5DACEC29-EACF-4AA0-9A79-33FE6553C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timeout</a:t>
              </a:r>
            </a:p>
          </p:txBody>
        </p:sp>
        <p:grpSp>
          <p:nvGrpSpPr>
            <p:cNvPr id="87076" name="Group 57">
              <a:extLst>
                <a:ext uri="{FF2B5EF4-FFF2-40B4-BE49-F238E27FC236}">
                  <a16:creationId xmlns:a16="http://schemas.microsoft.com/office/drawing/2014/main" id="{D1D78942-36D0-44BE-A523-82A748FE9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>
                <a:extLst>
                  <a:ext uri="{FF2B5EF4-FFF2-40B4-BE49-F238E27FC236}">
                    <a16:creationId xmlns:a16="http://schemas.microsoft.com/office/drawing/2014/main" id="{1E42F84B-8A74-4523-8305-6B407B374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>
                <a:extLst>
                  <a:ext uri="{FF2B5EF4-FFF2-40B4-BE49-F238E27FC236}">
                    <a16:creationId xmlns:a16="http://schemas.microsoft.com/office/drawing/2014/main" id="{6F90AC88-13F9-4316-8061-9BCB943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7077" name="Group 60">
              <a:extLst>
                <a:ext uri="{FF2B5EF4-FFF2-40B4-BE49-F238E27FC236}">
                  <a16:creationId xmlns:a16="http://schemas.microsoft.com/office/drawing/2014/main" id="{2F4D505A-2043-44B8-BD99-18A3E236066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>
                <a:extLst>
                  <a:ext uri="{FF2B5EF4-FFF2-40B4-BE49-F238E27FC236}">
                    <a16:creationId xmlns:a16="http://schemas.microsoft.com/office/drawing/2014/main" id="{6CB5870E-D49B-421B-98A1-111ED1F08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>
                <a:extLst>
                  <a:ext uri="{FF2B5EF4-FFF2-40B4-BE49-F238E27FC236}">
                    <a16:creationId xmlns:a16="http://schemas.microsoft.com/office/drawing/2014/main" id="{689230BB-9885-400A-8D9A-655874D0E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87060" name="Group 63">
            <a:extLst>
              <a:ext uri="{FF2B5EF4-FFF2-40B4-BE49-F238E27FC236}">
                <a16:creationId xmlns:a16="http://schemas.microsoft.com/office/drawing/2014/main" id="{CB101ACA-1FFE-4BCB-97CA-D4A9B740732A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>
              <a:extLst>
                <a:ext uri="{FF2B5EF4-FFF2-40B4-BE49-F238E27FC236}">
                  <a16:creationId xmlns:a16="http://schemas.microsoft.com/office/drawing/2014/main" id="{A005760F-AE92-49DE-AD8A-0EE05DB24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>
              <a:extLst>
                <a:ext uri="{FF2B5EF4-FFF2-40B4-BE49-F238E27FC236}">
                  <a16:creationId xmlns:a16="http://schemas.microsoft.com/office/drawing/2014/main" id="{3DB91CA2-FFD1-4B01-835A-23FED92C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1" name="Text Box 66">
              <a:extLst>
                <a:ext uri="{FF2B5EF4-FFF2-40B4-BE49-F238E27FC236}">
                  <a16:creationId xmlns:a16="http://schemas.microsoft.com/office/drawing/2014/main" id="{CF824FFF-57AF-4CEB-881E-6454AEEB8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Seq=100, 20 bytes of data</a:t>
              </a:r>
            </a:p>
          </p:txBody>
        </p:sp>
      </p:grpSp>
      <p:sp>
        <p:nvSpPr>
          <p:cNvPr id="70678" name="Line 67">
            <a:extLst>
              <a:ext uri="{FF2B5EF4-FFF2-40B4-BE49-F238E27FC236}">
                <a16:creationId xmlns:a16="http://schemas.microsoft.com/office/drawing/2014/main" id="{CADF673D-4D81-4948-ADF2-094331ECB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7062" name="Group 68">
            <a:extLst>
              <a:ext uri="{FF2B5EF4-FFF2-40B4-BE49-F238E27FC236}">
                <a16:creationId xmlns:a16="http://schemas.microsoft.com/office/drawing/2014/main" id="{17337012-8212-4283-8ABA-8FA7995C118B}"/>
              </a:ext>
            </a:extLst>
          </p:cNvPr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>
              <a:extLst>
                <a:ext uri="{FF2B5EF4-FFF2-40B4-BE49-F238E27FC236}">
                  <a16:creationId xmlns:a16="http://schemas.microsoft.com/office/drawing/2014/main" id="{861D309F-1D1C-4D8A-8412-9FA62DE6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88" name="Text Box 70">
              <a:extLst>
                <a:ext uri="{FF2B5EF4-FFF2-40B4-BE49-F238E27FC236}">
                  <a16:creationId xmlns:a16="http://schemas.microsoft.com/office/drawing/2014/main" id="{8F0831F3-635A-4DB8-8AD1-A624ED453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charset="0"/>
              </a:endParaRPr>
            </a:p>
          </p:txBody>
        </p:sp>
      </p:grpSp>
      <p:pic>
        <p:nvPicPr>
          <p:cNvPr id="87063" name="Picture 77" descr="underline_base">
            <a:extLst>
              <a:ext uri="{FF2B5EF4-FFF2-40B4-BE49-F238E27FC236}">
                <a16:creationId xmlns:a16="http://schemas.microsoft.com/office/drawing/2014/main" id="{E426F152-D8F3-4E3A-A5CF-A24554006D2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4" name="Group 84">
            <a:extLst>
              <a:ext uri="{FF2B5EF4-FFF2-40B4-BE49-F238E27FC236}">
                <a16:creationId xmlns:a16="http://schemas.microsoft.com/office/drawing/2014/main" id="{334207F3-51A8-4F8A-BE86-1A58CD87E449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87068" name="Picture 85" descr="desktop_computer_stylized_medium">
              <a:extLst>
                <a:ext uri="{FF2B5EF4-FFF2-40B4-BE49-F238E27FC236}">
                  <a16:creationId xmlns:a16="http://schemas.microsoft.com/office/drawing/2014/main" id="{1A178373-1D81-47B2-ACE7-AB58D976E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9" name="Freeform 86">
              <a:extLst>
                <a:ext uri="{FF2B5EF4-FFF2-40B4-BE49-F238E27FC236}">
                  <a16:creationId xmlns:a16="http://schemas.microsoft.com/office/drawing/2014/main" id="{FF92BD1A-62A1-478D-A16B-CC3FA91BE3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065" name="Group 87">
            <a:extLst>
              <a:ext uri="{FF2B5EF4-FFF2-40B4-BE49-F238E27FC236}">
                <a16:creationId xmlns:a16="http://schemas.microsoft.com/office/drawing/2014/main" id="{5062C6B7-0A05-4B7F-9EA4-2561D9165F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87066" name="Picture 88" descr="desktop_computer_stylized_medium">
              <a:extLst>
                <a:ext uri="{FF2B5EF4-FFF2-40B4-BE49-F238E27FC236}">
                  <a16:creationId xmlns:a16="http://schemas.microsoft.com/office/drawing/2014/main" id="{57A3FE30-C9D1-4A1F-AE36-9095FFEAB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7" name="Freeform 89">
              <a:extLst>
                <a:ext uri="{FF2B5EF4-FFF2-40B4-BE49-F238E27FC236}">
                  <a16:creationId xmlns:a16="http://schemas.microsoft.com/office/drawing/2014/main" id="{C595F514-C3AF-41E9-B08F-5FF50C13DF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>
            <a:extLst>
              <a:ext uri="{FF2B5EF4-FFF2-40B4-BE49-F238E27FC236}">
                <a16:creationId xmlns:a16="http://schemas.microsoft.com/office/drawing/2014/main" id="{53ACA822-DEF9-4AB8-8F98-F64329EC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71" name="Slide Number Placeholder 6">
            <a:extLst>
              <a:ext uri="{FF2B5EF4-FFF2-40B4-BE49-F238E27FC236}">
                <a16:creationId xmlns:a16="http://schemas.microsoft.com/office/drawing/2014/main" id="{3CEB8BB7-08AA-424E-80C5-87946F91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18CF297-99EC-4E53-BB62-FF24D1BB48C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9189AD5-233A-4C69-B203-9F8C0DBE1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00109A59-3325-4580-9163-2494695A11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D446632A-4260-4BCA-A8D7-FBD6705BB8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>
            <a:extLst>
              <a:ext uri="{FF2B5EF4-FFF2-40B4-BE49-F238E27FC236}">
                <a16:creationId xmlns:a16="http://schemas.microsoft.com/office/drawing/2014/main" id="{4117CA38-3A2B-4F4E-ACE4-02058D99F2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8CE63608-61F1-41F4-9272-C2308E03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A62B3536-9847-4536-ACE6-CF5421B8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65C685A-6122-4612-BBC9-BA4D8D12E6F4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2BE49D24-7995-47E7-9593-BF307B651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ACK generation</a:t>
            </a:r>
            <a:r>
              <a:rPr lang="en-US">
                <a:ea typeface="ＭＳ Ｐゴシック" charset="0"/>
                <a:cs typeface="+mj-cs"/>
              </a:rPr>
              <a:t> </a:t>
            </a:r>
            <a:r>
              <a:rPr lang="en-US" sz="180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5" name="Text Box 3">
            <a:extLst>
              <a:ext uri="{FF2B5EF4-FFF2-40B4-BE49-F238E27FC236}">
                <a16:creationId xmlns:a16="http://schemas.microsoft.com/office/drawing/2014/main" id="{92285913-722B-49EF-932E-FB73F122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expected seq #. All data up to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expected seq # already ACKed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expected seq #. One other 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segment has ACK pending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arrival of out-of-order segment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higher-than-expect seq. # .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Gap detected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arrival of segment that 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partially or completely fills gap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endParaRPr lang="en-US" sz="1000">
              <a:latin typeface="Times New Roman" charset="0"/>
            </a:endParaRPr>
          </a:p>
        </p:txBody>
      </p:sp>
      <p:sp>
        <p:nvSpPr>
          <p:cNvPr id="71686" name="Text Box 4">
            <a:extLst>
              <a:ext uri="{FF2B5EF4-FFF2-40B4-BE49-F238E27FC236}">
                <a16:creationId xmlns:a16="http://schemas.microsoft.com/office/drawing/2014/main" id="{75DC1615-2FEB-4E7A-BACB-6DDEB515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delayed ACK. Wait up to 500ms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for next segment. If no next segment,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send ACK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immediately send single cumulative 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ACK, ACKing both in-order segments 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r>
              <a:rPr lang="en-US" sz="1800">
                <a:latin typeface="Arial" charset="0"/>
              </a:rPr>
              <a:t>immediate send ACK, provided that</a:t>
            </a:r>
          </a:p>
          <a:p>
            <a:pPr algn="l">
              <a:defRPr/>
            </a:pPr>
            <a:r>
              <a:rPr lang="en-US" sz="1800">
                <a:latin typeface="Arial" charset="0"/>
              </a:rPr>
              <a:t>segment starts at lower end of gap</a:t>
            </a:r>
          </a:p>
          <a:p>
            <a:pPr algn="l">
              <a:defRPr/>
            </a:pPr>
            <a:endParaRPr lang="en-US" sz="1800">
              <a:latin typeface="Arial" charset="0"/>
            </a:endParaRPr>
          </a:p>
          <a:p>
            <a:pPr algn="l">
              <a:defRPr/>
            </a:pPr>
            <a:endParaRPr lang="en-US" sz="1000">
              <a:latin typeface="Times New Roman" charset="0"/>
            </a:endParaRPr>
          </a:p>
        </p:txBody>
      </p:sp>
      <p:sp>
        <p:nvSpPr>
          <p:cNvPr id="71687" name="Line 9">
            <a:extLst>
              <a:ext uri="{FF2B5EF4-FFF2-40B4-BE49-F238E27FC236}">
                <a16:creationId xmlns:a16="http://schemas.microsoft.com/office/drawing/2014/main" id="{48D2335B-E75E-4DEF-ABF0-70B7A8FFF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89095" name="Picture 10" descr="underline_base">
            <a:extLst>
              <a:ext uri="{FF2B5EF4-FFF2-40B4-BE49-F238E27FC236}">
                <a16:creationId xmlns:a16="http://schemas.microsoft.com/office/drawing/2014/main" id="{82E9052C-02BA-4C2F-981F-314F19B1D1C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>
            <a:extLst>
              <a:ext uri="{FF2B5EF4-FFF2-40B4-BE49-F238E27FC236}">
                <a16:creationId xmlns:a16="http://schemas.microsoft.com/office/drawing/2014/main" id="{05D16B12-A6AC-4369-9CB7-F0F5F06A6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>
            <a:extLst>
              <a:ext uri="{FF2B5EF4-FFF2-40B4-BE49-F238E27FC236}">
                <a16:creationId xmlns:a16="http://schemas.microsoft.com/office/drawing/2014/main" id="{0330DAA1-58F4-4C55-AD95-382493830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>
            <a:extLst>
              <a:ext uri="{FF2B5EF4-FFF2-40B4-BE49-F238E27FC236}">
                <a16:creationId xmlns:a16="http://schemas.microsoft.com/office/drawing/2014/main" id="{D985B9AF-0546-4DC7-9CD7-F30412785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>
            <a:extLst>
              <a:ext uri="{FF2B5EF4-FFF2-40B4-BE49-F238E27FC236}">
                <a16:creationId xmlns:a16="http://schemas.microsoft.com/office/drawing/2014/main" id="{B1BEC873-10F5-4EB4-AD72-68E684655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>
            <a:extLst>
              <a:ext uri="{FF2B5EF4-FFF2-40B4-BE49-F238E27FC236}">
                <a16:creationId xmlns:a16="http://schemas.microsoft.com/office/drawing/2014/main" id="{64FA7AF5-B03D-49C2-88A7-68E115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2707" name="Slide Number Placeholder 6">
            <a:extLst>
              <a:ext uri="{FF2B5EF4-FFF2-40B4-BE49-F238E27FC236}">
                <a16:creationId xmlns:a16="http://schemas.microsoft.com/office/drawing/2014/main" id="{1F231228-79FC-446F-9CA2-65B3D59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0492F43-179C-4FC8-AC0E-413E1D4B768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10CE1864-3C0A-48CD-942D-7D2982B7A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EE5E288F-4F3D-47BE-A967-F4F21FDC40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time-out period  often relatively long: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long delay before resending lost packet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detect lost segments via duplicate ACKs.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often sends many segments back-to-back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if segment is lost, there will likely be many duplicate ACKs.</a:t>
            </a:r>
          </a:p>
          <a:p>
            <a:pPr lvl="1">
              <a:buFont typeface="Arial"/>
              <a:buChar char="•"/>
              <a:defRPr/>
            </a:pPr>
            <a:endParaRPr lang="en-US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9DCFEA0A-5EB8-4F9E-9095-B2515B08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>
                <a:latin typeface="Gill Sans MT" panose="020B0502020104020203" pitchFamily="34" charset="0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latin typeface="Gill Sans MT" panose="020B0502020104020203" pitchFamily="34" charset="0"/>
              </a:rPr>
              <a:t>(</a:t>
            </a:r>
            <a:r>
              <a:rPr lang="ja-JP" altLang="en-US" sz="2400"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latin typeface="Gill Sans MT" panose="020B0502020104020203" pitchFamily="34" charset="0"/>
              </a:rPr>
              <a:t>triple duplicate ACKs</a:t>
            </a:r>
            <a:r>
              <a:rPr lang="ja-JP" altLang="en-US" sz="2400">
                <a:latin typeface="Gill Sans MT" panose="020B0502020104020203" pitchFamily="34" charset="0"/>
              </a:rPr>
              <a:t>”</a:t>
            </a:r>
            <a:r>
              <a:rPr lang="en-US" altLang="ja-JP" sz="2400">
                <a:latin typeface="Gill Sans MT" panose="020B0502020104020203" pitchFamily="34" charset="0"/>
              </a:rPr>
              <a:t>),</a:t>
            </a:r>
            <a:r>
              <a:rPr lang="en-US" altLang="ja-JP" sz="2800">
                <a:latin typeface="Gill Sans MT" panose="020B0502020104020203" pitchFamily="34" charset="0"/>
              </a:rPr>
              <a:t> resend unacked segment with smallest seq #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likely that unacked segment lost, so don</a:t>
            </a:r>
            <a:r>
              <a:rPr lang="ja-JP" altLang="en-US" sz="2400"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t wait for timeout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3970C067-5F64-47B1-8BCD-AE2268CF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712" name="Text Box 7">
            <a:extLst>
              <a:ext uri="{FF2B5EF4-FFF2-40B4-BE49-F238E27FC236}">
                <a16:creationId xmlns:a16="http://schemas.microsoft.com/office/drawing/2014/main" id="{2A3690EE-8228-47AA-945D-B1F2A367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BCA6CB54-04CF-4D96-A4B7-0E4E753F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latin typeface="Gill Sans MT" panose="020B0502020104020203" pitchFamily="34" charset="0"/>
              </a:rPr>
              <a:t>(</a:t>
            </a:r>
            <a:r>
              <a:rPr lang="ja-JP" altLang="en-US" sz="2400"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latin typeface="Gill Sans MT" panose="020B0502020104020203" pitchFamily="34" charset="0"/>
              </a:rPr>
              <a:t>triple duplicate ACKs</a:t>
            </a:r>
            <a:r>
              <a:rPr lang="ja-JP" altLang="en-US" sz="2400">
                <a:latin typeface="Gill Sans MT" panose="020B0502020104020203" pitchFamily="34" charset="0"/>
              </a:rPr>
              <a:t>”</a:t>
            </a:r>
            <a:r>
              <a:rPr lang="en-US" altLang="ja-JP" sz="2400">
                <a:latin typeface="Gill Sans MT" panose="020B0502020104020203" pitchFamily="34" charset="0"/>
              </a:rPr>
              <a:t>),</a:t>
            </a:r>
            <a:r>
              <a:rPr lang="en-US" altLang="ja-JP" sz="2800">
                <a:latin typeface="Gill Sans MT" panose="020B0502020104020203" pitchFamily="34" charset="0"/>
              </a:rPr>
              <a:t> </a:t>
            </a:r>
            <a:endParaRPr lang="en-US" altLang="en-US" sz="2800">
              <a:latin typeface="Gill Sans MT" panose="020B0502020104020203" pitchFamily="34" charset="0"/>
            </a:endParaRPr>
          </a:p>
        </p:txBody>
      </p:sp>
      <p:pic>
        <p:nvPicPr>
          <p:cNvPr id="90121" name="Picture 10" descr="underline_base">
            <a:extLst>
              <a:ext uri="{FF2B5EF4-FFF2-40B4-BE49-F238E27FC236}">
                <a16:creationId xmlns:a16="http://schemas.microsoft.com/office/drawing/2014/main" id="{D071458B-B3AE-4367-B648-FAF9190656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3EDF2A9A-394A-47AB-A3FD-79C9B4F0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18215AE1-E621-4FCB-83EB-51E346D8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536BAB9-0670-4B6A-95C4-28451F3369E4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A572173A-3EE8-4BB8-A9FF-8731F1F83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3" name="Line 9">
            <a:extLst>
              <a:ext uri="{FF2B5EF4-FFF2-40B4-BE49-F238E27FC236}">
                <a16:creationId xmlns:a16="http://schemas.microsoft.com/office/drawing/2014/main" id="{9ACF614F-92F5-48F3-A66F-0FF4B2AE3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>
            <a:extLst>
              <a:ext uri="{FF2B5EF4-FFF2-40B4-BE49-F238E27FC236}">
                <a16:creationId xmlns:a16="http://schemas.microsoft.com/office/drawing/2014/main" id="{3C46AE2E-18F4-42E1-B04C-0B05F8310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>
            <a:extLst>
              <a:ext uri="{FF2B5EF4-FFF2-40B4-BE49-F238E27FC236}">
                <a16:creationId xmlns:a16="http://schemas.microsoft.com/office/drawing/2014/main" id="{D8FD1E4F-56B2-4C1E-833F-ED15F714A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>
            <a:extLst>
              <a:ext uri="{FF2B5EF4-FFF2-40B4-BE49-F238E27FC236}">
                <a16:creationId xmlns:a16="http://schemas.microsoft.com/office/drawing/2014/main" id="{C47212E8-1D9D-4468-AFD4-5042AB92E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>
            <a:extLst>
              <a:ext uri="{FF2B5EF4-FFF2-40B4-BE49-F238E27FC236}">
                <a16:creationId xmlns:a16="http://schemas.microsoft.com/office/drawing/2014/main" id="{518CBA6B-1922-477D-8475-1CD2396FD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>
            <a:extLst>
              <a:ext uri="{FF2B5EF4-FFF2-40B4-BE49-F238E27FC236}">
                <a16:creationId xmlns:a16="http://schemas.microsoft.com/office/drawing/2014/main" id="{633A149E-D4FB-4EE6-8C72-95EFC774C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>
            <a:extLst>
              <a:ext uri="{FF2B5EF4-FFF2-40B4-BE49-F238E27FC236}">
                <a16:creationId xmlns:a16="http://schemas.microsoft.com/office/drawing/2014/main" id="{665A17FE-9297-4AFC-856F-981FE987B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>
            <a:extLst>
              <a:ext uri="{FF2B5EF4-FFF2-40B4-BE49-F238E27FC236}">
                <a16:creationId xmlns:a16="http://schemas.microsoft.com/office/drawing/2014/main" id="{8763C1E0-EEDC-4728-A695-75B28AAD5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>
            <a:extLst>
              <a:ext uri="{FF2B5EF4-FFF2-40B4-BE49-F238E27FC236}">
                <a16:creationId xmlns:a16="http://schemas.microsoft.com/office/drawing/2014/main" id="{4929608A-B797-4109-8B98-EBE08ECB7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>
            <a:extLst>
              <a:ext uri="{FF2B5EF4-FFF2-40B4-BE49-F238E27FC236}">
                <a16:creationId xmlns:a16="http://schemas.microsoft.com/office/drawing/2014/main" id="{9255A523-76B1-49BE-8C5E-9F2EA91168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>
            <a:extLst>
              <a:ext uri="{FF2B5EF4-FFF2-40B4-BE49-F238E27FC236}">
                <a16:creationId xmlns:a16="http://schemas.microsoft.com/office/drawing/2014/main" id="{30E0E0AD-4085-4D8F-8EAF-8D90826E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charset="0"/>
            </a:endParaRPr>
          </a:p>
        </p:txBody>
      </p:sp>
      <p:sp>
        <p:nvSpPr>
          <p:cNvPr id="73744" name="Line 24">
            <a:extLst>
              <a:ext uri="{FF2B5EF4-FFF2-40B4-BE49-F238E27FC236}">
                <a16:creationId xmlns:a16="http://schemas.microsoft.com/office/drawing/2014/main" id="{C89A02B0-96BF-466C-BED4-4D190E7F4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>
            <a:extLst>
              <a:ext uri="{FF2B5EF4-FFF2-40B4-BE49-F238E27FC236}">
                <a16:creationId xmlns:a16="http://schemas.microsoft.com/office/drawing/2014/main" id="{D8ACBC57-AF32-4A9C-B4B5-96948335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fast retransmit after sender </a:t>
            </a:r>
          </a:p>
          <a:p>
            <a:pPr>
              <a:defRPr/>
            </a:pPr>
            <a:r>
              <a:rPr lang="en-US" sz="1800"/>
              <a:t>receipt of triple duplicate ACK</a:t>
            </a:r>
            <a:endParaRPr lang="en-US" sz="1000"/>
          </a:p>
        </p:txBody>
      </p:sp>
      <p:sp>
        <p:nvSpPr>
          <p:cNvPr id="73746" name="Text Box 34">
            <a:extLst>
              <a:ext uri="{FF2B5EF4-FFF2-40B4-BE49-F238E27FC236}">
                <a16:creationId xmlns:a16="http://schemas.microsoft.com/office/drawing/2014/main" id="{A1083F5B-419C-45B4-A634-A101176F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B</a:t>
            </a:r>
          </a:p>
        </p:txBody>
      </p:sp>
      <p:sp>
        <p:nvSpPr>
          <p:cNvPr id="73747" name="Text Box 38">
            <a:extLst>
              <a:ext uri="{FF2B5EF4-FFF2-40B4-BE49-F238E27FC236}">
                <a16:creationId xmlns:a16="http://schemas.microsoft.com/office/drawing/2014/main" id="{9AAF085D-041B-4C40-A02C-0D13FFBB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Host A</a:t>
            </a:r>
          </a:p>
        </p:txBody>
      </p:sp>
      <p:sp>
        <p:nvSpPr>
          <p:cNvPr id="73748" name="Text Box 40">
            <a:extLst>
              <a:ext uri="{FF2B5EF4-FFF2-40B4-BE49-F238E27FC236}">
                <a16:creationId xmlns:a16="http://schemas.microsoft.com/office/drawing/2014/main" id="{A35D9FD6-95D6-4EC1-AD83-E4A669181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Seq=92, 8 bytes of data</a:t>
            </a:r>
          </a:p>
        </p:txBody>
      </p:sp>
      <p:grpSp>
        <p:nvGrpSpPr>
          <p:cNvPr id="91156" name="Group 41">
            <a:extLst>
              <a:ext uri="{FF2B5EF4-FFF2-40B4-BE49-F238E27FC236}">
                <a16:creationId xmlns:a16="http://schemas.microsoft.com/office/drawing/2014/main" id="{129C2302-C67E-4704-A4CF-550039F35266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>
              <a:extLst>
                <a:ext uri="{FF2B5EF4-FFF2-40B4-BE49-F238E27FC236}">
                  <a16:creationId xmlns:a16="http://schemas.microsoft.com/office/drawing/2014/main" id="{121526C9-E3AD-4C63-9CFD-BE827050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80" name="Text Box 43">
              <a:extLst>
                <a:ext uri="{FF2B5EF4-FFF2-40B4-BE49-F238E27FC236}">
                  <a16:creationId xmlns:a16="http://schemas.microsoft.com/office/drawing/2014/main" id="{367E7252-9F66-4EE1-AB67-7DEAB34E6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91157" name="Group 78">
            <a:extLst>
              <a:ext uri="{FF2B5EF4-FFF2-40B4-BE49-F238E27FC236}">
                <a16:creationId xmlns:a16="http://schemas.microsoft.com/office/drawing/2014/main" id="{EF8C5A20-8678-4D87-838E-427C71E147D6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>
              <a:extLst>
                <a:ext uri="{FF2B5EF4-FFF2-40B4-BE49-F238E27FC236}">
                  <a16:creationId xmlns:a16="http://schemas.microsoft.com/office/drawing/2014/main" id="{C90F15E1-7A8C-4CCF-B190-536BF3881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timeout</a:t>
              </a:r>
            </a:p>
          </p:txBody>
        </p:sp>
        <p:grpSp>
          <p:nvGrpSpPr>
            <p:cNvPr id="91180" name="Group 51">
              <a:extLst>
                <a:ext uri="{FF2B5EF4-FFF2-40B4-BE49-F238E27FC236}">
                  <a16:creationId xmlns:a16="http://schemas.microsoft.com/office/drawing/2014/main" id="{3A41C9F2-0C03-4B64-9DC7-FA436EA77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>
                <a:extLst>
                  <a:ext uri="{FF2B5EF4-FFF2-40B4-BE49-F238E27FC236}">
                    <a16:creationId xmlns:a16="http://schemas.microsoft.com/office/drawing/2014/main" id="{EBFC194C-3BF7-4C52-BCC9-FA9693B05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>
                <a:extLst>
                  <a:ext uri="{FF2B5EF4-FFF2-40B4-BE49-F238E27FC236}">
                    <a16:creationId xmlns:a16="http://schemas.microsoft.com/office/drawing/2014/main" id="{FD3CAD54-CC03-4047-B7FE-C155B1AF9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91181" name="Group 54">
              <a:extLst>
                <a:ext uri="{FF2B5EF4-FFF2-40B4-BE49-F238E27FC236}">
                  <a16:creationId xmlns:a16="http://schemas.microsoft.com/office/drawing/2014/main" id="{29793081-E918-4216-9295-B254F9F96F4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>
                <a:extLst>
                  <a:ext uri="{FF2B5EF4-FFF2-40B4-BE49-F238E27FC236}">
                    <a16:creationId xmlns:a16="http://schemas.microsoft.com/office/drawing/2014/main" id="{E70FEE20-3C10-413F-BAF5-3778C5619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>
                <a:extLst>
                  <a:ext uri="{FF2B5EF4-FFF2-40B4-BE49-F238E27FC236}">
                    <a16:creationId xmlns:a16="http://schemas.microsoft.com/office/drawing/2014/main" id="{7805DB73-6467-43AA-A198-5AAA649D7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1158" name="Group 71">
            <a:extLst>
              <a:ext uri="{FF2B5EF4-FFF2-40B4-BE49-F238E27FC236}">
                <a16:creationId xmlns:a16="http://schemas.microsoft.com/office/drawing/2014/main" id="{82C046C3-D455-479A-AE3A-22A3B2BA97D1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>
              <a:extLst>
                <a:ext uri="{FF2B5EF4-FFF2-40B4-BE49-F238E27FC236}">
                  <a16:creationId xmlns:a16="http://schemas.microsoft.com/office/drawing/2014/main" id="{5F976061-0934-453C-8CEE-F88FC255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71" name="Text Box 67">
              <a:extLst>
                <a:ext uri="{FF2B5EF4-FFF2-40B4-BE49-F238E27FC236}">
                  <a16:creationId xmlns:a16="http://schemas.microsoft.com/office/drawing/2014/main" id="{F147CB1D-26C5-4021-914A-4928FCC69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91159" name="Group 72">
            <a:extLst>
              <a:ext uri="{FF2B5EF4-FFF2-40B4-BE49-F238E27FC236}">
                <a16:creationId xmlns:a16="http://schemas.microsoft.com/office/drawing/2014/main" id="{7AB01BF2-3EFB-42CF-9A84-1FBCD10A7208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>
              <a:extLst>
                <a:ext uri="{FF2B5EF4-FFF2-40B4-BE49-F238E27FC236}">
                  <a16:creationId xmlns:a16="http://schemas.microsoft.com/office/drawing/2014/main" id="{8ECEA062-03BA-4579-9D03-C3CE8D5C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9" name="Text Box 74">
              <a:extLst>
                <a:ext uri="{FF2B5EF4-FFF2-40B4-BE49-F238E27FC236}">
                  <a16:creationId xmlns:a16="http://schemas.microsoft.com/office/drawing/2014/main" id="{83E84663-0379-4AA3-AC22-B649DCDC4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91160" name="Group 75">
            <a:extLst>
              <a:ext uri="{FF2B5EF4-FFF2-40B4-BE49-F238E27FC236}">
                <a16:creationId xmlns:a16="http://schemas.microsoft.com/office/drawing/2014/main" id="{016A83F6-37FD-4557-8654-401559AB922E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>
              <a:extLst>
                <a:ext uri="{FF2B5EF4-FFF2-40B4-BE49-F238E27FC236}">
                  <a16:creationId xmlns:a16="http://schemas.microsoft.com/office/drawing/2014/main" id="{011998C4-3600-494F-B3E2-913B3190F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7" name="Text Box 77">
              <a:extLst>
                <a:ext uri="{FF2B5EF4-FFF2-40B4-BE49-F238E27FC236}">
                  <a16:creationId xmlns:a16="http://schemas.microsoft.com/office/drawing/2014/main" id="{CFDEEABB-ACBC-4778-AF4F-B84EA387A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73754" name="Rectangle 81">
            <a:extLst>
              <a:ext uri="{FF2B5EF4-FFF2-40B4-BE49-F238E27FC236}">
                <a16:creationId xmlns:a16="http://schemas.microsoft.com/office/drawing/2014/main" id="{1C1F4314-92C1-4E44-B707-D1FB1D29E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91162" name="Picture 82" descr="underline_base">
            <a:extLst>
              <a:ext uri="{FF2B5EF4-FFF2-40B4-BE49-F238E27FC236}">
                <a16:creationId xmlns:a16="http://schemas.microsoft.com/office/drawing/2014/main" id="{F75E0630-3151-4ADC-93C5-D9B3EA05688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>
            <a:extLst>
              <a:ext uri="{FF2B5EF4-FFF2-40B4-BE49-F238E27FC236}">
                <a16:creationId xmlns:a16="http://schemas.microsoft.com/office/drawing/2014/main" id="{5DA3C62E-9EED-4D98-9D36-96D39C9D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57" name="Text Box 83">
            <a:extLst>
              <a:ext uri="{FF2B5EF4-FFF2-40B4-BE49-F238E27FC236}">
                <a16:creationId xmlns:a16="http://schemas.microsoft.com/office/drawing/2014/main" id="{93721D7B-647E-484E-A9C9-F984DE304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Seq=100, 20 bytes of data</a:t>
            </a:r>
          </a:p>
        </p:txBody>
      </p:sp>
      <p:sp>
        <p:nvSpPr>
          <p:cNvPr id="73758" name="Rectangle 85">
            <a:extLst>
              <a:ext uri="{FF2B5EF4-FFF2-40B4-BE49-F238E27FC236}">
                <a16:creationId xmlns:a16="http://schemas.microsoft.com/office/drawing/2014/main" id="{CC18DBEA-FB57-46EA-8F49-F1D1B58E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59" name="Text Box 86">
            <a:extLst>
              <a:ext uri="{FF2B5EF4-FFF2-40B4-BE49-F238E27FC236}">
                <a16:creationId xmlns:a16="http://schemas.microsoft.com/office/drawing/2014/main" id="{456BA3D5-4903-4AC8-B1BC-68A0D635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Seq=100, 20 bytes of data</a:t>
            </a:r>
          </a:p>
        </p:txBody>
      </p:sp>
      <p:grpSp>
        <p:nvGrpSpPr>
          <p:cNvPr id="91167" name="Group 93">
            <a:extLst>
              <a:ext uri="{FF2B5EF4-FFF2-40B4-BE49-F238E27FC236}">
                <a16:creationId xmlns:a16="http://schemas.microsoft.com/office/drawing/2014/main" id="{35B1AC0B-5234-4C9B-BBE7-7D7119174FBB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91171" name="Picture 94" descr="desktop_computer_stylized_medium">
              <a:extLst>
                <a:ext uri="{FF2B5EF4-FFF2-40B4-BE49-F238E27FC236}">
                  <a16:creationId xmlns:a16="http://schemas.microsoft.com/office/drawing/2014/main" id="{5BF870C7-CBEF-4D54-8375-08E82C1CA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>
              <a:extLst>
                <a:ext uri="{FF2B5EF4-FFF2-40B4-BE49-F238E27FC236}">
                  <a16:creationId xmlns:a16="http://schemas.microsoft.com/office/drawing/2014/main" id="{1B381925-C3A1-433F-9D0F-E2B62AC0AC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68" name="Group 96">
            <a:extLst>
              <a:ext uri="{FF2B5EF4-FFF2-40B4-BE49-F238E27FC236}">
                <a16:creationId xmlns:a16="http://schemas.microsoft.com/office/drawing/2014/main" id="{39126BCF-CFCD-4C1A-B1BE-2559A654BD5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91169" name="Picture 97" descr="desktop_computer_stylized_medium">
              <a:extLst>
                <a:ext uri="{FF2B5EF4-FFF2-40B4-BE49-F238E27FC236}">
                  <a16:creationId xmlns:a16="http://schemas.microsoft.com/office/drawing/2014/main" id="{3EF6B0B3-B260-4D84-BA2B-9FEA3CDE2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>
              <a:extLst>
                <a:ext uri="{FF2B5EF4-FFF2-40B4-BE49-F238E27FC236}">
                  <a16:creationId xmlns:a16="http://schemas.microsoft.com/office/drawing/2014/main" id="{B11E60E0-3587-45AD-9648-1552A376A1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>
            <a:extLst>
              <a:ext uri="{FF2B5EF4-FFF2-40B4-BE49-F238E27FC236}">
                <a16:creationId xmlns:a16="http://schemas.microsoft.com/office/drawing/2014/main" id="{F0A9BDA2-6679-4013-9218-CD39F8F9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4755" name="Slide Number Placeholder 6">
            <a:extLst>
              <a:ext uri="{FF2B5EF4-FFF2-40B4-BE49-F238E27FC236}">
                <a16:creationId xmlns:a16="http://schemas.microsoft.com/office/drawing/2014/main" id="{1C4864C7-9C8B-4FB6-8DDF-4D88027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EC239F5-D668-4CE0-AB85-F133E323741A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821A1F05-002A-46A7-917C-E8C70BB4F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E85DF9CD-9FAC-4C03-9905-79BF83E8E9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>
            <a:extLst>
              <a:ext uri="{FF2B5EF4-FFF2-40B4-BE49-F238E27FC236}">
                <a16:creationId xmlns:a16="http://schemas.microsoft.com/office/drawing/2014/main" id="{F94DE083-C3DE-41CA-B366-A69B16D573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92166" name="Picture 5" descr="underline_base">
            <a:extLst>
              <a:ext uri="{FF2B5EF4-FFF2-40B4-BE49-F238E27FC236}">
                <a16:creationId xmlns:a16="http://schemas.microsoft.com/office/drawing/2014/main" id="{B8EC9315-AC89-45ED-AB07-6EDA35CE50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>
            <a:extLst>
              <a:ext uri="{FF2B5EF4-FFF2-40B4-BE49-F238E27FC236}">
                <a16:creationId xmlns:a16="http://schemas.microsoft.com/office/drawing/2014/main" id="{9917791D-DADA-4CAE-825D-6FD81DE9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5779" name="Slide Number Placeholder 6">
            <a:extLst>
              <a:ext uri="{FF2B5EF4-FFF2-40B4-BE49-F238E27FC236}">
                <a16:creationId xmlns:a16="http://schemas.microsoft.com/office/drawing/2014/main" id="{A19311F4-7D6F-4D97-8FE4-A34DD518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1CA79C7-A2DF-412C-9C6F-2CFD54EC671A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0AD6C676-A83C-4FCA-8F4C-88F1FAAA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>
            <a:extLst>
              <a:ext uri="{FF2B5EF4-FFF2-40B4-BE49-F238E27FC236}">
                <a16:creationId xmlns:a16="http://schemas.microsoft.com/office/drawing/2014/main" id="{EC8FA1D1-5CC9-42B6-ACDF-A56667D9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189" name="Freeform 32">
            <a:extLst>
              <a:ext uri="{FF2B5EF4-FFF2-40B4-BE49-F238E27FC236}">
                <a16:creationId xmlns:a16="http://schemas.microsoft.com/office/drawing/2014/main" id="{26F585E6-F9F1-48D9-84E4-8F09F2A8A121}"/>
              </a:ext>
            </a:extLst>
          </p:cNvPr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Rectangle 40">
            <a:extLst>
              <a:ext uri="{FF2B5EF4-FFF2-40B4-BE49-F238E27FC236}">
                <a16:creationId xmlns:a16="http://schemas.microsoft.com/office/drawing/2014/main" id="{809B4CEB-03D4-4027-AB9A-775F62AA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84" name="Oval 31">
            <a:extLst>
              <a:ext uri="{FF2B5EF4-FFF2-40B4-BE49-F238E27FC236}">
                <a16:creationId xmlns:a16="http://schemas.microsoft.com/office/drawing/2014/main" id="{7B79BC4B-ADB9-4EFC-80E7-44387DCC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application</a:t>
            </a:r>
          </a:p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process</a:t>
            </a:r>
          </a:p>
        </p:txBody>
      </p:sp>
      <p:grpSp>
        <p:nvGrpSpPr>
          <p:cNvPr id="93192" name="Group 47">
            <a:extLst>
              <a:ext uri="{FF2B5EF4-FFF2-40B4-BE49-F238E27FC236}">
                <a16:creationId xmlns:a16="http://schemas.microsoft.com/office/drawing/2014/main" id="{9B392718-AC6B-4661-B6A0-FAB3EBE6AB39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>
              <a:extLst>
                <a:ext uri="{FF2B5EF4-FFF2-40B4-BE49-F238E27FC236}">
                  <a16:creationId xmlns:a16="http://schemas.microsoft.com/office/drawing/2014/main" id="{1BB3F8EC-2CD6-46A0-B930-72823C853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3" name="Text Box 46">
              <a:extLst>
                <a:ext uri="{FF2B5EF4-FFF2-40B4-BE49-F238E27FC236}">
                  <a16:creationId xmlns:a16="http://schemas.microsoft.com/office/drawing/2014/main" id="{955E0AA6-E154-47FB-9773-CD4C38643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TCP socket</a:t>
              </a:r>
            </a:p>
            <a:p>
              <a:pPr>
                <a:defRPr/>
              </a:pPr>
              <a:r>
                <a:rPr lang="en-US"/>
                <a:t>receiver buffers</a:t>
              </a:r>
            </a:p>
          </p:txBody>
        </p:sp>
      </p:grpSp>
      <p:sp>
        <p:nvSpPr>
          <p:cNvPr id="75786" name="Oval 48">
            <a:extLst>
              <a:ext uri="{FF2B5EF4-FFF2-40B4-BE49-F238E27FC236}">
                <a16:creationId xmlns:a16="http://schemas.microsoft.com/office/drawing/2014/main" id="{E31929D9-A489-49E4-9908-C4C0A4E4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7" name="Text Box 64">
            <a:extLst>
              <a:ext uri="{FF2B5EF4-FFF2-40B4-BE49-F238E27FC236}">
                <a16:creationId xmlns:a16="http://schemas.microsoft.com/office/drawing/2014/main" id="{7B9A1D6F-E391-4C06-B98C-B5CCD4DD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TCP</a:t>
            </a:r>
          </a:p>
          <a:p>
            <a:pPr algn="l">
              <a:defRPr/>
            </a:pPr>
            <a:r>
              <a:rPr lang="en-US" sz="1400"/>
              <a:t>code</a:t>
            </a:r>
          </a:p>
        </p:txBody>
      </p:sp>
      <p:sp>
        <p:nvSpPr>
          <p:cNvPr id="75788" name="Oval 65">
            <a:extLst>
              <a:ext uri="{FF2B5EF4-FFF2-40B4-BE49-F238E27FC236}">
                <a16:creationId xmlns:a16="http://schemas.microsoft.com/office/drawing/2014/main" id="{7356E291-DB3E-41EA-B4D2-F572EF7A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9" name="Text Box 66">
            <a:extLst>
              <a:ext uri="{FF2B5EF4-FFF2-40B4-BE49-F238E27FC236}">
                <a16:creationId xmlns:a16="http://schemas.microsoft.com/office/drawing/2014/main" id="{AE46B42B-8A12-4037-86FC-318F92580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IP</a:t>
            </a:r>
          </a:p>
          <a:p>
            <a:pPr algn="l">
              <a:defRPr/>
            </a:pPr>
            <a:r>
              <a:rPr lang="en-US" sz="1400"/>
              <a:t>code</a:t>
            </a:r>
          </a:p>
        </p:txBody>
      </p:sp>
      <p:sp>
        <p:nvSpPr>
          <p:cNvPr id="93197" name="Freeform 61">
            <a:extLst>
              <a:ext uri="{FF2B5EF4-FFF2-40B4-BE49-F238E27FC236}">
                <a16:creationId xmlns:a16="http://schemas.microsoft.com/office/drawing/2014/main" id="{71BEBB6B-8230-4B70-BCAD-647D5D0EDF22}"/>
              </a:ext>
            </a:extLst>
          </p:cNvPr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91" name="Line 68">
            <a:extLst>
              <a:ext uri="{FF2B5EF4-FFF2-40B4-BE49-F238E27FC236}">
                <a16:creationId xmlns:a16="http://schemas.microsoft.com/office/drawing/2014/main" id="{A08D3846-AEE1-4EFB-A8A7-60B66746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2" name="Line 69">
            <a:extLst>
              <a:ext uri="{FF2B5EF4-FFF2-40B4-BE49-F238E27FC236}">
                <a16:creationId xmlns:a16="http://schemas.microsoft.com/office/drawing/2014/main" id="{C7A93D02-B2DE-4478-B13F-D0900C025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3200" name="Group 56">
            <a:extLst>
              <a:ext uri="{FF2B5EF4-FFF2-40B4-BE49-F238E27FC236}">
                <a16:creationId xmlns:a16="http://schemas.microsoft.com/office/drawing/2014/main" id="{6ED51107-DCDE-4DA7-B844-89A0B7664AEA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>
              <a:extLst>
                <a:ext uri="{FF2B5EF4-FFF2-40B4-BE49-F238E27FC236}">
                  <a16:creationId xmlns:a16="http://schemas.microsoft.com/office/drawing/2014/main" id="{D635E522-69F9-4959-9F12-0908729C5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9" name="Rectangle 17">
              <a:extLst>
                <a:ext uri="{FF2B5EF4-FFF2-40B4-BE49-F238E27FC236}">
                  <a16:creationId xmlns:a16="http://schemas.microsoft.com/office/drawing/2014/main" id="{AD4154F3-3255-42F0-B4F5-434A4A42E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0" name="Rectangle 18">
              <a:extLst>
                <a:ext uri="{FF2B5EF4-FFF2-40B4-BE49-F238E27FC236}">
                  <a16:creationId xmlns:a16="http://schemas.microsoft.com/office/drawing/2014/main" id="{E980F151-3E4C-40B4-ABF0-00B02448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1" name="Rectangle 19">
              <a:extLst>
                <a:ext uri="{FF2B5EF4-FFF2-40B4-BE49-F238E27FC236}">
                  <a16:creationId xmlns:a16="http://schemas.microsoft.com/office/drawing/2014/main" id="{799D8331-FD0D-44EB-BD0D-1F153EFD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3201" name="Freeform 63">
            <a:extLst>
              <a:ext uri="{FF2B5EF4-FFF2-40B4-BE49-F238E27FC236}">
                <a16:creationId xmlns:a16="http://schemas.microsoft.com/office/drawing/2014/main" id="{F4AF636B-B1B4-43C5-B245-9AD69F4A7362}"/>
              </a:ext>
            </a:extLst>
          </p:cNvPr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3202" name="Group 77">
            <a:extLst>
              <a:ext uri="{FF2B5EF4-FFF2-40B4-BE49-F238E27FC236}">
                <a16:creationId xmlns:a16="http://schemas.microsoft.com/office/drawing/2014/main" id="{0C44EC68-F3B3-4320-A514-45B9778F15E4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>
              <a:extLst>
                <a:ext uri="{FF2B5EF4-FFF2-40B4-BE49-F238E27FC236}">
                  <a16:creationId xmlns:a16="http://schemas.microsoft.com/office/drawing/2014/main" id="{DDD1F825-CC2D-48A3-82F3-95367D09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6" name="Line 75">
              <a:extLst>
                <a:ext uri="{FF2B5EF4-FFF2-40B4-BE49-F238E27FC236}">
                  <a16:creationId xmlns:a16="http://schemas.microsoft.com/office/drawing/2014/main" id="{928A012D-7FD5-4B74-8A6E-C092E9D1C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7" name="Line 76">
              <a:extLst>
                <a:ext uri="{FF2B5EF4-FFF2-40B4-BE49-F238E27FC236}">
                  <a16:creationId xmlns:a16="http://schemas.microsoft.com/office/drawing/2014/main" id="{DB99AC3C-DD96-48F7-B4DF-E0750D989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796" name="Rectangle 80">
            <a:extLst>
              <a:ext uri="{FF2B5EF4-FFF2-40B4-BE49-F238E27FC236}">
                <a16:creationId xmlns:a16="http://schemas.microsoft.com/office/drawing/2014/main" id="{BE4CABB0-C491-4546-81EB-4319BFFB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7" name="Rectangle 86">
            <a:extLst>
              <a:ext uri="{FF2B5EF4-FFF2-40B4-BE49-F238E27FC236}">
                <a16:creationId xmlns:a16="http://schemas.microsoft.com/office/drawing/2014/main" id="{E534E27A-63D2-42E6-814F-4F16DA1F5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8" name="Rectangle 91">
            <a:extLst>
              <a:ext uri="{FF2B5EF4-FFF2-40B4-BE49-F238E27FC236}">
                <a16:creationId xmlns:a16="http://schemas.microsoft.com/office/drawing/2014/main" id="{3CCF1DFE-6BCB-4281-B3C5-E7ED394D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9" name="Rectangle 92">
            <a:extLst>
              <a:ext uri="{FF2B5EF4-FFF2-40B4-BE49-F238E27FC236}">
                <a16:creationId xmlns:a16="http://schemas.microsoft.com/office/drawing/2014/main" id="{77C6C3E7-6CA7-4FF2-88D6-CE9BE7F0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3207" name="Group 99">
            <a:extLst>
              <a:ext uri="{FF2B5EF4-FFF2-40B4-BE49-F238E27FC236}">
                <a16:creationId xmlns:a16="http://schemas.microsoft.com/office/drawing/2014/main" id="{CB7FA69C-A3B2-4991-9C58-81B53DF34F14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>
              <a:extLst>
                <a:ext uri="{FF2B5EF4-FFF2-40B4-BE49-F238E27FC236}">
                  <a16:creationId xmlns:a16="http://schemas.microsoft.com/office/drawing/2014/main" id="{4E8BA0AA-1C2F-4640-8C6F-32D62693A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application</a:t>
              </a:r>
            </a:p>
          </p:txBody>
        </p:sp>
        <p:sp>
          <p:nvSpPr>
            <p:cNvPr id="75823" name="Text Box 96">
              <a:extLst>
                <a:ext uri="{FF2B5EF4-FFF2-40B4-BE49-F238E27FC236}">
                  <a16:creationId xmlns:a16="http://schemas.microsoft.com/office/drawing/2014/main" id="{3D3E2AD3-D16F-472B-A195-8A885433C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OS</a:t>
              </a:r>
            </a:p>
          </p:txBody>
        </p:sp>
        <p:sp>
          <p:nvSpPr>
            <p:cNvPr id="75824" name="Line 98">
              <a:extLst>
                <a:ext uri="{FF2B5EF4-FFF2-40B4-BE49-F238E27FC236}">
                  <a16:creationId xmlns:a16="http://schemas.microsoft.com/office/drawing/2014/main" id="{91162620-A9C3-4DD3-A390-D2D22A51C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1" name="Text Box 103">
            <a:extLst>
              <a:ext uri="{FF2B5EF4-FFF2-40B4-BE49-F238E27FC236}">
                <a16:creationId xmlns:a16="http://schemas.microsoft.com/office/drawing/2014/main" id="{8E866767-8947-47F3-AFF8-881D0815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receiver protocol stack</a:t>
            </a:r>
          </a:p>
        </p:txBody>
      </p:sp>
      <p:sp>
        <p:nvSpPr>
          <p:cNvPr id="75802" name="Text Box 104">
            <a:extLst>
              <a:ext uri="{FF2B5EF4-FFF2-40B4-BE49-F238E27FC236}">
                <a16:creationId xmlns:a16="http://schemas.microsoft.com/office/drawing/2014/main" id="{0B10594C-3B34-4C54-B2C5-0485CB34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/>
              <a:t>application may </a:t>
            </a:r>
          </a:p>
          <a:p>
            <a:pPr algn="r"/>
            <a:r>
              <a:rPr lang="en-US" altLang="en-US"/>
              <a:t>remove data from </a:t>
            </a:r>
          </a:p>
          <a:p>
            <a:pPr algn="r"/>
            <a:r>
              <a:rPr lang="en-US" altLang="en-US"/>
              <a:t>TCP socket buffers …. </a:t>
            </a:r>
          </a:p>
        </p:txBody>
      </p:sp>
      <p:sp>
        <p:nvSpPr>
          <p:cNvPr id="75803" name="Line 105">
            <a:extLst>
              <a:ext uri="{FF2B5EF4-FFF2-40B4-BE49-F238E27FC236}">
                <a16:creationId xmlns:a16="http://schemas.microsoft.com/office/drawing/2014/main" id="{61DA08FA-6A75-4798-A31D-669C3B7DF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804" name="Text Box 106">
            <a:extLst>
              <a:ext uri="{FF2B5EF4-FFF2-40B4-BE49-F238E27FC236}">
                <a16:creationId xmlns:a16="http://schemas.microsoft.com/office/drawing/2014/main" id="{1CB81138-C6EF-4790-A68A-FF6D0616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/>
              <a:t>… slower than TCP </a:t>
            </a:r>
          </a:p>
          <a:p>
            <a:pPr algn="r"/>
            <a:r>
              <a:rPr lang="en-US" altLang="en-US"/>
              <a:t>receiver is delivering</a:t>
            </a:r>
          </a:p>
          <a:p>
            <a:pPr algn="r"/>
            <a:r>
              <a:rPr lang="en-US" altLang="en-US"/>
              <a:t>(sender is sending)</a:t>
            </a:r>
          </a:p>
        </p:txBody>
      </p:sp>
      <p:sp>
        <p:nvSpPr>
          <p:cNvPr id="75805" name="Line 108">
            <a:extLst>
              <a:ext uri="{FF2B5EF4-FFF2-40B4-BE49-F238E27FC236}">
                <a16:creationId xmlns:a16="http://schemas.microsoft.com/office/drawing/2014/main" id="{C3C1F934-D980-4EEB-85CD-470616627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806" name="Line 115">
            <a:extLst>
              <a:ext uri="{FF2B5EF4-FFF2-40B4-BE49-F238E27FC236}">
                <a16:creationId xmlns:a16="http://schemas.microsoft.com/office/drawing/2014/main" id="{1D1BA592-757E-4202-8B03-66152C57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807" name="Text Box 116">
            <a:extLst>
              <a:ext uri="{FF2B5EF4-FFF2-40B4-BE49-F238E27FC236}">
                <a16:creationId xmlns:a16="http://schemas.microsoft.com/office/drawing/2014/main" id="{4A14508C-1CA4-43AC-B679-7AD2155C9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from sender</a:t>
            </a:r>
          </a:p>
        </p:txBody>
      </p:sp>
      <p:grpSp>
        <p:nvGrpSpPr>
          <p:cNvPr id="384123" name="Group 123">
            <a:extLst>
              <a:ext uri="{FF2B5EF4-FFF2-40B4-BE49-F238E27FC236}">
                <a16:creationId xmlns:a16="http://schemas.microsoft.com/office/drawing/2014/main" id="{BFD979DA-DEF4-40DF-8B49-DA007FFC7D89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>
              <a:extLst>
                <a:ext uri="{FF2B5EF4-FFF2-40B4-BE49-F238E27FC236}">
                  <a16:creationId xmlns:a16="http://schemas.microsoft.com/office/drawing/2014/main" id="{4A2D992A-A28D-40AD-83D1-B7515436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6" name="Rectangle 110">
              <a:extLst>
                <a:ext uri="{FF2B5EF4-FFF2-40B4-BE49-F238E27FC236}">
                  <a16:creationId xmlns:a16="http://schemas.microsoft.com/office/drawing/2014/main" id="{A2411B86-5E43-4FD7-91B3-99A8ABDB4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7" name="Text Box 111">
              <a:extLst>
                <a:ext uri="{FF2B5EF4-FFF2-40B4-BE49-F238E27FC236}">
                  <a16:creationId xmlns:a16="http://schemas.microsoft.com/office/drawing/2014/main" id="{1B73E92C-FAE1-445E-9346-EADB21D20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 sz="2000">
                  <a:latin typeface="Gill Sans MT" panose="020B0502020104020203" pitchFamily="34" charset="0"/>
                </a:rPr>
                <a:t>receiver controls sender, so sender won</a:t>
              </a:r>
              <a:r>
                <a:rPr lang="ja-JP" altLang="en-US" sz="2000">
                  <a:latin typeface="Gill Sans MT" panose="020B0502020104020203" pitchFamily="34" charset="0"/>
                </a:rPr>
                <a:t>’</a:t>
              </a:r>
              <a:r>
                <a:rPr lang="en-US" altLang="ja-JP" sz="2000">
                  <a:latin typeface="Gill Sans MT" panose="020B0502020104020203" pitchFamily="34" charset="0"/>
                </a:rPr>
                <a:t>t overflow receiver</a:t>
              </a:r>
              <a:r>
                <a:rPr lang="ja-JP" altLang="en-US" sz="2000">
                  <a:latin typeface="Gill Sans MT" panose="020B0502020104020203" pitchFamily="34" charset="0"/>
                </a:rPr>
                <a:t>’</a:t>
              </a:r>
              <a:r>
                <a:rPr lang="en-US" altLang="ja-JP" sz="2000">
                  <a:latin typeface="Gill Sans MT" panose="020B0502020104020203" pitchFamily="34" charset="0"/>
                </a:rPr>
                <a:t>s buffer by transmitting too much, too fast</a:t>
              </a:r>
              <a:endParaRPr lang="en-US" altLang="en-US" sz="1000">
                <a:latin typeface="Gill Sans MT" panose="020B0502020104020203" pitchFamily="34" charset="0"/>
              </a:endParaRPr>
            </a:p>
          </p:txBody>
        </p:sp>
        <p:grpSp>
          <p:nvGrpSpPr>
            <p:cNvPr id="93224" name="Group 112">
              <a:extLst>
                <a:ext uri="{FF2B5EF4-FFF2-40B4-BE49-F238E27FC236}">
                  <a16:creationId xmlns:a16="http://schemas.microsoft.com/office/drawing/2014/main" id="{E4F976BA-15F8-4EB4-BEDC-7F5942284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>
                <a:extLst>
                  <a:ext uri="{FF2B5EF4-FFF2-40B4-BE49-F238E27FC236}">
                    <a16:creationId xmlns:a16="http://schemas.microsoft.com/office/drawing/2014/main" id="{5FB2B910-C798-4361-9C1A-A673A9A56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5821" name="Text Box 114">
                <a:extLst>
                  <a:ext uri="{FF2B5EF4-FFF2-40B4-BE49-F238E27FC236}">
                    <a16:creationId xmlns:a16="http://schemas.microsoft.com/office/drawing/2014/main" id="{B708165C-0CB2-4EDC-81DC-87F8E8B3F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800" i="1">
                    <a:solidFill>
                      <a:srgbClr val="CC0000"/>
                    </a:solidFill>
                    <a:latin typeface="Gill Sans MT" charset="0"/>
                  </a:rPr>
                  <a:t>flow control</a:t>
                </a:r>
              </a:p>
            </p:txBody>
          </p:sp>
        </p:grpSp>
        <p:sp>
          <p:nvSpPr>
            <p:cNvPr id="75819" name="Line 117">
              <a:extLst>
                <a:ext uri="{FF2B5EF4-FFF2-40B4-BE49-F238E27FC236}">
                  <a16:creationId xmlns:a16="http://schemas.microsoft.com/office/drawing/2014/main" id="{2C79464E-D4CE-43B3-A613-C4FB00944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9" name="Line 118">
            <a:extLst>
              <a:ext uri="{FF2B5EF4-FFF2-40B4-BE49-F238E27FC236}">
                <a16:creationId xmlns:a16="http://schemas.microsoft.com/office/drawing/2014/main" id="{2E948BBC-5CD6-4726-BB1B-857D8D3E0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93217" name="Picture 120" descr="underline_base">
            <a:extLst>
              <a:ext uri="{FF2B5EF4-FFF2-40B4-BE49-F238E27FC236}">
                <a16:creationId xmlns:a16="http://schemas.microsoft.com/office/drawing/2014/main" id="{80545766-9CB9-44E4-AB8F-A4A0D98FDC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18" name="Group 124">
            <a:extLst>
              <a:ext uri="{FF2B5EF4-FFF2-40B4-BE49-F238E27FC236}">
                <a16:creationId xmlns:a16="http://schemas.microsoft.com/office/drawing/2014/main" id="{D7660C6D-9143-4FE3-9E7E-984EB47622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93219" name="Picture 125" descr="desktop_computer_stylized_medium">
              <a:extLst>
                <a:ext uri="{FF2B5EF4-FFF2-40B4-BE49-F238E27FC236}">
                  <a16:creationId xmlns:a16="http://schemas.microsoft.com/office/drawing/2014/main" id="{AB055868-4C31-404C-A485-539839FEF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20" name="Freeform 126">
              <a:extLst>
                <a:ext uri="{FF2B5EF4-FFF2-40B4-BE49-F238E27FC236}">
                  <a16:creationId xmlns:a16="http://schemas.microsoft.com/office/drawing/2014/main" id="{8DDF3CC2-5E1E-4712-871D-CDADAEBBF3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>
            <a:extLst>
              <a:ext uri="{FF2B5EF4-FFF2-40B4-BE49-F238E27FC236}">
                <a16:creationId xmlns:a16="http://schemas.microsoft.com/office/drawing/2014/main" id="{192561F0-1462-48F0-91F5-9DA0910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6803" name="Slide Number Placeholder 6">
            <a:extLst>
              <a:ext uri="{FF2B5EF4-FFF2-40B4-BE49-F238E27FC236}">
                <a16:creationId xmlns:a16="http://schemas.microsoft.com/office/drawing/2014/main" id="{2927BA30-C055-4E6E-89AD-5FB00801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CD405D8-B2D8-4F92-B93C-D0E3A42AA32E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B6D022A5-F9A6-4200-8072-83FD384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94212" name="Picture 51" descr="underline_base">
            <a:extLst>
              <a:ext uri="{FF2B5EF4-FFF2-40B4-BE49-F238E27FC236}">
                <a16:creationId xmlns:a16="http://schemas.microsoft.com/office/drawing/2014/main" id="{C20B1BCF-BB72-403F-BAD9-4DC8388F41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13" name="Group 72">
            <a:extLst>
              <a:ext uri="{FF2B5EF4-FFF2-40B4-BE49-F238E27FC236}">
                <a16:creationId xmlns:a16="http://schemas.microsoft.com/office/drawing/2014/main" id="{9E880DB7-00DB-4B19-8D88-FD822F885D51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94227" name="Group 17">
              <a:extLst>
                <a:ext uri="{FF2B5EF4-FFF2-40B4-BE49-F238E27FC236}">
                  <a16:creationId xmlns:a16="http://schemas.microsoft.com/office/drawing/2014/main" id="{E665C526-B1F0-4E44-8B23-1F29A289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>
                <a:extLst>
                  <a:ext uri="{FF2B5EF4-FFF2-40B4-BE49-F238E27FC236}">
                    <a16:creationId xmlns:a16="http://schemas.microsoft.com/office/drawing/2014/main" id="{18365593-8475-4F3E-AFA9-36365E22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0" name="Rectangle 19">
                <a:extLst>
                  <a:ext uri="{FF2B5EF4-FFF2-40B4-BE49-F238E27FC236}">
                    <a16:creationId xmlns:a16="http://schemas.microsoft.com/office/drawing/2014/main" id="{BD162176-8AE9-44BE-82A0-8983993BA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1" name="Rectangle 20">
                <a:extLst>
                  <a:ext uri="{FF2B5EF4-FFF2-40B4-BE49-F238E27FC236}">
                    <a16:creationId xmlns:a16="http://schemas.microsoft.com/office/drawing/2014/main" id="{4A721F74-479A-49D4-BE9E-312D6F7C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2" name="Rectangle 21">
                <a:extLst>
                  <a:ext uri="{FF2B5EF4-FFF2-40B4-BE49-F238E27FC236}">
                    <a16:creationId xmlns:a16="http://schemas.microsoft.com/office/drawing/2014/main" id="{3C83D766-E1B3-48B6-AFA6-2D155E77F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6821" name="Rectangle 52">
              <a:extLst>
                <a:ext uri="{FF2B5EF4-FFF2-40B4-BE49-F238E27FC236}">
                  <a16:creationId xmlns:a16="http://schemas.microsoft.com/office/drawing/2014/main" id="{270B4C28-4C9C-47F7-9D2E-CBF316AC3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2" name="Line 53">
              <a:extLst>
                <a:ext uri="{FF2B5EF4-FFF2-40B4-BE49-F238E27FC236}">
                  <a16:creationId xmlns:a16="http://schemas.microsoft.com/office/drawing/2014/main" id="{E02E947B-6A7A-41B8-91EF-178F2DC3B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>
              <a:extLst>
                <a:ext uri="{FF2B5EF4-FFF2-40B4-BE49-F238E27FC236}">
                  <a16:creationId xmlns:a16="http://schemas.microsoft.com/office/drawing/2014/main" id="{7CAE7FF7-2FFD-4311-A584-E8C93476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4" name="Rectangle 55" descr="Dark upward diagonal">
              <a:extLst>
                <a:ext uri="{FF2B5EF4-FFF2-40B4-BE49-F238E27FC236}">
                  <a16:creationId xmlns:a16="http://schemas.microsoft.com/office/drawing/2014/main" id="{2C509B64-AB33-47B9-9732-D368D1E5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5" name="AutoShape 56">
              <a:extLst>
                <a:ext uri="{FF2B5EF4-FFF2-40B4-BE49-F238E27FC236}">
                  <a16:creationId xmlns:a16="http://schemas.microsoft.com/office/drawing/2014/main" id="{59B5ABE2-68FA-41AF-BBD3-84CCAA4A0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6" name="Text Box 57">
              <a:extLst>
                <a:ext uri="{FF2B5EF4-FFF2-40B4-BE49-F238E27FC236}">
                  <a16:creationId xmlns:a16="http://schemas.microsoft.com/office/drawing/2014/main" id="{F11DB43D-31D9-45E2-96B4-2D1AC30A3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/>
                <a:t>buffered data</a:t>
              </a:r>
            </a:p>
          </p:txBody>
        </p:sp>
        <p:sp>
          <p:nvSpPr>
            <p:cNvPr id="76827" name="Line 58">
              <a:extLst>
                <a:ext uri="{FF2B5EF4-FFF2-40B4-BE49-F238E27FC236}">
                  <a16:creationId xmlns:a16="http://schemas.microsoft.com/office/drawing/2014/main" id="{CFAE2DE0-59F4-4348-B147-6FF980336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>
              <a:extLst>
                <a:ext uri="{FF2B5EF4-FFF2-40B4-BE49-F238E27FC236}">
                  <a16:creationId xmlns:a16="http://schemas.microsoft.com/office/drawing/2014/main" id="{2C390657-2279-45F5-B9A4-676B6B1C4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/>
                <a:t>free buffer space</a:t>
              </a:r>
            </a:p>
          </p:txBody>
        </p:sp>
      </p:grpSp>
      <p:sp>
        <p:nvSpPr>
          <p:cNvPr id="76807" name="Text Box 62">
            <a:extLst>
              <a:ext uri="{FF2B5EF4-FFF2-40B4-BE49-F238E27FC236}">
                <a16:creationId xmlns:a16="http://schemas.microsoft.com/office/drawing/2014/main" id="{C3E00801-374E-441D-9197-A738A952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Courier New" charset="0"/>
              </a:rPr>
              <a:t>rwnd</a:t>
            </a:r>
          </a:p>
        </p:txBody>
      </p:sp>
      <p:sp>
        <p:nvSpPr>
          <p:cNvPr id="76808" name="Line 64">
            <a:extLst>
              <a:ext uri="{FF2B5EF4-FFF2-40B4-BE49-F238E27FC236}">
                <a16:creationId xmlns:a16="http://schemas.microsoft.com/office/drawing/2014/main" id="{EC020927-309C-4874-A8F1-14DFF6988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>
            <a:extLst>
              <a:ext uri="{FF2B5EF4-FFF2-40B4-BE49-F238E27FC236}">
                <a16:creationId xmlns:a16="http://schemas.microsoft.com/office/drawing/2014/main" id="{6933D787-2927-490C-901B-1CAC59E34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>
            <a:extLst>
              <a:ext uri="{FF2B5EF4-FFF2-40B4-BE49-F238E27FC236}">
                <a16:creationId xmlns:a16="http://schemas.microsoft.com/office/drawing/2014/main" id="{25BD7C07-C10B-4805-9E82-DE41CC074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>
            <a:extLst>
              <a:ext uri="{FF2B5EF4-FFF2-40B4-BE49-F238E27FC236}">
                <a16:creationId xmlns:a16="http://schemas.microsoft.com/office/drawing/2014/main" id="{E1E3F738-69F3-4917-9BAB-F35BCF5AD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>
            <a:extLst>
              <a:ext uri="{FF2B5EF4-FFF2-40B4-BE49-F238E27FC236}">
                <a16:creationId xmlns:a16="http://schemas.microsoft.com/office/drawing/2014/main" id="{B0360E7C-19E8-42EF-91E1-8FCC021FC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>
            <a:extLst>
              <a:ext uri="{FF2B5EF4-FFF2-40B4-BE49-F238E27FC236}">
                <a16:creationId xmlns:a16="http://schemas.microsoft.com/office/drawing/2014/main" id="{2B02F002-8913-4CD7-869D-5C43998D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>
            <a:extLst>
              <a:ext uri="{FF2B5EF4-FFF2-40B4-BE49-F238E27FC236}">
                <a16:creationId xmlns:a16="http://schemas.microsoft.com/office/drawing/2014/main" id="{9CE19AB7-B0E3-4AC4-8067-CAE612F89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>
            <a:extLst>
              <a:ext uri="{FF2B5EF4-FFF2-40B4-BE49-F238E27FC236}">
                <a16:creationId xmlns:a16="http://schemas.microsoft.com/office/drawing/2014/main" id="{81778E44-14EC-4012-B81E-8A4CD9F5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>
                <a:latin typeface="Courier New" charset="0"/>
              </a:rPr>
              <a:t>RcvBuffer</a:t>
            </a:r>
          </a:p>
        </p:txBody>
      </p:sp>
      <p:sp>
        <p:nvSpPr>
          <p:cNvPr id="76816" name="Text Box 73">
            <a:extLst>
              <a:ext uri="{FF2B5EF4-FFF2-40B4-BE49-F238E27FC236}">
                <a16:creationId xmlns:a16="http://schemas.microsoft.com/office/drawing/2014/main" id="{6727DB98-47C7-4BFB-8086-E24DC9C53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/>
              <a:t>TCP segment payloads</a:t>
            </a:r>
          </a:p>
        </p:txBody>
      </p:sp>
      <p:sp>
        <p:nvSpPr>
          <p:cNvPr id="76817" name="Text Box 74">
            <a:extLst>
              <a:ext uri="{FF2B5EF4-FFF2-40B4-BE49-F238E27FC236}">
                <a16:creationId xmlns:a16="http://schemas.microsoft.com/office/drawing/2014/main" id="{716B6A95-27B3-45DE-A5D5-380F88F1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/>
              <a:t>to application process</a:t>
            </a:r>
          </a:p>
        </p:txBody>
      </p:sp>
      <p:sp>
        <p:nvSpPr>
          <p:cNvPr id="76818" name="Rectangle 75">
            <a:extLst>
              <a:ext uri="{FF2B5EF4-FFF2-40B4-BE49-F238E27FC236}">
                <a16:creationId xmlns:a16="http://schemas.microsoft.com/office/drawing/2014/main" id="{89D191CC-2315-46F4-BEDD-156AE8BF4E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/>
          <a:lstStyle/>
          <a:p>
            <a:r>
              <a:rPr lang="en-US" altLang="en-US" sz="2400"/>
              <a:t>receiver </a:t>
            </a:r>
            <a:r>
              <a:rPr lang="ja-JP" altLang="en-US" sz="2400"/>
              <a:t>“</a:t>
            </a:r>
            <a:r>
              <a:rPr lang="en-US" altLang="ja-JP" sz="2400"/>
              <a:t>advertises</a:t>
            </a:r>
            <a:r>
              <a:rPr lang="ja-JP" altLang="en-US" sz="2400"/>
              <a:t>”</a:t>
            </a:r>
            <a:r>
              <a:rPr lang="en-US" altLang="ja-JP" sz="2400"/>
              <a:t> free buffer space by including </a:t>
            </a:r>
            <a:r>
              <a:rPr lang="en-US" altLang="ja-JP" sz="2400" b="1">
                <a:latin typeface="Courier New" panose="02070309020205020404" pitchFamily="49" charset="0"/>
              </a:rPr>
              <a:t>rwnd</a:t>
            </a:r>
            <a:r>
              <a:rPr lang="en-US" altLang="ja-JP" sz="2400"/>
              <a:t> value in TCP header of receiver-to-sender segments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RcvBuffer </a:t>
            </a:r>
            <a:r>
              <a:rPr lang="en-US" altLang="en-US" sz="2000"/>
              <a:t>size set via socket options (typical default is 4096 bytes)</a:t>
            </a:r>
          </a:p>
          <a:p>
            <a:pPr lvl="1"/>
            <a:r>
              <a:rPr lang="en-US" altLang="en-US" sz="2000"/>
              <a:t>many operating systems autoadjust </a:t>
            </a:r>
            <a:r>
              <a:rPr lang="en-US" altLang="en-US" sz="2000" b="1">
                <a:latin typeface="Courier New" panose="02070309020205020404" pitchFamily="49" charset="0"/>
              </a:rPr>
              <a:t>RcvBuffer</a:t>
            </a:r>
            <a:endParaRPr lang="en-US" altLang="en-US" sz="2000"/>
          </a:p>
          <a:p>
            <a:r>
              <a:rPr lang="en-US" altLang="en-US" sz="2400"/>
              <a:t>sender limits amount of unacked (</a:t>
            </a:r>
            <a:r>
              <a:rPr lang="ja-JP" altLang="en-US" sz="2400"/>
              <a:t>“</a:t>
            </a:r>
            <a:r>
              <a:rPr lang="en-US" altLang="ja-JP" sz="2400"/>
              <a:t>in-flight</a:t>
            </a:r>
            <a:r>
              <a:rPr lang="ja-JP" altLang="en-US" sz="2400"/>
              <a:t>”</a:t>
            </a:r>
            <a:r>
              <a:rPr lang="en-US" altLang="ja-JP" sz="2400"/>
              <a:t>) data to receiver</a:t>
            </a:r>
            <a:r>
              <a:rPr lang="ja-JP" altLang="en-US" sz="2400"/>
              <a:t>’</a:t>
            </a:r>
            <a:r>
              <a:rPr lang="en-US" altLang="ja-JP" sz="2400"/>
              <a:t>s </a:t>
            </a:r>
            <a:r>
              <a:rPr lang="en-US" altLang="ja-JP" sz="2400" b="1">
                <a:latin typeface="Courier New" panose="02070309020205020404" pitchFamily="49" charset="0"/>
              </a:rPr>
              <a:t>rwnd </a:t>
            </a:r>
            <a:r>
              <a:rPr lang="en-US" altLang="ja-JP" sz="2400"/>
              <a:t>value </a:t>
            </a:r>
          </a:p>
          <a:p>
            <a:r>
              <a:rPr lang="en-US" altLang="en-US" sz="2400"/>
              <a:t>guarantees receive buffer will not overflow</a:t>
            </a:r>
          </a:p>
        </p:txBody>
      </p:sp>
      <p:sp>
        <p:nvSpPr>
          <p:cNvPr id="76819" name="Text Box 76">
            <a:extLst>
              <a:ext uri="{FF2B5EF4-FFF2-40B4-BE49-F238E27FC236}">
                <a16:creationId xmlns:a16="http://schemas.microsoft.com/office/drawing/2014/main" id="{A3AD437A-1C95-448F-92C3-A791CE1F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/>
              <a:t>receiver-side buffering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>
            <a:extLst>
              <a:ext uri="{FF2B5EF4-FFF2-40B4-BE49-F238E27FC236}">
                <a16:creationId xmlns:a16="http://schemas.microsoft.com/office/drawing/2014/main" id="{D2560FDB-6DEC-4C49-8D76-F6F42967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7827" name="Slide Number Placeholder 6">
            <a:extLst>
              <a:ext uri="{FF2B5EF4-FFF2-40B4-BE49-F238E27FC236}">
                <a16:creationId xmlns:a16="http://schemas.microsoft.com/office/drawing/2014/main" id="{3B9993A5-34C2-43E1-9D70-6E05D0E2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6CAB4F0-CF06-4641-85A6-B7B3DF6CBB19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D7F547FC-B053-467C-94AD-D58C4574A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E044E035-A565-44F6-9CA8-1858C09E51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>
            <a:extLst>
              <a:ext uri="{FF2B5EF4-FFF2-40B4-BE49-F238E27FC236}">
                <a16:creationId xmlns:a16="http://schemas.microsoft.com/office/drawing/2014/main" id="{EF59C209-051D-49E0-B147-E750BCFF3E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95238" name="Picture 5" descr="underline_base">
            <a:extLst>
              <a:ext uri="{FF2B5EF4-FFF2-40B4-BE49-F238E27FC236}">
                <a16:creationId xmlns:a16="http://schemas.microsoft.com/office/drawing/2014/main" id="{770B3DC3-4BC1-4907-8598-85FF74CFDD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>
            <a:extLst>
              <a:ext uri="{FF2B5EF4-FFF2-40B4-BE49-F238E27FC236}">
                <a16:creationId xmlns:a16="http://schemas.microsoft.com/office/drawing/2014/main" id="{E0BF1AC0-18B5-4797-B347-57E8562F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AE4A9605-B47C-486F-A5FA-F585112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5BDBF80-2E9C-4A25-8337-6095475C38D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pic>
        <p:nvPicPr>
          <p:cNvPr id="96259" name="Picture 88" descr="underline_base">
            <a:extLst>
              <a:ext uri="{FF2B5EF4-FFF2-40B4-BE49-F238E27FC236}">
                <a16:creationId xmlns:a16="http://schemas.microsoft.com/office/drawing/2014/main" id="{FAF45B14-9679-4D7B-875C-CF63DF4518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>
            <a:extLst>
              <a:ext uri="{FF2B5EF4-FFF2-40B4-BE49-F238E27FC236}">
                <a16:creationId xmlns:a16="http://schemas.microsoft.com/office/drawing/2014/main" id="{8FB1A7EB-CA40-4778-9DC1-0B1ABF46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54" name="Rectangle 45">
            <a:extLst>
              <a:ext uri="{FF2B5EF4-FFF2-40B4-BE49-F238E27FC236}">
                <a16:creationId xmlns:a16="http://schemas.microsoft.com/office/drawing/2014/main" id="{2BE26780-0D91-4B76-9CF9-890554A8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55" name="Rectangle 2">
            <a:extLst>
              <a:ext uri="{FF2B5EF4-FFF2-40B4-BE49-F238E27FC236}">
                <a16:creationId xmlns:a16="http://schemas.microsoft.com/office/drawing/2014/main" id="{7A094524-7D98-4298-A78B-62A2A8754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Connection Management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8856" name="Rectangle 5">
            <a:extLst>
              <a:ext uri="{FF2B5EF4-FFF2-40B4-BE49-F238E27FC236}">
                <a16:creationId xmlns:a16="http://schemas.microsoft.com/office/drawing/2014/main" id="{029C9BBE-5E44-463E-8F54-78FC8E54984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before exchanging data, sender/receiver </a:t>
            </a:r>
            <a:r>
              <a:rPr lang="ja-JP" altLang="en-US" sz="2800"/>
              <a:t>“</a:t>
            </a:r>
            <a:r>
              <a:rPr lang="en-US" altLang="ja-JP" sz="2800"/>
              <a:t>handshake</a:t>
            </a:r>
            <a:r>
              <a:rPr lang="ja-JP" altLang="en-US" sz="2800"/>
              <a:t>”</a:t>
            </a:r>
            <a:r>
              <a:rPr lang="en-US" altLang="ja-JP" sz="2800"/>
              <a:t>:</a:t>
            </a:r>
          </a:p>
          <a:p>
            <a:r>
              <a:rPr lang="en-US" altLang="en-US" sz="2400"/>
              <a:t>agree to establish connection (each knowing the other willing to establish connection)</a:t>
            </a:r>
          </a:p>
          <a:p>
            <a:r>
              <a:rPr lang="en-US" altLang="en-US" sz="2400"/>
              <a:t>agree on connection parameters</a:t>
            </a:r>
          </a:p>
        </p:txBody>
      </p:sp>
      <p:sp>
        <p:nvSpPr>
          <p:cNvPr id="78857" name="Line 55">
            <a:extLst>
              <a:ext uri="{FF2B5EF4-FFF2-40B4-BE49-F238E27FC236}">
                <a16:creationId xmlns:a16="http://schemas.microsoft.com/office/drawing/2014/main" id="{38F89914-3FBD-4CB7-8A99-6CC52B321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58" name="Text Box 6">
            <a:extLst>
              <a:ext uri="{FF2B5EF4-FFF2-40B4-BE49-F238E27FC236}">
                <a16:creationId xmlns:a16="http://schemas.microsoft.com/office/drawing/2014/main" id="{3EFCDE23-596D-4395-A416-CF0DD55F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connection state: ESTAB</a:t>
            </a:r>
          </a:p>
          <a:p>
            <a:pPr algn="l">
              <a:defRPr/>
            </a:pPr>
            <a:r>
              <a:rPr lang="en-US" sz="1400"/>
              <a:t>connection variables:</a:t>
            </a:r>
          </a:p>
          <a:p>
            <a:pPr lvl="1" algn="l">
              <a:defRPr/>
            </a:pPr>
            <a:r>
              <a:rPr lang="en-US" sz="1400"/>
              <a:t>seq # client-to-server</a:t>
            </a:r>
          </a:p>
          <a:p>
            <a:pPr lvl="1" algn="l">
              <a:defRPr/>
            </a:pPr>
            <a:r>
              <a:rPr lang="en-US" sz="1400"/>
              <a:t>         server-to-client</a:t>
            </a:r>
          </a:p>
          <a:p>
            <a:pPr lvl="1" algn="l">
              <a:defRPr/>
            </a:pPr>
            <a:r>
              <a:rPr lang="en-US" sz="1400" b="1">
                <a:latin typeface="Courier New" charset="0"/>
              </a:rPr>
              <a:t>rcvBuffer</a:t>
            </a:r>
            <a:r>
              <a:rPr lang="en-US" sz="1400"/>
              <a:t> size</a:t>
            </a:r>
          </a:p>
          <a:p>
            <a:pPr lvl="1" algn="l">
              <a:defRPr/>
            </a:pPr>
            <a:r>
              <a:rPr lang="en-US" sz="1400"/>
              <a:t>   at server,client </a:t>
            </a:r>
          </a:p>
          <a:p>
            <a:pPr lvl="1" algn="l">
              <a:defRPr/>
            </a:pPr>
            <a:r>
              <a:rPr lang="en-US" sz="1400"/>
              <a:t>           </a:t>
            </a:r>
          </a:p>
        </p:txBody>
      </p:sp>
      <p:grpSp>
        <p:nvGrpSpPr>
          <p:cNvPr id="96266" name="Group 46">
            <a:extLst>
              <a:ext uri="{FF2B5EF4-FFF2-40B4-BE49-F238E27FC236}">
                <a16:creationId xmlns:a16="http://schemas.microsoft.com/office/drawing/2014/main" id="{3C891013-C7C8-4FA0-AE9D-BB9498FA17FE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>
              <a:extLst>
                <a:ext uri="{FF2B5EF4-FFF2-40B4-BE49-F238E27FC236}">
                  <a16:creationId xmlns:a16="http://schemas.microsoft.com/office/drawing/2014/main" id="{8EF16B07-5C15-4599-9EDB-ADE526DF4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2" name="Rectangle 48">
              <a:extLst>
                <a:ext uri="{FF2B5EF4-FFF2-40B4-BE49-F238E27FC236}">
                  <a16:creationId xmlns:a16="http://schemas.microsoft.com/office/drawing/2014/main" id="{14CE5BDA-127E-4D58-8ADB-B601C3DC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3" name="Rectangle 49">
              <a:extLst>
                <a:ext uri="{FF2B5EF4-FFF2-40B4-BE49-F238E27FC236}">
                  <a16:creationId xmlns:a16="http://schemas.microsoft.com/office/drawing/2014/main" id="{B9BF691F-24C7-4E23-8552-0C88D3F58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4" name="Rectangle 50">
              <a:extLst>
                <a:ext uri="{FF2B5EF4-FFF2-40B4-BE49-F238E27FC236}">
                  <a16:creationId xmlns:a16="http://schemas.microsoft.com/office/drawing/2014/main" id="{D0AEA781-A2DD-445E-9502-2CF288ED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8860" name="Text Box 54">
            <a:extLst>
              <a:ext uri="{FF2B5EF4-FFF2-40B4-BE49-F238E27FC236}">
                <a16:creationId xmlns:a16="http://schemas.microsoft.com/office/drawing/2014/main" id="{D0379033-5FC3-4C9C-9FB0-DAB641307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application</a:t>
            </a:r>
          </a:p>
        </p:txBody>
      </p:sp>
      <p:sp>
        <p:nvSpPr>
          <p:cNvPr id="78861" name="Line 56">
            <a:extLst>
              <a:ext uri="{FF2B5EF4-FFF2-40B4-BE49-F238E27FC236}">
                <a16:creationId xmlns:a16="http://schemas.microsoft.com/office/drawing/2014/main" id="{5E248A05-B8C7-47ED-BB1F-6BA445211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2" name="Text Box 57">
            <a:extLst>
              <a:ext uri="{FF2B5EF4-FFF2-40B4-BE49-F238E27FC236}">
                <a16:creationId xmlns:a16="http://schemas.microsoft.com/office/drawing/2014/main" id="{E9A385D5-266A-4A70-BC25-627064862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78863" name="Rectangle 58">
            <a:extLst>
              <a:ext uri="{FF2B5EF4-FFF2-40B4-BE49-F238E27FC236}">
                <a16:creationId xmlns:a16="http://schemas.microsoft.com/office/drawing/2014/main" id="{330676D1-07B5-4BD7-8699-EF7E068C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4" name="Line 59">
            <a:extLst>
              <a:ext uri="{FF2B5EF4-FFF2-40B4-BE49-F238E27FC236}">
                <a16:creationId xmlns:a16="http://schemas.microsoft.com/office/drawing/2014/main" id="{9957C1F8-3D91-450B-BB67-C609CA847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5" name="Line 60">
            <a:extLst>
              <a:ext uri="{FF2B5EF4-FFF2-40B4-BE49-F238E27FC236}">
                <a16:creationId xmlns:a16="http://schemas.microsoft.com/office/drawing/2014/main" id="{0E8E72A0-2627-403E-878A-B6C884573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273" name="Freeform 8">
            <a:extLst>
              <a:ext uri="{FF2B5EF4-FFF2-40B4-BE49-F238E27FC236}">
                <a16:creationId xmlns:a16="http://schemas.microsoft.com/office/drawing/2014/main" id="{14B7319C-404A-40E1-A06D-27D5BBA938D3}"/>
              </a:ext>
            </a:extLst>
          </p:cNvPr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7" name="Rectangle 63">
            <a:extLst>
              <a:ext uri="{FF2B5EF4-FFF2-40B4-BE49-F238E27FC236}">
                <a16:creationId xmlns:a16="http://schemas.microsoft.com/office/drawing/2014/main" id="{AD3C2773-4035-475D-A7C0-304C2F12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8" name="Rectangle 64">
            <a:extLst>
              <a:ext uri="{FF2B5EF4-FFF2-40B4-BE49-F238E27FC236}">
                <a16:creationId xmlns:a16="http://schemas.microsoft.com/office/drawing/2014/main" id="{1285761D-B9AA-47CC-9ACA-1066F2BC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9" name="Line 65">
            <a:extLst>
              <a:ext uri="{FF2B5EF4-FFF2-40B4-BE49-F238E27FC236}">
                <a16:creationId xmlns:a16="http://schemas.microsoft.com/office/drawing/2014/main" id="{A23E77BB-C506-4F70-9BC0-63438D385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0" name="Text Box 66">
            <a:extLst>
              <a:ext uri="{FF2B5EF4-FFF2-40B4-BE49-F238E27FC236}">
                <a16:creationId xmlns:a16="http://schemas.microsoft.com/office/drawing/2014/main" id="{43A7F00D-6EAC-4AE7-9EC7-4F9267CE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connection state: ESTAB</a:t>
            </a:r>
          </a:p>
          <a:p>
            <a:pPr algn="l">
              <a:defRPr/>
            </a:pPr>
            <a:r>
              <a:rPr lang="en-US" sz="1400"/>
              <a:t>connection Variables:</a:t>
            </a:r>
          </a:p>
          <a:p>
            <a:pPr lvl="1" algn="l">
              <a:defRPr/>
            </a:pPr>
            <a:r>
              <a:rPr lang="en-US" sz="1400"/>
              <a:t>seq # client-to-server</a:t>
            </a:r>
          </a:p>
          <a:p>
            <a:pPr lvl="1" algn="l">
              <a:defRPr/>
            </a:pPr>
            <a:r>
              <a:rPr lang="en-US" sz="1400"/>
              <a:t>          server-to-client</a:t>
            </a:r>
          </a:p>
          <a:p>
            <a:pPr lvl="1" algn="l">
              <a:defRPr/>
            </a:pPr>
            <a:r>
              <a:rPr lang="en-US" sz="1400" b="1">
                <a:latin typeface="Courier New" charset="0"/>
              </a:rPr>
              <a:t>rcvBuffer</a:t>
            </a:r>
            <a:r>
              <a:rPr lang="en-US" sz="1400"/>
              <a:t> size</a:t>
            </a:r>
          </a:p>
          <a:p>
            <a:pPr lvl="1" algn="l">
              <a:defRPr/>
            </a:pPr>
            <a:r>
              <a:rPr lang="en-US" sz="1400"/>
              <a:t>   at server,client </a:t>
            </a:r>
          </a:p>
          <a:p>
            <a:pPr lvl="1" algn="l">
              <a:defRPr/>
            </a:pPr>
            <a:r>
              <a:rPr lang="en-US" sz="1400"/>
              <a:t>           </a:t>
            </a:r>
          </a:p>
        </p:txBody>
      </p:sp>
      <p:grpSp>
        <p:nvGrpSpPr>
          <p:cNvPr id="96278" name="Group 67">
            <a:extLst>
              <a:ext uri="{FF2B5EF4-FFF2-40B4-BE49-F238E27FC236}">
                <a16:creationId xmlns:a16="http://schemas.microsoft.com/office/drawing/2014/main" id="{5077C950-60D9-44A6-8DCE-016CBCF5A2A7}"/>
              </a:ext>
            </a:extLst>
          </p:cNvPr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>
              <a:extLst>
                <a:ext uri="{FF2B5EF4-FFF2-40B4-BE49-F238E27FC236}">
                  <a16:creationId xmlns:a16="http://schemas.microsoft.com/office/drawing/2014/main" id="{CB004C9D-E9E3-4A8B-AE16-7E34729EC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18" name="Rectangle 69">
              <a:extLst>
                <a:ext uri="{FF2B5EF4-FFF2-40B4-BE49-F238E27FC236}">
                  <a16:creationId xmlns:a16="http://schemas.microsoft.com/office/drawing/2014/main" id="{A0E6F172-ACE2-405A-B413-4DCD6055C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19" name="Rectangle 70">
              <a:extLst>
                <a:ext uri="{FF2B5EF4-FFF2-40B4-BE49-F238E27FC236}">
                  <a16:creationId xmlns:a16="http://schemas.microsoft.com/office/drawing/2014/main" id="{B2B87509-00E7-4762-B121-1AC81791C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0" name="Rectangle 71">
              <a:extLst>
                <a:ext uri="{FF2B5EF4-FFF2-40B4-BE49-F238E27FC236}">
                  <a16:creationId xmlns:a16="http://schemas.microsoft.com/office/drawing/2014/main" id="{658D5A3C-6FB5-421A-A0F8-073AF0C48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8872" name="Text Box 72">
            <a:extLst>
              <a:ext uri="{FF2B5EF4-FFF2-40B4-BE49-F238E27FC236}">
                <a16:creationId xmlns:a16="http://schemas.microsoft.com/office/drawing/2014/main" id="{69F71E79-5201-4069-9880-E960F1BC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application</a:t>
            </a:r>
          </a:p>
        </p:txBody>
      </p:sp>
      <p:sp>
        <p:nvSpPr>
          <p:cNvPr id="78873" name="Line 73">
            <a:extLst>
              <a:ext uri="{FF2B5EF4-FFF2-40B4-BE49-F238E27FC236}">
                <a16:creationId xmlns:a16="http://schemas.microsoft.com/office/drawing/2014/main" id="{A77E9973-8C62-4974-9170-2B428BB68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4" name="Text Box 74">
            <a:extLst>
              <a:ext uri="{FF2B5EF4-FFF2-40B4-BE49-F238E27FC236}">
                <a16:creationId xmlns:a16="http://schemas.microsoft.com/office/drawing/2014/main" id="{D5682D82-451D-4CCA-96AA-85D6F4A6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78875" name="Rectangle 75">
            <a:extLst>
              <a:ext uri="{FF2B5EF4-FFF2-40B4-BE49-F238E27FC236}">
                <a16:creationId xmlns:a16="http://schemas.microsoft.com/office/drawing/2014/main" id="{992A0910-E993-4E54-BD3A-9AADC3A0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6" name="Line 76">
            <a:extLst>
              <a:ext uri="{FF2B5EF4-FFF2-40B4-BE49-F238E27FC236}">
                <a16:creationId xmlns:a16="http://schemas.microsoft.com/office/drawing/2014/main" id="{594C8F30-63DD-4976-91F2-81BCF40F2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7" name="Line 77">
            <a:extLst>
              <a:ext uri="{FF2B5EF4-FFF2-40B4-BE49-F238E27FC236}">
                <a16:creationId xmlns:a16="http://schemas.microsoft.com/office/drawing/2014/main" id="{E9D0CAC7-94DF-4527-AB9B-F947AD1B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285" name="Freeform 78">
            <a:extLst>
              <a:ext uri="{FF2B5EF4-FFF2-40B4-BE49-F238E27FC236}">
                <a16:creationId xmlns:a16="http://schemas.microsoft.com/office/drawing/2014/main" id="{5875475E-D7B1-40DB-920D-0D8C0F56A185}"/>
              </a:ext>
            </a:extLst>
          </p:cNvPr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Text Box 83">
            <a:extLst>
              <a:ext uri="{FF2B5EF4-FFF2-40B4-BE49-F238E27FC236}">
                <a16:creationId xmlns:a16="http://schemas.microsoft.com/office/drawing/2014/main" id="{4E577A40-663D-46B7-93E9-64CCD092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</a:rPr>
              <a:t>Socket clientSocket =   </a:t>
            </a:r>
          </a:p>
          <a:p>
            <a:pPr algn="l">
              <a:defRPr/>
            </a:pPr>
            <a:r>
              <a:rPr lang="en-US" sz="1200" b="1">
                <a:latin typeface="Courier New" charset="0"/>
              </a:rPr>
              <a:t>  newSocket("hostname","port number");</a:t>
            </a:r>
          </a:p>
        </p:txBody>
      </p:sp>
      <p:sp>
        <p:nvSpPr>
          <p:cNvPr id="78880" name="Text Box 85">
            <a:extLst>
              <a:ext uri="{FF2B5EF4-FFF2-40B4-BE49-F238E27FC236}">
                <a16:creationId xmlns:a16="http://schemas.microsoft.com/office/drawing/2014/main" id="{7DA6FF55-B856-45B6-8B72-3D8B57776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96288" name="Group 89">
            <a:extLst>
              <a:ext uri="{FF2B5EF4-FFF2-40B4-BE49-F238E27FC236}">
                <a16:creationId xmlns:a16="http://schemas.microsoft.com/office/drawing/2014/main" id="{075F4699-75FF-40DE-9A92-57DDDD463325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>
              <a:extLst>
                <a:ext uri="{FF2B5EF4-FFF2-40B4-BE49-F238E27FC236}">
                  <a16:creationId xmlns:a16="http://schemas.microsoft.com/office/drawing/2014/main" id="{796BE9AA-88F8-42C6-B561-F84C19AB1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>
              <a:extLst>
                <a:ext uri="{FF2B5EF4-FFF2-40B4-BE49-F238E27FC236}">
                  <a16:creationId xmlns:a16="http://schemas.microsoft.com/office/drawing/2014/main" id="{9CAA9506-8630-476C-B24C-36A60B9771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9" name="Group 92">
            <a:extLst>
              <a:ext uri="{FF2B5EF4-FFF2-40B4-BE49-F238E27FC236}">
                <a16:creationId xmlns:a16="http://schemas.microsoft.com/office/drawing/2014/main" id="{27225631-55C9-46A7-883E-7E3FA19F2F6D}"/>
              </a:ext>
            </a:extLst>
          </p:cNvPr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96290" name="Freeform 93">
              <a:extLst>
                <a:ext uri="{FF2B5EF4-FFF2-40B4-BE49-F238E27FC236}">
                  <a16:creationId xmlns:a16="http://schemas.microsoft.com/office/drawing/2014/main" id="{1F712B41-D700-41FE-AD72-03F27F8B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Rectangle 94">
              <a:extLst>
                <a:ext uri="{FF2B5EF4-FFF2-40B4-BE49-F238E27FC236}">
                  <a16:creationId xmlns:a16="http://schemas.microsoft.com/office/drawing/2014/main" id="{1BFFF312-C8B5-4ECC-B034-C6E7FAA7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6292" name="Freeform 95">
              <a:extLst>
                <a:ext uri="{FF2B5EF4-FFF2-40B4-BE49-F238E27FC236}">
                  <a16:creationId xmlns:a16="http://schemas.microsoft.com/office/drawing/2014/main" id="{54137C44-F803-4EC3-91B3-C99DEC745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96">
              <a:extLst>
                <a:ext uri="{FF2B5EF4-FFF2-40B4-BE49-F238E27FC236}">
                  <a16:creationId xmlns:a16="http://schemas.microsoft.com/office/drawing/2014/main" id="{6E53651A-4D0A-46C3-BF39-779A74AFE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Rectangle 97">
              <a:extLst>
                <a:ext uri="{FF2B5EF4-FFF2-40B4-BE49-F238E27FC236}">
                  <a16:creationId xmlns:a16="http://schemas.microsoft.com/office/drawing/2014/main" id="{01E0C4F6-273C-42E1-91A6-6F43579C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6295" name="Group 98">
              <a:extLst>
                <a:ext uri="{FF2B5EF4-FFF2-40B4-BE49-F238E27FC236}">
                  <a16:creationId xmlns:a16="http://schemas.microsoft.com/office/drawing/2014/main" id="{EE1C9715-E107-47E8-A873-EA8B70766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>
                <a:extLst>
                  <a:ext uri="{FF2B5EF4-FFF2-40B4-BE49-F238E27FC236}">
                    <a16:creationId xmlns:a16="http://schemas.microsoft.com/office/drawing/2014/main" id="{C0BE0E2D-6099-44E3-B1D8-3EF9C095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4" name="AutoShape 100">
                <a:extLst>
                  <a:ext uri="{FF2B5EF4-FFF2-40B4-BE49-F238E27FC236}">
                    <a16:creationId xmlns:a16="http://schemas.microsoft.com/office/drawing/2014/main" id="{D0F65983-E5F3-4DA8-B35D-99760F1E2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89" name="Rectangle 101">
              <a:extLst>
                <a:ext uri="{FF2B5EF4-FFF2-40B4-BE49-F238E27FC236}">
                  <a16:creationId xmlns:a16="http://schemas.microsoft.com/office/drawing/2014/main" id="{59AEA81E-F16E-4F90-9604-6F0F916B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6297" name="Group 102">
              <a:extLst>
                <a:ext uri="{FF2B5EF4-FFF2-40B4-BE49-F238E27FC236}">
                  <a16:creationId xmlns:a16="http://schemas.microsoft.com/office/drawing/2014/main" id="{6F3ABFB1-0C20-4EBA-A912-6C664BF65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>
                <a:extLst>
                  <a:ext uri="{FF2B5EF4-FFF2-40B4-BE49-F238E27FC236}">
                    <a16:creationId xmlns:a16="http://schemas.microsoft.com/office/drawing/2014/main" id="{48F96DFD-92DE-47A7-AF42-14DD2638A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2" name="AutoShape 104">
                <a:extLst>
                  <a:ext uri="{FF2B5EF4-FFF2-40B4-BE49-F238E27FC236}">
                    <a16:creationId xmlns:a16="http://schemas.microsoft.com/office/drawing/2014/main" id="{989D0DAE-1CC3-4F8E-B2E0-EA5DB99B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91" name="Rectangle 105">
              <a:extLst>
                <a:ext uri="{FF2B5EF4-FFF2-40B4-BE49-F238E27FC236}">
                  <a16:creationId xmlns:a16="http://schemas.microsoft.com/office/drawing/2014/main" id="{A03C8653-079C-4988-AEC8-A58FFFD8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892" name="Rectangle 106">
              <a:extLst>
                <a:ext uri="{FF2B5EF4-FFF2-40B4-BE49-F238E27FC236}">
                  <a16:creationId xmlns:a16="http://schemas.microsoft.com/office/drawing/2014/main" id="{001ED421-FDD6-4585-85DE-18103043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6300" name="Group 107">
              <a:extLst>
                <a:ext uri="{FF2B5EF4-FFF2-40B4-BE49-F238E27FC236}">
                  <a16:creationId xmlns:a16="http://schemas.microsoft.com/office/drawing/2014/main" id="{53130296-5348-4B88-B4D7-D67FFC775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>
                <a:extLst>
                  <a:ext uri="{FF2B5EF4-FFF2-40B4-BE49-F238E27FC236}">
                    <a16:creationId xmlns:a16="http://schemas.microsoft.com/office/drawing/2014/main" id="{0F673A26-FD13-4C47-B77C-430B5D54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0" name="AutoShape 109">
                <a:extLst>
                  <a:ext uri="{FF2B5EF4-FFF2-40B4-BE49-F238E27FC236}">
                    <a16:creationId xmlns:a16="http://schemas.microsoft.com/office/drawing/2014/main" id="{292E57D9-530F-4125-A35D-96CEF653F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6301" name="Freeform 110">
              <a:extLst>
                <a:ext uri="{FF2B5EF4-FFF2-40B4-BE49-F238E27FC236}">
                  <a16:creationId xmlns:a16="http://schemas.microsoft.com/office/drawing/2014/main" id="{ED3D1A34-06FC-4F35-B4F4-FDCDEDDBB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2" name="Group 111">
              <a:extLst>
                <a:ext uri="{FF2B5EF4-FFF2-40B4-BE49-F238E27FC236}">
                  <a16:creationId xmlns:a16="http://schemas.microsoft.com/office/drawing/2014/main" id="{5F88F333-A81E-4CF4-B740-F703876A6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>
                <a:extLst>
                  <a:ext uri="{FF2B5EF4-FFF2-40B4-BE49-F238E27FC236}">
                    <a16:creationId xmlns:a16="http://schemas.microsoft.com/office/drawing/2014/main" id="{3E05618B-CC83-463D-A85A-359AC2FD6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08" name="AutoShape 113">
                <a:extLst>
                  <a:ext uri="{FF2B5EF4-FFF2-40B4-BE49-F238E27FC236}">
                    <a16:creationId xmlns:a16="http://schemas.microsoft.com/office/drawing/2014/main" id="{89477FD1-1DEE-463B-A279-257D39874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96" name="Rectangle 114">
              <a:extLst>
                <a:ext uri="{FF2B5EF4-FFF2-40B4-BE49-F238E27FC236}">
                  <a16:creationId xmlns:a16="http://schemas.microsoft.com/office/drawing/2014/main" id="{84CF690D-80B3-483D-AA57-04C4DC44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6304" name="Freeform 115">
              <a:extLst>
                <a:ext uri="{FF2B5EF4-FFF2-40B4-BE49-F238E27FC236}">
                  <a16:creationId xmlns:a16="http://schemas.microsoft.com/office/drawing/2014/main" id="{2E4E2D09-DCF0-48E1-AC48-0963D48BD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Freeform 116">
              <a:extLst>
                <a:ext uri="{FF2B5EF4-FFF2-40B4-BE49-F238E27FC236}">
                  <a16:creationId xmlns:a16="http://schemas.microsoft.com/office/drawing/2014/main" id="{91112E88-A980-4EFB-8EFF-30E7D067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9" name="Oval 117">
              <a:extLst>
                <a:ext uri="{FF2B5EF4-FFF2-40B4-BE49-F238E27FC236}">
                  <a16:creationId xmlns:a16="http://schemas.microsoft.com/office/drawing/2014/main" id="{ABFA1B43-8106-4FC6-89E2-188CEB260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6307" name="Freeform 118">
              <a:extLst>
                <a:ext uri="{FF2B5EF4-FFF2-40B4-BE49-F238E27FC236}">
                  <a16:creationId xmlns:a16="http://schemas.microsoft.com/office/drawing/2014/main" id="{6D85734F-7EDA-4FA2-84FC-E5DE3261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1" name="AutoShape 119">
              <a:extLst>
                <a:ext uri="{FF2B5EF4-FFF2-40B4-BE49-F238E27FC236}">
                  <a16:creationId xmlns:a16="http://schemas.microsoft.com/office/drawing/2014/main" id="{B22DF75D-EBE6-4358-88F6-D2B776B9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2" name="AutoShape 120">
              <a:extLst>
                <a:ext uri="{FF2B5EF4-FFF2-40B4-BE49-F238E27FC236}">
                  <a16:creationId xmlns:a16="http://schemas.microsoft.com/office/drawing/2014/main" id="{EA15A312-97C4-4C79-8986-E1CDB5E41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3" name="Oval 121">
              <a:extLst>
                <a:ext uri="{FF2B5EF4-FFF2-40B4-BE49-F238E27FC236}">
                  <a16:creationId xmlns:a16="http://schemas.microsoft.com/office/drawing/2014/main" id="{6FF8B2DD-4C5D-4F27-A3B2-4C3AF9E58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4" name="Oval 122">
              <a:extLst>
                <a:ext uri="{FF2B5EF4-FFF2-40B4-BE49-F238E27FC236}">
                  <a16:creationId xmlns:a16="http://schemas.microsoft.com/office/drawing/2014/main" id="{8F577F19-2C9E-4427-A556-C62CDDB1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905" name="Oval 123">
              <a:extLst>
                <a:ext uri="{FF2B5EF4-FFF2-40B4-BE49-F238E27FC236}">
                  <a16:creationId xmlns:a16="http://schemas.microsoft.com/office/drawing/2014/main" id="{0A8F3A48-E594-44A6-AFE0-4A4CC2D2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6" name="Rectangle 124">
              <a:extLst>
                <a:ext uri="{FF2B5EF4-FFF2-40B4-BE49-F238E27FC236}">
                  <a16:creationId xmlns:a16="http://schemas.microsoft.com/office/drawing/2014/main" id="{929D7E0D-8059-4B72-97B9-2151E31F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>
            <a:extLst>
              <a:ext uri="{FF2B5EF4-FFF2-40B4-BE49-F238E27FC236}">
                <a16:creationId xmlns:a16="http://schemas.microsoft.com/office/drawing/2014/main" id="{CABC7C92-6117-49F5-9E85-F2989B53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9875" name="Slide Number Placeholder 6">
            <a:extLst>
              <a:ext uri="{FF2B5EF4-FFF2-40B4-BE49-F238E27FC236}">
                <a16:creationId xmlns:a16="http://schemas.microsoft.com/office/drawing/2014/main" id="{5506E5A2-3898-4BC4-86DC-508212FB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9218907-38EF-48F6-B402-AF38BC45B38C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79876" name="Rectangle 63">
            <a:extLst>
              <a:ext uri="{FF2B5EF4-FFF2-40B4-BE49-F238E27FC236}">
                <a16:creationId xmlns:a16="http://schemas.microsoft.com/office/drawing/2014/main" id="{941D5348-2308-4D00-A1C1-3877E655BD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08500" y="1674813"/>
            <a:ext cx="4014788" cy="2503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u="sng">
                <a:solidFill>
                  <a:srgbClr val="CC0000"/>
                </a:solidFill>
              </a:rPr>
              <a:t>Q:</a:t>
            </a:r>
            <a:r>
              <a:rPr lang="en-US" altLang="en-US"/>
              <a:t> will 2-way handshake always work in network?</a:t>
            </a:r>
          </a:p>
          <a:p>
            <a:r>
              <a:rPr lang="en-US" altLang="en-US" sz="2400"/>
              <a:t>variable delays</a:t>
            </a:r>
          </a:p>
          <a:p>
            <a:r>
              <a:rPr lang="en-US" altLang="en-US" sz="2400"/>
              <a:t>retransmitted messages (e.g. req_conn(x)) due to message loss</a:t>
            </a:r>
          </a:p>
          <a:p>
            <a:r>
              <a:rPr lang="en-US" altLang="en-US" sz="2400"/>
              <a:t>message reordering</a:t>
            </a:r>
          </a:p>
          <a:p>
            <a:r>
              <a:rPr lang="en-US" altLang="en-US" sz="2400"/>
              <a:t>can</a:t>
            </a:r>
            <a:r>
              <a:rPr lang="ja-JP" altLang="en-US" sz="2400"/>
              <a:t>’</a:t>
            </a:r>
            <a:r>
              <a:rPr lang="en-US" altLang="ja-JP" sz="2400"/>
              <a:t>t </a:t>
            </a:r>
            <a:r>
              <a:rPr lang="ja-JP" altLang="en-US" sz="2400"/>
              <a:t>“</a:t>
            </a:r>
            <a:r>
              <a:rPr lang="en-US" altLang="ja-JP" sz="2400"/>
              <a:t>see</a:t>
            </a:r>
            <a:r>
              <a:rPr lang="ja-JP" altLang="en-US" sz="2400"/>
              <a:t>”</a:t>
            </a:r>
            <a:r>
              <a:rPr lang="en-US" altLang="ja-JP" sz="2400"/>
              <a:t> other side</a:t>
            </a:r>
            <a:endParaRPr lang="en-US" altLang="en-US" sz="2400"/>
          </a:p>
        </p:txBody>
      </p:sp>
      <p:pic>
        <p:nvPicPr>
          <p:cNvPr id="97284" name="Picture 62" descr="Alice">
            <a:extLst>
              <a:ext uri="{FF2B5EF4-FFF2-40B4-BE49-F238E27FC236}">
                <a16:creationId xmlns:a16="http://schemas.microsoft.com/office/drawing/2014/main" id="{91E4C40F-BF83-4044-8F39-5CDBE3DA5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63" descr="Bob">
            <a:extLst>
              <a:ext uri="{FF2B5EF4-FFF2-40B4-BE49-F238E27FC236}">
                <a16:creationId xmlns:a16="http://schemas.microsoft.com/office/drawing/2014/main" id="{19B3DF08-3A22-4685-BB4C-3E1D7CC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9">
            <a:extLst>
              <a:ext uri="{FF2B5EF4-FFF2-40B4-BE49-F238E27FC236}">
                <a16:creationId xmlns:a16="http://schemas.microsoft.com/office/drawing/2014/main" id="{95BBC137-EC68-4E89-AA42-DD014D1CB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335088"/>
            <a:ext cx="265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/>
              <a:t>2-way handshake:</a:t>
            </a:r>
          </a:p>
        </p:txBody>
      </p:sp>
      <p:sp>
        <p:nvSpPr>
          <p:cNvPr id="79880" name="Line 50">
            <a:extLst>
              <a:ext uri="{FF2B5EF4-FFF2-40B4-BE49-F238E27FC236}">
                <a16:creationId xmlns:a16="http://schemas.microsoft.com/office/drawing/2014/main" id="{FD4E523A-8240-4EE0-91B0-EEBF3CD59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1" name="Line 51">
            <a:extLst>
              <a:ext uri="{FF2B5EF4-FFF2-40B4-BE49-F238E27FC236}">
                <a16:creationId xmlns:a16="http://schemas.microsoft.com/office/drawing/2014/main" id="{DC93055B-D2FC-4E1A-B767-522DDA1A7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2" name="Line 53">
            <a:extLst>
              <a:ext uri="{FF2B5EF4-FFF2-40B4-BE49-F238E27FC236}">
                <a16:creationId xmlns:a16="http://schemas.microsoft.com/office/drawing/2014/main" id="{6FB771FA-6042-4F9D-BCF8-FDB55A27E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3" name="Line 54">
            <a:extLst>
              <a:ext uri="{FF2B5EF4-FFF2-40B4-BE49-F238E27FC236}">
                <a16:creationId xmlns:a16="http://schemas.microsoft.com/office/drawing/2014/main" id="{6702FEC7-28CC-47E1-9BB1-82072AD42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4" name="Rectangle 56">
            <a:extLst>
              <a:ext uri="{FF2B5EF4-FFF2-40B4-BE49-F238E27FC236}">
                <a16:creationId xmlns:a16="http://schemas.microsoft.com/office/drawing/2014/main" id="{7BD9A360-71C5-4D43-B24A-49FF6B70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5" name="Text Box 55">
            <a:extLst>
              <a:ext uri="{FF2B5EF4-FFF2-40B4-BE49-F238E27FC236}">
                <a16:creationId xmlns:a16="http://schemas.microsoft.com/office/drawing/2014/main" id="{AA149432-1983-49E9-97DE-DB53EDDC2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Let</a:t>
            </a:r>
            <a:r>
              <a:rPr lang="ja-JP" altLang="en-US"/>
              <a:t>’</a:t>
            </a:r>
            <a:r>
              <a:rPr lang="en-US" altLang="ja-JP"/>
              <a:t>s talk</a:t>
            </a:r>
            <a:endParaRPr lang="en-US" altLang="en-US"/>
          </a:p>
        </p:txBody>
      </p:sp>
      <p:sp>
        <p:nvSpPr>
          <p:cNvPr id="79886" name="Rectangle 57">
            <a:extLst>
              <a:ext uri="{FF2B5EF4-FFF2-40B4-BE49-F238E27FC236}">
                <a16:creationId xmlns:a16="http://schemas.microsoft.com/office/drawing/2014/main" id="{53EEE178-E2C8-4BFC-853B-B7BF735E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7" name="Text Box 58">
            <a:extLst>
              <a:ext uri="{FF2B5EF4-FFF2-40B4-BE49-F238E27FC236}">
                <a16:creationId xmlns:a16="http://schemas.microsoft.com/office/drawing/2014/main" id="{4F37E58A-3367-4EDA-A9F5-ADCAA9EC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OK</a:t>
            </a:r>
          </a:p>
        </p:txBody>
      </p:sp>
      <p:sp>
        <p:nvSpPr>
          <p:cNvPr id="79888" name="Text Box 60">
            <a:extLst>
              <a:ext uri="{FF2B5EF4-FFF2-40B4-BE49-F238E27FC236}">
                <a16:creationId xmlns:a16="http://schemas.microsoft.com/office/drawing/2014/main" id="{3A0856A7-A763-417B-B297-837F5F05B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89" name="Text Box 61">
            <a:extLst>
              <a:ext uri="{FF2B5EF4-FFF2-40B4-BE49-F238E27FC236}">
                <a16:creationId xmlns:a16="http://schemas.microsoft.com/office/drawing/2014/main" id="{AE045C8A-6F2C-447F-A613-7DBE8B92A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90" name="Oval 66">
            <a:extLst>
              <a:ext uri="{FF2B5EF4-FFF2-40B4-BE49-F238E27FC236}">
                <a16:creationId xmlns:a16="http://schemas.microsoft.com/office/drawing/2014/main" id="{ECE89F26-870E-4624-A641-B1A7FA28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1" name="Oval 67">
            <a:extLst>
              <a:ext uri="{FF2B5EF4-FFF2-40B4-BE49-F238E27FC236}">
                <a16:creationId xmlns:a16="http://schemas.microsoft.com/office/drawing/2014/main" id="{85227E0A-A6FB-475C-A423-0F9FC346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2" name="Text Box 72">
            <a:extLst>
              <a:ext uri="{FF2B5EF4-FFF2-40B4-BE49-F238E27FC236}">
                <a16:creationId xmlns:a16="http://schemas.microsoft.com/office/drawing/2014/main" id="{A001451D-9BB1-4B28-B1D9-1737B283D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45025"/>
            <a:ext cx="973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/>
              <a:t>choose x</a:t>
            </a:r>
          </a:p>
          <a:p>
            <a:pPr algn="r">
              <a:defRPr/>
            </a:pPr>
            <a:endParaRPr lang="en-US"/>
          </a:p>
        </p:txBody>
      </p:sp>
      <p:sp>
        <p:nvSpPr>
          <p:cNvPr id="79893" name="Line 73">
            <a:extLst>
              <a:ext uri="{FF2B5EF4-FFF2-40B4-BE49-F238E27FC236}">
                <a16:creationId xmlns:a16="http://schemas.microsoft.com/office/drawing/2014/main" id="{BE8376C5-EDFD-466B-B5FE-6237823FE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4" name="Line 74">
            <a:extLst>
              <a:ext uri="{FF2B5EF4-FFF2-40B4-BE49-F238E27FC236}">
                <a16:creationId xmlns:a16="http://schemas.microsoft.com/office/drawing/2014/main" id="{D83ECD3D-670F-4A21-88EA-C9F4841AD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5" name="Line 75">
            <a:extLst>
              <a:ext uri="{FF2B5EF4-FFF2-40B4-BE49-F238E27FC236}">
                <a16:creationId xmlns:a16="http://schemas.microsoft.com/office/drawing/2014/main" id="{CE5A2EE9-644D-4CA6-88D0-66F500847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6" name="Line 76">
            <a:extLst>
              <a:ext uri="{FF2B5EF4-FFF2-40B4-BE49-F238E27FC236}">
                <a16:creationId xmlns:a16="http://schemas.microsoft.com/office/drawing/2014/main" id="{2D1AAEF4-0989-438B-B560-CADA6CEF2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7" name="Rectangle 77">
            <a:extLst>
              <a:ext uri="{FF2B5EF4-FFF2-40B4-BE49-F238E27FC236}">
                <a16:creationId xmlns:a16="http://schemas.microsoft.com/office/drawing/2014/main" id="{0C52554A-F9CD-4FD4-AE83-83CEB1FA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8" name="Text Box 78">
            <a:extLst>
              <a:ext uri="{FF2B5EF4-FFF2-40B4-BE49-F238E27FC236}">
                <a16:creationId xmlns:a16="http://schemas.microsoft.com/office/drawing/2014/main" id="{D1E7433D-E613-4573-A6FC-F4E71B94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req_conn(x)</a:t>
            </a:r>
          </a:p>
        </p:txBody>
      </p:sp>
      <p:sp>
        <p:nvSpPr>
          <p:cNvPr id="79899" name="Rectangle 79">
            <a:extLst>
              <a:ext uri="{FF2B5EF4-FFF2-40B4-BE49-F238E27FC236}">
                <a16:creationId xmlns:a16="http://schemas.microsoft.com/office/drawing/2014/main" id="{C986DDA1-FE53-4220-8361-4B4C8EDD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0" name="Text Box 81">
            <a:extLst>
              <a:ext uri="{FF2B5EF4-FFF2-40B4-BE49-F238E27FC236}">
                <a16:creationId xmlns:a16="http://schemas.microsoft.com/office/drawing/2014/main" id="{58418946-7EF0-4C52-8C26-3C3875E2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1" name="Text Box 82">
            <a:extLst>
              <a:ext uri="{FF2B5EF4-FFF2-40B4-BE49-F238E27FC236}">
                <a16:creationId xmlns:a16="http://schemas.microsoft.com/office/drawing/2014/main" id="{2D927952-D2DE-4A54-82CB-98810D3B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2" name="Oval 83">
            <a:extLst>
              <a:ext uri="{FF2B5EF4-FFF2-40B4-BE49-F238E27FC236}">
                <a16:creationId xmlns:a16="http://schemas.microsoft.com/office/drawing/2014/main" id="{18093C7B-BB62-47E2-BC30-A30D970F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3" name="Oval 84">
            <a:extLst>
              <a:ext uri="{FF2B5EF4-FFF2-40B4-BE49-F238E27FC236}">
                <a16:creationId xmlns:a16="http://schemas.microsoft.com/office/drawing/2014/main" id="{00C89D83-14EF-4C57-BEC0-5909F3F6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4" name="Rectangle 86">
            <a:extLst>
              <a:ext uri="{FF2B5EF4-FFF2-40B4-BE49-F238E27FC236}">
                <a16:creationId xmlns:a16="http://schemas.microsoft.com/office/drawing/2014/main" id="{5A84359F-528E-454D-A93E-11B26245C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5" name="Text Box 85">
            <a:extLst>
              <a:ext uri="{FF2B5EF4-FFF2-40B4-BE49-F238E27FC236}">
                <a16:creationId xmlns:a16="http://schemas.microsoft.com/office/drawing/2014/main" id="{76200B51-7E0C-4833-BE26-5D052655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195888"/>
            <a:ext cx="1274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acc_conn(x)</a:t>
            </a:r>
          </a:p>
        </p:txBody>
      </p:sp>
      <p:pic>
        <p:nvPicPr>
          <p:cNvPr id="97313" name="Picture 90" descr="underline_base">
            <a:extLst>
              <a:ext uri="{FF2B5EF4-FFF2-40B4-BE49-F238E27FC236}">
                <a16:creationId xmlns:a16="http://schemas.microsoft.com/office/drawing/2014/main" id="{77B58E37-A183-47DC-9A70-7C2449EAB58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07" name="Rectangle 91">
            <a:extLst>
              <a:ext uri="{FF2B5EF4-FFF2-40B4-BE49-F238E27FC236}">
                <a16:creationId xmlns:a16="http://schemas.microsoft.com/office/drawing/2014/main" id="{D71C918A-AB53-41F9-B0C4-305298C7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Agreeing to establish a connection</a:t>
            </a:r>
          </a:p>
        </p:txBody>
      </p:sp>
      <p:grpSp>
        <p:nvGrpSpPr>
          <p:cNvPr id="97315" name="Group 92">
            <a:extLst>
              <a:ext uri="{FF2B5EF4-FFF2-40B4-BE49-F238E27FC236}">
                <a16:creationId xmlns:a16="http://schemas.microsoft.com/office/drawing/2014/main" id="{B965B52E-F9B5-411E-BF60-C0CE776D3F22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>
              <a:extLst>
                <a:ext uri="{FF2B5EF4-FFF2-40B4-BE49-F238E27FC236}">
                  <a16:creationId xmlns:a16="http://schemas.microsoft.com/office/drawing/2014/main" id="{3EBA3450-6EA4-4898-B2AE-1E79E0F8D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>
              <a:extLst>
                <a:ext uri="{FF2B5EF4-FFF2-40B4-BE49-F238E27FC236}">
                  <a16:creationId xmlns:a16="http://schemas.microsoft.com/office/drawing/2014/main" id="{1A4DAAA9-64E8-436B-8B04-E64BFE999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16" name="Group 95">
            <a:extLst>
              <a:ext uri="{FF2B5EF4-FFF2-40B4-BE49-F238E27FC236}">
                <a16:creationId xmlns:a16="http://schemas.microsoft.com/office/drawing/2014/main" id="{641F8A5E-AB64-469D-BBCA-066E63A259F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97317" name="Freeform 96">
              <a:extLst>
                <a:ext uri="{FF2B5EF4-FFF2-40B4-BE49-F238E27FC236}">
                  <a16:creationId xmlns:a16="http://schemas.microsoft.com/office/drawing/2014/main" id="{141BCBDB-550F-47AD-8EAB-D484696C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Rectangle 97">
              <a:extLst>
                <a:ext uri="{FF2B5EF4-FFF2-40B4-BE49-F238E27FC236}">
                  <a16:creationId xmlns:a16="http://schemas.microsoft.com/office/drawing/2014/main" id="{1EA104AF-BBD0-4E58-A535-B4B84C9C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19" name="Freeform 98">
              <a:extLst>
                <a:ext uri="{FF2B5EF4-FFF2-40B4-BE49-F238E27FC236}">
                  <a16:creationId xmlns:a16="http://schemas.microsoft.com/office/drawing/2014/main" id="{979EFF94-7AD1-4414-B8A2-C0117777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20" name="Freeform 99">
              <a:extLst>
                <a:ext uri="{FF2B5EF4-FFF2-40B4-BE49-F238E27FC236}">
                  <a16:creationId xmlns:a16="http://schemas.microsoft.com/office/drawing/2014/main" id="{01376605-B5AA-4D89-A4E6-1A0060E3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Rectangle 100">
              <a:extLst>
                <a:ext uri="{FF2B5EF4-FFF2-40B4-BE49-F238E27FC236}">
                  <a16:creationId xmlns:a16="http://schemas.microsoft.com/office/drawing/2014/main" id="{C92B62E5-2DB2-4579-A914-E4D018E3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2" name="Group 101">
              <a:extLst>
                <a:ext uri="{FF2B5EF4-FFF2-40B4-BE49-F238E27FC236}">
                  <a16:creationId xmlns:a16="http://schemas.microsoft.com/office/drawing/2014/main" id="{8981CF57-3A34-4F8B-B758-E1B050110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>
                <a:extLst>
                  <a:ext uri="{FF2B5EF4-FFF2-40B4-BE49-F238E27FC236}">
                    <a16:creationId xmlns:a16="http://schemas.microsoft.com/office/drawing/2014/main" id="{AEE2B5C9-2394-4766-9E94-E70E8E5DB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41" name="AutoShape 103">
                <a:extLst>
                  <a:ext uri="{FF2B5EF4-FFF2-40B4-BE49-F238E27FC236}">
                    <a16:creationId xmlns:a16="http://schemas.microsoft.com/office/drawing/2014/main" id="{0DE63594-A9C9-4F51-9D8E-7A0CC1B07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6" name="Rectangle 104">
              <a:extLst>
                <a:ext uri="{FF2B5EF4-FFF2-40B4-BE49-F238E27FC236}">
                  <a16:creationId xmlns:a16="http://schemas.microsoft.com/office/drawing/2014/main" id="{F7625BFB-CCB2-4126-AA8C-9E53FCA7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4" name="Group 105">
              <a:extLst>
                <a:ext uri="{FF2B5EF4-FFF2-40B4-BE49-F238E27FC236}">
                  <a16:creationId xmlns:a16="http://schemas.microsoft.com/office/drawing/2014/main" id="{6D2052FD-D1D5-41C8-B828-F11E2FDD8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>
                <a:extLst>
                  <a:ext uri="{FF2B5EF4-FFF2-40B4-BE49-F238E27FC236}">
                    <a16:creationId xmlns:a16="http://schemas.microsoft.com/office/drawing/2014/main" id="{541DC6EF-4FA5-4B5B-AA96-8B8EE71A2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9" name="AutoShape 107">
                <a:extLst>
                  <a:ext uri="{FF2B5EF4-FFF2-40B4-BE49-F238E27FC236}">
                    <a16:creationId xmlns:a16="http://schemas.microsoft.com/office/drawing/2014/main" id="{3CF33A2D-A1F7-4DC0-9EF0-9EFAAFA1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8" name="Rectangle 108">
              <a:extLst>
                <a:ext uri="{FF2B5EF4-FFF2-40B4-BE49-F238E27FC236}">
                  <a16:creationId xmlns:a16="http://schemas.microsoft.com/office/drawing/2014/main" id="{028C58F0-0543-4233-B8F0-1CF1CF52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19" name="Rectangle 109">
              <a:extLst>
                <a:ext uri="{FF2B5EF4-FFF2-40B4-BE49-F238E27FC236}">
                  <a16:creationId xmlns:a16="http://schemas.microsoft.com/office/drawing/2014/main" id="{83F451B2-169B-48A5-88AB-91CC845B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7" name="Group 110">
              <a:extLst>
                <a:ext uri="{FF2B5EF4-FFF2-40B4-BE49-F238E27FC236}">
                  <a16:creationId xmlns:a16="http://schemas.microsoft.com/office/drawing/2014/main" id="{742AECEC-5B3C-4BB6-A213-EEF3A556B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>
                <a:extLst>
                  <a:ext uri="{FF2B5EF4-FFF2-40B4-BE49-F238E27FC236}">
                    <a16:creationId xmlns:a16="http://schemas.microsoft.com/office/drawing/2014/main" id="{EF0500FD-AB00-4C12-9E4B-804043BBE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7" name="AutoShape 112">
                <a:extLst>
                  <a:ext uri="{FF2B5EF4-FFF2-40B4-BE49-F238E27FC236}">
                    <a16:creationId xmlns:a16="http://schemas.microsoft.com/office/drawing/2014/main" id="{8E7299E4-8D62-4DC2-8F42-82CF438D2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328" name="Freeform 113">
              <a:extLst>
                <a:ext uri="{FF2B5EF4-FFF2-40B4-BE49-F238E27FC236}">
                  <a16:creationId xmlns:a16="http://schemas.microsoft.com/office/drawing/2014/main" id="{7EF0CB46-C20D-41E6-9FFC-4F2A9CC32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329" name="Group 114">
              <a:extLst>
                <a:ext uri="{FF2B5EF4-FFF2-40B4-BE49-F238E27FC236}">
                  <a16:creationId xmlns:a16="http://schemas.microsoft.com/office/drawing/2014/main" id="{23BE95F7-1EF5-4173-B92A-A6A315853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>
                <a:extLst>
                  <a:ext uri="{FF2B5EF4-FFF2-40B4-BE49-F238E27FC236}">
                    <a16:creationId xmlns:a16="http://schemas.microsoft.com/office/drawing/2014/main" id="{B10E720B-DE09-4A5D-9EE4-9102D0087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5" name="AutoShape 116">
                <a:extLst>
                  <a:ext uri="{FF2B5EF4-FFF2-40B4-BE49-F238E27FC236}">
                    <a16:creationId xmlns:a16="http://schemas.microsoft.com/office/drawing/2014/main" id="{8D64949F-ADED-4129-B14F-13C7C9E5F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23" name="Rectangle 117">
              <a:extLst>
                <a:ext uri="{FF2B5EF4-FFF2-40B4-BE49-F238E27FC236}">
                  <a16:creationId xmlns:a16="http://schemas.microsoft.com/office/drawing/2014/main" id="{8B5207D4-FA5B-4DC9-A487-1DD062D8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31" name="Freeform 118">
              <a:extLst>
                <a:ext uri="{FF2B5EF4-FFF2-40B4-BE49-F238E27FC236}">
                  <a16:creationId xmlns:a16="http://schemas.microsoft.com/office/drawing/2014/main" id="{6354ECA1-A559-43FC-B6BA-2E418094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32" name="Freeform 119">
              <a:extLst>
                <a:ext uri="{FF2B5EF4-FFF2-40B4-BE49-F238E27FC236}">
                  <a16:creationId xmlns:a16="http://schemas.microsoft.com/office/drawing/2014/main" id="{F219C723-35F8-4FD2-B046-C34E2DA7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Oval 120">
              <a:extLst>
                <a:ext uri="{FF2B5EF4-FFF2-40B4-BE49-F238E27FC236}">
                  <a16:creationId xmlns:a16="http://schemas.microsoft.com/office/drawing/2014/main" id="{A2D15114-846E-4B38-A67D-70B3357F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34" name="Freeform 121">
              <a:extLst>
                <a:ext uri="{FF2B5EF4-FFF2-40B4-BE49-F238E27FC236}">
                  <a16:creationId xmlns:a16="http://schemas.microsoft.com/office/drawing/2014/main" id="{3C9F345D-1BE5-44CC-A904-4E92CD621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AutoShape 122">
              <a:extLst>
                <a:ext uri="{FF2B5EF4-FFF2-40B4-BE49-F238E27FC236}">
                  <a16:creationId xmlns:a16="http://schemas.microsoft.com/office/drawing/2014/main" id="{0B775FB5-AA0B-46E9-88C3-9F2A566B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29" name="AutoShape 123">
              <a:extLst>
                <a:ext uri="{FF2B5EF4-FFF2-40B4-BE49-F238E27FC236}">
                  <a16:creationId xmlns:a16="http://schemas.microsoft.com/office/drawing/2014/main" id="{7A1FBFB4-1E0B-41E1-BE28-778DFD7D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0" name="Oval 124">
              <a:extLst>
                <a:ext uri="{FF2B5EF4-FFF2-40B4-BE49-F238E27FC236}">
                  <a16:creationId xmlns:a16="http://schemas.microsoft.com/office/drawing/2014/main" id="{8C80E0C2-862F-4D69-BCCC-614E2C97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1" name="Oval 125">
              <a:extLst>
                <a:ext uri="{FF2B5EF4-FFF2-40B4-BE49-F238E27FC236}">
                  <a16:creationId xmlns:a16="http://schemas.microsoft.com/office/drawing/2014/main" id="{4148BF39-0D16-4D74-A929-E236935D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9932" name="Oval 126">
              <a:extLst>
                <a:ext uri="{FF2B5EF4-FFF2-40B4-BE49-F238E27FC236}">
                  <a16:creationId xmlns:a16="http://schemas.microsoft.com/office/drawing/2014/main" id="{89A88E21-3B77-47A0-86B5-D5528026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3" name="Rectangle 127">
              <a:extLst>
                <a:ext uri="{FF2B5EF4-FFF2-40B4-BE49-F238E27FC236}">
                  <a16:creationId xmlns:a16="http://schemas.microsoft.com/office/drawing/2014/main" id="{E4BBF5F5-1E5B-465A-ACE9-943C489D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>
            <a:extLst>
              <a:ext uri="{FF2B5EF4-FFF2-40B4-BE49-F238E27FC236}">
                <a16:creationId xmlns:a16="http://schemas.microsoft.com/office/drawing/2014/main" id="{9267FCFF-46E4-4B3B-B7A5-4AAB733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0899" name="Slide Number Placeholder 6">
            <a:extLst>
              <a:ext uri="{FF2B5EF4-FFF2-40B4-BE49-F238E27FC236}">
                <a16:creationId xmlns:a16="http://schemas.microsoft.com/office/drawing/2014/main" id="{9D999946-A40D-4F4A-8A26-C8B0971F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B8F720A1-E28D-41A3-9AF5-D4F9ED2205FD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pic>
        <p:nvPicPr>
          <p:cNvPr id="98307" name="Picture 2" descr="underline_base">
            <a:extLst>
              <a:ext uri="{FF2B5EF4-FFF2-40B4-BE49-F238E27FC236}">
                <a16:creationId xmlns:a16="http://schemas.microsoft.com/office/drawing/2014/main" id="{CA8F6489-F988-492F-863A-3CCEFB9EFE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3">
            <a:extLst>
              <a:ext uri="{FF2B5EF4-FFF2-40B4-BE49-F238E27FC236}">
                <a16:creationId xmlns:a16="http://schemas.microsoft.com/office/drawing/2014/main" id="{71EEC1CB-F4FD-4E22-BA54-04671DD53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Agreeing to establish a connection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0902" name="Text Box 7">
            <a:extLst>
              <a:ext uri="{FF2B5EF4-FFF2-40B4-BE49-F238E27FC236}">
                <a16:creationId xmlns:a16="http://schemas.microsoft.com/office/drawing/2014/main" id="{3B9F569B-92E6-47E6-A0A1-DC2FB4DAB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07632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/>
              <a:t>2-way handshake failure scenarios:</a:t>
            </a:r>
          </a:p>
        </p:txBody>
      </p:sp>
      <p:sp>
        <p:nvSpPr>
          <p:cNvPr id="80903" name="Line 25">
            <a:extLst>
              <a:ext uri="{FF2B5EF4-FFF2-40B4-BE49-F238E27FC236}">
                <a16:creationId xmlns:a16="http://schemas.microsoft.com/office/drawing/2014/main" id="{4FB1D76B-3491-47EA-B859-84DC88C7B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04" name="Line 39">
            <a:extLst>
              <a:ext uri="{FF2B5EF4-FFF2-40B4-BE49-F238E27FC236}">
                <a16:creationId xmlns:a16="http://schemas.microsoft.com/office/drawing/2014/main" id="{CA1049D5-C128-4931-B078-CB650F898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3311" name="Group 95">
            <a:extLst>
              <a:ext uri="{FF2B5EF4-FFF2-40B4-BE49-F238E27FC236}">
                <a16:creationId xmlns:a16="http://schemas.microsoft.com/office/drawing/2014/main" id="{8C566576-2A44-4C1E-BFCE-021A4FC5B575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2927350"/>
            <a:ext cx="3646487" cy="3549650"/>
            <a:chOff x="309" y="1844"/>
            <a:chExt cx="2297" cy="2236"/>
          </a:xfrm>
        </p:grpSpPr>
        <p:sp>
          <p:nvSpPr>
            <p:cNvPr id="81035" name="Text Box 42">
              <a:extLst>
                <a:ext uri="{FF2B5EF4-FFF2-40B4-BE49-F238E27FC236}">
                  <a16:creationId xmlns:a16="http://schemas.microsoft.com/office/drawing/2014/main" id="{BA1AB286-F3AD-4892-A94B-2EEA3BF41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/>
                <a:t>req_conn(x)</a:t>
              </a:r>
            </a:p>
            <a:p>
              <a:pPr algn="r">
                <a:defRPr/>
              </a:pPr>
              <a:endParaRPr lang="en-US"/>
            </a:p>
          </p:txBody>
        </p:sp>
        <p:sp>
          <p:nvSpPr>
            <p:cNvPr id="98443" name="Freeform 43">
              <a:extLst>
                <a:ext uri="{FF2B5EF4-FFF2-40B4-BE49-F238E27FC236}">
                  <a16:creationId xmlns:a16="http://schemas.microsoft.com/office/drawing/2014/main" id="{2D884227-E8DC-4209-9851-33C159BA9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37" name="Text Box 44">
              <a:extLst>
                <a:ext uri="{FF2B5EF4-FFF2-40B4-BE49-F238E27FC236}">
                  <a16:creationId xmlns:a16="http://schemas.microsoft.com/office/drawing/2014/main" id="{C86D31AA-A89A-4509-8476-0863BFC50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38" name="Oval 45">
              <a:extLst>
                <a:ext uri="{FF2B5EF4-FFF2-40B4-BE49-F238E27FC236}">
                  <a16:creationId xmlns:a16="http://schemas.microsoft.com/office/drawing/2014/main" id="{35679FA4-5606-4085-ADB3-CC145040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446" name="Group 46">
              <a:extLst>
                <a:ext uri="{FF2B5EF4-FFF2-40B4-BE49-F238E27FC236}">
                  <a16:creationId xmlns:a16="http://schemas.microsoft.com/office/drawing/2014/main" id="{FAA375C3-D790-467D-B86B-D05246396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81041" name="Rectangle 47">
                <a:extLst>
                  <a:ext uri="{FF2B5EF4-FFF2-40B4-BE49-F238E27FC236}">
                    <a16:creationId xmlns:a16="http://schemas.microsoft.com/office/drawing/2014/main" id="{3B70568D-4FF0-4A5C-993D-C0F553EB7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42" name="Text Box 48">
                <a:extLst>
                  <a:ext uri="{FF2B5EF4-FFF2-40B4-BE49-F238E27FC236}">
                    <a16:creationId xmlns:a16="http://schemas.microsoft.com/office/drawing/2014/main" id="{E9189B9B-2739-477A-BACD-E9A562C57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/>
                  <a:t>req_conn(x)</a:t>
                </a:r>
              </a:p>
            </p:txBody>
          </p:sp>
        </p:grpSp>
        <p:sp>
          <p:nvSpPr>
            <p:cNvPr id="81040" name="Text Box 49">
              <a:extLst>
                <a:ext uri="{FF2B5EF4-FFF2-40B4-BE49-F238E27FC236}">
                  <a16:creationId xmlns:a16="http://schemas.microsoft.com/office/drawing/2014/main" id="{E3DBCB46-0B2D-489E-B562-03D21E18C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half open connection!</a:t>
              </a:r>
            </a:p>
            <a:p>
              <a:pPr>
                <a:defRPr/>
              </a:pPr>
              <a:r>
                <a:rPr lang="en-US"/>
                <a:t>(no client!)</a:t>
              </a:r>
            </a:p>
          </p:txBody>
        </p:sp>
      </p:grpSp>
      <p:grpSp>
        <p:nvGrpSpPr>
          <p:cNvPr id="393309" name="Group 93">
            <a:extLst>
              <a:ext uri="{FF2B5EF4-FFF2-40B4-BE49-F238E27FC236}">
                <a16:creationId xmlns:a16="http://schemas.microsoft.com/office/drawing/2014/main" id="{8AE32815-F821-4217-9B89-E939A227E5F2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81031" name="Line 40">
              <a:extLst>
                <a:ext uri="{FF2B5EF4-FFF2-40B4-BE49-F238E27FC236}">
                  <a16:creationId xmlns:a16="http://schemas.microsoft.com/office/drawing/2014/main" id="{F8FDD784-8180-4164-9F6D-4C6792D1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32" name="Text Box 83">
              <a:extLst>
                <a:ext uri="{FF2B5EF4-FFF2-40B4-BE49-F238E27FC236}">
                  <a16:creationId xmlns:a16="http://schemas.microsoft.com/office/drawing/2014/main" id="{962E10B4-2D73-4FA1-9E88-BE771B9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/>
                <a:t>client terminates</a:t>
              </a:r>
            </a:p>
          </p:txBody>
        </p:sp>
        <p:sp>
          <p:nvSpPr>
            <p:cNvPr id="81033" name="Text Box 84">
              <a:extLst>
                <a:ext uri="{FF2B5EF4-FFF2-40B4-BE49-F238E27FC236}">
                  <a16:creationId xmlns:a16="http://schemas.microsoft.com/office/drawing/2014/main" id="{ED56ED01-F1F9-4CF8-932A-E09A7EE15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/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/>
                <a:t>forgets x</a:t>
              </a:r>
            </a:p>
          </p:txBody>
        </p:sp>
        <p:sp>
          <p:nvSpPr>
            <p:cNvPr id="81034" name="Text Box 85">
              <a:extLst>
                <a:ext uri="{FF2B5EF4-FFF2-40B4-BE49-F238E27FC236}">
                  <a16:creationId xmlns:a16="http://schemas.microsoft.com/office/drawing/2014/main" id="{706D8DE5-C1B4-4206-AAA0-B2863F4CE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/>
                <a:t>connection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400"/>
                <a:t>x completes</a:t>
              </a:r>
            </a:p>
          </p:txBody>
        </p:sp>
      </p:grpSp>
      <p:grpSp>
        <p:nvGrpSpPr>
          <p:cNvPr id="393315" name="Group 99">
            <a:extLst>
              <a:ext uri="{FF2B5EF4-FFF2-40B4-BE49-F238E27FC236}">
                <a16:creationId xmlns:a16="http://schemas.microsoft.com/office/drawing/2014/main" id="{A070FEFE-A08A-4B69-B89A-061A8C18CED2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2914650"/>
            <a:ext cx="4048125" cy="3417888"/>
            <a:chOff x="3030" y="1831"/>
            <a:chExt cx="2550" cy="2153"/>
          </a:xfrm>
        </p:grpSpPr>
        <p:sp>
          <p:nvSpPr>
            <p:cNvPr id="81020" name="Text Box 69">
              <a:extLst>
                <a:ext uri="{FF2B5EF4-FFF2-40B4-BE49-F238E27FC236}">
                  <a16:creationId xmlns:a16="http://schemas.microsoft.com/office/drawing/2014/main" id="{8D94D6CD-6CB4-439A-B550-FDEC6D880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/>
                <a:t>req_conn(x)</a:t>
              </a:r>
            </a:p>
            <a:p>
              <a:pPr algn="r">
                <a:defRPr/>
              </a:pPr>
              <a:endParaRPr lang="en-US"/>
            </a:p>
          </p:txBody>
        </p:sp>
        <p:sp>
          <p:nvSpPr>
            <p:cNvPr id="98428" name="Freeform 70">
              <a:extLst>
                <a:ext uri="{FF2B5EF4-FFF2-40B4-BE49-F238E27FC236}">
                  <a16:creationId xmlns:a16="http://schemas.microsoft.com/office/drawing/2014/main" id="{54957D1D-D27F-4898-9460-102D8434B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22" name="Text Box 71">
              <a:extLst>
                <a:ext uri="{FF2B5EF4-FFF2-40B4-BE49-F238E27FC236}">
                  <a16:creationId xmlns:a16="http://schemas.microsoft.com/office/drawing/2014/main" id="{D568C986-6E3D-46D4-B164-F464F42BF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23" name="Oval 72">
              <a:extLst>
                <a:ext uri="{FF2B5EF4-FFF2-40B4-BE49-F238E27FC236}">
                  <a16:creationId xmlns:a16="http://schemas.microsoft.com/office/drawing/2014/main" id="{B3E872AA-DF0C-4E4A-9274-D2574582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4" name="Rectangle 74">
              <a:extLst>
                <a:ext uri="{FF2B5EF4-FFF2-40B4-BE49-F238E27FC236}">
                  <a16:creationId xmlns:a16="http://schemas.microsoft.com/office/drawing/2014/main" id="{98594F09-F3E2-43C2-B70D-7A398966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5" name="Text Box 75">
              <a:extLst>
                <a:ext uri="{FF2B5EF4-FFF2-40B4-BE49-F238E27FC236}">
                  <a16:creationId xmlns:a16="http://schemas.microsoft.com/office/drawing/2014/main" id="{57F9B6E5-048D-4614-AE32-FB2556250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req_conn(x)</a:t>
              </a:r>
            </a:p>
          </p:txBody>
        </p:sp>
        <p:sp>
          <p:nvSpPr>
            <p:cNvPr id="98433" name="Freeform 86">
              <a:extLst>
                <a:ext uri="{FF2B5EF4-FFF2-40B4-BE49-F238E27FC236}">
                  <a16:creationId xmlns:a16="http://schemas.microsoft.com/office/drawing/2014/main" id="{6E89AF17-7BAB-40B3-A757-F99893FDD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27" name="Rectangle 88">
              <a:extLst>
                <a:ext uri="{FF2B5EF4-FFF2-40B4-BE49-F238E27FC236}">
                  <a16:creationId xmlns:a16="http://schemas.microsoft.com/office/drawing/2014/main" id="{0B7B4B0A-F510-41D8-BC86-8F7C15F29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8" name="Text Box 87">
              <a:extLst>
                <a:ext uri="{FF2B5EF4-FFF2-40B4-BE49-F238E27FC236}">
                  <a16:creationId xmlns:a16="http://schemas.microsoft.com/office/drawing/2014/main" id="{14B7A27A-DCFF-40AD-84DC-DCAEA17E7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data(x+1)</a:t>
              </a:r>
            </a:p>
          </p:txBody>
        </p:sp>
        <p:sp>
          <p:nvSpPr>
            <p:cNvPr id="81029" name="Text Box 89">
              <a:extLst>
                <a:ext uri="{FF2B5EF4-FFF2-40B4-BE49-F238E27FC236}">
                  <a16:creationId xmlns:a16="http://schemas.microsoft.com/office/drawing/2014/main" id="{4B68A4B0-335E-4F62-BD77-BC743A9DB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/>
                <a:t>data(x+1)</a:t>
              </a:r>
            </a:p>
            <a:p>
              <a:pPr algn="r">
                <a:defRPr/>
              </a:pPr>
              <a:endParaRPr lang="en-US"/>
            </a:p>
          </p:txBody>
        </p:sp>
        <p:sp>
          <p:nvSpPr>
            <p:cNvPr id="81030" name="Text Box 90">
              <a:extLst>
                <a:ext uri="{FF2B5EF4-FFF2-40B4-BE49-F238E27FC236}">
                  <a16:creationId xmlns:a16="http://schemas.microsoft.com/office/drawing/2014/main" id="{C90C548F-E2B4-43AE-9D47-06BEF542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/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/>
                <a:t>data(x+1)</a:t>
              </a:r>
            </a:p>
          </p:txBody>
        </p:sp>
      </p:grpSp>
      <p:grpSp>
        <p:nvGrpSpPr>
          <p:cNvPr id="98315" name="Group 102">
            <a:extLst>
              <a:ext uri="{FF2B5EF4-FFF2-40B4-BE49-F238E27FC236}">
                <a16:creationId xmlns:a16="http://schemas.microsoft.com/office/drawing/2014/main" id="{23D7C019-1A64-4BC9-A936-9907D280D0B7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1746250"/>
            <a:ext cx="3389313" cy="2136775"/>
            <a:chOff x="484" y="1100"/>
            <a:chExt cx="2135" cy="1346"/>
          </a:xfrm>
        </p:grpSpPr>
        <p:sp>
          <p:nvSpPr>
            <p:cNvPr id="80971" name="Text Box 103">
              <a:extLst>
                <a:ext uri="{FF2B5EF4-FFF2-40B4-BE49-F238E27FC236}">
                  <a16:creationId xmlns:a16="http://schemas.microsoft.com/office/drawing/2014/main" id="{13A7CD8E-76C2-48E4-BA34-581C6A20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/>
                <a:t>choose x</a:t>
              </a:r>
            </a:p>
            <a:p>
              <a:pPr algn="r">
                <a:defRPr/>
              </a:pPr>
              <a:endParaRPr lang="en-US"/>
            </a:p>
          </p:txBody>
        </p:sp>
        <p:sp>
          <p:nvSpPr>
            <p:cNvPr id="80972" name="Line 104">
              <a:extLst>
                <a:ext uri="{FF2B5EF4-FFF2-40B4-BE49-F238E27FC236}">
                  <a16:creationId xmlns:a16="http://schemas.microsoft.com/office/drawing/2014/main" id="{42041E0B-142D-4B4B-8FBA-0F4CBF3A2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3" name="Line 105">
              <a:extLst>
                <a:ext uri="{FF2B5EF4-FFF2-40B4-BE49-F238E27FC236}">
                  <a16:creationId xmlns:a16="http://schemas.microsoft.com/office/drawing/2014/main" id="{C239D45E-DC5A-4B54-A8D0-65DE8F905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4" name="Rectangle 106">
              <a:extLst>
                <a:ext uri="{FF2B5EF4-FFF2-40B4-BE49-F238E27FC236}">
                  <a16:creationId xmlns:a16="http://schemas.microsoft.com/office/drawing/2014/main" id="{C303E96C-F0ED-430C-9923-2B6C9B2B3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5" name="Text Box 107">
              <a:extLst>
                <a:ext uri="{FF2B5EF4-FFF2-40B4-BE49-F238E27FC236}">
                  <a16:creationId xmlns:a16="http://schemas.microsoft.com/office/drawing/2014/main" id="{2521EBAE-1C03-4545-8342-8C749C8B6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req_conn(x)</a:t>
              </a:r>
            </a:p>
          </p:txBody>
        </p:sp>
        <p:sp>
          <p:nvSpPr>
            <p:cNvPr id="80976" name="Rectangle 108">
              <a:extLst>
                <a:ext uri="{FF2B5EF4-FFF2-40B4-BE49-F238E27FC236}">
                  <a16:creationId xmlns:a16="http://schemas.microsoft.com/office/drawing/2014/main" id="{09F29B66-10A7-477D-AC9F-8B513E4CB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7" name="Text Box 109">
              <a:extLst>
                <a:ext uri="{FF2B5EF4-FFF2-40B4-BE49-F238E27FC236}">
                  <a16:creationId xmlns:a16="http://schemas.microsoft.com/office/drawing/2014/main" id="{A96F55B8-3FFE-489D-9ADA-C2EC82405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8" name="Text Box 110">
              <a:extLst>
                <a:ext uri="{FF2B5EF4-FFF2-40B4-BE49-F238E27FC236}">
                  <a16:creationId xmlns:a16="http://schemas.microsoft.com/office/drawing/2014/main" id="{45FF88C4-C240-4AEE-B3A7-E9AD51CA4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9" name="Oval 111">
              <a:extLst>
                <a:ext uri="{FF2B5EF4-FFF2-40B4-BE49-F238E27FC236}">
                  <a16:creationId xmlns:a16="http://schemas.microsoft.com/office/drawing/2014/main" id="{D8096A75-82E4-4F62-B247-FDB10712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80" name="Oval 112">
              <a:extLst>
                <a:ext uri="{FF2B5EF4-FFF2-40B4-BE49-F238E27FC236}">
                  <a16:creationId xmlns:a16="http://schemas.microsoft.com/office/drawing/2014/main" id="{FE0CF509-530A-439F-9434-E1D00DA3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388" name="Group 113">
              <a:extLst>
                <a:ext uri="{FF2B5EF4-FFF2-40B4-BE49-F238E27FC236}">
                  <a16:creationId xmlns:a16="http://schemas.microsoft.com/office/drawing/2014/main" id="{228B5A2B-DF0D-4008-BB07-9FD08366F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1018" name="Rectangle 114">
                <a:extLst>
                  <a:ext uri="{FF2B5EF4-FFF2-40B4-BE49-F238E27FC236}">
                    <a16:creationId xmlns:a16="http://schemas.microsoft.com/office/drawing/2014/main" id="{BBC8C514-801A-4124-B7C1-5CA7A2536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19" name="Text Box 115">
                <a:extLst>
                  <a:ext uri="{FF2B5EF4-FFF2-40B4-BE49-F238E27FC236}">
                    <a16:creationId xmlns:a16="http://schemas.microsoft.com/office/drawing/2014/main" id="{B994D99F-0602-412D-BDDA-AC753F557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/>
                  <a:t>acc_conn(x)</a:t>
                </a:r>
              </a:p>
            </p:txBody>
          </p:sp>
        </p:grpSp>
        <p:grpSp>
          <p:nvGrpSpPr>
            <p:cNvPr id="98389" name="Group 116">
              <a:extLst>
                <a:ext uri="{FF2B5EF4-FFF2-40B4-BE49-F238E27FC236}">
                  <a16:creationId xmlns:a16="http://schemas.microsoft.com/office/drawing/2014/main" id="{89A43BBF-9CFD-4506-A67A-FF1E29992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>
                <a:extLst>
                  <a:ext uri="{FF2B5EF4-FFF2-40B4-BE49-F238E27FC236}">
                    <a16:creationId xmlns:a16="http://schemas.microsoft.com/office/drawing/2014/main" id="{442C0116-6508-4685-8DCC-AECC52F36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>
                <a:extLst>
                  <a:ext uri="{FF2B5EF4-FFF2-40B4-BE49-F238E27FC236}">
                    <a16:creationId xmlns:a16="http://schemas.microsoft.com/office/drawing/2014/main" id="{59F6A28D-E6AA-4DB5-A1A6-7F57FE9D9D0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90" name="Group 119">
              <a:extLst>
                <a:ext uri="{FF2B5EF4-FFF2-40B4-BE49-F238E27FC236}">
                  <a16:creationId xmlns:a16="http://schemas.microsoft.com/office/drawing/2014/main" id="{5692A2D6-41CB-4E0D-B503-B07A11506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>
                <a:extLst>
                  <a:ext uri="{FF2B5EF4-FFF2-40B4-BE49-F238E27FC236}">
                    <a16:creationId xmlns:a16="http://schemas.microsoft.com/office/drawing/2014/main" id="{1AB608B6-9E0D-4BFC-8942-7D70138EA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5" name="Rectangle 121">
                <a:extLst>
                  <a:ext uri="{FF2B5EF4-FFF2-40B4-BE49-F238E27FC236}">
                    <a16:creationId xmlns:a16="http://schemas.microsoft.com/office/drawing/2014/main" id="{119469A4-FEE5-46B3-8D4A-1358EDF06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93" name="Freeform 122">
                <a:extLst>
                  <a:ext uri="{FF2B5EF4-FFF2-40B4-BE49-F238E27FC236}">
                    <a16:creationId xmlns:a16="http://schemas.microsoft.com/office/drawing/2014/main" id="{159798A4-0506-481B-AA7B-E540DBA27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4" name="Freeform 123">
                <a:extLst>
                  <a:ext uri="{FF2B5EF4-FFF2-40B4-BE49-F238E27FC236}">
                    <a16:creationId xmlns:a16="http://schemas.microsoft.com/office/drawing/2014/main" id="{2E69A8DC-EF8F-4E71-891B-6E9E2789F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8" name="Rectangle 124">
                <a:extLst>
                  <a:ext uri="{FF2B5EF4-FFF2-40B4-BE49-F238E27FC236}">
                    <a16:creationId xmlns:a16="http://schemas.microsoft.com/office/drawing/2014/main" id="{F30F3F78-5D60-40BE-850B-05BA80F1E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96" name="Group 125">
                <a:extLst>
                  <a:ext uri="{FF2B5EF4-FFF2-40B4-BE49-F238E27FC236}">
                    <a16:creationId xmlns:a16="http://schemas.microsoft.com/office/drawing/2014/main" id="{D08D2F93-8C3C-4F2A-A3F2-C865573D40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014" name="AutoShape 126">
                  <a:extLst>
                    <a:ext uri="{FF2B5EF4-FFF2-40B4-BE49-F238E27FC236}">
                      <a16:creationId xmlns:a16="http://schemas.microsoft.com/office/drawing/2014/main" id="{AE135AB3-A747-4399-BC11-B0437FD48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5" name="AutoShape 127">
                  <a:extLst>
                    <a:ext uri="{FF2B5EF4-FFF2-40B4-BE49-F238E27FC236}">
                      <a16:creationId xmlns:a16="http://schemas.microsoft.com/office/drawing/2014/main" id="{44261F69-DBC0-44DB-91A6-D7BE8C949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0" name="Rectangle 128">
                <a:extLst>
                  <a:ext uri="{FF2B5EF4-FFF2-40B4-BE49-F238E27FC236}">
                    <a16:creationId xmlns:a16="http://schemas.microsoft.com/office/drawing/2014/main" id="{A1DCC57F-69FD-4754-91D7-6EA9EB9D3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98" name="Group 129">
                <a:extLst>
                  <a:ext uri="{FF2B5EF4-FFF2-40B4-BE49-F238E27FC236}">
                    <a16:creationId xmlns:a16="http://schemas.microsoft.com/office/drawing/2014/main" id="{012213C9-0135-490C-8F2A-C97CFAEC2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012" name="AutoShape 130">
                  <a:extLst>
                    <a:ext uri="{FF2B5EF4-FFF2-40B4-BE49-F238E27FC236}">
                      <a16:creationId xmlns:a16="http://schemas.microsoft.com/office/drawing/2014/main" id="{CDBF8108-D522-44D9-8F3D-70AC5207E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3" name="AutoShape 131">
                  <a:extLst>
                    <a:ext uri="{FF2B5EF4-FFF2-40B4-BE49-F238E27FC236}">
                      <a16:creationId xmlns:a16="http://schemas.microsoft.com/office/drawing/2014/main" id="{0C0A0BCC-2B74-4728-860F-CF6FAB7CC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2" name="Rectangle 132">
                <a:extLst>
                  <a:ext uri="{FF2B5EF4-FFF2-40B4-BE49-F238E27FC236}">
                    <a16:creationId xmlns:a16="http://schemas.microsoft.com/office/drawing/2014/main" id="{3F8B785F-B970-4142-827D-6D57A0252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93" name="Rectangle 133">
                <a:extLst>
                  <a:ext uri="{FF2B5EF4-FFF2-40B4-BE49-F238E27FC236}">
                    <a16:creationId xmlns:a16="http://schemas.microsoft.com/office/drawing/2014/main" id="{3A544B7F-2AAD-4F85-9FE0-500B5FC55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401" name="Group 134">
                <a:extLst>
                  <a:ext uri="{FF2B5EF4-FFF2-40B4-BE49-F238E27FC236}">
                    <a16:creationId xmlns:a16="http://schemas.microsoft.com/office/drawing/2014/main" id="{5EDB4874-C995-4A73-A47F-AC26C4441D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010" name="AutoShape 135">
                  <a:extLst>
                    <a:ext uri="{FF2B5EF4-FFF2-40B4-BE49-F238E27FC236}">
                      <a16:creationId xmlns:a16="http://schemas.microsoft.com/office/drawing/2014/main" id="{6410B9DF-56AE-4CB3-AFE0-C0AB6CEAB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1" name="AutoShape 136">
                  <a:extLst>
                    <a:ext uri="{FF2B5EF4-FFF2-40B4-BE49-F238E27FC236}">
                      <a16:creationId xmlns:a16="http://schemas.microsoft.com/office/drawing/2014/main" id="{22A6AD26-4919-4D0A-99CA-3CE277AD0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402" name="Freeform 137">
                <a:extLst>
                  <a:ext uri="{FF2B5EF4-FFF2-40B4-BE49-F238E27FC236}">
                    <a16:creationId xmlns:a16="http://schemas.microsoft.com/office/drawing/2014/main" id="{EB4675B1-7486-4988-A513-52F16853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403" name="Group 138">
                <a:extLst>
                  <a:ext uri="{FF2B5EF4-FFF2-40B4-BE49-F238E27FC236}">
                    <a16:creationId xmlns:a16="http://schemas.microsoft.com/office/drawing/2014/main" id="{4F2EC5CA-CFED-4A67-B582-192568C6D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008" name="AutoShape 139">
                  <a:extLst>
                    <a:ext uri="{FF2B5EF4-FFF2-40B4-BE49-F238E27FC236}">
                      <a16:creationId xmlns:a16="http://schemas.microsoft.com/office/drawing/2014/main" id="{5F02675C-F212-4FDD-8392-E97B54491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09" name="AutoShape 140">
                  <a:extLst>
                    <a:ext uri="{FF2B5EF4-FFF2-40B4-BE49-F238E27FC236}">
                      <a16:creationId xmlns:a16="http://schemas.microsoft.com/office/drawing/2014/main" id="{F6EEA4CB-8C06-4CAC-AB58-2B87A55A1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7" name="Rectangle 141">
                <a:extLst>
                  <a:ext uri="{FF2B5EF4-FFF2-40B4-BE49-F238E27FC236}">
                    <a16:creationId xmlns:a16="http://schemas.microsoft.com/office/drawing/2014/main" id="{5DFEC357-BD17-417F-BCA4-47E1CB695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405" name="Freeform 142">
                <a:extLst>
                  <a:ext uri="{FF2B5EF4-FFF2-40B4-BE49-F238E27FC236}">
                    <a16:creationId xmlns:a16="http://schemas.microsoft.com/office/drawing/2014/main" id="{72D14BD8-6BAC-4E31-8489-85128383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6" name="Freeform 143">
                <a:extLst>
                  <a:ext uri="{FF2B5EF4-FFF2-40B4-BE49-F238E27FC236}">
                    <a16:creationId xmlns:a16="http://schemas.microsoft.com/office/drawing/2014/main" id="{9448B909-BEE6-45E5-A3BE-6F3DEED00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0" name="Oval 144">
                <a:extLst>
                  <a:ext uri="{FF2B5EF4-FFF2-40B4-BE49-F238E27FC236}">
                    <a16:creationId xmlns:a16="http://schemas.microsoft.com/office/drawing/2014/main" id="{8153146E-4516-4435-9AD0-AB73A35C6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408" name="Freeform 145">
                <a:extLst>
                  <a:ext uri="{FF2B5EF4-FFF2-40B4-BE49-F238E27FC236}">
                    <a16:creationId xmlns:a16="http://schemas.microsoft.com/office/drawing/2014/main" id="{AD0A0A18-0A5D-473A-A931-F17BAF1B0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2" name="AutoShape 146">
                <a:extLst>
                  <a:ext uri="{FF2B5EF4-FFF2-40B4-BE49-F238E27FC236}">
                    <a16:creationId xmlns:a16="http://schemas.microsoft.com/office/drawing/2014/main" id="{2F1BE587-7AD3-40AF-9AE2-6F9CF6129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3" name="AutoShape 147">
                <a:extLst>
                  <a:ext uri="{FF2B5EF4-FFF2-40B4-BE49-F238E27FC236}">
                    <a16:creationId xmlns:a16="http://schemas.microsoft.com/office/drawing/2014/main" id="{556E7F1D-F61E-4709-9E37-88871BB1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4" name="Oval 148">
                <a:extLst>
                  <a:ext uri="{FF2B5EF4-FFF2-40B4-BE49-F238E27FC236}">
                    <a16:creationId xmlns:a16="http://schemas.microsoft.com/office/drawing/2014/main" id="{6F3D02BE-F865-4AE6-995B-903705CFC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5" name="Oval 149">
                <a:extLst>
                  <a:ext uri="{FF2B5EF4-FFF2-40B4-BE49-F238E27FC236}">
                    <a16:creationId xmlns:a16="http://schemas.microsoft.com/office/drawing/2014/main" id="{65749DE8-4889-488B-97D5-CEEB32BBD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006" name="Oval 150">
                <a:extLst>
                  <a:ext uri="{FF2B5EF4-FFF2-40B4-BE49-F238E27FC236}">
                    <a16:creationId xmlns:a16="http://schemas.microsoft.com/office/drawing/2014/main" id="{E54A668D-A585-442A-84E4-C9E17CE6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7" name="Rectangle 151">
                <a:extLst>
                  <a:ext uri="{FF2B5EF4-FFF2-40B4-BE49-F238E27FC236}">
                    <a16:creationId xmlns:a16="http://schemas.microsoft.com/office/drawing/2014/main" id="{6473CCDD-B084-48BB-822A-0054E64C4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93368" name="Group 152">
            <a:extLst>
              <a:ext uri="{FF2B5EF4-FFF2-40B4-BE49-F238E27FC236}">
                <a16:creationId xmlns:a16="http://schemas.microsoft.com/office/drawing/2014/main" id="{3F38CE98-4FE7-4566-8989-D37BB8A669F0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757363"/>
            <a:ext cx="3933825" cy="4568825"/>
            <a:chOff x="3150" y="1107"/>
            <a:chExt cx="2478" cy="2878"/>
          </a:xfrm>
        </p:grpSpPr>
        <p:sp>
          <p:nvSpPr>
            <p:cNvPr id="80910" name="Line 153">
              <a:extLst>
                <a:ext uri="{FF2B5EF4-FFF2-40B4-BE49-F238E27FC236}">
                  <a16:creationId xmlns:a16="http://schemas.microsoft.com/office/drawing/2014/main" id="{5C0DDEFD-0446-40F6-8167-7CC37F98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1" name="Text Box 154">
              <a:extLst>
                <a:ext uri="{FF2B5EF4-FFF2-40B4-BE49-F238E27FC236}">
                  <a16:creationId xmlns:a16="http://schemas.microsoft.com/office/drawing/2014/main" id="{4B415D14-4BA1-4B03-83A4-473EFC663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/>
                <a:t>client terminates</a:t>
              </a:r>
            </a:p>
          </p:txBody>
        </p:sp>
        <p:sp>
          <p:nvSpPr>
            <p:cNvPr id="80912" name="Line 155">
              <a:extLst>
                <a:ext uri="{FF2B5EF4-FFF2-40B4-BE49-F238E27FC236}">
                  <a16:creationId xmlns:a16="http://schemas.microsoft.com/office/drawing/2014/main" id="{E2244778-8A7E-423E-83F6-BB0FC8648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3" name="Line 156">
              <a:extLst>
                <a:ext uri="{FF2B5EF4-FFF2-40B4-BE49-F238E27FC236}">
                  <a16:creationId xmlns:a16="http://schemas.microsoft.com/office/drawing/2014/main" id="{F2ECC40E-4017-4FAA-A850-1E9B44334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4" name="Rectangle 157">
              <a:extLst>
                <a:ext uri="{FF2B5EF4-FFF2-40B4-BE49-F238E27FC236}">
                  <a16:creationId xmlns:a16="http://schemas.microsoft.com/office/drawing/2014/main" id="{898B2498-6E55-4DBA-AE2E-AAD6AFEE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5" name="Text Box 158">
              <a:extLst>
                <a:ext uri="{FF2B5EF4-FFF2-40B4-BE49-F238E27FC236}">
                  <a16:creationId xmlns:a16="http://schemas.microsoft.com/office/drawing/2014/main" id="{BA3659CC-D011-40DB-809C-C2C77B1F7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16" name="Oval 159">
              <a:extLst>
                <a:ext uri="{FF2B5EF4-FFF2-40B4-BE49-F238E27FC236}">
                  <a16:creationId xmlns:a16="http://schemas.microsoft.com/office/drawing/2014/main" id="{13BCB5B6-68A7-4C49-8810-610966BD1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7" name="Text Box 160">
              <a:extLst>
                <a:ext uri="{FF2B5EF4-FFF2-40B4-BE49-F238E27FC236}">
                  <a16:creationId xmlns:a16="http://schemas.microsoft.com/office/drawing/2014/main" id="{CC7F6B16-BC0C-405E-B0F2-328A095D2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/>
                <a:t>choose x</a:t>
              </a:r>
            </a:p>
            <a:p>
              <a:pPr algn="r">
                <a:defRPr/>
              </a:pPr>
              <a:endParaRPr lang="en-US"/>
            </a:p>
          </p:txBody>
        </p:sp>
        <p:sp>
          <p:nvSpPr>
            <p:cNvPr id="80918" name="Line 161">
              <a:extLst>
                <a:ext uri="{FF2B5EF4-FFF2-40B4-BE49-F238E27FC236}">
                  <a16:creationId xmlns:a16="http://schemas.microsoft.com/office/drawing/2014/main" id="{569ED026-E250-47F8-A9BB-B2B6F1FB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9" name="Rectangle 162">
              <a:extLst>
                <a:ext uri="{FF2B5EF4-FFF2-40B4-BE49-F238E27FC236}">
                  <a16:creationId xmlns:a16="http://schemas.microsoft.com/office/drawing/2014/main" id="{6787F8AD-4074-4592-9C01-EA7A71FF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0" name="Text Box 163">
              <a:extLst>
                <a:ext uri="{FF2B5EF4-FFF2-40B4-BE49-F238E27FC236}">
                  <a16:creationId xmlns:a16="http://schemas.microsoft.com/office/drawing/2014/main" id="{0CFE4359-BE0F-44ED-B7B8-212511653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req_conn(x)</a:t>
              </a:r>
            </a:p>
          </p:txBody>
        </p:sp>
        <p:sp>
          <p:nvSpPr>
            <p:cNvPr id="80921" name="Text Box 164">
              <a:extLst>
                <a:ext uri="{FF2B5EF4-FFF2-40B4-BE49-F238E27FC236}">
                  <a16:creationId xmlns:a16="http://schemas.microsoft.com/office/drawing/2014/main" id="{DC75C673-64E3-454A-BF66-72C8FDA44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22" name="Oval 165">
              <a:extLst>
                <a:ext uri="{FF2B5EF4-FFF2-40B4-BE49-F238E27FC236}">
                  <a16:creationId xmlns:a16="http://schemas.microsoft.com/office/drawing/2014/main" id="{CEE5471B-6B76-4E41-BD4B-248CBB2C5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330" name="Group 166">
              <a:extLst>
                <a:ext uri="{FF2B5EF4-FFF2-40B4-BE49-F238E27FC236}">
                  <a16:creationId xmlns:a16="http://schemas.microsoft.com/office/drawing/2014/main" id="{EC9B6467-EB58-4473-B09E-83AA44F5B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80969" name="Rectangle 167">
                <a:extLst>
                  <a:ext uri="{FF2B5EF4-FFF2-40B4-BE49-F238E27FC236}">
                    <a16:creationId xmlns:a16="http://schemas.microsoft.com/office/drawing/2014/main" id="{BF95CEA9-6BFD-4281-BC1B-7CC742B3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70" name="Text Box 168">
                <a:extLst>
                  <a:ext uri="{FF2B5EF4-FFF2-40B4-BE49-F238E27FC236}">
                    <a16:creationId xmlns:a16="http://schemas.microsoft.com/office/drawing/2014/main" id="{BA205E17-2401-4EAE-AC14-F6042FC1C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/>
                  <a:t>acc_conn(x)</a:t>
                </a:r>
              </a:p>
            </p:txBody>
          </p:sp>
        </p:grpSp>
        <p:sp>
          <p:nvSpPr>
            <p:cNvPr id="80924" name="Line 169">
              <a:extLst>
                <a:ext uri="{FF2B5EF4-FFF2-40B4-BE49-F238E27FC236}">
                  <a16:creationId xmlns:a16="http://schemas.microsoft.com/office/drawing/2014/main" id="{B397DB4E-2897-439A-A8B3-807479B9C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5" name="Rectangle 170">
              <a:extLst>
                <a:ext uri="{FF2B5EF4-FFF2-40B4-BE49-F238E27FC236}">
                  <a16:creationId xmlns:a16="http://schemas.microsoft.com/office/drawing/2014/main" id="{080CB88D-0FC5-475C-8A00-02402F54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6" name="Text Box 171">
              <a:extLst>
                <a:ext uri="{FF2B5EF4-FFF2-40B4-BE49-F238E27FC236}">
                  <a16:creationId xmlns:a16="http://schemas.microsoft.com/office/drawing/2014/main" id="{A1AD59BB-F5EE-465A-88FA-566E4E3E8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data(x+1)</a:t>
              </a:r>
            </a:p>
          </p:txBody>
        </p:sp>
        <p:sp>
          <p:nvSpPr>
            <p:cNvPr id="80927" name="Oval 172">
              <a:extLst>
                <a:ext uri="{FF2B5EF4-FFF2-40B4-BE49-F238E27FC236}">
                  <a16:creationId xmlns:a16="http://schemas.microsoft.com/office/drawing/2014/main" id="{D7CCC3F1-CED4-4DDD-BE43-DA51EA813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8" name="Text Box 173">
              <a:extLst>
                <a:ext uri="{FF2B5EF4-FFF2-40B4-BE49-F238E27FC236}">
                  <a16:creationId xmlns:a16="http://schemas.microsoft.com/office/drawing/2014/main" id="{947267D6-4E2E-4225-BC7D-EC53D5ADA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/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/>
                <a:t>data(x+1)</a:t>
              </a:r>
            </a:p>
          </p:txBody>
        </p:sp>
        <p:grpSp>
          <p:nvGrpSpPr>
            <p:cNvPr id="98336" name="Group 174">
              <a:extLst>
                <a:ext uri="{FF2B5EF4-FFF2-40B4-BE49-F238E27FC236}">
                  <a16:creationId xmlns:a16="http://schemas.microsoft.com/office/drawing/2014/main" id="{407082FF-64C4-4B8E-9FC6-977DDFC3F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80967" name="Line 175">
                <a:extLst>
                  <a:ext uri="{FF2B5EF4-FFF2-40B4-BE49-F238E27FC236}">
                    <a16:creationId xmlns:a16="http://schemas.microsoft.com/office/drawing/2014/main" id="{CA62E226-A058-4A1D-90A2-49D2314E7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68" name="Text Box 176">
                <a:extLst>
                  <a:ext uri="{FF2B5EF4-FFF2-40B4-BE49-F238E27FC236}">
                    <a16:creationId xmlns:a16="http://schemas.microsoft.com/office/drawing/2014/main" id="{647BFF19-E3E9-4FC3-AA5D-C030FD4CA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400"/>
                  <a:t>connection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400"/>
                  <a:t>x completes</a:t>
                </a:r>
              </a:p>
            </p:txBody>
          </p:sp>
        </p:grpSp>
        <p:sp>
          <p:nvSpPr>
            <p:cNvPr id="80930" name="Text Box 177">
              <a:extLst>
                <a:ext uri="{FF2B5EF4-FFF2-40B4-BE49-F238E27FC236}">
                  <a16:creationId xmlns:a16="http://schemas.microsoft.com/office/drawing/2014/main" id="{79E90125-B97A-403D-A5B5-A886B1E7A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/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/>
                <a:t>forgets x</a:t>
              </a:r>
            </a:p>
          </p:txBody>
        </p:sp>
        <p:grpSp>
          <p:nvGrpSpPr>
            <p:cNvPr id="98338" name="Group 178">
              <a:extLst>
                <a:ext uri="{FF2B5EF4-FFF2-40B4-BE49-F238E27FC236}">
                  <a16:creationId xmlns:a16="http://schemas.microsoft.com/office/drawing/2014/main" id="{9E46A8A4-6760-43CD-9A80-963509DCC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>
                <a:extLst>
                  <a:ext uri="{FF2B5EF4-FFF2-40B4-BE49-F238E27FC236}">
                    <a16:creationId xmlns:a16="http://schemas.microsoft.com/office/drawing/2014/main" id="{78D768E4-1C46-44A8-9386-2BBFFDE352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>
                <a:extLst>
                  <a:ext uri="{FF2B5EF4-FFF2-40B4-BE49-F238E27FC236}">
                    <a16:creationId xmlns:a16="http://schemas.microsoft.com/office/drawing/2014/main" id="{7DD13AF3-613E-4F9C-8A98-1AB02FACC9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39" name="Group 181">
              <a:extLst>
                <a:ext uri="{FF2B5EF4-FFF2-40B4-BE49-F238E27FC236}">
                  <a16:creationId xmlns:a16="http://schemas.microsoft.com/office/drawing/2014/main" id="{2F4CC767-9920-4E7B-BD19-0F12B6C7E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>
                <a:extLst>
                  <a:ext uri="{FF2B5EF4-FFF2-40B4-BE49-F238E27FC236}">
                    <a16:creationId xmlns:a16="http://schemas.microsoft.com/office/drawing/2014/main" id="{D37B2271-376A-4D88-9892-ED8F7CEEF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4" name="Rectangle 183">
                <a:extLst>
                  <a:ext uri="{FF2B5EF4-FFF2-40B4-BE49-F238E27FC236}">
                    <a16:creationId xmlns:a16="http://schemas.microsoft.com/office/drawing/2014/main" id="{D6F737DA-5944-4EF9-9BBE-B42BA5AF3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42" name="Freeform 184">
                <a:extLst>
                  <a:ext uri="{FF2B5EF4-FFF2-40B4-BE49-F238E27FC236}">
                    <a16:creationId xmlns:a16="http://schemas.microsoft.com/office/drawing/2014/main" id="{0AFF5C30-816E-411D-A8E0-BA7E3BC15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3" name="Freeform 185">
                <a:extLst>
                  <a:ext uri="{FF2B5EF4-FFF2-40B4-BE49-F238E27FC236}">
                    <a16:creationId xmlns:a16="http://schemas.microsoft.com/office/drawing/2014/main" id="{1094185B-186B-44E3-922E-98C9EF8CD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7" name="Rectangle 186">
                <a:extLst>
                  <a:ext uri="{FF2B5EF4-FFF2-40B4-BE49-F238E27FC236}">
                    <a16:creationId xmlns:a16="http://schemas.microsoft.com/office/drawing/2014/main" id="{B573AF3B-58CB-45B7-AED8-8CF7296BE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45" name="Group 187">
                <a:extLst>
                  <a:ext uri="{FF2B5EF4-FFF2-40B4-BE49-F238E27FC236}">
                    <a16:creationId xmlns:a16="http://schemas.microsoft.com/office/drawing/2014/main" id="{BB197D4B-F2D6-4E21-A478-B0FBDB4C6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0963" name="AutoShape 188">
                  <a:extLst>
                    <a:ext uri="{FF2B5EF4-FFF2-40B4-BE49-F238E27FC236}">
                      <a16:creationId xmlns:a16="http://schemas.microsoft.com/office/drawing/2014/main" id="{3FDD4A24-8988-464D-A266-9442CD30A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4" name="AutoShape 189">
                  <a:extLst>
                    <a:ext uri="{FF2B5EF4-FFF2-40B4-BE49-F238E27FC236}">
                      <a16:creationId xmlns:a16="http://schemas.microsoft.com/office/drawing/2014/main" id="{3DA71FAE-B981-46FD-9218-3D09488E4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39" name="Rectangle 190">
                <a:extLst>
                  <a:ext uri="{FF2B5EF4-FFF2-40B4-BE49-F238E27FC236}">
                    <a16:creationId xmlns:a16="http://schemas.microsoft.com/office/drawing/2014/main" id="{FF6BB011-4192-45DC-B7E3-95C94E90A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47" name="Group 191">
                <a:extLst>
                  <a:ext uri="{FF2B5EF4-FFF2-40B4-BE49-F238E27FC236}">
                    <a16:creationId xmlns:a16="http://schemas.microsoft.com/office/drawing/2014/main" id="{CA224E62-523C-4931-988E-351F52287B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0961" name="AutoShape 192">
                  <a:extLst>
                    <a:ext uri="{FF2B5EF4-FFF2-40B4-BE49-F238E27FC236}">
                      <a16:creationId xmlns:a16="http://schemas.microsoft.com/office/drawing/2014/main" id="{B084FEA6-7B1B-4034-8ABE-E8F988F621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2" name="AutoShape 193">
                  <a:extLst>
                    <a:ext uri="{FF2B5EF4-FFF2-40B4-BE49-F238E27FC236}">
                      <a16:creationId xmlns:a16="http://schemas.microsoft.com/office/drawing/2014/main" id="{E5D2C7AE-B9D2-4EE1-B139-FC5129232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1" name="Rectangle 194">
                <a:extLst>
                  <a:ext uri="{FF2B5EF4-FFF2-40B4-BE49-F238E27FC236}">
                    <a16:creationId xmlns:a16="http://schemas.microsoft.com/office/drawing/2014/main" id="{56C17844-48E9-4894-8548-F02138E7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42" name="Rectangle 195">
                <a:extLst>
                  <a:ext uri="{FF2B5EF4-FFF2-40B4-BE49-F238E27FC236}">
                    <a16:creationId xmlns:a16="http://schemas.microsoft.com/office/drawing/2014/main" id="{72E30A67-D011-493F-81A0-DCA476B96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50" name="Group 196">
                <a:extLst>
                  <a:ext uri="{FF2B5EF4-FFF2-40B4-BE49-F238E27FC236}">
                    <a16:creationId xmlns:a16="http://schemas.microsoft.com/office/drawing/2014/main" id="{60F0891B-1394-4979-8F5D-47EE11767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0959" name="AutoShape 197">
                  <a:extLst>
                    <a:ext uri="{FF2B5EF4-FFF2-40B4-BE49-F238E27FC236}">
                      <a16:creationId xmlns:a16="http://schemas.microsoft.com/office/drawing/2014/main" id="{F096C2DC-D203-41EA-883D-83B4C6AD3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0" name="AutoShape 198">
                  <a:extLst>
                    <a:ext uri="{FF2B5EF4-FFF2-40B4-BE49-F238E27FC236}">
                      <a16:creationId xmlns:a16="http://schemas.microsoft.com/office/drawing/2014/main" id="{150DD01D-40A4-4C16-B024-2B15D83809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351" name="Freeform 199">
                <a:extLst>
                  <a:ext uri="{FF2B5EF4-FFF2-40B4-BE49-F238E27FC236}">
                    <a16:creationId xmlns:a16="http://schemas.microsoft.com/office/drawing/2014/main" id="{620D9720-EED3-4A74-B7CD-751F775C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352" name="Group 200">
                <a:extLst>
                  <a:ext uri="{FF2B5EF4-FFF2-40B4-BE49-F238E27FC236}">
                    <a16:creationId xmlns:a16="http://schemas.microsoft.com/office/drawing/2014/main" id="{EF5BBF0E-E0CE-4799-9AEF-607C50C58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957" name="AutoShape 201">
                  <a:extLst>
                    <a:ext uri="{FF2B5EF4-FFF2-40B4-BE49-F238E27FC236}">
                      <a16:creationId xmlns:a16="http://schemas.microsoft.com/office/drawing/2014/main" id="{7A9D6E1E-063E-4DF2-A04E-B61005960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58" name="AutoShape 202">
                  <a:extLst>
                    <a:ext uri="{FF2B5EF4-FFF2-40B4-BE49-F238E27FC236}">
                      <a16:creationId xmlns:a16="http://schemas.microsoft.com/office/drawing/2014/main" id="{EA41DA69-3D47-4624-9B45-C5B04C857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6" name="Rectangle 203">
                <a:extLst>
                  <a:ext uri="{FF2B5EF4-FFF2-40B4-BE49-F238E27FC236}">
                    <a16:creationId xmlns:a16="http://schemas.microsoft.com/office/drawing/2014/main" id="{AF9C1564-9B39-4B19-9765-B4283236F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54" name="Freeform 204">
                <a:extLst>
                  <a:ext uri="{FF2B5EF4-FFF2-40B4-BE49-F238E27FC236}">
                    <a16:creationId xmlns:a16="http://schemas.microsoft.com/office/drawing/2014/main" id="{9A8BE19A-5B1F-4BBE-8EA4-590480FAC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5" name="Freeform 205">
                <a:extLst>
                  <a:ext uri="{FF2B5EF4-FFF2-40B4-BE49-F238E27FC236}">
                    <a16:creationId xmlns:a16="http://schemas.microsoft.com/office/drawing/2014/main" id="{E61512EB-430C-43F0-AE98-3D5EA6C13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9" name="Oval 206">
                <a:extLst>
                  <a:ext uri="{FF2B5EF4-FFF2-40B4-BE49-F238E27FC236}">
                    <a16:creationId xmlns:a16="http://schemas.microsoft.com/office/drawing/2014/main" id="{5F7F1076-3208-455C-8490-BBB580FBA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57" name="Freeform 207">
                <a:extLst>
                  <a:ext uri="{FF2B5EF4-FFF2-40B4-BE49-F238E27FC236}">
                    <a16:creationId xmlns:a16="http://schemas.microsoft.com/office/drawing/2014/main" id="{E5286318-0364-4ED1-B5B5-E528E70B2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1" name="AutoShape 208">
                <a:extLst>
                  <a:ext uri="{FF2B5EF4-FFF2-40B4-BE49-F238E27FC236}">
                    <a16:creationId xmlns:a16="http://schemas.microsoft.com/office/drawing/2014/main" id="{15D3E12C-B8CC-4EA0-B58B-F9C327E65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2" name="AutoShape 209">
                <a:extLst>
                  <a:ext uri="{FF2B5EF4-FFF2-40B4-BE49-F238E27FC236}">
                    <a16:creationId xmlns:a16="http://schemas.microsoft.com/office/drawing/2014/main" id="{D4C13744-26BF-428D-9637-0E992177E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3" name="Oval 210">
                <a:extLst>
                  <a:ext uri="{FF2B5EF4-FFF2-40B4-BE49-F238E27FC236}">
                    <a16:creationId xmlns:a16="http://schemas.microsoft.com/office/drawing/2014/main" id="{531FB5E3-D2AD-4C79-A859-72281BD41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4" name="Oval 211">
                <a:extLst>
                  <a:ext uri="{FF2B5EF4-FFF2-40B4-BE49-F238E27FC236}">
                    <a16:creationId xmlns:a16="http://schemas.microsoft.com/office/drawing/2014/main" id="{8682976C-06EE-46BD-9159-C63A2CE7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0955" name="Oval 212">
                <a:extLst>
                  <a:ext uri="{FF2B5EF4-FFF2-40B4-BE49-F238E27FC236}">
                    <a16:creationId xmlns:a16="http://schemas.microsoft.com/office/drawing/2014/main" id="{A0C22979-EDF9-4B2C-AE29-46CEEBA9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6" name="Rectangle 213">
                <a:extLst>
                  <a:ext uri="{FF2B5EF4-FFF2-40B4-BE49-F238E27FC236}">
                    <a16:creationId xmlns:a16="http://schemas.microsoft.com/office/drawing/2014/main" id="{C2CBF7DE-B619-403B-9603-D137017D0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>
            <a:extLst>
              <a:ext uri="{FF2B5EF4-FFF2-40B4-BE49-F238E27FC236}">
                <a16:creationId xmlns:a16="http://schemas.microsoft.com/office/drawing/2014/main" id="{0D16D64B-5E89-49F6-B8B5-5E92FEEF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5" name="Slide Number Placeholder 6">
            <a:extLst>
              <a:ext uri="{FF2B5EF4-FFF2-40B4-BE49-F238E27FC236}">
                <a16:creationId xmlns:a16="http://schemas.microsoft.com/office/drawing/2014/main" id="{6ABFB5FA-F081-47D0-9725-8E06837F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97D181A-55D2-4945-A3E8-CA9B29FF32E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pic>
        <p:nvPicPr>
          <p:cNvPr id="22531" name="Picture 175" descr="underline_base">
            <a:extLst>
              <a:ext uri="{FF2B5EF4-FFF2-40B4-BE49-F238E27FC236}">
                <a16:creationId xmlns:a16="http://schemas.microsoft.com/office/drawing/2014/main" id="{47447092-7B9A-4629-A597-A9BC14C7DDB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>
            <a:extLst>
              <a:ext uri="{FF2B5EF4-FFF2-40B4-BE49-F238E27FC236}">
                <a16:creationId xmlns:a16="http://schemas.microsoft.com/office/drawing/2014/main" id="{8689958B-ADFE-4318-932A-B89C7CCA0DF3}"/>
              </a:ext>
            </a:extLst>
          </p:cNvPr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DBE16D63-17F6-4EF3-A100-B298EAAE9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>
            <a:extLst>
              <a:ext uri="{FF2B5EF4-FFF2-40B4-BE49-F238E27FC236}">
                <a16:creationId xmlns:a16="http://schemas.microsoft.com/office/drawing/2014/main" id="{3007A0AE-F6A2-439E-AEC3-6E958471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8200" name="Text Box 38">
            <a:extLst>
              <a:ext uri="{FF2B5EF4-FFF2-40B4-BE49-F238E27FC236}">
                <a16:creationId xmlns:a16="http://schemas.microsoft.com/office/drawing/2014/main" id="{3160A5FC-00A5-41C5-A987-E80B6F307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socket</a:t>
            </a:r>
          </a:p>
        </p:txBody>
      </p:sp>
      <p:grpSp>
        <p:nvGrpSpPr>
          <p:cNvPr id="362673" name="Group 177">
            <a:extLst>
              <a:ext uri="{FF2B5EF4-FFF2-40B4-BE49-F238E27FC236}">
                <a16:creationId xmlns:a16="http://schemas.microsoft.com/office/drawing/2014/main" id="{4C322A60-7C0D-4A36-A309-7CB9873C57E8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>
              <a:extLst>
                <a:ext uri="{FF2B5EF4-FFF2-40B4-BE49-F238E27FC236}">
                  <a16:creationId xmlns:a16="http://schemas.microsoft.com/office/drawing/2014/main" id="{AA8DE3F3-1F22-4308-9ED9-5A1F89AC4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>
              <a:extLst>
                <a:ext uri="{FF2B5EF4-FFF2-40B4-BE49-F238E27FC236}">
                  <a16:creationId xmlns:a16="http://schemas.microsoft.com/office/drawing/2014/main" id="{457D4635-CEF8-448E-9CFA-13228BE6E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>
                <a:extLst>
                  <a:ext uri="{FF2B5EF4-FFF2-40B4-BE49-F238E27FC236}">
                    <a16:creationId xmlns:a16="http://schemas.microsoft.com/office/drawing/2014/main" id="{666EFFFC-08CA-4939-96DC-5B9F88788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>
                <a:extLst>
                  <a:ext uri="{FF2B5EF4-FFF2-40B4-BE49-F238E27FC236}">
                    <a16:creationId xmlns:a16="http://schemas.microsoft.com/office/drawing/2014/main" id="{DC93859C-6A5A-488A-9B39-0C97505E5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>
            <a:extLst>
              <a:ext uri="{FF2B5EF4-FFF2-40B4-BE49-F238E27FC236}">
                <a16:creationId xmlns:a16="http://schemas.microsoft.com/office/drawing/2014/main" id="{10247C20-5A22-46E1-901D-3A3151EE703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>
              <a:extLst>
                <a:ext uri="{FF2B5EF4-FFF2-40B4-BE49-F238E27FC236}">
                  <a16:creationId xmlns:a16="http://schemas.microsoft.com/office/drawing/2014/main" id="{4108404C-F68B-45A1-96C1-302133C5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>
              <a:extLst>
                <a:ext uri="{FF2B5EF4-FFF2-40B4-BE49-F238E27FC236}">
                  <a16:creationId xmlns:a16="http://schemas.microsoft.com/office/drawing/2014/main" id="{756527C4-EB9F-42F8-8229-B5526932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>
              <a:extLst>
                <a:ext uri="{FF2B5EF4-FFF2-40B4-BE49-F238E27FC236}">
                  <a16:creationId xmlns:a16="http://schemas.microsoft.com/office/drawing/2014/main" id="{491C8E63-4921-4319-BAC5-A8BAE3D2F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>
                <a:extLst>
                  <a:ext uri="{FF2B5EF4-FFF2-40B4-BE49-F238E27FC236}">
                    <a16:creationId xmlns:a16="http://schemas.microsoft.com/office/drawing/2014/main" id="{D4E9EAA4-ABC4-471F-B299-89C639BF6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>
                <a:extLst>
                  <a:ext uri="{FF2B5EF4-FFF2-40B4-BE49-F238E27FC236}">
                    <a16:creationId xmlns:a16="http://schemas.microsoft.com/office/drawing/2014/main" id="{D8D115FA-7CA0-45B6-BFCC-FB9562F11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>
            <a:extLst>
              <a:ext uri="{FF2B5EF4-FFF2-40B4-BE49-F238E27FC236}">
                <a16:creationId xmlns:a16="http://schemas.microsoft.com/office/drawing/2014/main" id="{EF84D720-CEEC-4924-82B4-0C8A3454C5D2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>
              <a:extLst>
                <a:ext uri="{FF2B5EF4-FFF2-40B4-BE49-F238E27FC236}">
                  <a16:creationId xmlns:a16="http://schemas.microsoft.com/office/drawing/2014/main" id="{79A5E36D-0B32-467E-B6EB-072ABB437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>
              <a:extLst>
                <a:ext uri="{FF2B5EF4-FFF2-40B4-BE49-F238E27FC236}">
                  <a16:creationId xmlns:a16="http://schemas.microsoft.com/office/drawing/2014/main" id="{EC802733-943A-40E6-A4A0-34F37D7F8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>
              <a:extLst>
                <a:ext uri="{FF2B5EF4-FFF2-40B4-BE49-F238E27FC236}">
                  <a16:creationId xmlns:a16="http://schemas.microsoft.com/office/drawing/2014/main" id="{DB11145B-A47E-4D74-9CFA-04DEC937D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>
              <a:extLst>
                <a:ext uri="{FF2B5EF4-FFF2-40B4-BE49-F238E27FC236}">
                  <a16:creationId xmlns:a16="http://schemas.microsoft.com/office/drawing/2014/main" id="{9A745B61-F2B8-4D72-B6CA-A17B02E1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>
            <a:extLst>
              <a:ext uri="{FF2B5EF4-FFF2-40B4-BE49-F238E27FC236}">
                <a16:creationId xmlns:a16="http://schemas.microsoft.com/office/drawing/2014/main" id="{BF829957-3AFA-472D-8BE9-DC3A9701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0" name="Rectangle 24">
            <a:extLst>
              <a:ext uri="{FF2B5EF4-FFF2-40B4-BE49-F238E27FC236}">
                <a16:creationId xmlns:a16="http://schemas.microsoft.com/office/drawing/2014/main" id="{579965EE-8946-4248-AA34-220720E4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1" name="Line 25">
            <a:extLst>
              <a:ext uri="{FF2B5EF4-FFF2-40B4-BE49-F238E27FC236}">
                <a16:creationId xmlns:a16="http://schemas.microsoft.com/office/drawing/2014/main" id="{62AE1914-91C1-4EBD-8E08-D0AE18BE8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>
            <a:extLst>
              <a:ext uri="{FF2B5EF4-FFF2-40B4-BE49-F238E27FC236}">
                <a16:creationId xmlns:a16="http://schemas.microsoft.com/office/drawing/2014/main" id="{1DF2F831-C537-495E-9E84-2373124D7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43" name="Line 27">
            <a:extLst>
              <a:ext uri="{FF2B5EF4-FFF2-40B4-BE49-F238E27FC236}">
                <a16:creationId xmlns:a16="http://schemas.microsoft.com/office/drawing/2014/main" id="{55B84013-CD0C-4AF7-AFDB-669C1D057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>
            <a:extLst>
              <a:ext uri="{FF2B5EF4-FFF2-40B4-BE49-F238E27FC236}">
                <a16:creationId xmlns:a16="http://schemas.microsoft.com/office/drawing/2014/main" id="{8B6BEEF6-D21B-4A4C-A820-BCFE815C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45" name="Text Box 26">
            <a:extLst>
              <a:ext uri="{FF2B5EF4-FFF2-40B4-BE49-F238E27FC236}">
                <a16:creationId xmlns:a16="http://schemas.microsoft.com/office/drawing/2014/main" id="{3E0DE356-963F-4323-8F71-E815D928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46" name="Text Box 26">
            <a:extLst>
              <a:ext uri="{FF2B5EF4-FFF2-40B4-BE49-F238E27FC236}">
                <a16:creationId xmlns:a16="http://schemas.microsoft.com/office/drawing/2014/main" id="{D90E002D-9EBD-4A74-A2AA-3834CD48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73030DF3-A9F2-4E92-AB89-38D66F0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13" name="Oval 120">
            <a:extLst>
              <a:ext uri="{FF2B5EF4-FFF2-40B4-BE49-F238E27FC236}">
                <a16:creationId xmlns:a16="http://schemas.microsoft.com/office/drawing/2014/main" id="{E9811C0B-724D-4319-A729-48308F42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>
            <a:extLst>
              <a:ext uri="{FF2B5EF4-FFF2-40B4-BE49-F238E27FC236}">
                <a16:creationId xmlns:a16="http://schemas.microsoft.com/office/drawing/2014/main" id="{57857D57-EC44-4104-87EF-264460692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>
            <a:extLst>
              <a:ext uri="{FF2B5EF4-FFF2-40B4-BE49-F238E27FC236}">
                <a16:creationId xmlns:a16="http://schemas.microsoft.com/office/drawing/2014/main" id="{C347854A-D7C1-4DE6-BC3D-4DCE6CB2D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>
            <a:extLst>
              <a:ext uri="{FF2B5EF4-FFF2-40B4-BE49-F238E27FC236}">
                <a16:creationId xmlns:a16="http://schemas.microsoft.com/office/drawing/2014/main" id="{EC0A232D-5FD5-45AF-BF13-9CA55743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>
            <a:extLst>
              <a:ext uri="{FF2B5EF4-FFF2-40B4-BE49-F238E27FC236}">
                <a16:creationId xmlns:a16="http://schemas.microsoft.com/office/drawing/2014/main" id="{795F5530-AB6D-4267-9ED7-312EEC2FBE59}"/>
              </a:ext>
            </a:extLst>
          </p:cNvPr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>
              <a:extLst>
                <a:ext uri="{FF2B5EF4-FFF2-40B4-BE49-F238E27FC236}">
                  <a16:creationId xmlns:a16="http://schemas.microsoft.com/office/drawing/2014/main" id="{9C04800E-FCFC-4D0A-A5BD-59745231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>
              <a:extLst>
                <a:ext uri="{FF2B5EF4-FFF2-40B4-BE49-F238E27FC236}">
                  <a16:creationId xmlns:a16="http://schemas.microsoft.com/office/drawing/2014/main" id="{F3E9CB3E-38E2-42B2-9D60-AB14D6D9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>
              <a:extLst>
                <a:ext uri="{FF2B5EF4-FFF2-40B4-BE49-F238E27FC236}">
                  <a16:creationId xmlns:a16="http://schemas.microsoft.com/office/drawing/2014/main" id="{4EABA798-6E24-4205-BB95-DA62D7C31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>
              <a:extLst>
                <a:ext uri="{FF2B5EF4-FFF2-40B4-BE49-F238E27FC236}">
                  <a16:creationId xmlns:a16="http://schemas.microsoft.com/office/drawing/2014/main" id="{FA0EEC86-4BA9-46AD-B42E-425D613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>
            <a:extLst>
              <a:ext uri="{FF2B5EF4-FFF2-40B4-BE49-F238E27FC236}">
                <a16:creationId xmlns:a16="http://schemas.microsoft.com/office/drawing/2014/main" id="{C57475E4-503E-40F2-97A9-D81CE7D4BBAB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>
              <a:extLst>
                <a:ext uri="{FF2B5EF4-FFF2-40B4-BE49-F238E27FC236}">
                  <a16:creationId xmlns:a16="http://schemas.microsoft.com/office/drawing/2014/main" id="{60F44231-F053-481C-A633-9F1D627B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>
              <a:extLst>
                <a:ext uri="{FF2B5EF4-FFF2-40B4-BE49-F238E27FC236}">
                  <a16:creationId xmlns:a16="http://schemas.microsoft.com/office/drawing/2014/main" id="{EF7C6772-E36A-4444-A48E-8A1C75019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>
              <a:extLst>
                <a:ext uri="{FF2B5EF4-FFF2-40B4-BE49-F238E27FC236}">
                  <a16:creationId xmlns:a16="http://schemas.microsoft.com/office/drawing/2014/main" id="{7D0233D2-E46C-46C7-9D01-3424D2DC9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>
              <a:extLst>
                <a:ext uri="{FF2B5EF4-FFF2-40B4-BE49-F238E27FC236}">
                  <a16:creationId xmlns:a16="http://schemas.microsoft.com/office/drawing/2014/main" id="{C23523AB-CD1A-49A6-BBEE-0296F0E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>
            <a:extLst>
              <a:ext uri="{FF2B5EF4-FFF2-40B4-BE49-F238E27FC236}">
                <a16:creationId xmlns:a16="http://schemas.microsoft.com/office/drawing/2014/main" id="{CF620234-9553-4E4C-8BEA-D3FA2D77A05B}"/>
              </a:ext>
            </a:extLst>
          </p:cNvPr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>
            <a:extLst>
              <a:ext uri="{FF2B5EF4-FFF2-40B4-BE49-F238E27FC236}">
                <a16:creationId xmlns:a16="http://schemas.microsoft.com/office/drawing/2014/main" id="{7E3BAF86-E9B8-4C05-BEEA-83A6E7C56705}"/>
              </a:ext>
            </a:extLst>
          </p:cNvPr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>
            <a:extLst>
              <a:ext uri="{FF2B5EF4-FFF2-40B4-BE49-F238E27FC236}">
                <a16:creationId xmlns:a16="http://schemas.microsoft.com/office/drawing/2014/main" id="{9DF2DBEC-B4DA-4C76-AB1D-1F9A7020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7" name="Rectangle 24">
            <a:extLst>
              <a:ext uri="{FF2B5EF4-FFF2-40B4-BE49-F238E27FC236}">
                <a16:creationId xmlns:a16="http://schemas.microsoft.com/office/drawing/2014/main" id="{F3574416-31B1-437B-A94C-D4FB1FF2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8" name="Line 25">
            <a:extLst>
              <a:ext uri="{FF2B5EF4-FFF2-40B4-BE49-F238E27FC236}">
                <a16:creationId xmlns:a16="http://schemas.microsoft.com/office/drawing/2014/main" id="{CF8D1319-FA30-4FCE-98AE-8FEA4F84F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>
            <a:extLst>
              <a:ext uri="{FF2B5EF4-FFF2-40B4-BE49-F238E27FC236}">
                <a16:creationId xmlns:a16="http://schemas.microsoft.com/office/drawing/2014/main" id="{0AA52911-2D5E-4013-B4A7-B7427F5A8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60" name="Line 27">
            <a:extLst>
              <a:ext uri="{FF2B5EF4-FFF2-40B4-BE49-F238E27FC236}">
                <a16:creationId xmlns:a16="http://schemas.microsoft.com/office/drawing/2014/main" id="{C99711DC-3253-4AF3-96A8-306CCA1A9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>
            <a:extLst>
              <a:ext uri="{FF2B5EF4-FFF2-40B4-BE49-F238E27FC236}">
                <a16:creationId xmlns:a16="http://schemas.microsoft.com/office/drawing/2014/main" id="{44AE8109-1BF9-4D30-930D-0620ED47A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>
            <a:extLst>
              <a:ext uri="{FF2B5EF4-FFF2-40B4-BE49-F238E27FC236}">
                <a16:creationId xmlns:a16="http://schemas.microsoft.com/office/drawing/2014/main" id="{579118CA-CB81-4C43-8FA2-020F410B3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>
            <a:extLst>
              <a:ext uri="{FF2B5EF4-FFF2-40B4-BE49-F238E27FC236}">
                <a16:creationId xmlns:a16="http://schemas.microsoft.com/office/drawing/2014/main" id="{7013D926-DBB7-4989-9C20-4C3ABD1A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64" name="Text Box 26">
            <a:extLst>
              <a:ext uri="{FF2B5EF4-FFF2-40B4-BE49-F238E27FC236}">
                <a16:creationId xmlns:a16="http://schemas.microsoft.com/office/drawing/2014/main" id="{F708C617-6184-4173-ADCA-D0DCD005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65" name="Text Box 26">
            <a:extLst>
              <a:ext uri="{FF2B5EF4-FFF2-40B4-BE49-F238E27FC236}">
                <a16:creationId xmlns:a16="http://schemas.microsoft.com/office/drawing/2014/main" id="{25E71017-4B0B-457C-A473-E992DD68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66" name="Text Box 26">
            <a:extLst>
              <a:ext uri="{FF2B5EF4-FFF2-40B4-BE49-F238E27FC236}">
                <a16:creationId xmlns:a16="http://schemas.microsoft.com/office/drawing/2014/main" id="{292F5DFD-F455-45D1-BF79-D7927D486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32" name="Oval 101">
            <a:extLst>
              <a:ext uri="{FF2B5EF4-FFF2-40B4-BE49-F238E27FC236}">
                <a16:creationId xmlns:a16="http://schemas.microsoft.com/office/drawing/2014/main" id="{1E1F9E07-B14C-4566-A4E4-E5E6A36B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>
            <a:extLst>
              <a:ext uri="{FF2B5EF4-FFF2-40B4-BE49-F238E27FC236}">
                <a16:creationId xmlns:a16="http://schemas.microsoft.com/office/drawing/2014/main" id="{9EDB59A0-804A-4E11-9B9C-1BE4B8483D90}"/>
              </a:ext>
            </a:extLst>
          </p:cNvPr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70">
            <a:extLst>
              <a:ext uri="{FF2B5EF4-FFF2-40B4-BE49-F238E27FC236}">
                <a16:creationId xmlns:a16="http://schemas.microsoft.com/office/drawing/2014/main" id="{3A63FADB-1F0D-47E8-B4EA-3438444426AB}"/>
              </a:ext>
            </a:extLst>
          </p:cNvPr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23">
            <a:extLst>
              <a:ext uri="{FF2B5EF4-FFF2-40B4-BE49-F238E27FC236}">
                <a16:creationId xmlns:a16="http://schemas.microsoft.com/office/drawing/2014/main" id="{0250D8F3-7182-4F6E-A0D5-03526C41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71" name="Rectangle 24">
            <a:extLst>
              <a:ext uri="{FF2B5EF4-FFF2-40B4-BE49-F238E27FC236}">
                <a16:creationId xmlns:a16="http://schemas.microsoft.com/office/drawing/2014/main" id="{B7F01613-D2D2-4805-9CA5-F2DC7E7C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72" name="Line 25">
            <a:extLst>
              <a:ext uri="{FF2B5EF4-FFF2-40B4-BE49-F238E27FC236}">
                <a16:creationId xmlns:a16="http://schemas.microsoft.com/office/drawing/2014/main" id="{C626E046-23DC-4C7A-823B-523CD850B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>
            <a:extLst>
              <a:ext uri="{FF2B5EF4-FFF2-40B4-BE49-F238E27FC236}">
                <a16:creationId xmlns:a16="http://schemas.microsoft.com/office/drawing/2014/main" id="{4361A298-9D83-4D3F-8DFB-7B6924259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74" name="Line 27">
            <a:extLst>
              <a:ext uri="{FF2B5EF4-FFF2-40B4-BE49-F238E27FC236}">
                <a16:creationId xmlns:a16="http://schemas.microsoft.com/office/drawing/2014/main" id="{C5957766-D977-46AF-B1C2-F78A157D2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>
            <a:extLst>
              <a:ext uri="{FF2B5EF4-FFF2-40B4-BE49-F238E27FC236}">
                <a16:creationId xmlns:a16="http://schemas.microsoft.com/office/drawing/2014/main" id="{AA1873B6-9EAD-435E-A7B7-C377197A9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>
            <a:extLst>
              <a:ext uri="{FF2B5EF4-FFF2-40B4-BE49-F238E27FC236}">
                <a16:creationId xmlns:a16="http://schemas.microsoft.com/office/drawing/2014/main" id="{BB8D6E2C-AF19-45D4-8703-007253696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>
            <a:extLst>
              <a:ext uri="{FF2B5EF4-FFF2-40B4-BE49-F238E27FC236}">
                <a16:creationId xmlns:a16="http://schemas.microsoft.com/office/drawing/2014/main" id="{C19EBA49-5F03-4A76-8ED7-C41524E5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78" name="Text Box 26">
            <a:extLst>
              <a:ext uri="{FF2B5EF4-FFF2-40B4-BE49-F238E27FC236}">
                <a16:creationId xmlns:a16="http://schemas.microsoft.com/office/drawing/2014/main" id="{D996841C-F212-451D-B1D1-DF5B3E0F7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79" name="Text Box 26">
            <a:extLst>
              <a:ext uri="{FF2B5EF4-FFF2-40B4-BE49-F238E27FC236}">
                <a16:creationId xmlns:a16="http://schemas.microsoft.com/office/drawing/2014/main" id="{681F3CD8-191B-47FE-BC2E-37A33854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80" name="Text Box 26">
            <a:extLst>
              <a:ext uri="{FF2B5EF4-FFF2-40B4-BE49-F238E27FC236}">
                <a16:creationId xmlns:a16="http://schemas.microsoft.com/office/drawing/2014/main" id="{71860A7B-3FA5-4437-9C71-56E9D7F9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46" name="Oval 23">
            <a:extLst>
              <a:ext uri="{FF2B5EF4-FFF2-40B4-BE49-F238E27FC236}">
                <a16:creationId xmlns:a16="http://schemas.microsoft.com/office/drawing/2014/main" id="{D86C4DA8-E914-44B1-8C1B-971BB01D4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>
            <a:extLst>
              <a:ext uri="{FF2B5EF4-FFF2-40B4-BE49-F238E27FC236}">
                <a16:creationId xmlns:a16="http://schemas.microsoft.com/office/drawing/2014/main" id="{863D461F-4875-4386-ABAC-13C4B801F700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>
              <a:extLst>
                <a:ext uri="{FF2B5EF4-FFF2-40B4-BE49-F238E27FC236}">
                  <a16:creationId xmlns:a16="http://schemas.microsoft.com/office/drawing/2014/main" id="{A05EEEA6-C1D6-462A-A7A5-EBFBAD6D2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>
              <a:extLst>
                <a:ext uri="{FF2B5EF4-FFF2-40B4-BE49-F238E27FC236}">
                  <a16:creationId xmlns:a16="http://schemas.microsoft.com/office/drawing/2014/main" id="{520F5B99-4A70-445E-A03C-9F5C7D13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>
              <a:extLst>
                <a:ext uri="{FF2B5EF4-FFF2-40B4-BE49-F238E27FC236}">
                  <a16:creationId xmlns:a16="http://schemas.microsoft.com/office/drawing/2014/main" id="{62E49234-FE3B-45FF-A678-1A996379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>
              <a:extLst>
                <a:ext uri="{FF2B5EF4-FFF2-40B4-BE49-F238E27FC236}">
                  <a16:creationId xmlns:a16="http://schemas.microsoft.com/office/drawing/2014/main" id="{43F26D2B-C3BF-42B8-991E-F2623EF7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>
            <a:extLst>
              <a:ext uri="{FF2B5EF4-FFF2-40B4-BE49-F238E27FC236}">
                <a16:creationId xmlns:a16="http://schemas.microsoft.com/office/drawing/2014/main" id="{F1F5F900-780D-4F45-A5D3-62D7987491AE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>
              <a:extLst>
                <a:ext uri="{FF2B5EF4-FFF2-40B4-BE49-F238E27FC236}">
                  <a16:creationId xmlns:a16="http://schemas.microsoft.com/office/drawing/2014/main" id="{8F9F4194-3FF1-42C2-974A-F01F64BD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>
              <a:extLst>
                <a:ext uri="{FF2B5EF4-FFF2-40B4-BE49-F238E27FC236}">
                  <a16:creationId xmlns:a16="http://schemas.microsoft.com/office/drawing/2014/main" id="{3287CFA7-057D-45C4-9810-0F931B1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>
              <a:extLst>
                <a:ext uri="{FF2B5EF4-FFF2-40B4-BE49-F238E27FC236}">
                  <a16:creationId xmlns:a16="http://schemas.microsoft.com/office/drawing/2014/main" id="{E0187DFD-C33E-4076-A547-FAE29F25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>
              <a:extLst>
                <a:ext uri="{FF2B5EF4-FFF2-40B4-BE49-F238E27FC236}">
                  <a16:creationId xmlns:a16="http://schemas.microsoft.com/office/drawing/2014/main" id="{4307959A-5161-4155-B9A1-853EDC00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>
            <a:extLst>
              <a:ext uri="{FF2B5EF4-FFF2-40B4-BE49-F238E27FC236}">
                <a16:creationId xmlns:a16="http://schemas.microsoft.com/office/drawing/2014/main" id="{34C39439-3EA0-433D-B638-142CC5D1BD1F}"/>
              </a:ext>
            </a:extLst>
          </p:cNvPr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>
            <a:extLst>
              <a:ext uri="{FF2B5EF4-FFF2-40B4-BE49-F238E27FC236}">
                <a16:creationId xmlns:a16="http://schemas.microsoft.com/office/drawing/2014/main" id="{1AFBB7C0-0BD8-4789-817B-02A22DCAB633}"/>
              </a:ext>
            </a:extLst>
          </p:cNvPr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>
            <a:extLst>
              <a:ext uri="{FF2B5EF4-FFF2-40B4-BE49-F238E27FC236}">
                <a16:creationId xmlns:a16="http://schemas.microsoft.com/office/drawing/2014/main" id="{9BD91675-4DED-4FD5-A882-04B70BCD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>
            <a:extLst>
              <a:ext uri="{FF2B5EF4-FFF2-40B4-BE49-F238E27FC236}">
                <a16:creationId xmlns:a16="http://schemas.microsoft.com/office/drawing/2014/main" id="{1754CA9A-3402-4949-A271-28A0D6EE20E9}"/>
              </a:ext>
            </a:extLst>
          </p:cNvPr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>
              <a:extLst>
                <a:ext uri="{FF2B5EF4-FFF2-40B4-BE49-F238E27FC236}">
                  <a16:creationId xmlns:a16="http://schemas.microsoft.com/office/drawing/2014/main" id="{E2434A56-AF5C-46D5-913C-35CC1A9E5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>
              <a:extLst>
                <a:ext uri="{FF2B5EF4-FFF2-40B4-BE49-F238E27FC236}">
                  <a16:creationId xmlns:a16="http://schemas.microsoft.com/office/drawing/2014/main" id="{F80671F7-1C32-4C7C-9E6A-B275B688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>
              <a:extLst>
                <a:ext uri="{FF2B5EF4-FFF2-40B4-BE49-F238E27FC236}">
                  <a16:creationId xmlns:a16="http://schemas.microsoft.com/office/drawing/2014/main" id="{D46D4D8F-7BE9-4893-95CF-70A02ADC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>
            <a:extLst>
              <a:ext uri="{FF2B5EF4-FFF2-40B4-BE49-F238E27FC236}">
                <a16:creationId xmlns:a16="http://schemas.microsoft.com/office/drawing/2014/main" id="{A770AA87-E484-411F-A2D4-F67FE47EA413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>
              <a:extLst>
                <a:ext uri="{FF2B5EF4-FFF2-40B4-BE49-F238E27FC236}">
                  <a16:creationId xmlns:a16="http://schemas.microsoft.com/office/drawing/2014/main" id="{720F5CFB-77B5-4603-8E1F-0D510668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>
              <a:extLst>
                <a:ext uri="{FF2B5EF4-FFF2-40B4-BE49-F238E27FC236}">
                  <a16:creationId xmlns:a16="http://schemas.microsoft.com/office/drawing/2014/main" id="{6A91EA30-E39C-40B1-BBEF-3CC5C965E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>
            <a:extLst>
              <a:ext uri="{FF2B5EF4-FFF2-40B4-BE49-F238E27FC236}">
                <a16:creationId xmlns:a16="http://schemas.microsoft.com/office/drawing/2014/main" id="{428A6728-790F-437F-988D-B424A6CDAB8C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>
              <a:extLst>
                <a:ext uri="{FF2B5EF4-FFF2-40B4-BE49-F238E27FC236}">
                  <a16:creationId xmlns:a16="http://schemas.microsoft.com/office/drawing/2014/main" id="{71401AAC-9577-4F7F-B0DE-1EA2DD3E6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>
              <a:extLst>
                <a:ext uri="{FF2B5EF4-FFF2-40B4-BE49-F238E27FC236}">
                  <a16:creationId xmlns:a16="http://schemas.microsoft.com/office/drawing/2014/main" id="{27DF9E9B-BAE9-485E-BDC3-B5F28F435E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>
            <a:extLst>
              <a:ext uri="{FF2B5EF4-FFF2-40B4-BE49-F238E27FC236}">
                <a16:creationId xmlns:a16="http://schemas.microsoft.com/office/drawing/2014/main" id="{8C3E9289-AA10-4C8E-BFB2-357094351D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>
              <a:extLst>
                <a:ext uri="{FF2B5EF4-FFF2-40B4-BE49-F238E27FC236}">
                  <a16:creationId xmlns:a16="http://schemas.microsoft.com/office/drawing/2014/main" id="{AB92D660-2F7F-4779-A119-FB08A70D6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>
              <a:extLst>
                <a:ext uri="{FF2B5EF4-FFF2-40B4-BE49-F238E27FC236}">
                  <a16:creationId xmlns:a16="http://schemas.microsoft.com/office/drawing/2014/main" id="{4FA3CD02-CFE5-4B93-BB9E-50D9EEC68B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>
            <a:extLst>
              <a:ext uri="{FF2B5EF4-FFF2-40B4-BE49-F238E27FC236}">
                <a16:creationId xmlns:a16="http://schemas.microsoft.com/office/drawing/2014/main" id="{6EAD6A23-39BC-4498-9232-967B9B6C3577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>
              <a:extLst>
                <a:ext uri="{FF2B5EF4-FFF2-40B4-BE49-F238E27FC236}">
                  <a16:creationId xmlns:a16="http://schemas.microsoft.com/office/drawing/2014/main" id="{B522CD1C-28FD-4E96-9418-B18948909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>
              <a:extLst>
                <a:ext uri="{FF2B5EF4-FFF2-40B4-BE49-F238E27FC236}">
                  <a16:creationId xmlns:a16="http://schemas.microsoft.com/office/drawing/2014/main" id="{7F6DC8D6-AD8F-418D-9C2A-0FD2F887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>
              <a:extLst>
                <a:ext uri="{FF2B5EF4-FFF2-40B4-BE49-F238E27FC236}">
                  <a16:creationId xmlns:a16="http://schemas.microsoft.com/office/drawing/2014/main" id="{42722DE5-C023-4E8A-8843-9CBE826AD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>
              <a:extLst>
                <a:ext uri="{FF2B5EF4-FFF2-40B4-BE49-F238E27FC236}">
                  <a16:creationId xmlns:a16="http://schemas.microsoft.com/office/drawing/2014/main" id="{19F7F4AB-0503-47BB-95A6-4F79B2A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>
              <a:extLst>
                <a:ext uri="{FF2B5EF4-FFF2-40B4-BE49-F238E27FC236}">
                  <a16:creationId xmlns:a16="http://schemas.microsoft.com/office/drawing/2014/main" id="{8AB2F32F-AA90-4063-A6A1-191BCBAE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>
              <a:extLst>
                <a:ext uri="{FF2B5EF4-FFF2-40B4-BE49-F238E27FC236}">
                  <a16:creationId xmlns:a16="http://schemas.microsoft.com/office/drawing/2014/main" id="{E0430002-B865-4FFF-B87A-2DB43990E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>
                <a:extLst>
                  <a:ext uri="{FF2B5EF4-FFF2-40B4-BE49-F238E27FC236}">
                    <a16:creationId xmlns:a16="http://schemas.microsoft.com/office/drawing/2014/main" id="{0BB110B6-1CE3-4F5E-A33D-8C80440A5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>
                <a:extLst>
                  <a:ext uri="{FF2B5EF4-FFF2-40B4-BE49-F238E27FC236}">
                    <a16:creationId xmlns:a16="http://schemas.microsoft.com/office/drawing/2014/main" id="{F36B9FCE-C6D9-41C0-8F0B-4F5AE3159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>
              <a:extLst>
                <a:ext uri="{FF2B5EF4-FFF2-40B4-BE49-F238E27FC236}">
                  <a16:creationId xmlns:a16="http://schemas.microsoft.com/office/drawing/2014/main" id="{52DE8BDC-EA58-427A-AB37-FAD5EBD56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>
              <a:extLst>
                <a:ext uri="{FF2B5EF4-FFF2-40B4-BE49-F238E27FC236}">
                  <a16:creationId xmlns:a16="http://schemas.microsoft.com/office/drawing/2014/main" id="{63D07A6F-63B8-4719-870A-68EA10DCE0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>
                <a:extLst>
                  <a:ext uri="{FF2B5EF4-FFF2-40B4-BE49-F238E27FC236}">
                    <a16:creationId xmlns:a16="http://schemas.microsoft.com/office/drawing/2014/main" id="{6E312FC8-D129-46E1-962D-D49FA72F1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>
                <a:extLst>
                  <a:ext uri="{FF2B5EF4-FFF2-40B4-BE49-F238E27FC236}">
                    <a16:creationId xmlns:a16="http://schemas.microsoft.com/office/drawing/2014/main" id="{33FCD591-0718-4582-960B-C060D3C0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>
              <a:extLst>
                <a:ext uri="{FF2B5EF4-FFF2-40B4-BE49-F238E27FC236}">
                  <a16:creationId xmlns:a16="http://schemas.microsoft.com/office/drawing/2014/main" id="{14BC3072-6C46-450A-BE86-A5B1075A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>
              <a:extLst>
                <a:ext uri="{FF2B5EF4-FFF2-40B4-BE49-F238E27FC236}">
                  <a16:creationId xmlns:a16="http://schemas.microsoft.com/office/drawing/2014/main" id="{F29AD23B-66C7-4C93-9D56-769C2768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>
              <a:extLst>
                <a:ext uri="{FF2B5EF4-FFF2-40B4-BE49-F238E27FC236}">
                  <a16:creationId xmlns:a16="http://schemas.microsoft.com/office/drawing/2014/main" id="{DD528451-A8B2-4F17-8302-E03947FD7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>
                <a:extLst>
                  <a:ext uri="{FF2B5EF4-FFF2-40B4-BE49-F238E27FC236}">
                    <a16:creationId xmlns:a16="http://schemas.microsoft.com/office/drawing/2014/main" id="{E931D8E3-32B6-4364-8F0F-E5847B837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>
                <a:extLst>
                  <a:ext uri="{FF2B5EF4-FFF2-40B4-BE49-F238E27FC236}">
                    <a16:creationId xmlns:a16="http://schemas.microsoft.com/office/drawing/2014/main" id="{F1E858CD-EA80-42D5-BEE1-4E43508E1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>
              <a:extLst>
                <a:ext uri="{FF2B5EF4-FFF2-40B4-BE49-F238E27FC236}">
                  <a16:creationId xmlns:a16="http://schemas.microsoft.com/office/drawing/2014/main" id="{D3DA295A-AE38-4D83-85CE-AD762C641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>
              <a:extLst>
                <a:ext uri="{FF2B5EF4-FFF2-40B4-BE49-F238E27FC236}">
                  <a16:creationId xmlns:a16="http://schemas.microsoft.com/office/drawing/2014/main" id="{C7865602-1FD7-4071-BAA9-551AA3108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>
                <a:extLst>
                  <a:ext uri="{FF2B5EF4-FFF2-40B4-BE49-F238E27FC236}">
                    <a16:creationId xmlns:a16="http://schemas.microsoft.com/office/drawing/2014/main" id="{5684E5C6-EFDF-459C-A8FD-02CB52CD3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>
                <a:extLst>
                  <a:ext uri="{FF2B5EF4-FFF2-40B4-BE49-F238E27FC236}">
                    <a16:creationId xmlns:a16="http://schemas.microsoft.com/office/drawing/2014/main" id="{0E76BE0C-F04C-458E-82A1-255E8B8F0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>
              <a:extLst>
                <a:ext uri="{FF2B5EF4-FFF2-40B4-BE49-F238E27FC236}">
                  <a16:creationId xmlns:a16="http://schemas.microsoft.com/office/drawing/2014/main" id="{3F44F64F-CF7F-4C33-8F97-F8042575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>
              <a:extLst>
                <a:ext uri="{FF2B5EF4-FFF2-40B4-BE49-F238E27FC236}">
                  <a16:creationId xmlns:a16="http://schemas.microsoft.com/office/drawing/2014/main" id="{D9CF2451-659B-4432-A1BF-CB31EB79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>
              <a:extLst>
                <a:ext uri="{FF2B5EF4-FFF2-40B4-BE49-F238E27FC236}">
                  <a16:creationId xmlns:a16="http://schemas.microsoft.com/office/drawing/2014/main" id="{EB156944-3ECB-4B15-B6A9-D48654961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>
              <a:extLst>
                <a:ext uri="{FF2B5EF4-FFF2-40B4-BE49-F238E27FC236}">
                  <a16:creationId xmlns:a16="http://schemas.microsoft.com/office/drawing/2014/main" id="{A604D89F-8C80-4657-A0C5-1D35831D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>
              <a:extLst>
                <a:ext uri="{FF2B5EF4-FFF2-40B4-BE49-F238E27FC236}">
                  <a16:creationId xmlns:a16="http://schemas.microsoft.com/office/drawing/2014/main" id="{8938DEC4-C33E-43F6-840E-54F3D5EB1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>
              <a:extLst>
                <a:ext uri="{FF2B5EF4-FFF2-40B4-BE49-F238E27FC236}">
                  <a16:creationId xmlns:a16="http://schemas.microsoft.com/office/drawing/2014/main" id="{92E5862F-489C-42BD-9EB4-573C518FF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>
              <a:extLst>
                <a:ext uri="{FF2B5EF4-FFF2-40B4-BE49-F238E27FC236}">
                  <a16:creationId xmlns:a16="http://schemas.microsoft.com/office/drawing/2014/main" id="{94F05532-CCD4-4865-B90F-F0394E1C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>
              <a:extLst>
                <a:ext uri="{FF2B5EF4-FFF2-40B4-BE49-F238E27FC236}">
                  <a16:creationId xmlns:a16="http://schemas.microsoft.com/office/drawing/2014/main" id="{1B1D02C7-40BA-4EEE-A692-7AD4BAD59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>
              <a:extLst>
                <a:ext uri="{FF2B5EF4-FFF2-40B4-BE49-F238E27FC236}">
                  <a16:creationId xmlns:a16="http://schemas.microsoft.com/office/drawing/2014/main" id="{FB1151B1-C832-4746-8412-37C92D2B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>
              <a:extLst>
                <a:ext uri="{FF2B5EF4-FFF2-40B4-BE49-F238E27FC236}">
                  <a16:creationId xmlns:a16="http://schemas.microsoft.com/office/drawing/2014/main" id="{83FB978B-A465-46F0-A77B-603B4514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>
              <a:extLst>
                <a:ext uri="{FF2B5EF4-FFF2-40B4-BE49-F238E27FC236}">
                  <a16:creationId xmlns:a16="http://schemas.microsoft.com/office/drawing/2014/main" id="{406A3B0D-8700-4B5C-B375-884C589B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>
            <a:extLst>
              <a:ext uri="{FF2B5EF4-FFF2-40B4-BE49-F238E27FC236}">
                <a16:creationId xmlns:a16="http://schemas.microsoft.com/office/drawing/2014/main" id="{E079F5DB-F2B7-4A7F-B278-4F43D77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23" name="Slide Number Placeholder 6">
            <a:extLst>
              <a:ext uri="{FF2B5EF4-FFF2-40B4-BE49-F238E27FC236}">
                <a16:creationId xmlns:a16="http://schemas.microsoft.com/office/drawing/2014/main" id="{A4E71ED5-7C16-409E-81B9-A4AFD490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D0ECBFA-9309-4B88-90E7-C1DF8688269E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pic>
        <p:nvPicPr>
          <p:cNvPr id="99331" name="Picture 80" descr="underline_base">
            <a:extLst>
              <a:ext uri="{FF2B5EF4-FFF2-40B4-BE49-F238E27FC236}">
                <a16:creationId xmlns:a16="http://schemas.microsoft.com/office/drawing/2014/main" id="{3C38619E-D64B-4404-BF19-CD4159C363C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>
            <a:extLst>
              <a:ext uri="{FF2B5EF4-FFF2-40B4-BE49-F238E27FC236}">
                <a16:creationId xmlns:a16="http://schemas.microsoft.com/office/drawing/2014/main" id="{9E0DDA73-FA6B-46C2-A060-637932BC5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TCP 3-way handshake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1926" name="Line 5">
            <a:extLst>
              <a:ext uri="{FF2B5EF4-FFF2-40B4-BE49-F238E27FC236}">
                <a16:creationId xmlns:a16="http://schemas.microsoft.com/office/drawing/2014/main" id="{C7B643EC-8EBA-48AF-8597-8B81983EC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>
            <a:extLst>
              <a:ext uri="{FF2B5EF4-FFF2-40B4-BE49-F238E27FC236}">
                <a16:creationId xmlns:a16="http://schemas.microsoft.com/office/drawing/2014/main" id="{E1DF7E78-778D-4C01-AE11-468591A7A95A}"/>
              </a:ext>
            </a:extLst>
          </p:cNvPr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>
              <a:extLst>
                <a:ext uri="{FF2B5EF4-FFF2-40B4-BE49-F238E27FC236}">
                  <a16:creationId xmlns:a16="http://schemas.microsoft.com/office/drawing/2014/main" id="{5E96CBFD-547D-41E0-B528-A93EB5929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>
              <a:extLst>
                <a:ext uri="{FF2B5EF4-FFF2-40B4-BE49-F238E27FC236}">
                  <a16:creationId xmlns:a16="http://schemas.microsoft.com/office/drawing/2014/main" id="{279F71CF-4B2A-4347-B78F-05D33F974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4" name="Text Box 13">
              <a:extLst>
                <a:ext uri="{FF2B5EF4-FFF2-40B4-BE49-F238E27FC236}">
                  <a16:creationId xmlns:a16="http://schemas.microsoft.com/office/drawing/2014/main" id="{53EF247B-93C4-4063-8E31-98960113A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SYNbit=1, Seq=x</a:t>
              </a:r>
            </a:p>
          </p:txBody>
        </p:sp>
        <p:sp>
          <p:nvSpPr>
            <p:cNvPr id="81995" name="Text Box 21">
              <a:extLst>
                <a:ext uri="{FF2B5EF4-FFF2-40B4-BE49-F238E27FC236}">
                  <a16:creationId xmlns:a16="http://schemas.microsoft.com/office/drawing/2014/main" id="{2552BC54-BD33-4DB1-B746-4E806F66E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choose init seq num,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send TCP SYN msg</a:t>
              </a:r>
            </a:p>
          </p:txBody>
        </p:sp>
      </p:grpSp>
      <p:sp>
        <p:nvSpPr>
          <p:cNvPr id="81928" name="Line 22">
            <a:extLst>
              <a:ext uri="{FF2B5EF4-FFF2-40B4-BE49-F238E27FC236}">
                <a16:creationId xmlns:a16="http://schemas.microsoft.com/office/drawing/2014/main" id="{C114D4A5-BCE0-43CD-8D54-751260348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>
            <a:extLst>
              <a:ext uri="{FF2B5EF4-FFF2-40B4-BE49-F238E27FC236}">
                <a16:creationId xmlns:a16="http://schemas.microsoft.com/office/drawing/2014/main" id="{C495CDFB-6B12-48A6-AD79-9BFF53AF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>
            <a:extLst>
              <a:ext uri="{FF2B5EF4-FFF2-40B4-BE49-F238E27FC236}">
                <a16:creationId xmlns:a16="http://schemas.microsoft.com/office/drawing/2014/main" id="{79F73260-44B6-4F74-A8DF-325BE9C48BC0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>
              <a:extLst>
                <a:ext uri="{FF2B5EF4-FFF2-40B4-BE49-F238E27FC236}">
                  <a16:creationId xmlns:a16="http://schemas.microsoft.com/office/drawing/2014/main" id="{BFE9BB74-18B0-479A-BAF9-2E7BEC080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>
              <a:extLst>
                <a:ext uri="{FF2B5EF4-FFF2-40B4-BE49-F238E27FC236}">
                  <a16:creationId xmlns:a16="http://schemas.microsoft.com/office/drawing/2014/main" id="{BDAF762E-72B3-4BD7-8183-916E7A3B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0" name="Text Box 83">
              <a:extLst>
                <a:ext uri="{FF2B5EF4-FFF2-40B4-BE49-F238E27FC236}">
                  <a16:creationId xmlns:a16="http://schemas.microsoft.com/office/drawing/2014/main" id="{64AA4A77-AAD6-4CA1-89D8-E389254B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SYNbit=1, Seq=y</a:t>
              </a:r>
            </a:p>
            <a:p>
              <a:pPr>
                <a:defRPr/>
              </a:pPr>
              <a:r>
                <a:rPr lang="en-US"/>
                <a:t>ACKbit=1; ACKnum=x+1</a:t>
              </a:r>
            </a:p>
          </p:txBody>
        </p:sp>
        <p:sp>
          <p:nvSpPr>
            <p:cNvPr id="81991" name="Text Box 93">
              <a:extLst>
                <a:ext uri="{FF2B5EF4-FFF2-40B4-BE49-F238E27FC236}">
                  <a16:creationId xmlns:a16="http://schemas.microsoft.com/office/drawing/2014/main" id="{8BFBD896-BF72-46D7-91AD-2195A776F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choose init seq num,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TCP SYNACK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msg, acking SYN</a:t>
              </a:r>
            </a:p>
          </p:txBody>
        </p:sp>
      </p:grpSp>
      <p:grpSp>
        <p:nvGrpSpPr>
          <p:cNvPr id="394350" name="Group 110">
            <a:extLst>
              <a:ext uri="{FF2B5EF4-FFF2-40B4-BE49-F238E27FC236}">
                <a16:creationId xmlns:a16="http://schemas.microsoft.com/office/drawing/2014/main" id="{EBF6B6A1-305E-4DC1-9BC8-B26071013405}"/>
              </a:ext>
            </a:extLst>
          </p:cNvPr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>
              <a:extLst>
                <a:ext uri="{FF2B5EF4-FFF2-40B4-BE49-F238E27FC236}">
                  <a16:creationId xmlns:a16="http://schemas.microsoft.com/office/drawing/2014/main" id="{C27F87DF-1B4E-45D5-8A09-C9B0CE179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>
              <a:extLst>
                <a:ext uri="{FF2B5EF4-FFF2-40B4-BE49-F238E27FC236}">
                  <a16:creationId xmlns:a16="http://schemas.microsoft.com/office/drawing/2014/main" id="{21156135-7485-4ACE-878D-2B6C20F71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5" name="Text Box 90">
              <a:extLst>
                <a:ext uri="{FF2B5EF4-FFF2-40B4-BE49-F238E27FC236}">
                  <a16:creationId xmlns:a16="http://schemas.microsoft.com/office/drawing/2014/main" id="{40058241-AC3A-41F4-B489-C9D0DBD9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ACKbit=1, ACKnum=y+1</a:t>
              </a:r>
            </a:p>
          </p:txBody>
        </p:sp>
        <p:sp>
          <p:nvSpPr>
            <p:cNvPr id="81986" name="Text Box 94">
              <a:extLst>
                <a:ext uri="{FF2B5EF4-FFF2-40B4-BE49-F238E27FC236}">
                  <a16:creationId xmlns:a16="http://schemas.microsoft.com/office/drawing/2014/main" id="{549F92CA-B243-4E69-92EA-4B925914B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received SYNACK(x)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indicates server is live;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send ACK for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this segment may contain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client-to-server data</a:t>
              </a:r>
            </a:p>
          </p:txBody>
        </p:sp>
        <p:sp>
          <p:nvSpPr>
            <p:cNvPr id="81987" name="Text Box 95">
              <a:extLst>
                <a:ext uri="{FF2B5EF4-FFF2-40B4-BE49-F238E27FC236}">
                  <a16:creationId xmlns:a16="http://schemas.microsoft.com/office/drawing/2014/main" id="{61049DF9-0254-4553-993E-4FE4A7FF3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indicates client is live</a:t>
              </a:r>
            </a:p>
          </p:txBody>
        </p:sp>
      </p:grpSp>
      <p:grpSp>
        <p:nvGrpSpPr>
          <p:cNvPr id="394345" name="Group 105">
            <a:extLst>
              <a:ext uri="{FF2B5EF4-FFF2-40B4-BE49-F238E27FC236}">
                <a16:creationId xmlns:a16="http://schemas.microsoft.com/office/drawing/2014/main" id="{04B1A321-9160-4B84-88FB-4FBC79C178DE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>
              <a:extLst>
                <a:ext uri="{FF2B5EF4-FFF2-40B4-BE49-F238E27FC236}">
                  <a16:creationId xmlns:a16="http://schemas.microsoft.com/office/drawing/2014/main" id="{F1279EE1-C156-485C-81E2-858661450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SYNSENT</a:t>
              </a:r>
            </a:p>
          </p:txBody>
        </p:sp>
        <p:sp>
          <p:nvSpPr>
            <p:cNvPr id="81982" name="Line 103">
              <a:extLst>
                <a:ext uri="{FF2B5EF4-FFF2-40B4-BE49-F238E27FC236}">
                  <a16:creationId xmlns:a16="http://schemas.microsoft.com/office/drawing/2014/main" id="{3FFD35C2-CB79-4AD8-ACFF-915B527F5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>
            <a:extLst>
              <a:ext uri="{FF2B5EF4-FFF2-40B4-BE49-F238E27FC236}">
                <a16:creationId xmlns:a16="http://schemas.microsoft.com/office/drawing/2014/main" id="{651BBF0C-E426-4F2C-8464-68078F296C97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>
              <a:extLst>
                <a:ext uri="{FF2B5EF4-FFF2-40B4-BE49-F238E27FC236}">
                  <a16:creationId xmlns:a16="http://schemas.microsoft.com/office/drawing/2014/main" id="{8CA74041-F48E-428D-926B-9FE398CA4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>
              <a:extLst>
                <a:ext uri="{FF2B5EF4-FFF2-40B4-BE49-F238E27FC236}">
                  <a16:creationId xmlns:a16="http://schemas.microsoft.com/office/drawing/2014/main" id="{655146BF-DEDE-440F-8332-0E4257D0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>
            <a:extLst>
              <a:ext uri="{FF2B5EF4-FFF2-40B4-BE49-F238E27FC236}">
                <a16:creationId xmlns:a16="http://schemas.microsoft.com/office/drawing/2014/main" id="{2DA538D3-8B3B-4509-B2C3-E226898703D4}"/>
              </a:ext>
            </a:extLst>
          </p:cNvPr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>
              <a:extLst>
                <a:ext uri="{FF2B5EF4-FFF2-40B4-BE49-F238E27FC236}">
                  <a16:creationId xmlns:a16="http://schemas.microsoft.com/office/drawing/2014/main" id="{FE0BFF0F-F822-4499-A095-2E59E90AD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SYN RCVD</a:t>
              </a:r>
            </a:p>
          </p:txBody>
        </p:sp>
        <p:sp>
          <p:nvSpPr>
            <p:cNvPr id="81978" name="Line 106">
              <a:extLst>
                <a:ext uri="{FF2B5EF4-FFF2-40B4-BE49-F238E27FC236}">
                  <a16:creationId xmlns:a16="http://schemas.microsoft.com/office/drawing/2014/main" id="{7EF469EA-F4E9-472C-8D05-30330C54B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>
            <a:extLst>
              <a:ext uri="{FF2B5EF4-FFF2-40B4-BE49-F238E27FC236}">
                <a16:creationId xmlns:a16="http://schemas.microsoft.com/office/drawing/2014/main" id="{43813C0B-EA09-4777-8441-2256C9E0A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9343" name="Group 113">
            <a:extLst>
              <a:ext uri="{FF2B5EF4-FFF2-40B4-BE49-F238E27FC236}">
                <a16:creationId xmlns:a16="http://schemas.microsoft.com/office/drawing/2014/main" id="{C8F6B7E1-1B44-48EE-95A6-F793482F4ED9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>
              <a:extLst>
                <a:ext uri="{FF2B5EF4-FFF2-40B4-BE49-F238E27FC236}">
                  <a16:creationId xmlns:a16="http://schemas.microsoft.com/office/drawing/2014/main" id="{7332739D-17FB-436E-900A-34480FF9E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>
                  <a:solidFill>
                    <a:srgbClr val="000099"/>
                  </a:solidFill>
                </a:rPr>
                <a:t>client state</a:t>
              </a:r>
            </a:p>
            <a:p>
              <a:pPr algn="r">
                <a:defRPr/>
              </a:pPr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>
              <a:extLst>
                <a:ext uri="{FF2B5EF4-FFF2-40B4-BE49-F238E27FC236}">
                  <a16:creationId xmlns:a16="http://schemas.microsoft.com/office/drawing/2014/main" id="{18412E00-7200-45F0-BCD9-30403F5B5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LISTEN</a:t>
              </a:r>
            </a:p>
          </p:txBody>
        </p:sp>
        <p:sp>
          <p:nvSpPr>
            <p:cNvPr id="81939" name="Text Box 116">
              <a:extLst>
                <a:ext uri="{FF2B5EF4-FFF2-40B4-BE49-F238E27FC236}">
                  <a16:creationId xmlns:a16="http://schemas.microsoft.com/office/drawing/2014/main" id="{FDB3FF6F-5BB7-4D01-B9B1-AA37C0E83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>
                  <a:solidFill>
                    <a:srgbClr val="000099"/>
                  </a:solidFill>
                </a:rPr>
                <a:t>server state</a:t>
              </a:r>
            </a:p>
            <a:p>
              <a:pPr algn="r">
                <a:defRPr/>
              </a:pPr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>
              <a:extLst>
                <a:ext uri="{FF2B5EF4-FFF2-40B4-BE49-F238E27FC236}">
                  <a16:creationId xmlns:a16="http://schemas.microsoft.com/office/drawing/2014/main" id="{38DBC4D1-AC58-4557-B50E-B4805B7C5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LISTEN</a:t>
              </a:r>
            </a:p>
          </p:txBody>
        </p:sp>
        <p:grpSp>
          <p:nvGrpSpPr>
            <p:cNvPr id="99348" name="Group 118">
              <a:extLst>
                <a:ext uri="{FF2B5EF4-FFF2-40B4-BE49-F238E27FC236}">
                  <a16:creationId xmlns:a16="http://schemas.microsoft.com/office/drawing/2014/main" id="{F0368BE5-E9D4-4410-BC53-552ADEC2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>
                <a:extLst>
                  <a:ext uri="{FF2B5EF4-FFF2-40B4-BE49-F238E27FC236}">
                    <a16:creationId xmlns:a16="http://schemas.microsoft.com/office/drawing/2014/main" id="{1D31A45A-9CCC-4159-B584-D4DE70CD79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>
                <a:extLst>
                  <a:ext uri="{FF2B5EF4-FFF2-40B4-BE49-F238E27FC236}">
                    <a16:creationId xmlns:a16="http://schemas.microsoft.com/office/drawing/2014/main" id="{5C1AC16C-61D1-44C6-AF7B-7C9E16DAEE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9" name="Group 121">
              <a:extLst>
                <a:ext uri="{FF2B5EF4-FFF2-40B4-BE49-F238E27FC236}">
                  <a16:creationId xmlns:a16="http://schemas.microsoft.com/office/drawing/2014/main" id="{6E1D421C-53A0-4627-999F-7C746C732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>
                <a:extLst>
                  <a:ext uri="{FF2B5EF4-FFF2-40B4-BE49-F238E27FC236}">
                    <a16:creationId xmlns:a16="http://schemas.microsoft.com/office/drawing/2014/main" id="{360D8C4A-95B8-459A-9DF7-12A0D6AEE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4" name="Rectangle 123">
                <a:extLst>
                  <a:ext uri="{FF2B5EF4-FFF2-40B4-BE49-F238E27FC236}">
                    <a16:creationId xmlns:a16="http://schemas.microsoft.com/office/drawing/2014/main" id="{9DC1B5D9-9EEB-4483-A3E4-A616B4F58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52" name="Freeform 124">
                <a:extLst>
                  <a:ext uri="{FF2B5EF4-FFF2-40B4-BE49-F238E27FC236}">
                    <a16:creationId xmlns:a16="http://schemas.microsoft.com/office/drawing/2014/main" id="{CF3083F9-27EF-4730-B4F8-B96F9A6A0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3" name="Freeform 125">
                <a:extLst>
                  <a:ext uri="{FF2B5EF4-FFF2-40B4-BE49-F238E27FC236}">
                    <a16:creationId xmlns:a16="http://schemas.microsoft.com/office/drawing/2014/main" id="{34BDE9E6-3DF2-44D8-BFF3-B90F04B8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Rectangle 126">
                <a:extLst>
                  <a:ext uri="{FF2B5EF4-FFF2-40B4-BE49-F238E27FC236}">
                    <a16:creationId xmlns:a16="http://schemas.microsoft.com/office/drawing/2014/main" id="{A7E74A58-D176-4DD3-8A7A-7ED1CE596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55" name="Group 127">
                <a:extLst>
                  <a:ext uri="{FF2B5EF4-FFF2-40B4-BE49-F238E27FC236}">
                    <a16:creationId xmlns:a16="http://schemas.microsoft.com/office/drawing/2014/main" id="{F4BEFBD8-F4B3-4F19-9B4F-66638A3F94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>
                  <a:extLst>
                    <a:ext uri="{FF2B5EF4-FFF2-40B4-BE49-F238E27FC236}">
                      <a16:creationId xmlns:a16="http://schemas.microsoft.com/office/drawing/2014/main" id="{4663FA52-BF41-4BE3-A0C4-CC8359BAE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4" name="AutoShape 129">
                  <a:extLst>
                    <a:ext uri="{FF2B5EF4-FFF2-40B4-BE49-F238E27FC236}">
                      <a16:creationId xmlns:a16="http://schemas.microsoft.com/office/drawing/2014/main" id="{836696D3-328D-4B5C-9B9F-32C9B7A36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49" name="Rectangle 130">
                <a:extLst>
                  <a:ext uri="{FF2B5EF4-FFF2-40B4-BE49-F238E27FC236}">
                    <a16:creationId xmlns:a16="http://schemas.microsoft.com/office/drawing/2014/main" id="{8433BD31-DEEB-419D-A009-32381109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57" name="Group 131">
                <a:extLst>
                  <a:ext uri="{FF2B5EF4-FFF2-40B4-BE49-F238E27FC236}">
                    <a16:creationId xmlns:a16="http://schemas.microsoft.com/office/drawing/2014/main" id="{5592F581-BB17-48A0-8C98-73C2523635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>
                  <a:extLst>
                    <a:ext uri="{FF2B5EF4-FFF2-40B4-BE49-F238E27FC236}">
                      <a16:creationId xmlns:a16="http://schemas.microsoft.com/office/drawing/2014/main" id="{5255EB6D-ABAA-4FF3-8AD1-4B49C6446E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2" name="AutoShape 133">
                  <a:extLst>
                    <a:ext uri="{FF2B5EF4-FFF2-40B4-BE49-F238E27FC236}">
                      <a16:creationId xmlns:a16="http://schemas.microsoft.com/office/drawing/2014/main" id="{E07D40C9-DB5D-4585-B3B4-35BF90E6DB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1" name="Rectangle 134">
                <a:extLst>
                  <a:ext uri="{FF2B5EF4-FFF2-40B4-BE49-F238E27FC236}">
                    <a16:creationId xmlns:a16="http://schemas.microsoft.com/office/drawing/2014/main" id="{93B07FC6-8016-42DF-BD56-467C19619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52" name="Rectangle 135">
                <a:extLst>
                  <a:ext uri="{FF2B5EF4-FFF2-40B4-BE49-F238E27FC236}">
                    <a16:creationId xmlns:a16="http://schemas.microsoft.com/office/drawing/2014/main" id="{CBE5E230-5FC2-4DEA-9371-6A7C0B2D9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60" name="Group 136">
                <a:extLst>
                  <a:ext uri="{FF2B5EF4-FFF2-40B4-BE49-F238E27FC236}">
                    <a16:creationId xmlns:a16="http://schemas.microsoft.com/office/drawing/2014/main" id="{0746BA43-CB11-4AAC-9A2A-6DB15773B7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>
                  <a:extLst>
                    <a:ext uri="{FF2B5EF4-FFF2-40B4-BE49-F238E27FC236}">
                      <a16:creationId xmlns:a16="http://schemas.microsoft.com/office/drawing/2014/main" id="{3FC33743-EC60-4CAF-8E0F-3260C8BE8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0" name="AutoShape 138">
                  <a:extLst>
                    <a:ext uri="{FF2B5EF4-FFF2-40B4-BE49-F238E27FC236}">
                      <a16:creationId xmlns:a16="http://schemas.microsoft.com/office/drawing/2014/main" id="{0C1D95BD-B6C6-4B37-8785-B0CFC6CC04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9361" name="Freeform 139">
                <a:extLst>
                  <a:ext uri="{FF2B5EF4-FFF2-40B4-BE49-F238E27FC236}">
                    <a16:creationId xmlns:a16="http://schemas.microsoft.com/office/drawing/2014/main" id="{5ACEBBF2-2D40-4D86-8502-FD1400377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362" name="Group 140">
                <a:extLst>
                  <a:ext uri="{FF2B5EF4-FFF2-40B4-BE49-F238E27FC236}">
                    <a16:creationId xmlns:a16="http://schemas.microsoft.com/office/drawing/2014/main" id="{AAB8A398-55DC-4E2A-8FD9-CB184853A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>
                  <a:extLst>
                    <a:ext uri="{FF2B5EF4-FFF2-40B4-BE49-F238E27FC236}">
                      <a16:creationId xmlns:a16="http://schemas.microsoft.com/office/drawing/2014/main" id="{6426AEE3-41B7-4040-82EF-BD5E3164C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68" name="AutoShape 142">
                  <a:extLst>
                    <a:ext uri="{FF2B5EF4-FFF2-40B4-BE49-F238E27FC236}">
                      <a16:creationId xmlns:a16="http://schemas.microsoft.com/office/drawing/2014/main" id="{80424FFB-BF28-44B8-A510-2FA33AD36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6" name="Rectangle 143">
                <a:extLst>
                  <a:ext uri="{FF2B5EF4-FFF2-40B4-BE49-F238E27FC236}">
                    <a16:creationId xmlns:a16="http://schemas.microsoft.com/office/drawing/2014/main" id="{2D50DC55-20F4-41FC-89F5-6B9DD072B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64" name="Freeform 144">
                <a:extLst>
                  <a:ext uri="{FF2B5EF4-FFF2-40B4-BE49-F238E27FC236}">
                    <a16:creationId xmlns:a16="http://schemas.microsoft.com/office/drawing/2014/main" id="{214AD1B8-410D-4C10-8D3D-AA93ABECD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5" name="Freeform 145">
                <a:extLst>
                  <a:ext uri="{FF2B5EF4-FFF2-40B4-BE49-F238E27FC236}">
                    <a16:creationId xmlns:a16="http://schemas.microsoft.com/office/drawing/2014/main" id="{0EE7A15A-AA2F-4E8C-9E80-3F278435F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9" name="Oval 146">
                <a:extLst>
                  <a:ext uri="{FF2B5EF4-FFF2-40B4-BE49-F238E27FC236}">
                    <a16:creationId xmlns:a16="http://schemas.microsoft.com/office/drawing/2014/main" id="{313FAFE7-3D5E-40EC-9472-7D8E9571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67" name="Freeform 147">
                <a:extLst>
                  <a:ext uri="{FF2B5EF4-FFF2-40B4-BE49-F238E27FC236}">
                    <a16:creationId xmlns:a16="http://schemas.microsoft.com/office/drawing/2014/main" id="{184920DF-BD54-45AC-B049-C90779938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1" name="AutoShape 148">
                <a:extLst>
                  <a:ext uri="{FF2B5EF4-FFF2-40B4-BE49-F238E27FC236}">
                    <a16:creationId xmlns:a16="http://schemas.microsoft.com/office/drawing/2014/main" id="{3A8EC500-9583-48D8-A509-FC6B41968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2" name="AutoShape 149">
                <a:extLst>
                  <a:ext uri="{FF2B5EF4-FFF2-40B4-BE49-F238E27FC236}">
                    <a16:creationId xmlns:a16="http://schemas.microsoft.com/office/drawing/2014/main" id="{5B68EB68-CD41-4B07-9449-055FF450E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3" name="Oval 150">
                <a:extLst>
                  <a:ext uri="{FF2B5EF4-FFF2-40B4-BE49-F238E27FC236}">
                    <a16:creationId xmlns:a16="http://schemas.microsoft.com/office/drawing/2014/main" id="{FCC38F55-7D46-4EC9-B8AB-2157F4F18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4" name="Oval 151">
                <a:extLst>
                  <a:ext uri="{FF2B5EF4-FFF2-40B4-BE49-F238E27FC236}">
                    <a16:creationId xmlns:a16="http://schemas.microsoft.com/office/drawing/2014/main" id="{9A39C2FB-CFA8-46D6-8697-B43CBD36E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965" name="Oval 152">
                <a:extLst>
                  <a:ext uri="{FF2B5EF4-FFF2-40B4-BE49-F238E27FC236}">
                    <a16:creationId xmlns:a16="http://schemas.microsoft.com/office/drawing/2014/main" id="{EE0CF371-1406-4E06-AACE-318031711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6" name="Rectangle 153">
                <a:extLst>
                  <a:ext uri="{FF2B5EF4-FFF2-40B4-BE49-F238E27FC236}">
                    <a16:creationId xmlns:a16="http://schemas.microsoft.com/office/drawing/2014/main" id="{04F71884-2D64-4E70-AAE4-F989FC0A1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>
            <a:extLst>
              <a:ext uri="{FF2B5EF4-FFF2-40B4-BE49-F238E27FC236}">
                <a16:creationId xmlns:a16="http://schemas.microsoft.com/office/drawing/2014/main" id="{7D2EC639-321C-41ED-A1F0-CFCC75EE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2947" name="Slide Number Placeholder 6">
            <a:extLst>
              <a:ext uri="{FF2B5EF4-FFF2-40B4-BE49-F238E27FC236}">
                <a16:creationId xmlns:a16="http://schemas.microsoft.com/office/drawing/2014/main" id="{7509FA76-5DD2-419E-B9C2-6E7EDD92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2458B4E4-00B7-4A90-9C1A-675E0653B34E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9F5D9DC-2029-4C31-8E59-485CAA399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TCP 3-way handshake: FSM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100356" name="Picture 40" descr="underline_base">
            <a:extLst>
              <a:ext uri="{FF2B5EF4-FFF2-40B4-BE49-F238E27FC236}">
                <a16:creationId xmlns:a16="http://schemas.microsoft.com/office/drawing/2014/main" id="{469358FE-41A7-497C-A630-5B72EA9BB3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7" name="Group 47">
            <a:extLst>
              <a:ext uri="{FF2B5EF4-FFF2-40B4-BE49-F238E27FC236}">
                <a16:creationId xmlns:a16="http://schemas.microsoft.com/office/drawing/2014/main" id="{A4A036AC-9BDD-4EAF-BDE8-0F3625BBC4C2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>
              <a:extLst>
                <a:ext uri="{FF2B5EF4-FFF2-40B4-BE49-F238E27FC236}">
                  <a16:creationId xmlns:a16="http://schemas.microsoft.com/office/drawing/2014/main" id="{B0FE5082-4025-4234-AD9D-120E4427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9" name="Oval 42">
              <a:extLst>
                <a:ext uri="{FF2B5EF4-FFF2-40B4-BE49-F238E27FC236}">
                  <a16:creationId xmlns:a16="http://schemas.microsoft.com/office/drawing/2014/main" id="{3D3F05A8-4E69-4132-B0A8-6D302743D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1" name="Text Box 43">
            <a:extLst>
              <a:ext uri="{FF2B5EF4-FFF2-40B4-BE49-F238E27FC236}">
                <a16:creationId xmlns:a16="http://schemas.microsoft.com/office/drawing/2014/main" id="{FE2B87ED-9063-40C8-9964-73338897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closed</a:t>
            </a:r>
          </a:p>
        </p:txBody>
      </p:sp>
      <p:sp>
        <p:nvSpPr>
          <p:cNvPr id="82952" name="Text Box 46">
            <a:extLst>
              <a:ext uri="{FF2B5EF4-FFF2-40B4-BE49-F238E27FC236}">
                <a16:creationId xmlns:a16="http://schemas.microsoft.com/office/drawing/2014/main" id="{2BE0D45D-63C9-42EF-B56C-C2AF6EE15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Symbol" charset="0"/>
              </a:rPr>
              <a:t>L</a:t>
            </a:r>
          </a:p>
        </p:txBody>
      </p:sp>
      <p:grpSp>
        <p:nvGrpSpPr>
          <p:cNvPr id="100360" name="Group 48">
            <a:extLst>
              <a:ext uri="{FF2B5EF4-FFF2-40B4-BE49-F238E27FC236}">
                <a16:creationId xmlns:a16="http://schemas.microsoft.com/office/drawing/2014/main" id="{A80956D2-663D-4178-AECF-0D5EFB077919}"/>
              </a:ext>
            </a:extLst>
          </p:cNvPr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>
              <a:extLst>
                <a:ext uri="{FF2B5EF4-FFF2-40B4-BE49-F238E27FC236}">
                  <a16:creationId xmlns:a16="http://schemas.microsoft.com/office/drawing/2014/main" id="{B0A2B088-057D-49B0-B7B0-F0101D70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7" name="Oval 50">
              <a:extLst>
                <a:ext uri="{FF2B5EF4-FFF2-40B4-BE49-F238E27FC236}">
                  <a16:creationId xmlns:a16="http://schemas.microsoft.com/office/drawing/2014/main" id="{4BC7F44D-E4C7-4A59-8EA1-942F08311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4" name="Text Box 51">
            <a:extLst>
              <a:ext uri="{FF2B5EF4-FFF2-40B4-BE49-F238E27FC236}">
                <a16:creationId xmlns:a16="http://schemas.microsoft.com/office/drawing/2014/main" id="{8602D8CA-CAD6-45D9-91D9-251DE0E2B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listen</a:t>
            </a:r>
          </a:p>
        </p:txBody>
      </p:sp>
      <p:grpSp>
        <p:nvGrpSpPr>
          <p:cNvPr id="100362" name="Group 52">
            <a:extLst>
              <a:ext uri="{FF2B5EF4-FFF2-40B4-BE49-F238E27FC236}">
                <a16:creationId xmlns:a16="http://schemas.microsoft.com/office/drawing/2014/main" id="{486CB9AD-08E7-4647-8186-B4D1FCAFE72E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>
              <a:extLst>
                <a:ext uri="{FF2B5EF4-FFF2-40B4-BE49-F238E27FC236}">
                  <a16:creationId xmlns:a16="http://schemas.microsoft.com/office/drawing/2014/main" id="{6652795B-0BE9-45FE-92B1-B27A0E8B4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5" name="Oval 54">
              <a:extLst>
                <a:ext uri="{FF2B5EF4-FFF2-40B4-BE49-F238E27FC236}">
                  <a16:creationId xmlns:a16="http://schemas.microsoft.com/office/drawing/2014/main" id="{1E055B11-7A3D-4FA2-BE42-A871F345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6" name="Text Box 55">
            <a:extLst>
              <a:ext uri="{FF2B5EF4-FFF2-40B4-BE49-F238E27FC236}">
                <a16:creationId xmlns:a16="http://schemas.microsoft.com/office/drawing/2014/main" id="{D241116A-9564-409A-8FD8-AD3D139C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latin typeface="Arial" charset="0"/>
              </a:rPr>
              <a:t>rcvd</a:t>
            </a:r>
          </a:p>
        </p:txBody>
      </p:sp>
      <p:grpSp>
        <p:nvGrpSpPr>
          <p:cNvPr id="100364" name="Group 56">
            <a:extLst>
              <a:ext uri="{FF2B5EF4-FFF2-40B4-BE49-F238E27FC236}">
                <a16:creationId xmlns:a16="http://schemas.microsoft.com/office/drawing/2014/main" id="{ABF345AA-71D1-4E7B-BB33-8FD86802A33E}"/>
              </a:ext>
            </a:extLst>
          </p:cNvPr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>
              <a:extLst>
                <a:ext uri="{FF2B5EF4-FFF2-40B4-BE49-F238E27FC236}">
                  <a16:creationId xmlns:a16="http://schemas.microsoft.com/office/drawing/2014/main" id="{92D2BA3D-C94E-4C02-B67C-EB5260BDA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3" name="Oval 58">
              <a:extLst>
                <a:ext uri="{FF2B5EF4-FFF2-40B4-BE49-F238E27FC236}">
                  <a16:creationId xmlns:a16="http://schemas.microsoft.com/office/drawing/2014/main" id="{D22B12DE-BCC5-43EE-A15B-0E4EE084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8" name="Text Box 59">
            <a:extLst>
              <a:ext uri="{FF2B5EF4-FFF2-40B4-BE49-F238E27FC236}">
                <a16:creationId xmlns:a16="http://schemas.microsoft.com/office/drawing/2014/main" id="{93998343-E766-4194-B1FB-0E3E21FB8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latin typeface="Arial" charset="0"/>
              </a:rPr>
              <a:t>sent</a:t>
            </a:r>
          </a:p>
        </p:txBody>
      </p:sp>
      <p:grpSp>
        <p:nvGrpSpPr>
          <p:cNvPr id="100366" name="Group 60">
            <a:extLst>
              <a:ext uri="{FF2B5EF4-FFF2-40B4-BE49-F238E27FC236}">
                <a16:creationId xmlns:a16="http://schemas.microsoft.com/office/drawing/2014/main" id="{1538F331-C2A9-407C-97DF-82E6EE3112EC}"/>
              </a:ext>
            </a:extLst>
          </p:cNvPr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>
              <a:extLst>
                <a:ext uri="{FF2B5EF4-FFF2-40B4-BE49-F238E27FC236}">
                  <a16:creationId xmlns:a16="http://schemas.microsoft.com/office/drawing/2014/main" id="{85941B80-D62C-4EC6-A842-12FC21C71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1" name="Oval 62">
              <a:extLst>
                <a:ext uri="{FF2B5EF4-FFF2-40B4-BE49-F238E27FC236}">
                  <a16:creationId xmlns:a16="http://schemas.microsoft.com/office/drawing/2014/main" id="{37C8372F-F42B-41E3-BED0-849325AB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60" name="Text Box 63">
            <a:extLst>
              <a:ext uri="{FF2B5EF4-FFF2-40B4-BE49-F238E27FC236}">
                <a16:creationId xmlns:a16="http://schemas.microsoft.com/office/drawing/2014/main" id="{DD2A3372-CC33-446A-9F0A-E0772B21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Arial" charset="0"/>
              </a:rPr>
              <a:t>ESTAB</a:t>
            </a:r>
          </a:p>
        </p:txBody>
      </p:sp>
      <p:sp>
        <p:nvSpPr>
          <p:cNvPr id="82961" name="Text Box 66">
            <a:extLst>
              <a:ext uri="{FF2B5EF4-FFF2-40B4-BE49-F238E27FC236}">
                <a16:creationId xmlns:a16="http://schemas.microsoft.com/office/drawing/2014/main" id="{91CD588A-7353-4418-9184-7228E246C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</a:rPr>
              <a:t>Socket clientSocket =   </a:t>
            </a:r>
          </a:p>
          <a:p>
            <a:pPr algn="l">
              <a:defRPr/>
            </a:pPr>
            <a:r>
              <a:rPr lang="en-US" sz="1200" b="1">
                <a:latin typeface="Courier New" charset="0"/>
              </a:rPr>
              <a:t>  newSocket("hostname","port number");</a:t>
            </a:r>
          </a:p>
        </p:txBody>
      </p:sp>
      <p:sp>
        <p:nvSpPr>
          <p:cNvPr id="82962" name="Line 67">
            <a:extLst>
              <a:ext uri="{FF2B5EF4-FFF2-40B4-BE49-F238E27FC236}">
                <a16:creationId xmlns:a16="http://schemas.microsoft.com/office/drawing/2014/main" id="{ACFEB93F-092D-4988-A2DE-A74F2372C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>
            <a:extLst>
              <a:ext uri="{FF2B5EF4-FFF2-40B4-BE49-F238E27FC236}">
                <a16:creationId xmlns:a16="http://schemas.microsoft.com/office/drawing/2014/main" id="{F7A5BC31-4001-45BB-8B37-F64607FE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SYN(seq=x)</a:t>
            </a:r>
          </a:p>
        </p:txBody>
      </p:sp>
      <p:sp>
        <p:nvSpPr>
          <p:cNvPr id="100371" name="Freeform 69">
            <a:extLst>
              <a:ext uri="{FF2B5EF4-FFF2-40B4-BE49-F238E27FC236}">
                <a16:creationId xmlns:a16="http://schemas.microsoft.com/office/drawing/2014/main" id="{01ADAF37-F80D-41E9-8036-ABCD3478C058}"/>
              </a:ext>
            </a:extLst>
          </p:cNvPr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5" name="Line 70">
            <a:extLst>
              <a:ext uri="{FF2B5EF4-FFF2-40B4-BE49-F238E27FC236}">
                <a16:creationId xmlns:a16="http://schemas.microsoft.com/office/drawing/2014/main" id="{62090387-13E9-46CC-970B-08C826878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>
            <a:extLst>
              <a:ext uri="{FF2B5EF4-FFF2-40B4-BE49-F238E27FC236}">
                <a16:creationId xmlns:a16="http://schemas.microsoft.com/office/drawing/2014/main" id="{B0BEA9E2-98E8-4296-8437-035D8E59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>
            <a:extLst>
              <a:ext uri="{FF2B5EF4-FFF2-40B4-BE49-F238E27FC236}">
                <a16:creationId xmlns:a16="http://schemas.microsoft.com/office/drawing/2014/main" id="{5869C796-33AA-4967-BB1D-E775BD75F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0375" name="Freeform 73">
            <a:extLst>
              <a:ext uri="{FF2B5EF4-FFF2-40B4-BE49-F238E27FC236}">
                <a16:creationId xmlns:a16="http://schemas.microsoft.com/office/drawing/2014/main" id="{0D78DD44-2BF6-4259-A90A-51EDB6FAA5E4}"/>
              </a:ext>
            </a:extLst>
          </p:cNvPr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9" name="Text Box 74">
            <a:extLst>
              <a:ext uri="{FF2B5EF4-FFF2-40B4-BE49-F238E27FC236}">
                <a16:creationId xmlns:a16="http://schemas.microsoft.com/office/drawing/2014/main" id="{4721A1D5-C46B-4D8F-9DF5-7AE0F9062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SYN(x)</a:t>
            </a:r>
          </a:p>
        </p:txBody>
      </p:sp>
      <p:sp>
        <p:nvSpPr>
          <p:cNvPr id="82970" name="Line 75">
            <a:extLst>
              <a:ext uri="{FF2B5EF4-FFF2-40B4-BE49-F238E27FC236}">
                <a16:creationId xmlns:a16="http://schemas.microsoft.com/office/drawing/2014/main" id="{1D290A1D-3905-45B4-A111-3FAF3FF19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>
            <a:extLst>
              <a:ext uri="{FF2B5EF4-FFF2-40B4-BE49-F238E27FC236}">
                <a16:creationId xmlns:a16="http://schemas.microsoft.com/office/drawing/2014/main" id="{5D74D7EE-A5C9-4818-B362-5E70B16D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/>
          </a:p>
          <a:p>
            <a:pPr>
              <a:lnSpc>
                <a:spcPct val="90000"/>
              </a:lnSpc>
              <a:defRPr/>
            </a:pPr>
            <a:r>
              <a:rPr lang="en-US" sz="1400"/>
              <a:t>SYNACK(seq=y,ACKnum=x+1)</a:t>
            </a:r>
          </a:p>
          <a:p>
            <a:pPr>
              <a:lnSpc>
                <a:spcPct val="90000"/>
              </a:lnSpc>
              <a:defRPr/>
            </a:pPr>
            <a:r>
              <a:rPr lang="en-US" sz="1400"/>
              <a:t>create new socket for </a:t>
            </a:r>
          </a:p>
          <a:p>
            <a:pPr>
              <a:lnSpc>
                <a:spcPct val="90000"/>
              </a:lnSpc>
              <a:defRPr/>
            </a:pPr>
            <a:r>
              <a:rPr lang="en-US" sz="1400"/>
              <a:t>communication back to client</a:t>
            </a:r>
          </a:p>
        </p:txBody>
      </p:sp>
      <p:sp>
        <p:nvSpPr>
          <p:cNvPr id="100379" name="Freeform 77">
            <a:extLst>
              <a:ext uri="{FF2B5EF4-FFF2-40B4-BE49-F238E27FC236}">
                <a16:creationId xmlns:a16="http://schemas.microsoft.com/office/drawing/2014/main" id="{36784D03-4A25-44C7-A1CC-A080BFCB79AE}"/>
              </a:ext>
            </a:extLst>
          </p:cNvPr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0" name="Freeform 78">
            <a:extLst>
              <a:ext uri="{FF2B5EF4-FFF2-40B4-BE49-F238E27FC236}">
                <a16:creationId xmlns:a16="http://schemas.microsoft.com/office/drawing/2014/main" id="{32E7B776-7CA7-466F-9535-CA79981B08B3}"/>
              </a:ext>
            </a:extLst>
          </p:cNvPr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4" name="Text Box 79">
            <a:extLst>
              <a:ext uri="{FF2B5EF4-FFF2-40B4-BE49-F238E27FC236}">
                <a16:creationId xmlns:a16="http://schemas.microsoft.com/office/drawing/2014/main" id="{02F58FBC-E803-4538-ACA9-B4D61F5F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/>
          </a:p>
          <a:p>
            <a:pPr>
              <a:lnSpc>
                <a:spcPct val="90000"/>
              </a:lnSpc>
              <a:defRPr/>
            </a:pPr>
            <a:r>
              <a:rPr lang="en-US" sz="1400"/>
              <a:t>SYNACK(seq=y,ACKnum=x+1)</a:t>
            </a:r>
          </a:p>
          <a:p>
            <a:pPr>
              <a:lnSpc>
                <a:spcPct val="90000"/>
              </a:lnSpc>
              <a:defRPr/>
            </a:pPr>
            <a:endParaRPr lang="en-US" sz="1400"/>
          </a:p>
        </p:txBody>
      </p:sp>
      <p:sp>
        <p:nvSpPr>
          <p:cNvPr id="82975" name="Line 80">
            <a:extLst>
              <a:ext uri="{FF2B5EF4-FFF2-40B4-BE49-F238E27FC236}">
                <a16:creationId xmlns:a16="http://schemas.microsoft.com/office/drawing/2014/main" id="{D91131F6-7B14-48E2-8051-AEF7783C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>
            <a:extLst>
              <a:ext uri="{FF2B5EF4-FFF2-40B4-BE49-F238E27FC236}">
                <a16:creationId xmlns:a16="http://schemas.microsoft.com/office/drawing/2014/main" id="{1EEB467A-E033-43A0-BFB3-6E1C9E9B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/>
          </a:p>
          <a:p>
            <a:pPr>
              <a:lnSpc>
                <a:spcPct val="90000"/>
              </a:lnSpc>
              <a:defRPr/>
            </a:pPr>
            <a:r>
              <a:rPr lang="en-US" sz="1400"/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/>
          </a:p>
        </p:txBody>
      </p:sp>
      <p:sp>
        <p:nvSpPr>
          <p:cNvPr id="82977" name="Line 82">
            <a:extLst>
              <a:ext uri="{FF2B5EF4-FFF2-40B4-BE49-F238E27FC236}">
                <a16:creationId xmlns:a16="http://schemas.microsoft.com/office/drawing/2014/main" id="{4848FDD5-B724-40BC-868C-3E69AB951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>
            <a:extLst>
              <a:ext uri="{FF2B5EF4-FFF2-40B4-BE49-F238E27FC236}">
                <a16:creationId xmlns:a16="http://schemas.microsoft.com/office/drawing/2014/main" id="{438877E6-CE80-4ABF-82EC-CF660ADBA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/>
          </a:p>
          <a:p>
            <a:pPr>
              <a:lnSpc>
                <a:spcPct val="90000"/>
              </a:lnSpc>
              <a:defRPr/>
            </a:pPr>
            <a:r>
              <a:rPr lang="en-US" sz="1400"/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/>
          </a:p>
        </p:txBody>
      </p:sp>
      <p:sp>
        <p:nvSpPr>
          <p:cNvPr id="82979" name="Text Box 84">
            <a:extLst>
              <a:ext uri="{FF2B5EF4-FFF2-40B4-BE49-F238E27FC236}">
                <a16:creationId xmlns:a16="http://schemas.microsoft.com/office/drawing/2014/main" id="{0D351A99-3966-4312-B9D6-DC4D68BE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Symbol" charset="0"/>
              </a:rPr>
              <a:t>L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>
            <a:extLst>
              <a:ext uri="{FF2B5EF4-FFF2-40B4-BE49-F238E27FC236}">
                <a16:creationId xmlns:a16="http://schemas.microsoft.com/office/drawing/2014/main" id="{B2036A33-EAD9-460B-B2C8-085491D1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3971" name="Slide Number Placeholder 6">
            <a:extLst>
              <a:ext uri="{FF2B5EF4-FFF2-40B4-BE49-F238E27FC236}">
                <a16:creationId xmlns:a16="http://schemas.microsoft.com/office/drawing/2014/main" id="{F5804890-50D1-4757-BA69-EB433476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7847BB7-36D2-4D8E-9F7C-427123016E43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pic>
        <p:nvPicPr>
          <p:cNvPr id="101379" name="Picture 2" descr="underline_base">
            <a:extLst>
              <a:ext uri="{FF2B5EF4-FFF2-40B4-BE49-F238E27FC236}">
                <a16:creationId xmlns:a16="http://schemas.microsoft.com/office/drawing/2014/main" id="{07900885-C4CE-4BE8-BCA6-7548D5C964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>
            <a:extLst>
              <a:ext uri="{FF2B5EF4-FFF2-40B4-BE49-F238E27FC236}">
                <a16:creationId xmlns:a16="http://schemas.microsoft.com/office/drawing/2014/main" id="{E8BE67BC-7881-4528-A0A4-88F12B238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>
            <a:extLst>
              <a:ext uri="{FF2B5EF4-FFF2-40B4-BE49-F238E27FC236}">
                <a16:creationId xmlns:a16="http://schemas.microsoft.com/office/drawing/2014/main" id="{B3B59747-7591-4537-833D-720F3B6E79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>
            <a:extLst>
              <a:ext uri="{FF2B5EF4-FFF2-40B4-BE49-F238E27FC236}">
                <a16:creationId xmlns:a16="http://schemas.microsoft.com/office/drawing/2014/main" id="{672A35CA-C15D-4DA2-8014-02179F9F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4995" name="Slide Number Placeholder 6">
            <a:extLst>
              <a:ext uri="{FF2B5EF4-FFF2-40B4-BE49-F238E27FC236}">
                <a16:creationId xmlns:a16="http://schemas.microsoft.com/office/drawing/2014/main" id="{63F93478-098A-4028-B655-30994C95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635B8183-619A-4FF4-8301-183B89508136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pic>
        <p:nvPicPr>
          <p:cNvPr id="102403" name="Picture 63" descr="underline_base">
            <a:extLst>
              <a:ext uri="{FF2B5EF4-FFF2-40B4-BE49-F238E27FC236}">
                <a16:creationId xmlns:a16="http://schemas.microsoft.com/office/drawing/2014/main" id="{751C0A7A-199D-4D23-8E41-B676973DF4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>
            <a:extLst>
              <a:ext uri="{FF2B5EF4-FFF2-40B4-BE49-F238E27FC236}">
                <a16:creationId xmlns:a16="http://schemas.microsoft.com/office/drawing/2014/main" id="{5C9524E2-F263-4ACB-9457-9E544BA5FA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>
            <a:extLst>
              <a:ext uri="{FF2B5EF4-FFF2-40B4-BE49-F238E27FC236}">
                <a16:creationId xmlns:a16="http://schemas.microsoft.com/office/drawing/2014/main" id="{29FB036A-61C6-4AFE-99CC-C16B355FF8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>
            <a:extLst>
              <a:ext uri="{FF2B5EF4-FFF2-40B4-BE49-F238E27FC236}">
                <a16:creationId xmlns:a16="http://schemas.microsoft.com/office/drawing/2014/main" id="{26EB9037-FFBD-4009-B6CD-46DE5348DB9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>
              <a:extLst>
                <a:ext uri="{FF2B5EF4-FFF2-40B4-BE49-F238E27FC236}">
                  <a16:creationId xmlns:a16="http://schemas.microsoft.com/office/drawing/2014/main" id="{ECF9BB50-3634-4F29-AC4A-412C89422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FIN_WAIT_2</a:t>
              </a:r>
            </a:p>
          </p:txBody>
        </p:sp>
        <p:sp>
          <p:nvSpPr>
            <p:cNvPr id="85086" name="Line 35">
              <a:extLst>
                <a:ext uri="{FF2B5EF4-FFF2-40B4-BE49-F238E27FC236}">
                  <a16:creationId xmlns:a16="http://schemas.microsoft.com/office/drawing/2014/main" id="{9D7FD6A0-29C5-4596-AD8C-252103794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>
            <a:extLst>
              <a:ext uri="{FF2B5EF4-FFF2-40B4-BE49-F238E27FC236}">
                <a16:creationId xmlns:a16="http://schemas.microsoft.com/office/drawing/2014/main" id="{D68FED05-709D-430B-982C-0676AC4ACCFF}"/>
              </a:ext>
            </a:extLst>
          </p:cNvPr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>
              <a:extLst>
                <a:ext uri="{FF2B5EF4-FFF2-40B4-BE49-F238E27FC236}">
                  <a16:creationId xmlns:a16="http://schemas.microsoft.com/office/drawing/2014/main" id="{54DF0666-5A93-475D-BC5E-7A827880B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CLOSE_WAIT</a:t>
              </a:r>
            </a:p>
          </p:txBody>
        </p:sp>
        <p:sp>
          <p:nvSpPr>
            <p:cNvPr id="85084" name="Line 38">
              <a:extLst>
                <a:ext uri="{FF2B5EF4-FFF2-40B4-BE49-F238E27FC236}">
                  <a16:creationId xmlns:a16="http://schemas.microsoft.com/office/drawing/2014/main" id="{8BAB4399-62D2-418B-B1EB-121BDE3D5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>
            <a:extLst>
              <a:ext uri="{FF2B5EF4-FFF2-40B4-BE49-F238E27FC236}">
                <a16:creationId xmlns:a16="http://schemas.microsoft.com/office/drawing/2014/main" id="{0D5A1970-D50B-40FD-A3FD-18768FC82FB5}"/>
              </a:ext>
            </a:extLst>
          </p:cNvPr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>
              <a:extLst>
                <a:ext uri="{FF2B5EF4-FFF2-40B4-BE49-F238E27FC236}">
                  <a16:creationId xmlns:a16="http://schemas.microsoft.com/office/drawing/2014/main" id="{277D5874-2C20-4B5A-8C22-3514399AA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>
              <a:extLst>
                <a:ext uri="{FF2B5EF4-FFF2-40B4-BE49-F238E27FC236}">
                  <a16:creationId xmlns:a16="http://schemas.microsoft.com/office/drawing/2014/main" id="{499A7E16-6057-4C1D-8E71-CF82C19E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2" name="Text Box 43">
              <a:extLst>
                <a:ext uri="{FF2B5EF4-FFF2-40B4-BE49-F238E27FC236}">
                  <a16:creationId xmlns:a16="http://schemas.microsoft.com/office/drawing/2014/main" id="{06144FC0-CAC7-415B-BFE7-71C0024A9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FINbit=1, seq=y</a:t>
              </a:r>
            </a:p>
          </p:txBody>
        </p:sp>
      </p:grpSp>
      <p:grpSp>
        <p:nvGrpSpPr>
          <p:cNvPr id="396368" name="Group 80">
            <a:extLst>
              <a:ext uri="{FF2B5EF4-FFF2-40B4-BE49-F238E27FC236}">
                <a16:creationId xmlns:a16="http://schemas.microsoft.com/office/drawing/2014/main" id="{50B1156B-D804-4B18-98ED-EE8DE6A2A381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>
              <a:extLst>
                <a:ext uri="{FF2B5EF4-FFF2-40B4-BE49-F238E27FC236}">
                  <a16:creationId xmlns:a16="http://schemas.microsoft.com/office/drawing/2014/main" id="{D33FA1E0-296E-4D89-AB26-F7869F0D5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>
              <a:extLst>
                <a:ext uri="{FF2B5EF4-FFF2-40B4-BE49-F238E27FC236}">
                  <a16:creationId xmlns:a16="http://schemas.microsoft.com/office/drawing/2014/main" id="{4644B06F-5A0D-42EC-B31D-25E7C1AC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9" name="Text Box 47">
              <a:extLst>
                <a:ext uri="{FF2B5EF4-FFF2-40B4-BE49-F238E27FC236}">
                  <a16:creationId xmlns:a16="http://schemas.microsoft.com/office/drawing/2014/main" id="{20CEDE5F-9A93-4424-8304-41E0D4D47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ACKbit=1; ACKnum=y+1</a:t>
              </a:r>
            </a:p>
          </p:txBody>
        </p:sp>
      </p:grpSp>
      <p:grpSp>
        <p:nvGrpSpPr>
          <p:cNvPr id="396360" name="Group 72">
            <a:extLst>
              <a:ext uri="{FF2B5EF4-FFF2-40B4-BE49-F238E27FC236}">
                <a16:creationId xmlns:a16="http://schemas.microsoft.com/office/drawing/2014/main" id="{2596ED33-649F-41FB-822F-78502054AE18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>
              <a:extLst>
                <a:ext uri="{FF2B5EF4-FFF2-40B4-BE49-F238E27FC236}">
                  <a16:creationId xmlns:a16="http://schemas.microsoft.com/office/drawing/2014/main" id="{648C1920-1188-4924-AB63-804E440C6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>
              <a:extLst>
                <a:ext uri="{FF2B5EF4-FFF2-40B4-BE49-F238E27FC236}">
                  <a16:creationId xmlns:a16="http://schemas.microsoft.com/office/drawing/2014/main" id="{B36F81D0-32BB-4739-9B6A-F2343C16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4" name="Text Box 15">
              <a:extLst>
                <a:ext uri="{FF2B5EF4-FFF2-40B4-BE49-F238E27FC236}">
                  <a16:creationId xmlns:a16="http://schemas.microsoft.com/office/drawing/2014/main" id="{6A11EB32-DCF1-465D-8F8E-D9242EEB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ACKbit=1; ACKnum=x+1</a:t>
              </a:r>
            </a:p>
          </p:txBody>
        </p:sp>
        <p:sp>
          <p:nvSpPr>
            <p:cNvPr id="85075" name="Text Box 21">
              <a:extLst>
                <a:ext uri="{FF2B5EF4-FFF2-40B4-BE49-F238E27FC236}">
                  <a16:creationId xmlns:a16="http://schemas.microsoft.com/office/drawing/2014/main" id="{003029B4-2A74-4C1D-A8D6-70DF4F917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close</a:t>
              </a:r>
            </a:p>
          </p:txBody>
        </p:sp>
        <p:sp>
          <p:nvSpPr>
            <p:cNvPr id="85076" name="Text Box 49">
              <a:extLst>
                <a:ext uri="{FF2B5EF4-FFF2-40B4-BE49-F238E27FC236}">
                  <a16:creationId xmlns:a16="http://schemas.microsoft.com/office/drawing/2014/main" id="{8B5D27A2-77E2-4239-8BF4-F074AA360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data</a:t>
              </a:r>
            </a:p>
          </p:txBody>
        </p:sp>
      </p:grp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FE39BAE6-1358-43CB-B0F2-FEAD80C002D5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>
              <a:extLst>
                <a:ext uri="{FF2B5EF4-FFF2-40B4-BE49-F238E27FC236}">
                  <a16:creationId xmlns:a16="http://schemas.microsoft.com/office/drawing/2014/main" id="{859C10CA-26FB-430E-B859-2326472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data</a:t>
              </a:r>
            </a:p>
          </p:txBody>
        </p:sp>
        <p:grpSp>
          <p:nvGrpSpPr>
            <p:cNvPr id="102476" name="Group 76">
              <a:extLst>
                <a:ext uri="{FF2B5EF4-FFF2-40B4-BE49-F238E27FC236}">
                  <a16:creationId xmlns:a16="http://schemas.microsoft.com/office/drawing/2014/main" id="{D92A3FC4-237E-47DE-9EBB-3F53C37CE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>
                <a:extLst>
                  <a:ext uri="{FF2B5EF4-FFF2-40B4-BE49-F238E27FC236}">
                    <a16:creationId xmlns:a16="http://schemas.microsoft.com/office/drawing/2014/main" id="{7A7B61F2-E6C5-4242-AD85-A4A60C865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>
                <a:extLst>
                  <a:ext uri="{FF2B5EF4-FFF2-40B4-BE49-F238E27FC236}">
                    <a16:creationId xmlns:a16="http://schemas.microsoft.com/office/drawing/2014/main" id="{9E229EDB-4255-450D-B532-AA0D22FA4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/>
                  <a:t>LAST_ACK</a:t>
                </a:r>
              </a:p>
            </p:txBody>
          </p:sp>
        </p:grpSp>
      </p:grpSp>
      <p:grpSp>
        <p:nvGrpSpPr>
          <p:cNvPr id="396370" name="Group 82">
            <a:extLst>
              <a:ext uri="{FF2B5EF4-FFF2-40B4-BE49-F238E27FC236}">
                <a16:creationId xmlns:a16="http://schemas.microsoft.com/office/drawing/2014/main" id="{DFD95BD3-E3A9-4347-A923-AC28A22211B1}"/>
              </a:ext>
            </a:extLst>
          </p:cNvPr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>
              <a:extLst>
                <a:ext uri="{FF2B5EF4-FFF2-40B4-BE49-F238E27FC236}">
                  <a16:creationId xmlns:a16="http://schemas.microsoft.com/office/drawing/2014/main" id="{AABC23D4-C949-4AD6-80B3-06D28E300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CLOSED</a:t>
              </a:r>
            </a:p>
          </p:txBody>
        </p:sp>
        <p:sp>
          <p:nvSpPr>
            <p:cNvPr id="85067" name="Line 57">
              <a:extLst>
                <a:ext uri="{FF2B5EF4-FFF2-40B4-BE49-F238E27FC236}">
                  <a16:creationId xmlns:a16="http://schemas.microsoft.com/office/drawing/2014/main" id="{3FA8F2E3-8412-452D-BB9B-864D65C60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>
            <a:extLst>
              <a:ext uri="{FF2B5EF4-FFF2-40B4-BE49-F238E27FC236}">
                <a16:creationId xmlns:a16="http://schemas.microsoft.com/office/drawing/2014/main" id="{BF7E8054-96EB-45DE-B3B8-06E21A492E5E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>
              <a:extLst>
                <a:ext uri="{FF2B5EF4-FFF2-40B4-BE49-F238E27FC236}">
                  <a16:creationId xmlns:a16="http://schemas.microsoft.com/office/drawing/2014/main" id="{43DEC17B-21A6-4C6A-8AAB-86EC56212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TIMED_WAIT</a:t>
              </a:r>
            </a:p>
          </p:txBody>
        </p:sp>
        <p:sp>
          <p:nvSpPr>
            <p:cNvPr id="85065" name="Line 60">
              <a:extLst>
                <a:ext uri="{FF2B5EF4-FFF2-40B4-BE49-F238E27FC236}">
                  <a16:creationId xmlns:a16="http://schemas.microsoft.com/office/drawing/2014/main" id="{6406C73A-0C42-4F70-B266-814A74B88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>
            <a:extLst>
              <a:ext uri="{FF2B5EF4-FFF2-40B4-BE49-F238E27FC236}">
                <a16:creationId xmlns:a16="http://schemas.microsoft.com/office/drawing/2014/main" id="{01240F27-761A-4D02-8C7B-CDB650AC4B7E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>
              <a:extLst>
                <a:ext uri="{FF2B5EF4-FFF2-40B4-BE49-F238E27FC236}">
                  <a16:creationId xmlns:a16="http://schemas.microsoft.com/office/drawing/2014/main" id="{8A490ED6-CA3B-4392-83A3-E50517907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>
              <a:extLst>
                <a:ext uri="{FF2B5EF4-FFF2-40B4-BE49-F238E27FC236}">
                  <a16:creationId xmlns:a16="http://schemas.microsoft.com/office/drawing/2014/main" id="{92E89B36-E641-4387-8F6F-C8013AEEC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segment lifetime</a:t>
              </a:r>
            </a:p>
          </p:txBody>
        </p:sp>
        <p:sp>
          <p:nvSpPr>
            <p:cNvPr id="85060" name="Line 53">
              <a:extLst>
                <a:ext uri="{FF2B5EF4-FFF2-40B4-BE49-F238E27FC236}">
                  <a16:creationId xmlns:a16="http://schemas.microsoft.com/office/drawing/2014/main" id="{4508C011-24AB-4C9F-A70A-C2893E4D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>
              <a:extLst>
                <a:ext uri="{FF2B5EF4-FFF2-40B4-BE49-F238E27FC236}">
                  <a16:creationId xmlns:a16="http://schemas.microsoft.com/office/drawing/2014/main" id="{6300DBA7-DEC1-4205-B1B2-6B748C283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>
              <a:extLst>
                <a:ext uri="{FF2B5EF4-FFF2-40B4-BE49-F238E27FC236}">
                  <a16:creationId xmlns:a16="http://schemas.microsoft.com/office/drawing/2014/main" id="{389C7D29-88F5-49ED-9727-17CBBA750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CLOSED</a:t>
              </a:r>
            </a:p>
          </p:txBody>
        </p:sp>
        <p:sp>
          <p:nvSpPr>
            <p:cNvPr id="85063" name="Line 61">
              <a:extLst>
                <a:ext uri="{FF2B5EF4-FFF2-40B4-BE49-F238E27FC236}">
                  <a16:creationId xmlns:a16="http://schemas.microsoft.com/office/drawing/2014/main" id="{30A950DD-47DD-4DC8-A433-3ECD23C07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>
            <a:extLst>
              <a:ext uri="{FF2B5EF4-FFF2-40B4-BE49-F238E27FC236}">
                <a16:creationId xmlns:a16="http://schemas.microsoft.com/office/drawing/2014/main" id="{A475EF31-BAF2-4CDA-8670-BCAF2EF3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>
            <a:extLst>
              <a:ext uri="{FF2B5EF4-FFF2-40B4-BE49-F238E27FC236}">
                <a16:creationId xmlns:a16="http://schemas.microsoft.com/office/drawing/2014/main" id="{AE36B57D-F754-4A46-A24D-CE524EDEF328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>
              <a:extLst>
                <a:ext uri="{FF2B5EF4-FFF2-40B4-BE49-F238E27FC236}">
                  <a16:creationId xmlns:a16="http://schemas.microsoft.com/office/drawing/2014/main" id="{E6AB3147-E2DD-4CBE-9830-A0D9F38A2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FIN_WAIT_1</a:t>
              </a:r>
            </a:p>
          </p:txBody>
        </p:sp>
        <p:sp>
          <p:nvSpPr>
            <p:cNvPr id="85057" name="Line 32">
              <a:extLst>
                <a:ext uri="{FF2B5EF4-FFF2-40B4-BE49-F238E27FC236}">
                  <a16:creationId xmlns:a16="http://schemas.microsoft.com/office/drawing/2014/main" id="{642A2BED-571D-4EDF-B3A2-4007A1C41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>
            <a:extLst>
              <a:ext uri="{FF2B5EF4-FFF2-40B4-BE49-F238E27FC236}">
                <a16:creationId xmlns:a16="http://schemas.microsoft.com/office/drawing/2014/main" id="{7575B6EF-3382-4920-A372-D21568CBEA55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>
              <a:extLst>
                <a:ext uri="{FF2B5EF4-FFF2-40B4-BE49-F238E27FC236}">
                  <a16:creationId xmlns:a16="http://schemas.microsoft.com/office/drawing/2014/main" id="{9531D469-88EC-4076-9CC7-17FE17E1A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>
              <a:extLst>
                <a:ext uri="{FF2B5EF4-FFF2-40B4-BE49-F238E27FC236}">
                  <a16:creationId xmlns:a16="http://schemas.microsoft.com/office/drawing/2014/main" id="{35822129-E4F4-4EEE-9A3C-0211FB89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3" name="Text Box 8">
              <a:extLst>
                <a:ext uri="{FF2B5EF4-FFF2-40B4-BE49-F238E27FC236}">
                  <a16:creationId xmlns:a16="http://schemas.microsoft.com/office/drawing/2014/main" id="{C9CA8E10-6D6E-4DED-8272-D4E603609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FINbit=1, seq=x</a:t>
              </a:r>
            </a:p>
          </p:txBody>
        </p:sp>
        <p:sp>
          <p:nvSpPr>
            <p:cNvPr id="85054" name="Text Box 9">
              <a:extLst>
                <a:ext uri="{FF2B5EF4-FFF2-40B4-BE49-F238E27FC236}">
                  <a16:creationId xmlns:a16="http://schemas.microsoft.com/office/drawing/2014/main" id="{812038C7-A0FD-4786-B22D-B7C3FC9BC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receive data</a:t>
              </a:r>
            </a:p>
          </p:txBody>
        </p:sp>
        <p:sp>
          <p:nvSpPr>
            <p:cNvPr id="85055" name="Text Box 67">
              <a:extLst>
                <a:ext uri="{FF2B5EF4-FFF2-40B4-BE49-F238E27FC236}">
                  <a16:creationId xmlns:a16="http://schemas.microsoft.com/office/drawing/2014/main" id="{CBBE0664-EC7F-4DF8-8680-9EB5AD016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>
            <a:extLst>
              <a:ext uri="{FF2B5EF4-FFF2-40B4-BE49-F238E27FC236}">
                <a16:creationId xmlns:a16="http://schemas.microsoft.com/office/drawing/2014/main" id="{85988459-BA54-47DD-8A3C-C487EC26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2" name="Text Box 85">
            <a:extLst>
              <a:ext uri="{FF2B5EF4-FFF2-40B4-BE49-F238E27FC236}">
                <a16:creationId xmlns:a16="http://schemas.microsoft.com/office/drawing/2014/main" id="{D0753F92-5B88-47B1-AA8D-21C15504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3" name="Text Box 86">
            <a:extLst>
              <a:ext uri="{FF2B5EF4-FFF2-40B4-BE49-F238E27FC236}">
                <a16:creationId xmlns:a16="http://schemas.microsoft.com/office/drawing/2014/main" id="{47EB2128-8898-4B71-8091-C8A6A864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ESTAB</a:t>
            </a:r>
          </a:p>
        </p:txBody>
      </p:sp>
      <p:sp>
        <p:nvSpPr>
          <p:cNvPr id="85014" name="Text Box 87">
            <a:extLst>
              <a:ext uri="{FF2B5EF4-FFF2-40B4-BE49-F238E27FC236}">
                <a16:creationId xmlns:a16="http://schemas.microsoft.com/office/drawing/2014/main" id="{3714CBE0-8F49-499C-94FC-E0513B49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ESTAB</a:t>
            </a:r>
          </a:p>
        </p:txBody>
      </p:sp>
      <p:grpSp>
        <p:nvGrpSpPr>
          <p:cNvPr id="102422" name="Group 88">
            <a:extLst>
              <a:ext uri="{FF2B5EF4-FFF2-40B4-BE49-F238E27FC236}">
                <a16:creationId xmlns:a16="http://schemas.microsoft.com/office/drawing/2014/main" id="{BBA2FDC1-D027-498A-BE1B-AC9825C0EF6F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>
              <a:extLst>
                <a:ext uri="{FF2B5EF4-FFF2-40B4-BE49-F238E27FC236}">
                  <a16:creationId xmlns:a16="http://schemas.microsoft.com/office/drawing/2014/main" id="{A55F9D36-C09F-4972-B1C3-D485B1A1F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>
              <a:extLst>
                <a:ext uri="{FF2B5EF4-FFF2-40B4-BE49-F238E27FC236}">
                  <a16:creationId xmlns:a16="http://schemas.microsoft.com/office/drawing/2014/main" id="{2F0611E9-D37D-4ABF-AF99-463D0C144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23" name="Group 91">
            <a:extLst>
              <a:ext uri="{FF2B5EF4-FFF2-40B4-BE49-F238E27FC236}">
                <a16:creationId xmlns:a16="http://schemas.microsoft.com/office/drawing/2014/main" id="{98326244-2DF9-491C-8201-674FD2DF6C74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102424" name="Freeform 92">
              <a:extLst>
                <a:ext uri="{FF2B5EF4-FFF2-40B4-BE49-F238E27FC236}">
                  <a16:creationId xmlns:a16="http://schemas.microsoft.com/office/drawing/2014/main" id="{46200664-DFF7-4A76-A497-E0A887A60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Rectangle 93">
              <a:extLst>
                <a:ext uri="{FF2B5EF4-FFF2-40B4-BE49-F238E27FC236}">
                  <a16:creationId xmlns:a16="http://schemas.microsoft.com/office/drawing/2014/main" id="{A668D981-CC0C-4CC2-A363-01DC1C32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26" name="Freeform 94">
              <a:extLst>
                <a:ext uri="{FF2B5EF4-FFF2-40B4-BE49-F238E27FC236}">
                  <a16:creationId xmlns:a16="http://schemas.microsoft.com/office/drawing/2014/main" id="{253CC782-B3DB-44B3-B683-726FA87E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Freeform 95">
              <a:extLst>
                <a:ext uri="{FF2B5EF4-FFF2-40B4-BE49-F238E27FC236}">
                  <a16:creationId xmlns:a16="http://schemas.microsoft.com/office/drawing/2014/main" id="{E86F83A2-7308-47C0-A312-FB28F847D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Rectangle 96">
              <a:extLst>
                <a:ext uri="{FF2B5EF4-FFF2-40B4-BE49-F238E27FC236}">
                  <a16:creationId xmlns:a16="http://schemas.microsoft.com/office/drawing/2014/main" id="{A6587018-35A9-415D-BBAA-FBA1D1B0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29" name="Group 97">
              <a:extLst>
                <a:ext uri="{FF2B5EF4-FFF2-40B4-BE49-F238E27FC236}">
                  <a16:creationId xmlns:a16="http://schemas.microsoft.com/office/drawing/2014/main" id="{D03E5471-DE28-4B8A-8138-1286361A8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>
                <a:extLst>
                  <a:ext uri="{FF2B5EF4-FFF2-40B4-BE49-F238E27FC236}">
                    <a16:creationId xmlns:a16="http://schemas.microsoft.com/office/drawing/2014/main" id="{9C5E5722-D646-4EA5-9B53-0761F40D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8" name="AutoShape 99">
                <a:extLst>
                  <a:ext uri="{FF2B5EF4-FFF2-40B4-BE49-F238E27FC236}">
                    <a16:creationId xmlns:a16="http://schemas.microsoft.com/office/drawing/2014/main" id="{ECF47A52-C1DC-42F0-8875-2484E6AC4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3" name="Rectangle 100">
              <a:extLst>
                <a:ext uri="{FF2B5EF4-FFF2-40B4-BE49-F238E27FC236}">
                  <a16:creationId xmlns:a16="http://schemas.microsoft.com/office/drawing/2014/main" id="{F19CC48C-F5DB-421A-AB9C-58BC0510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31" name="Group 101">
              <a:extLst>
                <a:ext uri="{FF2B5EF4-FFF2-40B4-BE49-F238E27FC236}">
                  <a16:creationId xmlns:a16="http://schemas.microsoft.com/office/drawing/2014/main" id="{1AD3A27B-6F19-4997-90A6-4781220A9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>
                <a:extLst>
                  <a:ext uri="{FF2B5EF4-FFF2-40B4-BE49-F238E27FC236}">
                    <a16:creationId xmlns:a16="http://schemas.microsoft.com/office/drawing/2014/main" id="{AAA12387-BBFF-41B0-B0D4-2DDC4F900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6" name="AutoShape 103">
                <a:extLst>
                  <a:ext uri="{FF2B5EF4-FFF2-40B4-BE49-F238E27FC236}">
                    <a16:creationId xmlns:a16="http://schemas.microsoft.com/office/drawing/2014/main" id="{CB98E60C-3D44-4ED0-AC87-F8B308C0C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5" name="Rectangle 104">
              <a:extLst>
                <a:ext uri="{FF2B5EF4-FFF2-40B4-BE49-F238E27FC236}">
                  <a16:creationId xmlns:a16="http://schemas.microsoft.com/office/drawing/2014/main" id="{A84A1397-6664-45DC-B57E-A9966BF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26" name="Rectangle 105">
              <a:extLst>
                <a:ext uri="{FF2B5EF4-FFF2-40B4-BE49-F238E27FC236}">
                  <a16:creationId xmlns:a16="http://schemas.microsoft.com/office/drawing/2014/main" id="{BA38838C-8489-4E2D-B822-CD6D95E1A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34" name="Group 106">
              <a:extLst>
                <a:ext uri="{FF2B5EF4-FFF2-40B4-BE49-F238E27FC236}">
                  <a16:creationId xmlns:a16="http://schemas.microsoft.com/office/drawing/2014/main" id="{A49BA9DA-6084-44D3-9A57-275407DBA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>
                <a:extLst>
                  <a:ext uri="{FF2B5EF4-FFF2-40B4-BE49-F238E27FC236}">
                    <a16:creationId xmlns:a16="http://schemas.microsoft.com/office/drawing/2014/main" id="{EA729C07-4C42-429B-9B78-C3C2EB567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4" name="AutoShape 108">
                <a:extLst>
                  <a:ext uri="{FF2B5EF4-FFF2-40B4-BE49-F238E27FC236}">
                    <a16:creationId xmlns:a16="http://schemas.microsoft.com/office/drawing/2014/main" id="{563383F7-D601-452A-B98B-304585B1E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2435" name="Freeform 109">
              <a:extLst>
                <a:ext uri="{FF2B5EF4-FFF2-40B4-BE49-F238E27FC236}">
                  <a16:creationId xmlns:a16="http://schemas.microsoft.com/office/drawing/2014/main" id="{9782C388-5B0C-4BF4-B8AC-F6B9BB59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36" name="Group 110">
              <a:extLst>
                <a:ext uri="{FF2B5EF4-FFF2-40B4-BE49-F238E27FC236}">
                  <a16:creationId xmlns:a16="http://schemas.microsoft.com/office/drawing/2014/main" id="{75839030-1828-4D90-936D-3D39A2B0E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>
                <a:extLst>
                  <a:ext uri="{FF2B5EF4-FFF2-40B4-BE49-F238E27FC236}">
                    <a16:creationId xmlns:a16="http://schemas.microsoft.com/office/drawing/2014/main" id="{13FED7BD-F25E-4987-8CAA-B6CAF3D86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2" name="AutoShape 112">
                <a:extLst>
                  <a:ext uri="{FF2B5EF4-FFF2-40B4-BE49-F238E27FC236}">
                    <a16:creationId xmlns:a16="http://schemas.microsoft.com/office/drawing/2014/main" id="{D99E9860-9D26-4FE2-AAF3-A166AF835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30" name="Rectangle 113">
              <a:extLst>
                <a:ext uri="{FF2B5EF4-FFF2-40B4-BE49-F238E27FC236}">
                  <a16:creationId xmlns:a16="http://schemas.microsoft.com/office/drawing/2014/main" id="{B59ED86C-3A91-41CD-99DC-F2601AA3E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38" name="Freeform 114">
              <a:extLst>
                <a:ext uri="{FF2B5EF4-FFF2-40B4-BE49-F238E27FC236}">
                  <a16:creationId xmlns:a16="http://schemas.microsoft.com/office/drawing/2014/main" id="{45276256-972D-41C6-900D-63BFBE2DB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Freeform 115">
              <a:extLst>
                <a:ext uri="{FF2B5EF4-FFF2-40B4-BE49-F238E27FC236}">
                  <a16:creationId xmlns:a16="http://schemas.microsoft.com/office/drawing/2014/main" id="{E74CA0E3-0D6C-4747-A12B-0AC2EE65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Oval 116">
              <a:extLst>
                <a:ext uri="{FF2B5EF4-FFF2-40B4-BE49-F238E27FC236}">
                  <a16:creationId xmlns:a16="http://schemas.microsoft.com/office/drawing/2014/main" id="{B0E44A8C-6A70-49BD-AD9B-FC37BE4B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41" name="Freeform 117">
              <a:extLst>
                <a:ext uri="{FF2B5EF4-FFF2-40B4-BE49-F238E27FC236}">
                  <a16:creationId xmlns:a16="http://schemas.microsoft.com/office/drawing/2014/main" id="{A4DD7106-415E-41E5-8C03-4DC6AF2BE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5" name="AutoShape 118">
              <a:extLst>
                <a:ext uri="{FF2B5EF4-FFF2-40B4-BE49-F238E27FC236}">
                  <a16:creationId xmlns:a16="http://schemas.microsoft.com/office/drawing/2014/main" id="{7659DA3E-021A-40FE-8E08-AC7C69B8E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6" name="AutoShape 119">
              <a:extLst>
                <a:ext uri="{FF2B5EF4-FFF2-40B4-BE49-F238E27FC236}">
                  <a16:creationId xmlns:a16="http://schemas.microsoft.com/office/drawing/2014/main" id="{2AED05D1-915D-41BE-9316-2CDE5F61E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7" name="Oval 120">
              <a:extLst>
                <a:ext uri="{FF2B5EF4-FFF2-40B4-BE49-F238E27FC236}">
                  <a16:creationId xmlns:a16="http://schemas.microsoft.com/office/drawing/2014/main" id="{0CE33A66-AFCB-48A9-9B47-BB68F1DE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8" name="Oval 121">
              <a:extLst>
                <a:ext uri="{FF2B5EF4-FFF2-40B4-BE49-F238E27FC236}">
                  <a16:creationId xmlns:a16="http://schemas.microsoft.com/office/drawing/2014/main" id="{64845FF6-87DF-4F65-80A2-0D172C86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039" name="Oval 122">
              <a:extLst>
                <a:ext uri="{FF2B5EF4-FFF2-40B4-BE49-F238E27FC236}">
                  <a16:creationId xmlns:a16="http://schemas.microsoft.com/office/drawing/2014/main" id="{5A01CCF4-470B-4A94-BD0C-2F606B8C4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40" name="Rectangle 123">
              <a:extLst>
                <a:ext uri="{FF2B5EF4-FFF2-40B4-BE49-F238E27FC236}">
                  <a16:creationId xmlns:a16="http://schemas.microsoft.com/office/drawing/2014/main" id="{83E0866D-3BA9-4371-A821-5CF405D0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>
            <a:extLst>
              <a:ext uri="{FF2B5EF4-FFF2-40B4-BE49-F238E27FC236}">
                <a16:creationId xmlns:a16="http://schemas.microsoft.com/office/drawing/2014/main" id="{F53CB2FC-9A67-4AA9-BB04-9E009A35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6019" name="Slide Number Placeholder 6">
            <a:extLst>
              <a:ext uri="{FF2B5EF4-FFF2-40B4-BE49-F238E27FC236}">
                <a16:creationId xmlns:a16="http://schemas.microsoft.com/office/drawing/2014/main" id="{16767AE7-896D-4E4F-9D84-978F068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5DA810B-1639-450C-A25C-9EAF9F04BE86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EF49D373-E40D-454C-886A-3DD4E77E2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C5A49C83-E59E-4067-9430-0D4C7A3AF9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>
            <a:extLst>
              <a:ext uri="{FF2B5EF4-FFF2-40B4-BE49-F238E27FC236}">
                <a16:creationId xmlns:a16="http://schemas.microsoft.com/office/drawing/2014/main" id="{3B2BA7FC-CDAA-4AE3-8EB3-EE7CC465E4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03430" name="Picture 5" descr="underline_base">
            <a:extLst>
              <a:ext uri="{FF2B5EF4-FFF2-40B4-BE49-F238E27FC236}">
                <a16:creationId xmlns:a16="http://schemas.microsoft.com/office/drawing/2014/main" id="{ADE3681F-A91F-41DF-B9DF-3710E100BF8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>
            <a:extLst>
              <a:ext uri="{FF2B5EF4-FFF2-40B4-BE49-F238E27FC236}">
                <a16:creationId xmlns:a16="http://schemas.microsoft.com/office/drawing/2014/main" id="{E87828E7-C369-443B-94D4-18C1B1D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>
            <a:extLst>
              <a:ext uri="{FF2B5EF4-FFF2-40B4-BE49-F238E27FC236}">
                <a16:creationId xmlns:a16="http://schemas.microsoft.com/office/drawing/2014/main" id="{A56ABF35-61BD-403D-9EA2-599A2FE3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B0CA9DD1-0AC0-42F2-AD30-88699531AC46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90FF99C-547E-4FEE-97F3-424353DED5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</a:rPr>
              <a:t>congestion</a:t>
            </a:r>
            <a:r>
              <a:rPr lang="en-US" altLang="en-US" sz="3200">
                <a:solidFill>
                  <a:srgbClr val="CC0000"/>
                </a:solidFill>
              </a:rPr>
              <a:t>:</a:t>
            </a:r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/>
              <a:t>informally: </a:t>
            </a:r>
            <a:r>
              <a:rPr lang="ja-JP" altLang="en-US"/>
              <a:t>“</a:t>
            </a:r>
            <a:r>
              <a:rPr lang="en-US" altLang="ja-JP"/>
              <a:t>too many sources sending too much data too fast for </a:t>
            </a:r>
            <a:r>
              <a:rPr lang="en-US" altLang="ja-JP" i="1">
                <a:solidFill>
                  <a:srgbClr val="000099"/>
                </a:solidFill>
              </a:rPr>
              <a:t>network</a:t>
            </a:r>
            <a:r>
              <a:rPr lang="en-US" altLang="ja-JP"/>
              <a:t> to handle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different from flow control!</a:t>
            </a:r>
          </a:p>
          <a:p>
            <a:r>
              <a:rPr lang="en-US" altLang="en-US"/>
              <a:t>manifestations:</a:t>
            </a:r>
          </a:p>
          <a:p>
            <a:pPr lvl="1"/>
            <a:r>
              <a:rPr lang="en-US" altLang="en-US" sz="2800"/>
              <a:t>lost packets (buffer overflow at routers)</a:t>
            </a:r>
          </a:p>
          <a:p>
            <a:pPr lvl="1"/>
            <a:r>
              <a:rPr lang="en-US" altLang="en-US" sz="2800"/>
              <a:t>long delays (queueing in router buffers)</a:t>
            </a:r>
          </a:p>
          <a:p>
            <a:r>
              <a:rPr lang="en-US" altLang="en-US"/>
              <a:t>a top-10 problem!</a:t>
            </a:r>
          </a:p>
          <a:p>
            <a:endParaRPr lang="en-US" altLang="en-US" sz="2400"/>
          </a:p>
        </p:txBody>
      </p:sp>
      <p:pic>
        <p:nvPicPr>
          <p:cNvPr id="104452" name="Picture 4" descr="underline_base">
            <a:extLst>
              <a:ext uri="{FF2B5EF4-FFF2-40B4-BE49-F238E27FC236}">
                <a16:creationId xmlns:a16="http://schemas.microsoft.com/office/drawing/2014/main" id="{65101CFC-4078-40A8-901C-1526242E771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>
            <a:extLst>
              <a:ext uri="{FF2B5EF4-FFF2-40B4-BE49-F238E27FC236}">
                <a16:creationId xmlns:a16="http://schemas.microsoft.com/office/drawing/2014/main" id="{FEA6A4EB-8954-449E-A4F6-876F40EE4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Principles of congestion control</a:t>
            </a:r>
            <a:endParaRPr lang="en-US">
              <a:ea typeface="ＭＳ Ｐゴシック" charset="0"/>
              <a:cs typeface="+mj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>
            <a:extLst>
              <a:ext uri="{FF2B5EF4-FFF2-40B4-BE49-F238E27FC236}">
                <a16:creationId xmlns:a16="http://schemas.microsoft.com/office/drawing/2014/main" id="{3462BC98-AB37-4E91-9176-E9234044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8067" name="Slide Number Placeholder 6">
            <a:extLst>
              <a:ext uri="{FF2B5EF4-FFF2-40B4-BE49-F238E27FC236}">
                <a16:creationId xmlns:a16="http://schemas.microsoft.com/office/drawing/2014/main" id="{119F5812-65F2-4E41-8AB0-8B25A903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78C1192-C674-4F87-B2D9-7DF5C1BDC9F0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05475" name="Freeform 9">
            <a:extLst>
              <a:ext uri="{FF2B5EF4-FFF2-40B4-BE49-F238E27FC236}">
                <a16:creationId xmlns:a16="http://schemas.microsoft.com/office/drawing/2014/main" id="{476FC074-FFDF-4C06-8C9C-3BAC2D36CDFE}"/>
              </a:ext>
            </a:extLst>
          </p:cNvPr>
          <p:cNvSpPr>
            <a:spLocks/>
          </p:cNvSpPr>
          <p:nvPr/>
        </p:nvSpPr>
        <p:spPr bwMode="auto">
          <a:xfrm flipH="1">
            <a:off x="4232275" y="164782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76" name="Group 124">
            <a:extLst>
              <a:ext uri="{FF2B5EF4-FFF2-40B4-BE49-F238E27FC236}">
                <a16:creationId xmlns:a16="http://schemas.microsoft.com/office/drawing/2014/main" id="{404E670B-C8F2-401A-92D7-D075B6A4FB67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2344738"/>
            <a:ext cx="525463" cy="434975"/>
            <a:chOff x="-44" y="1473"/>
            <a:chExt cx="981" cy="1105"/>
          </a:xfrm>
        </p:grpSpPr>
        <p:pic>
          <p:nvPicPr>
            <p:cNvPr id="105648" name="Picture 125" descr="desktop_computer_stylized_medium">
              <a:extLst>
                <a:ext uri="{FF2B5EF4-FFF2-40B4-BE49-F238E27FC236}">
                  <a16:creationId xmlns:a16="http://schemas.microsoft.com/office/drawing/2014/main" id="{0FF6A084-AEB8-4206-BED5-260B30E86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49" name="Freeform 126">
              <a:extLst>
                <a:ext uri="{FF2B5EF4-FFF2-40B4-BE49-F238E27FC236}">
                  <a16:creationId xmlns:a16="http://schemas.microsoft.com/office/drawing/2014/main" id="{0FD3DC49-FF6B-4131-B67E-31D4BC9363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5477" name="Picture 123" descr="underline_base">
            <a:extLst>
              <a:ext uri="{FF2B5EF4-FFF2-40B4-BE49-F238E27FC236}">
                <a16:creationId xmlns:a16="http://schemas.microsoft.com/office/drawing/2014/main" id="{3851E661-E10F-4306-A6EE-5C19B7A1BB9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Freeform 3">
            <a:extLst>
              <a:ext uri="{FF2B5EF4-FFF2-40B4-BE49-F238E27FC236}">
                <a16:creationId xmlns:a16="http://schemas.microsoft.com/office/drawing/2014/main" id="{90A8C4A8-B5A1-4F31-B8BA-23A87368C374}"/>
              </a:ext>
            </a:extLst>
          </p:cNvPr>
          <p:cNvSpPr>
            <a:spLocks/>
          </p:cNvSpPr>
          <p:nvPr/>
        </p:nvSpPr>
        <p:spPr bwMode="auto">
          <a:xfrm>
            <a:off x="8216900" y="284003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9" name="Freeform 6">
            <a:extLst>
              <a:ext uri="{FF2B5EF4-FFF2-40B4-BE49-F238E27FC236}">
                <a16:creationId xmlns:a16="http://schemas.microsoft.com/office/drawing/2014/main" id="{1CCD3D55-FBC3-491D-AC46-293B36DBF63F}"/>
              </a:ext>
            </a:extLst>
          </p:cNvPr>
          <p:cNvSpPr>
            <a:spLocks/>
          </p:cNvSpPr>
          <p:nvPr/>
        </p:nvSpPr>
        <p:spPr bwMode="auto">
          <a:xfrm>
            <a:off x="8593138" y="185896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Freeform 12">
            <a:extLst>
              <a:ext uri="{FF2B5EF4-FFF2-40B4-BE49-F238E27FC236}">
                <a16:creationId xmlns:a16="http://schemas.microsoft.com/office/drawing/2014/main" id="{003A12B3-7302-45B7-B2F9-59C09BF7D97C}"/>
              </a:ext>
            </a:extLst>
          </p:cNvPr>
          <p:cNvSpPr>
            <a:spLocks/>
          </p:cNvSpPr>
          <p:nvPr/>
        </p:nvSpPr>
        <p:spPr bwMode="auto">
          <a:xfrm flipH="1">
            <a:off x="3357563" y="258921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Rectangle 14">
            <a:extLst>
              <a:ext uri="{FF2B5EF4-FFF2-40B4-BE49-F238E27FC236}">
                <a16:creationId xmlns:a16="http://schemas.microsoft.com/office/drawing/2014/main" id="{87153827-4350-4FE0-9345-765C86E46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1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88075" name="Rectangle 15">
            <a:extLst>
              <a:ext uri="{FF2B5EF4-FFF2-40B4-BE49-F238E27FC236}">
                <a16:creationId xmlns:a16="http://schemas.microsoft.com/office/drawing/2014/main" id="{BA781AE3-2592-4D7E-8AA9-0F85184938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514475"/>
            <a:ext cx="3152775" cy="1938338"/>
          </a:xfrm>
        </p:spPr>
        <p:txBody>
          <a:bodyPr/>
          <a:lstStyle/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  <a:cs typeface="+mn-cs"/>
              </a:rPr>
              <a:t>two senders, two receivers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  <a:cs typeface="+mn-cs"/>
              </a:rPr>
              <a:t>one router, infinite buffers 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  <a:cs typeface="+mn-cs"/>
              </a:rPr>
              <a:t>output link capacity: R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  <a:cs typeface="+mn-cs"/>
              </a:rPr>
              <a:t>no retransmission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  <a:cs typeface="+mn-cs"/>
            </a:endParaRPr>
          </a:p>
        </p:txBody>
      </p:sp>
      <p:sp>
        <p:nvSpPr>
          <p:cNvPr id="88076" name="Rectangle 16">
            <a:extLst>
              <a:ext uri="{FF2B5EF4-FFF2-40B4-BE49-F238E27FC236}">
                <a16:creationId xmlns:a16="http://schemas.microsoft.com/office/drawing/2014/main" id="{C4544F7E-DEE2-4AC1-A1FE-5DB5CA28EE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430338" y="5802313"/>
            <a:ext cx="3297237" cy="7842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000"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105484" name="Oval 18">
            <a:extLst>
              <a:ext uri="{FF2B5EF4-FFF2-40B4-BE49-F238E27FC236}">
                <a16:creationId xmlns:a16="http://schemas.microsoft.com/office/drawing/2014/main" id="{D0F776A6-1377-419D-9EB0-9CE8391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5" name="Line 19">
            <a:extLst>
              <a:ext uri="{FF2B5EF4-FFF2-40B4-BE49-F238E27FC236}">
                <a16:creationId xmlns:a16="http://schemas.microsoft.com/office/drawing/2014/main" id="{2C6B4E62-C4E0-483E-90EE-7E4F27DA4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20">
            <a:extLst>
              <a:ext uri="{FF2B5EF4-FFF2-40B4-BE49-F238E27FC236}">
                <a16:creationId xmlns:a16="http://schemas.microsoft.com/office/drawing/2014/main" id="{1C69CB07-A5E8-48EE-B913-57C923C06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21">
            <a:extLst>
              <a:ext uri="{FF2B5EF4-FFF2-40B4-BE49-F238E27FC236}">
                <a16:creationId xmlns:a16="http://schemas.microsoft.com/office/drawing/2014/main" id="{AB37B7D2-EB79-4BE2-BE6B-BDD73B4C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068638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88" name="Rectangle 22">
            <a:extLst>
              <a:ext uri="{FF2B5EF4-FFF2-40B4-BE49-F238E27FC236}">
                <a16:creationId xmlns:a16="http://schemas.microsoft.com/office/drawing/2014/main" id="{BBEF9C2F-A748-4A06-A745-8C8521DA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059113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89" name="Oval 23">
            <a:extLst>
              <a:ext uri="{FF2B5EF4-FFF2-40B4-BE49-F238E27FC236}">
                <a16:creationId xmlns:a16="http://schemas.microsoft.com/office/drawing/2014/main" id="{6E18BA6E-FF3F-4774-AC58-6B643851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5490" name="Group 24">
            <a:extLst>
              <a:ext uri="{FF2B5EF4-FFF2-40B4-BE49-F238E27FC236}">
                <a16:creationId xmlns:a16="http://schemas.microsoft.com/office/drawing/2014/main" id="{94F60E42-99F6-4116-A086-A875EC1C15AF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2959100"/>
            <a:ext cx="527050" cy="160338"/>
            <a:chOff x="2848" y="848"/>
            <a:chExt cx="140" cy="98"/>
          </a:xfrm>
        </p:grpSpPr>
        <p:sp>
          <p:nvSpPr>
            <p:cNvPr id="105645" name="Line 25">
              <a:extLst>
                <a:ext uri="{FF2B5EF4-FFF2-40B4-BE49-F238E27FC236}">
                  <a16:creationId xmlns:a16="http://schemas.microsoft.com/office/drawing/2014/main" id="{7AFB5572-1737-4F64-A18A-5E4DF107A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6" name="Line 26">
              <a:extLst>
                <a:ext uri="{FF2B5EF4-FFF2-40B4-BE49-F238E27FC236}">
                  <a16:creationId xmlns:a16="http://schemas.microsoft.com/office/drawing/2014/main" id="{9CC98DE3-1865-4D13-9FA1-6E21365D0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7" name="Line 27">
              <a:extLst>
                <a:ext uri="{FF2B5EF4-FFF2-40B4-BE49-F238E27FC236}">
                  <a16:creationId xmlns:a16="http://schemas.microsoft.com/office/drawing/2014/main" id="{15E74326-ACB1-4759-B02D-AC0D0384B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1" name="Group 28">
            <a:extLst>
              <a:ext uri="{FF2B5EF4-FFF2-40B4-BE49-F238E27FC236}">
                <a16:creationId xmlns:a16="http://schemas.microsoft.com/office/drawing/2014/main" id="{3BCA7CC2-A8A9-4378-B3F0-1163754421C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81688" y="2957513"/>
            <a:ext cx="527050" cy="158750"/>
            <a:chOff x="2848" y="848"/>
            <a:chExt cx="140" cy="98"/>
          </a:xfrm>
        </p:grpSpPr>
        <p:sp>
          <p:nvSpPr>
            <p:cNvPr id="105642" name="Line 29">
              <a:extLst>
                <a:ext uri="{FF2B5EF4-FFF2-40B4-BE49-F238E27FC236}">
                  <a16:creationId xmlns:a16="http://schemas.microsoft.com/office/drawing/2014/main" id="{69663D8B-7F6F-4381-BEAF-85366E3B1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3" name="Line 30">
              <a:extLst>
                <a:ext uri="{FF2B5EF4-FFF2-40B4-BE49-F238E27FC236}">
                  <a16:creationId xmlns:a16="http://schemas.microsoft.com/office/drawing/2014/main" id="{CADF0AED-19F7-43E6-AF0A-C020F5DA6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4" name="Line 31">
              <a:extLst>
                <a:ext uri="{FF2B5EF4-FFF2-40B4-BE49-F238E27FC236}">
                  <a16:creationId xmlns:a16="http://schemas.microsoft.com/office/drawing/2014/main" id="{E17A4E41-9DD4-4D5D-933F-4DA285D28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Text Box 32">
            <a:extLst>
              <a:ext uri="{FF2B5EF4-FFF2-40B4-BE49-F238E27FC236}">
                <a16:creationId xmlns:a16="http://schemas.microsoft.com/office/drawing/2014/main" id="{FDF4972D-E1F9-4DD4-A6BB-D15E1689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chemeClr val="tx2"/>
                </a:solidFill>
                <a:latin typeface="Arial" panose="020B0604020202020204" pitchFamily="34" charset="0"/>
              </a:rPr>
              <a:t>unlimited shared output link buffers</a:t>
            </a:r>
          </a:p>
        </p:txBody>
      </p:sp>
      <p:sp>
        <p:nvSpPr>
          <p:cNvPr id="105493" name="Line 33">
            <a:extLst>
              <a:ext uri="{FF2B5EF4-FFF2-40B4-BE49-F238E27FC236}">
                <a16:creationId xmlns:a16="http://schemas.microsoft.com/office/drawing/2014/main" id="{59EA36FA-A36B-4965-9F21-098FCDFB8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961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4" name="Line 34">
            <a:extLst>
              <a:ext uri="{FF2B5EF4-FFF2-40B4-BE49-F238E27FC236}">
                <a16:creationId xmlns:a16="http://schemas.microsoft.com/office/drawing/2014/main" id="{067F7C6A-6EB3-45C2-8BDD-CB6ED97E2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5388" y="272256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5" name="Group 35">
            <a:extLst>
              <a:ext uri="{FF2B5EF4-FFF2-40B4-BE49-F238E27FC236}">
                <a16:creationId xmlns:a16="http://schemas.microsoft.com/office/drawing/2014/main" id="{6A02C4CD-00E3-4CF3-9870-D5C42DB1AA45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03388"/>
            <a:ext cx="650875" cy="904875"/>
            <a:chOff x="12762" y="10336"/>
            <a:chExt cx="1027" cy="1700"/>
          </a:xfrm>
        </p:grpSpPr>
        <p:sp>
          <p:nvSpPr>
            <p:cNvPr id="105636" name="Rectangle 36">
              <a:extLst>
                <a:ext uri="{FF2B5EF4-FFF2-40B4-BE49-F238E27FC236}">
                  <a16:creationId xmlns:a16="http://schemas.microsoft.com/office/drawing/2014/main" id="{E3246770-CCEC-4DF0-BB80-27210F09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37" name="Rectangle 37">
              <a:extLst>
                <a:ext uri="{FF2B5EF4-FFF2-40B4-BE49-F238E27FC236}">
                  <a16:creationId xmlns:a16="http://schemas.microsoft.com/office/drawing/2014/main" id="{D0E4C9B9-0CDC-48E1-A40E-FFFDCF6B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38" name="Line 38">
              <a:extLst>
                <a:ext uri="{FF2B5EF4-FFF2-40B4-BE49-F238E27FC236}">
                  <a16:creationId xmlns:a16="http://schemas.microsoft.com/office/drawing/2014/main" id="{03024CAE-7B2F-4DAA-BCC5-55A7784EF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9" name="Line 39">
              <a:extLst>
                <a:ext uri="{FF2B5EF4-FFF2-40B4-BE49-F238E27FC236}">
                  <a16:creationId xmlns:a16="http://schemas.microsoft.com/office/drawing/2014/main" id="{2512C693-11B7-428E-9C23-0D9365C7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0" name="Line 40">
              <a:extLst>
                <a:ext uri="{FF2B5EF4-FFF2-40B4-BE49-F238E27FC236}">
                  <a16:creationId xmlns:a16="http://schemas.microsoft.com/office/drawing/2014/main" id="{BBCD3ED2-183C-4B6E-917B-206537F58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1" name="Line 41">
              <a:extLst>
                <a:ext uri="{FF2B5EF4-FFF2-40B4-BE49-F238E27FC236}">
                  <a16:creationId xmlns:a16="http://schemas.microsoft.com/office/drawing/2014/main" id="{937C25DA-6FEF-4F9A-88B5-0D905646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96" name="Text Box 42">
            <a:extLst>
              <a:ext uri="{FF2B5EF4-FFF2-40B4-BE49-F238E27FC236}">
                <a16:creationId xmlns:a16="http://schemas.microsoft.com/office/drawing/2014/main" id="{F8269CE0-973A-4DB6-99A8-95F74B89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97" name="Text Box 43">
            <a:extLst>
              <a:ext uri="{FF2B5EF4-FFF2-40B4-BE49-F238E27FC236}">
                <a16:creationId xmlns:a16="http://schemas.microsoft.com/office/drawing/2014/main" id="{A9589CF4-C025-4713-ADDB-96B724DF8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136650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original data: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baseline="-2500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05498" name="Line 44">
            <a:extLst>
              <a:ext uri="{FF2B5EF4-FFF2-40B4-BE49-F238E27FC236}">
                <a16:creationId xmlns:a16="http://schemas.microsoft.com/office/drawing/2014/main" id="{9BD22B09-009A-43F4-AC4B-783A3ED45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357981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9" name="Group 45">
            <a:extLst>
              <a:ext uri="{FF2B5EF4-FFF2-40B4-BE49-F238E27FC236}">
                <a16:creationId xmlns:a16="http://schemas.microsoft.com/office/drawing/2014/main" id="{84827EB7-9C49-480E-8584-A4659783C7A5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2598738"/>
            <a:ext cx="650875" cy="904875"/>
            <a:chOff x="12762" y="10336"/>
            <a:chExt cx="1027" cy="1700"/>
          </a:xfrm>
        </p:grpSpPr>
        <p:sp>
          <p:nvSpPr>
            <p:cNvPr id="105630" name="Rectangle 46">
              <a:extLst>
                <a:ext uri="{FF2B5EF4-FFF2-40B4-BE49-F238E27FC236}">
                  <a16:creationId xmlns:a16="http://schemas.microsoft.com/office/drawing/2014/main" id="{6A9C4582-996D-4A6B-844C-DA8AFFC2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31" name="Rectangle 47">
              <a:extLst>
                <a:ext uri="{FF2B5EF4-FFF2-40B4-BE49-F238E27FC236}">
                  <a16:creationId xmlns:a16="http://schemas.microsoft.com/office/drawing/2014/main" id="{1E6B15BF-33ED-4F0B-82DD-FBFAB0891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32" name="Line 48">
              <a:extLst>
                <a:ext uri="{FF2B5EF4-FFF2-40B4-BE49-F238E27FC236}">
                  <a16:creationId xmlns:a16="http://schemas.microsoft.com/office/drawing/2014/main" id="{61697692-AC80-4449-BF64-5C9A69810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3" name="Line 49">
              <a:extLst>
                <a:ext uri="{FF2B5EF4-FFF2-40B4-BE49-F238E27FC236}">
                  <a16:creationId xmlns:a16="http://schemas.microsoft.com/office/drawing/2014/main" id="{98510A6A-3DAD-4D39-B40C-A0C68AA01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4" name="Line 50">
              <a:extLst>
                <a:ext uri="{FF2B5EF4-FFF2-40B4-BE49-F238E27FC236}">
                  <a16:creationId xmlns:a16="http://schemas.microsoft.com/office/drawing/2014/main" id="{4E635509-1EF9-4810-9FB6-70566731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5" name="Line 51">
              <a:extLst>
                <a:ext uri="{FF2B5EF4-FFF2-40B4-BE49-F238E27FC236}">
                  <a16:creationId xmlns:a16="http://schemas.microsoft.com/office/drawing/2014/main" id="{6ADC7F7E-041C-4CD1-A3EC-F2E38323C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0" name="Text Box 52">
            <a:extLst>
              <a:ext uri="{FF2B5EF4-FFF2-40B4-BE49-F238E27FC236}">
                <a16:creationId xmlns:a16="http://schemas.microsoft.com/office/drawing/2014/main" id="{55A3A11A-A097-41B0-84D0-30964057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5501" name="Line 53">
            <a:extLst>
              <a:ext uri="{FF2B5EF4-FFF2-40B4-BE49-F238E27FC236}">
                <a16:creationId xmlns:a16="http://schemas.microsoft.com/office/drawing/2014/main" id="{37288B7C-835F-432F-B686-C579FEC5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5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2" name="Line 54">
            <a:extLst>
              <a:ext uri="{FF2B5EF4-FFF2-40B4-BE49-F238E27FC236}">
                <a16:creationId xmlns:a16="http://schemas.microsoft.com/office/drawing/2014/main" id="{159CCAA4-2F70-4241-BB88-13785B4C1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4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3" name="Line 55">
            <a:extLst>
              <a:ext uri="{FF2B5EF4-FFF2-40B4-BE49-F238E27FC236}">
                <a16:creationId xmlns:a16="http://schemas.microsoft.com/office/drawing/2014/main" id="{785595FE-6B32-4F3D-A861-C9F0478F27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846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57">
            <a:extLst>
              <a:ext uri="{FF2B5EF4-FFF2-40B4-BE49-F238E27FC236}">
                <a16:creationId xmlns:a16="http://schemas.microsoft.com/office/drawing/2014/main" id="{7CABE72C-28B6-4C3F-8266-16F45B12F4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2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05" name="Group 58">
            <a:extLst>
              <a:ext uri="{FF2B5EF4-FFF2-40B4-BE49-F238E27FC236}">
                <a16:creationId xmlns:a16="http://schemas.microsoft.com/office/drawing/2014/main" id="{8BF560CE-A97A-4A70-9376-173FFA97EA06}"/>
              </a:ext>
            </a:extLst>
          </p:cNvPr>
          <p:cNvGrpSpPr>
            <a:grpSpLocks/>
          </p:cNvGrpSpPr>
          <p:nvPr/>
        </p:nvGrpSpPr>
        <p:grpSpPr bwMode="auto">
          <a:xfrm>
            <a:off x="7954963" y="1808163"/>
            <a:ext cx="650875" cy="904875"/>
            <a:chOff x="12762" y="10336"/>
            <a:chExt cx="1027" cy="1700"/>
          </a:xfrm>
        </p:grpSpPr>
        <p:sp>
          <p:nvSpPr>
            <p:cNvPr id="105624" name="Rectangle 59">
              <a:extLst>
                <a:ext uri="{FF2B5EF4-FFF2-40B4-BE49-F238E27FC236}">
                  <a16:creationId xmlns:a16="http://schemas.microsoft.com/office/drawing/2014/main" id="{95DFDB78-ADB0-4444-98F8-D7B621F4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25" name="Rectangle 60">
              <a:extLst>
                <a:ext uri="{FF2B5EF4-FFF2-40B4-BE49-F238E27FC236}">
                  <a16:creationId xmlns:a16="http://schemas.microsoft.com/office/drawing/2014/main" id="{A8B15A41-064E-4990-A4AB-C1E71E463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26" name="Line 61">
              <a:extLst>
                <a:ext uri="{FF2B5EF4-FFF2-40B4-BE49-F238E27FC236}">
                  <a16:creationId xmlns:a16="http://schemas.microsoft.com/office/drawing/2014/main" id="{3EA64AC2-FCC4-4A1A-B448-F560DB1C3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7" name="Line 62">
              <a:extLst>
                <a:ext uri="{FF2B5EF4-FFF2-40B4-BE49-F238E27FC236}">
                  <a16:creationId xmlns:a16="http://schemas.microsoft.com/office/drawing/2014/main" id="{1374D6B3-D7B3-4ECC-A37C-BE7B95525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8" name="Line 63">
              <a:extLst>
                <a:ext uri="{FF2B5EF4-FFF2-40B4-BE49-F238E27FC236}">
                  <a16:creationId xmlns:a16="http://schemas.microsoft.com/office/drawing/2014/main" id="{A5B1515B-DC39-40FC-9CFA-3613FE0D1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9" name="Line 64">
              <a:extLst>
                <a:ext uri="{FF2B5EF4-FFF2-40B4-BE49-F238E27FC236}">
                  <a16:creationId xmlns:a16="http://schemas.microsoft.com/office/drawing/2014/main" id="{14ACC0E6-DA5A-429A-B601-EED2CE84D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6" name="Group 65">
            <a:extLst>
              <a:ext uri="{FF2B5EF4-FFF2-40B4-BE49-F238E27FC236}">
                <a16:creationId xmlns:a16="http://schemas.microsoft.com/office/drawing/2014/main" id="{0999114F-EE85-42E1-8DD1-99554A7C4CCE}"/>
              </a:ext>
            </a:extLst>
          </p:cNvPr>
          <p:cNvGrpSpPr>
            <a:grpSpLocks/>
          </p:cNvGrpSpPr>
          <p:nvPr/>
        </p:nvGrpSpPr>
        <p:grpSpPr bwMode="auto">
          <a:xfrm>
            <a:off x="7573963" y="2825750"/>
            <a:ext cx="650875" cy="906463"/>
            <a:chOff x="12762" y="10336"/>
            <a:chExt cx="1027" cy="1700"/>
          </a:xfrm>
        </p:grpSpPr>
        <p:sp>
          <p:nvSpPr>
            <p:cNvPr id="105618" name="Rectangle 66">
              <a:extLst>
                <a:ext uri="{FF2B5EF4-FFF2-40B4-BE49-F238E27FC236}">
                  <a16:creationId xmlns:a16="http://schemas.microsoft.com/office/drawing/2014/main" id="{90ABF36F-C772-471B-B1D6-923347A7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19" name="Rectangle 67">
              <a:extLst>
                <a:ext uri="{FF2B5EF4-FFF2-40B4-BE49-F238E27FC236}">
                  <a16:creationId xmlns:a16="http://schemas.microsoft.com/office/drawing/2014/main" id="{A2DE0795-3B31-4E98-81EC-E0B5DF972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20" name="Line 68">
              <a:extLst>
                <a:ext uri="{FF2B5EF4-FFF2-40B4-BE49-F238E27FC236}">
                  <a16:creationId xmlns:a16="http://schemas.microsoft.com/office/drawing/2014/main" id="{0F89672E-F235-473F-8FE0-403F0BF85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1" name="Line 69">
              <a:extLst>
                <a:ext uri="{FF2B5EF4-FFF2-40B4-BE49-F238E27FC236}">
                  <a16:creationId xmlns:a16="http://schemas.microsoft.com/office/drawing/2014/main" id="{81C27EA6-E8A8-4DCB-B038-0080848A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2" name="Line 70">
              <a:extLst>
                <a:ext uri="{FF2B5EF4-FFF2-40B4-BE49-F238E27FC236}">
                  <a16:creationId xmlns:a16="http://schemas.microsoft.com/office/drawing/2014/main" id="{F073443A-7A66-4822-A16A-992B3AD1E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3" name="Line 71">
              <a:extLst>
                <a:ext uri="{FF2B5EF4-FFF2-40B4-BE49-F238E27FC236}">
                  <a16:creationId xmlns:a16="http://schemas.microsoft.com/office/drawing/2014/main" id="{D3E03D21-DC6A-4CE4-A0F0-A7282432E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7" name="Oval 72">
            <a:extLst>
              <a:ext uri="{FF2B5EF4-FFF2-40B4-BE49-F238E27FC236}">
                <a16:creationId xmlns:a16="http://schemas.microsoft.com/office/drawing/2014/main" id="{435FD0D3-D72A-412B-B66F-79B3840C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7605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8" name="Oval 73">
            <a:extLst>
              <a:ext uri="{FF2B5EF4-FFF2-40B4-BE49-F238E27FC236}">
                <a16:creationId xmlns:a16="http://schemas.microsoft.com/office/drawing/2014/main" id="{F746B1B0-0CFE-4FB4-B123-008B32F5D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6368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9" name="Line 74">
            <a:extLst>
              <a:ext uri="{FF2B5EF4-FFF2-40B4-BE49-F238E27FC236}">
                <a16:creationId xmlns:a16="http://schemas.microsoft.com/office/drawing/2014/main" id="{227550A2-A445-4B80-8403-1EA8E803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1539875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0" name="Text Box 75">
            <a:extLst>
              <a:ext uri="{FF2B5EF4-FFF2-40B4-BE49-F238E27FC236}">
                <a16:creationId xmlns:a16="http://schemas.microsoft.com/office/drawing/2014/main" id="{9784113C-16A7-4BAE-9237-654C7561F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throughput:</a:t>
            </a:r>
            <a:r>
              <a:rPr lang="en-US" altLang="en-US" sz="240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out</a:t>
            </a:r>
            <a:endParaRPr lang="en-US" altLang="en-US" sz="24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5511" name="Line 76">
            <a:extLst>
              <a:ext uri="{FF2B5EF4-FFF2-40B4-BE49-F238E27FC236}">
                <a16:creationId xmlns:a16="http://schemas.microsoft.com/office/drawing/2014/main" id="{CDAE3382-F62A-43B1-8BBC-FD7253A23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8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2" name="Line 77">
            <a:extLst>
              <a:ext uri="{FF2B5EF4-FFF2-40B4-BE49-F238E27FC236}">
                <a16:creationId xmlns:a16="http://schemas.microsoft.com/office/drawing/2014/main" id="{681FA440-759A-48E6-9E8B-21F5BF6472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4613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3" name="Group 78">
            <a:extLst>
              <a:ext uri="{FF2B5EF4-FFF2-40B4-BE49-F238E27FC236}">
                <a16:creationId xmlns:a16="http://schemas.microsoft.com/office/drawing/2014/main" id="{F839FFBB-9333-4F2E-83CB-382950C549B9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2989263"/>
            <a:ext cx="673100" cy="266700"/>
            <a:chOff x="10808" y="10250"/>
            <a:chExt cx="1018" cy="403"/>
          </a:xfrm>
        </p:grpSpPr>
        <p:sp>
          <p:nvSpPr>
            <p:cNvPr id="105607" name="Rectangle 79">
              <a:extLst>
                <a:ext uri="{FF2B5EF4-FFF2-40B4-BE49-F238E27FC236}">
                  <a16:creationId xmlns:a16="http://schemas.microsoft.com/office/drawing/2014/main" id="{60105825-4E7E-42BA-842F-139584150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08" name="Freeform 80">
              <a:extLst>
                <a:ext uri="{FF2B5EF4-FFF2-40B4-BE49-F238E27FC236}">
                  <a16:creationId xmlns:a16="http://schemas.microsoft.com/office/drawing/2014/main" id="{F44D789A-7853-47A5-B4B0-8D4982704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29 w 855"/>
                <a:gd name="T3" fmla="*/ 0 h 390"/>
                <a:gd name="T4" fmla="*/ 29 w 855"/>
                <a:gd name="T5" fmla="*/ 257 h 390"/>
                <a:gd name="T6" fmla="*/ 1 w 855"/>
                <a:gd name="T7" fmla="*/ 257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9" name="Line 81">
              <a:extLst>
                <a:ext uri="{FF2B5EF4-FFF2-40B4-BE49-F238E27FC236}">
                  <a16:creationId xmlns:a16="http://schemas.microsoft.com/office/drawing/2014/main" id="{9F4A93DC-66FE-47CF-9947-9349EC930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0" name="Line 82">
              <a:extLst>
                <a:ext uri="{FF2B5EF4-FFF2-40B4-BE49-F238E27FC236}">
                  <a16:creationId xmlns:a16="http://schemas.microsoft.com/office/drawing/2014/main" id="{4F4C8F00-4D1C-4681-9DBE-96045AE13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1" name="Line 83">
              <a:extLst>
                <a:ext uri="{FF2B5EF4-FFF2-40B4-BE49-F238E27FC236}">
                  <a16:creationId xmlns:a16="http://schemas.microsoft.com/office/drawing/2014/main" id="{7BE52FCA-8B62-47C9-B051-22A87BBA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2" name="Line 84">
              <a:extLst>
                <a:ext uri="{FF2B5EF4-FFF2-40B4-BE49-F238E27FC236}">
                  <a16:creationId xmlns:a16="http://schemas.microsoft.com/office/drawing/2014/main" id="{C437CCBA-FACC-41C1-A122-18112DB4B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3" name="Line 85">
              <a:extLst>
                <a:ext uri="{FF2B5EF4-FFF2-40B4-BE49-F238E27FC236}">
                  <a16:creationId xmlns:a16="http://schemas.microsoft.com/office/drawing/2014/main" id="{B488A7FF-9935-4F83-9D5E-6D7CA98B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4" name="Line 86">
              <a:extLst>
                <a:ext uri="{FF2B5EF4-FFF2-40B4-BE49-F238E27FC236}">
                  <a16:creationId xmlns:a16="http://schemas.microsoft.com/office/drawing/2014/main" id="{A8C1957B-7076-4E4C-A4EB-D5CF6C3BF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Line 87">
              <a:extLst>
                <a:ext uri="{FF2B5EF4-FFF2-40B4-BE49-F238E27FC236}">
                  <a16:creationId xmlns:a16="http://schemas.microsoft.com/office/drawing/2014/main" id="{8DD3F51C-9422-47CD-95E2-815C30EB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6" name="Line 88">
              <a:extLst>
                <a:ext uri="{FF2B5EF4-FFF2-40B4-BE49-F238E27FC236}">
                  <a16:creationId xmlns:a16="http://schemas.microsoft.com/office/drawing/2014/main" id="{47494E41-2B14-4FA3-A0D3-069ABD5B1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7" name="Line 89">
              <a:extLst>
                <a:ext uri="{FF2B5EF4-FFF2-40B4-BE49-F238E27FC236}">
                  <a16:creationId xmlns:a16="http://schemas.microsoft.com/office/drawing/2014/main" id="{315FBF06-5218-494D-ABDF-9D17DC515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14" name="Freeform 90">
            <a:extLst>
              <a:ext uri="{FF2B5EF4-FFF2-40B4-BE49-F238E27FC236}">
                <a16:creationId xmlns:a16="http://schemas.microsoft.com/office/drawing/2014/main" id="{8605D212-538D-471D-BB50-941396F5678B}"/>
              </a:ext>
            </a:extLst>
          </p:cNvPr>
          <p:cNvSpPr>
            <a:spLocks/>
          </p:cNvSpPr>
          <p:nvPr/>
        </p:nvSpPr>
        <p:spPr bwMode="auto">
          <a:xfrm>
            <a:off x="3900488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5" name="Freeform 91">
            <a:extLst>
              <a:ext uri="{FF2B5EF4-FFF2-40B4-BE49-F238E27FC236}">
                <a16:creationId xmlns:a16="http://schemas.microsoft.com/office/drawing/2014/main" id="{314EDCB2-CBD0-4C08-BF80-BA7B31B8EB88}"/>
              </a:ext>
            </a:extLst>
          </p:cNvPr>
          <p:cNvSpPr>
            <a:spLocks/>
          </p:cNvSpPr>
          <p:nvPr/>
        </p:nvSpPr>
        <p:spPr bwMode="auto">
          <a:xfrm>
            <a:off x="4843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6" name="Group 107">
            <a:extLst>
              <a:ext uri="{FF2B5EF4-FFF2-40B4-BE49-F238E27FC236}">
                <a16:creationId xmlns:a16="http://schemas.microsoft.com/office/drawing/2014/main" id="{7B8381C5-FD42-4C31-9A09-685DAD1464EF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4102100"/>
            <a:ext cx="2333625" cy="1701800"/>
            <a:chOff x="837" y="2465"/>
            <a:chExt cx="1470" cy="1072"/>
          </a:xfrm>
        </p:grpSpPr>
        <p:sp>
          <p:nvSpPr>
            <p:cNvPr id="88189" name="Line 94">
              <a:extLst>
                <a:ext uri="{FF2B5EF4-FFF2-40B4-BE49-F238E27FC236}">
                  <a16:creationId xmlns:a16="http://schemas.microsoft.com/office/drawing/2014/main" id="{F94B23E9-9ACE-46CA-B022-050D0C662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0" name="Line 95">
              <a:extLst>
                <a:ext uri="{FF2B5EF4-FFF2-40B4-BE49-F238E27FC236}">
                  <a16:creationId xmlns:a16="http://schemas.microsoft.com/office/drawing/2014/main" id="{552FC033-4B59-4DDA-BF16-7FB7D006B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1" name="Line 96">
              <a:extLst>
                <a:ext uri="{FF2B5EF4-FFF2-40B4-BE49-F238E27FC236}">
                  <a16:creationId xmlns:a16="http://schemas.microsoft.com/office/drawing/2014/main" id="{8CDAA2C3-76EB-483A-997F-F824D2932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99" name="Freeform 97">
              <a:extLst>
                <a:ext uri="{FF2B5EF4-FFF2-40B4-BE49-F238E27FC236}">
                  <a16:creationId xmlns:a16="http://schemas.microsoft.com/office/drawing/2014/main" id="{E0D7D617-9003-4113-9654-FBDA11605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93" name="Line 98">
              <a:extLst>
                <a:ext uri="{FF2B5EF4-FFF2-40B4-BE49-F238E27FC236}">
                  <a16:creationId xmlns:a16="http://schemas.microsoft.com/office/drawing/2014/main" id="{1602A8C6-35B0-42F1-93A1-306841AD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4" name="Line 99">
              <a:extLst>
                <a:ext uri="{FF2B5EF4-FFF2-40B4-BE49-F238E27FC236}">
                  <a16:creationId xmlns:a16="http://schemas.microsoft.com/office/drawing/2014/main" id="{CA75625A-408A-4AA4-AE4B-DFB8191D8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5" name="Text Box 100">
              <a:extLst>
                <a:ext uri="{FF2B5EF4-FFF2-40B4-BE49-F238E27FC236}">
                  <a16:creationId xmlns:a16="http://schemas.microsoft.com/office/drawing/2014/main" id="{179360CE-B472-4163-93B6-92D66FEC0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R/2</a:t>
              </a:r>
            </a:p>
          </p:txBody>
        </p:sp>
        <p:sp>
          <p:nvSpPr>
            <p:cNvPr id="88196" name="Text Box 101">
              <a:extLst>
                <a:ext uri="{FF2B5EF4-FFF2-40B4-BE49-F238E27FC236}">
                  <a16:creationId xmlns:a16="http://schemas.microsoft.com/office/drawing/2014/main" id="{65A26CEF-4466-4780-A188-57DF1554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R/2</a:t>
              </a:r>
            </a:p>
          </p:txBody>
        </p:sp>
        <p:sp>
          <p:nvSpPr>
            <p:cNvPr id="88197" name="Text Box 102">
              <a:extLst>
                <a:ext uri="{FF2B5EF4-FFF2-40B4-BE49-F238E27FC236}">
                  <a16:creationId xmlns:a16="http://schemas.microsoft.com/office/drawing/2014/main" id="{093112AD-F467-4C59-8DE6-91DFCFC0F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34" y="2840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</a:rPr>
                <a:t>l</a:t>
              </a:r>
              <a:r>
                <a:rPr lang="en-US" sz="2000" baseline="-25000">
                  <a:latin typeface="Arial" charset="0"/>
                </a:rPr>
                <a:t>out</a:t>
              </a:r>
            </a:p>
          </p:txBody>
        </p:sp>
        <p:sp>
          <p:nvSpPr>
            <p:cNvPr id="88198" name="Text Box 103">
              <a:extLst>
                <a:ext uri="{FF2B5EF4-FFF2-40B4-BE49-F238E27FC236}">
                  <a16:creationId xmlns:a16="http://schemas.microsoft.com/office/drawing/2014/main" id="{324D1DEB-6BFC-4D41-9623-9F47E42D1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</a:rPr>
                <a:t>l</a:t>
              </a:r>
              <a:r>
                <a:rPr lang="en-US" sz="2000" baseline="-25000">
                  <a:latin typeface="Arial" charset="0"/>
                </a:rPr>
                <a:t>in</a:t>
              </a:r>
            </a:p>
          </p:txBody>
        </p:sp>
        <p:sp>
          <p:nvSpPr>
            <p:cNvPr id="88199" name="Line 106">
              <a:extLst>
                <a:ext uri="{FF2B5EF4-FFF2-40B4-BE49-F238E27FC236}">
                  <a16:creationId xmlns:a16="http://schemas.microsoft.com/office/drawing/2014/main" id="{3CA9AF43-FCB0-4AC5-B2BC-E5A5702DA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5517" name="Group 120">
            <a:extLst>
              <a:ext uri="{FF2B5EF4-FFF2-40B4-BE49-F238E27FC236}">
                <a16:creationId xmlns:a16="http://schemas.microsoft.com/office/drawing/2014/main" id="{69DCBFCB-AE2F-4B6E-BA93-CC08AE0F586D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4000500"/>
            <a:ext cx="1871662" cy="1804988"/>
            <a:chOff x="4188" y="2667"/>
            <a:chExt cx="1179" cy="1137"/>
          </a:xfrm>
        </p:grpSpPr>
        <p:sp>
          <p:nvSpPr>
            <p:cNvPr id="88181" name="Line 109">
              <a:extLst>
                <a:ext uri="{FF2B5EF4-FFF2-40B4-BE49-F238E27FC236}">
                  <a16:creationId xmlns:a16="http://schemas.microsoft.com/office/drawing/2014/main" id="{C2CB80B3-1D9F-4EE4-9916-632FB108D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2" name="Line 110">
              <a:extLst>
                <a:ext uri="{FF2B5EF4-FFF2-40B4-BE49-F238E27FC236}">
                  <a16:creationId xmlns:a16="http://schemas.microsoft.com/office/drawing/2014/main" id="{454376E6-AD08-4C89-BF1F-40E80C7FA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3" name="Line 111">
              <a:extLst>
                <a:ext uri="{FF2B5EF4-FFF2-40B4-BE49-F238E27FC236}">
                  <a16:creationId xmlns:a16="http://schemas.microsoft.com/office/drawing/2014/main" id="{541D4580-3238-4175-97C5-1C5B3E4E9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91" name="Freeform 112">
              <a:extLst>
                <a:ext uri="{FF2B5EF4-FFF2-40B4-BE49-F238E27FC236}">
                  <a16:creationId xmlns:a16="http://schemas.microsoft.com/office/drawing/2014/main" id="{45D18FF2-2C0D-4228-B427-E9FE180C0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85" name="Line 114">
              <a:extLst>
                <a:ext uri="{FF2B5EF4-FFF2-40B4-BE49-F238E27FC236}">
                  <a16:creationId xmlns:a16="http://schemas.microsoft.com/office/drawing/2014/main" id="{2479A655-84B9-4BAF-9C66-226B8F26A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6" name="Text Box 116">
              <a:extLst>
                <a:ext uri="{FF2B5EF4-FFF2-40B4-BE49-F238E27FC236}">
                  <a16:creationId xmlns:a16="http://schemas.microsoft.com/office/drawing/2014/main" id="{A8335759-66C7-43EC-819A-A7215FC0A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R/2</a:t>
              </a:r>
            </a:p>
          </p:txBody>
        </p:sp>
        <p:sp>
          <p:nvSpPr>
            <p:cNvPr id="88187" name="Text Box 117">
              <a:extLst>
                <a:ext uri="{FF2B5EF4-FFF2-40B4-BE49-F238E27FC236}">
                  <a16:creationId xmlns:a16="http://schemas.microsoft.com/office/drawing/2014/main" id="{3F0C40C9-3C26-4ECA-A578-28679728E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67" y="3099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Arial" charset="0"/>
                </a:rPr>
                <a:t>delay</a:t>
              </a:r>
              <a:endParaRPr lang="en-US" sz="2000" baseline="-25000">
                <a:latin typeface="Arial" charset="0"/>
              </a:endParaRPr>
            </a:p>
          </p:txBody>
        </p:sp>
        <p:sp>
          <p:nvSpPr>
            <p:cNvPr id="88188" name="Text Box 118">
              <a:extLst>
                <a:ext uri="{FF2B5EF4-FFF2-40B4-BE49-F238E27FC236}">
                  <a16:creationId xmlns:a16="http://schemas.microsoft.com/office/drawing/2014/main" id="{E23782A6-B9B8-4F4A-8384-A6EDD378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</a:rPr>
                <a:t>l</a:t>
              </a:r>
              <a:r>
                <a:rPr lang="en-US" sz="2000" baseline="-25000">
                  <a:latin typeface="Arial" charset="0"/>
                </a:rPr>
                <a:t>in</a:t>
              </a:r>
            </a:p>
          </p:txBody>
        </p:sp>
      </p:grpSp>
      <p:sp>
        <p:nvSpPr>
          <p:cNvPr id="88111" name="Rectangle 121">
            <a:extLst>
              <a:ext uri="{FF2B5EF4-FFF2-40B4-BE49-F238E27FC236}">
                <a16:creationId xmlns:a16="http://schemas.microsoft.com/office/drawing/2014/main" id="{D3BECF2B-EA51-4286-B398-CDD13D45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5786438"/>
            <a:ext cx="36036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large delays as arrival rate, </a:t>
            </a:r>
            <a:r>
              <a:rPr lang="en-US" sz="2000">
                <a:latin typeface="Symbol" charset="0"/>
                <a:ea typeface="ＭＳ Ｐゴシック" charset="0"/>
              </a:rPr>
              <a:t>l</a:t>
            </a:r>
            <a:r>
              <a:rPr lang="en-US" sz="2000" baseline="-25000">
                <a:latin typeface="Gill Sans MT" charset="0"/>
                <a:ea typeface="ＭＳ Ｐゴシック" charset="0"/>
              </a:rPr>
              <a:t>in</a:t>
            </a:r>
            <a:r>
              <a:rPr lang="en-US" sz="2000">
                <a:latin typeface="Gill Sans MT" charset="0"/>
                <a:ea typeface="ＭＳ Ｐゴシック" charset="0"/>
              </a:rPr>
              <a:t>, approaches capacity</a:t>
            </a:r>
          </a:p>
        </p:txBody>
      </p:sp>
      <p:grpSp>
        <p:nvGrpSpPr>
          <p:cNvPr id="105519" name="Group 127">
            <a:extLst>
              <a:ext uri="{FF2B5EF4-FFF2-40B4-BE49-F238E27FC236}">
                <a16:creationId xmlns:a16="http://schemas.microsoft.com/office/drawing/2014/main" id="{EAE9649A-DF74-4500-A696-EDAB746A3799}"/>
              </a:ext>
            </a:extLst>
          </p:cNvPr>
          <p:cNvGrpSpPr>
            <a:grpSpLocks/>
          </p:cNvGrpSpPr>
          <p:nvPr/>
        </p:nvGrpSpPr>
        <p:grpSpPr bwMode="auto">
          <a:xfrm>
            <a:off x="8693150" y="2430463"/>
            <a:ext cx="231775" cy="441325"/>
            <a:chOff x="4140" y="429"/>
            <a:chExt cx="1425" cy="2396"/>
          </a:xfrm>
        </p:grpSpPr>
        <p:sp>
          <p:nvSpPr>
            <p:cNvPr id="105556" name="Freeform 128">
              <a:extLst>
                <a:ext uri="{FF2B5EF4-FFF2-40B4-BE49-F238E27FC236}">
                  <a16:creationId xmlns:a16="http://schemas.microsoft.com/office/drawing/2014/main" id="{3557CB51-49AB-4C15-88C9-3D1993E33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Rectangle 129">
              <a:extLst>
                <a:ext uri="{FF2B5EF4-FFF2-40B4-BE49-F238E27FC236}">
                  <a16:creationId xmlns:a16="http://schemas.microsoft.com/office/drawing/2014/main" id="{554AA079-6C36-455B-B1E3-722C6417F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58" name="Freeform 130">
              <a:extLst>
                <a:ext uri="{FF2B5EF4-FFF2-40B4-BE49-F238E27FC236}">
                  <a16:creationId xmlns:a16="http://schemas.microsoft.com/office/drawing/2014/main" id="{AD2EA6BC-5BC1-4691-9A42-A71D57A2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59" name="Freeform 131">
              <a:extLst>
                <a:ext uri="{FF2B5EF4-FFF2-40B4-BE49-F238E27FC236}">
                  <a16:creationId xmlns:a16="http://schemas.microsoft.com/office/drawing/2014/main" id="{2C797552-18C8-45C4-87A8-94A52FB0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3" name="Rectangle 132">
              <a:extLst>
                <a:ext uri="{FF2B5EF4-FFF2-40B4-BE49-F238E27FC236}">
                  <a16:creationId xmlns:a16="http://schemas.microsoft.com/office/drawing/2014/main" id="{C71ECDE4-3DFB-4191-B43A-B92DE0AD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61" name="Group 133">
              <a:extLst>
                <a:ext uri="{FF2B5EF4-FFF2-40B4-BE49-F238E27FC236}">
                  <a16:creationId xmlns:a16="http://schemas.microsoft.com/office/drawing/2014/main" id="{BFB326E2-C05C-4C72-97AD-BD3215AD3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79" name="AutoShape 134">
                <a:extLst>
                  <a:ext uri="{FF2B5EF4-FFF2-40B4-BE49-F238E27FC236}">
                    <a16:creationId xmlns:a16="http://schemas.microsoft.com/office/drawing/2014/main" id="{52652D09-DAFA-4EF0-A87F-1F22DF56F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80" name="AutoShape 135">
                <a:extLst>
                  <a:ext uri="{FF2B5EF4-FFF2-40B4-BE49-F238E27FC236}">
                    <a16:creationId xmlns:a16="http://schemas.microsoft.com/office/drawing/2014/main" id="{595ADC51-59E6-4AFF-BDCD-A4AD39F17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55" name="Rectangle 136">
              <a:extLst>
                <a:ext uri="{FF2B5EF4-FFF2-40B4-BE49-F238E27FC236}">
                  <a16:creationId xmlns:a16="http://schemas.microsoft.com/office/drawing/2014/main" id="{FD0B8CBE-E227-4023-8E75-B689830F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63" name="Group 137">
              <a:extLst>
                <a:ext uri="{FF2B5EF4-FFF2-40B4-BE49-F238E27FC236}">
                  <a16:creationId xmlns:a16="http://schemas.microsoft.com/office/drawing/2014/main" id="{0FF56FAF-08B7-4D44-B53A-A2578D030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77" name="AutoShape 138">
                <a:extLst>
                  <a:ext uri="{FF2B5EF4-FFF2-40B4-BE49-F238E27FC236}">
                    <a16:creationId xmlns:a16="http://schemas.microsoft.com/office/drawing/2014/main" id="{D3151D4D-1FB4-48E1-8609-7333F96D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8" name="AutoShape 139">
                <a:extLst>
                  <a:ext uri="{FF2B5EF4-FFF2-40B4-BE49-F238E27FC236}">
                    <a16:creationId xmlns:a16="http://schemas.microsoft.com/office/drawing/2014/main" id="{3AD3029C-1900-4976-8751-24F6D9DA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57" name="Rectangle 140">
              <a:extLst>
                <a:ext uri="{FF2B5EF4-FFF2-40B4-BE49-F238E27FC236}">
                  <a16:creationId xmlns:a16="http://schemas.microsoft.com/office/drawing/2014/main" id="{B7198DC0-03A0-431A-82E3-D66430E1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58" name="Rectangle 141">
              <a:extLst>
                <a:ext uri="{FF2B5EF4-FFF2-40B4-BE49-F238E27FC236}">
                  <a16:creationId xmlns:a16="http://schemas.microsoft.com/office/drawing/2014/main" id="{3A169FA2-C30C-4D2A-932D-332EA34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66" name="Group 142">
              <a:extLst>
                <a:ext uri="{FF2B5EF4-FFF2-40B4-BE49-F238E27FC236}">
                  <a16:creationId xmlns:a16="http://schemas.microsoft.com/office/drawing/2014/main" id="{44DB11CF-9883-44A5-B47F-8236386CF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75" name="AutoShape 143">
                <a:extLst>
                  <a:ext uri="{FF2B5EF4-FFF2-40B4-BE49-F238E27FC236}">
                    <a16:creationId xmlns:a16="http://schemas.microsoft.com/office/drawing/2014/main" id="{242E9DAF-9020-418C-B11E-7260C9CC7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6" name="AutoShape 144">
                <a:extLst>
                  <a:ext uri="{FF2B5EF4-FFF2-40B4-BE49-F238E27FC236}">
                    <a16:creationId xmlns:a16="http://schemas.microsoft.com/office/drawing/2014/main" id="{43D43461-BCAF-40F6-B308-468940532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5567" name="Freeform 145">
              <a:extLst>
                <a:ext uri="{FF2B5EF4-FFF2-40B4-BE49-F238E27FC236}">
                  <a16:creationId xmlns:a16="http://schemas.microsoft.com/office/drawing/2014/main" id="{79F39438-BED4-485C-A4F8-04279796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68" name="Group 146">
              <a:extLst>
                <a:ext uri="{FF2B5EF4-FFF2-40B4-BE49-F238E27FC236}">
                  <a16:creationId xmlns:a16="http://schemas.microsoft.com/office/drawing/2014/main" id="{ECB6AAB6-7934-4E18-8847-D5E5B6C7C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73" name="AutoShape 147">
                <a:extLst>
                  <a:ext uri="{FF2B5EF4-FFF2-40B4-BE49-F238E27FC236}">
                    <a16:creationId xmlns:a16="http://schemas.microsoft.com/office/drawing/2014/main" id="{58F7D4CE-C85E-46C6-8E6A-F551D1546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4" name="AutoShape 148">
                <a:extLst>
                  <a:ext uri="{FF2B5EF4-FFF2-40B4-BE49-F238E27FC236}">
                    <a16:creationId xmlns:a16="http://schemas.microsoft.com/office/drawing/2014/main" id="{6E839294-0CD7-4DB5-B234-586FC0A46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62" name="Rectangle 149">
              <a:extLst>
                <a:ext uri="{FF2B5EF4-FFF2-40B4-BE49-F238E27FC236}">
                  <a16:creationId xmlns:a16="http://schemas.microsoft.com/office/drawing/2014/main" id="{D03D2C5F-F81A-4B3E-B9A8-C39975D01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70" name="Freeform 150">
              <a:extLst>
                <a:ext uri="{FF2B5EF4-FFF2-40B4-BE49-F238E27FC236}">
                  <a16:creationId xmlns:a16="http://schemas.microsoft.com/office/drawing/2014/main" id="{41928FF9-7CE7-4D96-8742-E35860275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1" name="Freeform 151">
              <a:extLst>
                <a:ext uri="{FF2B5EF4-FFF2-40B4-BE49-F238E27FC236}">
                  <a16:creationId xmlns:a16="http://schemas.microsoft.com/office/drawing/2014/main" id="{CA5D10FB-97D6-47D0-A6B0-97D352946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5" name="Oval 152">
              <a:extLst>
                <a:ext uri="{FF2B5EF4-FFF2-40B4-BE49-F238E27FC236}">
                  <a16:creationId xmlns:a16="http://schemas.microsoft.com/office/drawing/2014/main" id="{F106BB8C-EBD5-4D2F-84A9-18A18DED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73" name="Freeform 153">
              <a:extLst>
                <a:ext uri="{FF2B5EF4-FFF2-40B4-BE49-F238E27FC236}">
                  <a16:creationId xmlns:a16="http://schemas.microsoft.com/office/drawing/2014/main" id="{B31263A5-88EF-4EF1-A802-53B90232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7" name="AutoShape 154">
              <a:extLst>
                <a:ext uri="{FF2B5EF4-FFF2-40B4-BE49-F238E27FC236}">
                  <a16:creationId xmlns:a16="http://schemas.microsoft.com/office/drawing/2014/main" id="{2FAF10F0-6A0B-43F8-B136-D50986FB2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68" name="AutoShape 155">
              <a:extLst>
                <a:ext uri="{FF2B5EF4-FFF2-40B4-BE49-F238E27FC236}">
                  <a16:creationId xmlns:a16="http://schemas.microsoft.com/office/drawing/2014/main" id="{5A2EA94B-FDC8-4817-8AF6-D258C366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69" name="Oval 156">
              <a:extLst>
                <a:ext uri="{FF2B5EF4-FFF2-40B4-BE49-F238E27FC236}">
                  <a16:creationId xmlns:a16="http://schemas.microsoft.com/office/drawing/2014/main" id="{58AE7483-0700-407E-BEA7-31BA53C71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70" name="Oval 157">
              <a:extLst>
                <a:ext uri="{FF2B5EF4-FFF2-40B4-BE49-F238E27FC236}">
                  <a16:creationId xmlns:a16="http://schemas.microsoft.com/office/drawing/2014/main" id="{3CF552EF-A390-4151-98D0-B0B879FC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171" name="Oval 158">
              <a:extLst>
                <a:ext uri="{FF2B5EF4-FFF2-40B4-BE49-F238E27FC236}">
                  <a16:creationId xmlns:a16="http://schemas.microsoft.com/office/drawing/2014/main" id="{4788F02B-F858-464F-97AC-B5AB31D7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72" name="Rectangle 159">
              <a:extLst>
                <a:ext uri="{FF2B5EF4-FFF2-40B4-BE49-F238E27FC236}">
                  <a16:creationId xmlns:a16="http://schemas.microsoft.com/office/drawing/2014/main" id="{141D9FFF-B470-41E9-9EB5-B82FDFE5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5520" name="Group 160">
            <a:extLst>
              <a:ext uri="{FF2B5EF4-FFF2-40B4-BE49-F238E27FC236}">
                <a16:creationId xmlns:a16="http://schemas.microsoft.com/office/drawing/2014/main" id="{93398864-0EBE-4BB7-B4F5-143672EA0CBB}"/>
              </a:ext>
            </a:extLst>
          </p:cNvPr>
          <p:cNvGrpSpPr>
            <a:grpSpLocks/>
          </p:cNvGrpSpPr>
          <p:nvPr/>
        </p:nvGrpSpPr>
        <p:grpSpPr bwMode="auto">
          <a:xfrm>
            <a:off x="3013075" y="3321050"/>
            <a:ext cx="525463" cy="434975"/>
            <a:chOff x="-44" y="1473"/>
            <a:chExt cx="981" cy="1105"/>
          </a:xfrm>
        </p:grpSpPr>
        <p:pic>
          <p:nvPicPr>
            <p:cNvPr id="105554" name="Picture 161" descr="desktop_computer_stylized_medium">
              <a:extLst>
                <a:ext uri="{FF2B5EF4-FFF2-40B4-BE49-F238E27FC236}">
                  <a16:creationId xmlns:a16="http://schemas.microsoft.com/office/drawing/2014/main" id="{E0FF3616-7F3E-4B49-911E-78623B697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55" name="Freeform 162">
              <a:extLst>
                <a:ext uri="{FF2B5EF4-FFF2-40B4-BE49-F238E27FC236}">
                  <a16:creationId xmlns:a16="http://schemas.microsoft.com/office/drawing/2014/main" id="{8CFB75E4-931F-483B-96D9-C984978112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21" name="Group 163">
            <a:extLst>
              <a:ext uri="{FF2B5EF4-FFF2-40B4-BE49-F238E27FC236}">
                <a16:creationId xmlns:a16="http://schemas.microsoft.com/office/drawing/2014/main" id="{E9DE5A98-2EBD-4423-9D6C-3A09439D39C4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3395663"/>
            <a:ext cx="231775" cy="441325"/>
            <a:chOff x="4140" y="429"/>
            <a:chExt cx="1425" cy="2396"/>
          </a:xfrm>
        </p:grpSpPr>
        <p:sp>
          <p:nvSpPr>
            <p:cNvPr id="105522" name="Freeform 164">
              <a:extLst>
                <a:ext uri="{FF2B5EF4-FFF2-40B4-BE49-F238E27FC236}">
                  <a16:creationId xmlns:a16="http://schemas.microsoft.com/office/drawing/2014/main" id="{4E7DAC94-7751-4946-8093-445773F4F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165">
              <a:extLst>
                <a:ext uri="{FF2B5EF4-FFF2-40B4-BE49-F238E27FC236}">
                  <a16:creationId xmlns:a16="http://schemas.microsoft.com/office/drawing/2014/main" id="{E69BD5CA-4953-4E5B-B259-4F70CAA44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24" name="Freeform 166">
              <a:extLst>
                <a:ext uri="{FF2B5EF4-FFF2-40B4-BE49-F238E27FC236}">
                  <a16:creationId xmlns:a16="http://schemas.microsoft.com/office/drawing/2014/main" id="{BA574692-532C-4F03-ACEB-4C2891F8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Freeform 167">
              <a:extLst>
                <a:ext uri="{FF2B5EF4-FFF2-40B4-BE49-F238E27FC236}">
                  <a16:creationId xmlns:a16="http://schemas.microsoft.com/office/drawing/2014/main" id="{454C1138-2295-4064-A5AF-FAD5E8857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9" name="Rectangle 168">
              <a:extLst>
                <a:ext uri="{FF2B5EF4-FFF2-40B4-BE49-F238E27FC236}">
                  <a16:creationId xmlns:a16="http://schemas.microsoft.com/office/drawing/2014/main" id="{098CB1EC-019F-4CDB-898B-BC37A48FB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27" name="Group 169">
              <a:extLst>
                <a:ext uri="{FF2B5EF4-FFF2-40B4-BE49-F238E27FC236}">
                  <a16:creationId xmlns:a16="http://schemas.microsoft.com/office/drawing/2014/main" id="{B6A9E4EC-E1A9-4998-9BA1-E5EF3893C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45" name="AutoShape 170">
                <a:extLst>
                  <a:ext uri="{FF2B5EF4-FFF2-40B4-BE49-F238E27FC236}">
                    <a16:creationId xmlns:a16="http://schemas.microsoft.com/office/drawing/2014/main" id="{7CE3E849-5A43-4B3E-BF6C-EBE26521B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6" name="AutoShape 171">
                <a:extLst>
                  <a:ext uri="{FF2B5EF4-FFF2-40B4-BE49-F238E27FC236}">
                    <a16:creationId xmlns:a16="http://schemas.microsoft.com/office/drawing/2014/main" id="{507533C4-1A30-4B2D-8999-E33B18691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1" name="Rectangle 172">
              <a:extLst>
                <a:ext uri="{FF2B5EF4-FFF2-40B4-BE49-F238E27FC236}">
                  <a16:creationId xmlns:a16="http://schemas.microsoft.com/office/drawing/2014/main" id="{61756C64-7D49-40C6-B7A4-B83AB6A6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29" name="Group 173">
              <a:extLst>
                <a:ext uri="{FF2B5EF4-FFF2-40B4-BE49-F238E27FC236}">
                  <a16:creationId xmlns:a16="http://schemas.microsoft.com/office/drawing/2014/main" id="{26E4774D-A1B6-495F-9264-173E1A380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43" name="AutoShape 174">
                <a:extLst>
                  <a:ext uri="{FF2B5EF4-FFF2-40B4-BE49-F238E27FC236}">
                    <a16:creationId xmlns:a16="http://schemas.microsoft.com/office/drawing/2014/main" id="{BFA73B4A-3DEF-4D45-A958-9075D487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4" name="AutoShape 175">
                <a:extLst>
                  <a:ext uri="{FF2B5EF4-FFF2-40B4-BE49-F238E27FC236}">
                    <a16:creationId xmlns:a16="http://schemas.microsoft.com/office/drawing/2014/main" id="{2C920B4C-D493-45AA-8156-BE4FAB7A9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3" name="Rectangle 176">
              <a:extLst>
                <a:ext uri="{FF2B5EF4-FFF2-40B4-BE49-F238E27FC236}">
                  <a16:creationId xmlns:a16="http://schemas.microsoft.com/office/drawing/2014/main" id="{57BCA398-9F28-48ED-8B6B-147CE1D0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24" name="Rectangle 177">
              <a:extLst>
                <a:ext uri="{FF2B5EF4-FFF2-40B4-BE49-F238E27FC236}">
                  <a16:creationId xmlns:a16="http://schemas.microsoft.com/office/drawing/2014/main" id="{670DBD6D-FF39-4E86-B992-373348F1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32" name="Group 178">
              <a:extLst>
                <a:ext uri="{FF2B5EF4-FFF2-40B4-BE49-F238E27FC236}">
                  <a16:creationId xmlns:a16="http://schemas.microsoft.com/office/drawing/2014/main" id="{75631DAC-1FE3-4342-A2AC-259C4C88A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41" name="AutoShape 179">
                <a:extLst>
                  <a:ext uri="{FF2B5EF4-FFF2-40B4-BE49-F238E27FC236}">
                    <a16:creationId xmlns:a16="http://schemas.microsoft.com/office/drawing/2014/main" id="{CDE70E76-4AFB-48A5-9C62-83CBA609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2" name="AutoShape 180">
                <a:extLst>
                  <a:ext uri="{FF2B5EF4-FFF2-40B4-BE49-F238E27FC236}">
                    <a16:creationId xmlns:a16="http://schemas.microsoft.com/office/drawing/2014/main" id="{C0CA6717-96D1-408F-A04C-8496B0AE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5533" name="Freeform 181">
              <a:extLst>
                <a:ext uri="{FF2B5EF4-FFF2-40B4-BE49-F238E27FC236}">
                  <a16:creationId xmlns:a16="http://schemas.microsoft.com/office/drawing/2014/main" id="{B3F4E36D-F3AC-4DF2-BB4D-279E1BBA7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34" name="Group 182">
              <a:extLst>
                <a:ext uri="{FF2B5EF4-FFF2-40B4-BE49-F238E27FC236}">
                  <a16:creationId xmlns:a16="http://schemas.microsoft.com/office/drawing/2014/main" id="{0510F24C-B481-49E2-A067-380CEC060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39" name="AutoShape 183">
                <a:extLst>
                  <a:ext uri="{FF2B5EF4-FFF2-40B4-BE49-F238E27FC236}">
                    <a16:creationId xmlns:a16="http://schemas.microsoft.com/office/drawing/2014/main" id="{5964FD05-B130-4BFD-B0C5-563AF7E75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0" name="AutoShape 184">
                <a:extLst>
                  <a:ext uri="{FF2B5EF4-FFF2-40B4-BE49-F238E27FC236}">
                    <a16:creationId xmlns:a16="http://schemas.microsoft.com/office/drawing/2014/main" id="{4DAE81C0-471E-4995-9AAC-F524EC6C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8" name="Rectangle 185">
              <a:extLst>
                <a:ext uri="{FF2B5EF4-FFF2-40B4-BE49-F238E27FC236}">
                  <a16:creationId xmlns:a16="http://schemas.microsoft.com/office/drawing/2014/main" id="{6730E8C1-5899-4663-B893-FDDF969F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36" name="Freeform 186">
              <a:extLst>
                <a:ext uri="{FF2B5EF4-FFF2-40B4-BE49-F238E27FC236}">
                  <a16:creationId xmlns:a16="http://schemas.microsoft.com/office/drawing/2014/main" id="{067929B9-4238-4D0D-8D41-CA40B94A3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Freeform 187">
              <a:extLst>
                <a:ext uri="{FF2B5EF4-FFF2-40B4-BE49-F238E27FC236}">
                  <a16:creationId xmlns:a16="http://schemas.microsoft.com/office/drawing/2014/main" id="{8CF7F59E-3EB3-4EC6-BF9F-5DC61D943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Oval 188">
              <a:extLst>
                <a:ext uri="{FF2B5EF4-FFF2-40B4-BE49-F238E27FC236}">
                  <a16:creationId xmlns:a16="http://schemas.microsoft.com/office/drawing/2014/main" id="{DDD9DCA4-17E8-4064-81CB-6B3DB4EC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39" name="Freeform 189">
              <a:extLst>
                <a:ext uri="{FF2B5EF4-FFF2-40B4-BE49-F238E27FC236}">
                  <a16:creationId xmlns:a16="http://schemas.microsoft.com/office/drawing/2014/main" id="{2242DC3A-120E-4E6D-825B-11C539CA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3" name="AutoShape 190">
              <a:extLst>
                <a:ext uri="{FF2B5EF4-FFF2-40B4-BE49-F238E27FC236}">
                  <a16:creationId xmlns:a16="http://schemas.microsoft.com/office/drawing/2014/main" id="{2019D1C2-4CCF-4AEC-AF34-B62EA2CAC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4" name="AutoShape 191">
              <a:extLst>
                <a:ext uri="{FF2B5EF4-FFF2-40B4-BE49-F238E27FC236}">
                  <a16:creationId xmlns:a16="http://schemas.microsoft.com/office/drawing/2014/main" id="{87D4384E-0F49-4A37-B3F0-1C6B852EC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5" name="Oval 192">
              <a:extLst>
                <a:ext uri="{FF2B5EF4-FFF2-40B4-BE49-F238E27FC236}">
                  <a16:creationId xmlns:a16="http://schemas.microsoft.com/office/drawing/2014/main" id="{3BC8CEED-B0E9-4CBD-B461-E222BF3D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6" name="Oval 193">
              <a:extLst>
                <a:ext uri="{FF2B5EF4-FFF2-40B4-BE49-F238E27FC236}">
                  <a16:creationId xmlns:a16="http://schemas.microsoft.com/office/drawing/2014/main" id="{01B1BA9B-FE67-489C-92D8-400E85C2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137" name="Oval 194">
              <a:extLst>
                <a:ext uri="{FF2B5EF4-FFF2-40B4-BE49-F238E27FC236}">
                  <a16:creationId xmlns:a16="http://schemas.microsoft.com/office/drawing/2014/main" id="{DA2CFD3B-36E9-4D33-AA19-DC305377C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8" name="Rectangle 195">
              <a:extLst>
                <a:ext uri="{FF2B5EF4-FFF2-40B4-BE49-F238E27FC236}">
                  <a16:creationId xmlns:a16="http://schemas.microsoft.com/office/drawing/2014/main" id="{D84662A0-A848-46E4-B8E8-5E99AFA3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5">
            <a:extLst>
              <a:ext uri="{FF2B5EF4-FFF2-40B4-BE49-F238E27FC236}">
                <a16:creationId xmlns:a16="http://schemas.microsoft.com/office/drawing/2014/main" id="{9B71C3A0-D785-496F-99A7-A76A23F9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9091" name="Slide Number Placeholder 6">
            <a:extLst>
              <a:ext uri="{FF2B5EF4-FFF2-40B4-BE49-F238E27FC236}">
                <a16:creationId xmlns:a16="http://schemas.microsoft.com/office/drawing/2014/main" id="{7C16509D-17F8-4CE3-9DD5-2EA070D0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B59F1AF-CDE5-4BE9-BF78-3EE5FD29D05F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06499" name="Freeform 247">
            <a:extLst>
              <a:ext uri="{FF2B5EF4-FFF2-40B4-BE49-F238E27FC236}">
                <a16:creationId xmlns:a16="http://schemas.microsoft.com/office/drawing/2014/main" id="{89A922F5-F753-4698-87FE-0E6226154815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00" name="Group 322">
            <a:extLst>
              <a:ext uri="{FF2B5EF4-FFF2-40B4-BE49-F238E27FC236}">
                <a16:creationId xmlns:a16="http://schemas.microsoft.com/office/drawing/2014/main" id="{0EFE85ED-C110-4615-9388-FDA0836D18CD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6653" name="Picture 323" descr="desktop_computer_stylized_medium">
              <a:extLst>
                <a:ext uri="{FF2B5EF4-FFF2-40B4-BE49-F238E27FC236}">
                  <a16:creationId xmlns:a16="http://schemas.microsoft.com/office/drawing/2014/main" id="{D251E1A2-5D23-4330-BC25-4B537B4A6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4" name="Freeform 324">
              <a:extLst>
                <a:ext uri="{FF2B5EF4-FFF2-40B4-BE49-F238E27FC236}">
                  <a16:creationId xmlns:a16="http://schemas.microsoft.com/office/drawing/2014/main" id="{ECFD6B92-8238-484B-99DB-E2744C511A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6501" name="Freeform 254">
            <a:extLst>
              <a:ext uri="{FF2B5EF4-FFF2-40B4-BE49-F238E27FC236}">
                <a16:creationId xmlns:a16="http://schemas.microsoft.com/office/drawing/2014/main" id="{9196644D-7317-425D-AE66-B360B83DA1A4}"/>
              </a:ext>
            </a:extLst>
          </p:cNvPr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Freeform 243">
            <a:extLst>
              <a:ext uri="{FF2B5EF4-FFF2-40B4-BE49-F238E27FC236}">
                <a16:creationId xmlns:a16="http://schemas.microsoft.com/office/drawing/2014/main" id="{F5A98D14-E263-4B62-9D12-E3E379AF2379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2">
            <a:extLst>
              <a:ext uri="{FF2B5EF4-FFF2-40B4-BE49-F238E27FC236}">
                <a16:creationId xmlns:a16="http://schemas.microsoft.com/office/drawing/2014/main" id="{FA333B15-6A33-40DE-824D-29C380C246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135063"/>
            <a:ext cx="7975600" cy="19050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one router, </a:t>
            </a: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finite</a:t>
            </a:r>
            <a:r>
              <a:rPr lang="en-US">
                <a:ea typeface="ＭＳ Ｐゴシック" charset="0"/>
                <a:cs typeface="+mn-cs"/>
              </a:rPr>
              <a:t> buffers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sender retransmission of timed-out packet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application-layer input = application-layer output:</a:t>
            </a:r>
            <a:r>
              <a:rPr lang="en-US">
                <a:latin typeface="Symbol" charset="0"/>
                <a:ea typeface="ＭＳ Ｐゴシック" charset="0"/>
              </a:rPr>
              <a:t> l</a:t>
            </a:r>
            <a:r>
              <a:rPr lang="en-US" baseline="-25000">
                <a:latin typeface="Arial" charset="0"/>
                <a:ea typeface="ＭＳ Ｐゴシック" charset="0"/>
              </a:rPr>
              <a:t>in </a:t>
            </a:r>
            <a:r>
              <a:rPr lang="en-US">
                <a:latin typeface="Arial" charset="0"/>
                <a:ea typeface="ＭＳ Ｐゴシック" charset="0"/>
              </a:rPr>
              <a:t>= </a:t>
            </a:r>
            <a:r>
              <a:rPr lang="en-US">
                <a:latin typeface="Symbol" charset="0"/>
                <a:ea typeface="ＭＳ Ｐゴシック" charset="0"/>
              </a:rPr>
              <a:t>l</a:t>
            </a:r>
            <a:r>
              <a:rPr lang="en-US" baseline="-25000">
                <a:latin typeface="Arial" charset="0"/>
                <a:ea typeface="ＭＳ Ｐゴシック" charset="0"/>
              </a:rPr>
              <a:t>out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transport-layer input includes </a:t>
            </a:r>
            <a:r>
              <a:rPr lang="en-US" i="1">
                <a:ea typeface="ＭＳ Ｐゴシック" charset="0"/>
              </a:rPr>
              <a:t>retransmissions </a:t>
            </a:r>
            <a:r>
              <a:rPr lang="en-US">
                <a:ea typeface="ＭＳ Ｐゴシック" charset="0"/>
              </a:rPr>
              <a:t>:</a:t>
            </a:r>
            <a:r>
              <a:rPr lang="en-US">
                <a:latin typeface="Symbol" charset="0"/>
                <a:ea typeface="ＭＳ Ｐゴシック" charset="0"/>
              </a:rPr>
              <a:t> l</a:t>
            </a:r>
            <a:r>
              <a:rPr lang="en-US" baseline="-25000">
                <a:latin typeface="Arial" charset="0"/>
                <a:ea typeface="ＭＳ Ｐゴシック" charset="0"/>
              </a:rPr>
              <a:t>in </a:t>
            </a:r>
            <a:r>
              <a:rPr lang="en-US">
                <a:latin typeface="Arial" charset="0"/>
                <a:ea typeface="ＭＳ Ｐゴシック" charset="0"/>
              </a:rPr>
              <a:t>   </a:t>
            </a:r>
            <a:r>
              <a:rPr lang="en-US">
                <a:latin typeface="Symbol" charset="0"/>
                <a:ea typeface="ＭＳ Ｐゴシック" charset="0"/>
              </a:rPr>
              <a:t>l</a:t>
            </a:r>
            <a:r>
              <a:rPr lang="en-US" baseline="-25000">
                <a:latin typeface="Arial" charset="0"/>
                <a:ea typeface="ＭＳ Ｐゴシック" charset="0"/>
              </a:rPr>
              <a:t>in</a:t>
            </a:r>
            <a:endParaRPr lang="en-US" i="1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6504" name="Oval 3">
            <a:extLst>
              <a:ext uri="{FF2B5EF4-FFF2-40B4-BE49-F238E27FC236}">
                <a16:creationId xmlns:a16="http://schemas.microsoft.com/office/drawing/2014/main" id="{8E5E4B87-D31E-426E-92FF-12A0C064B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5" name="Line 4">
            <a:extLst>
              <a:ext uri="{FF2B5EF4-FFF2-40B4-BE49-F238E27FC236}">
                <a16:creationId xmlns:a16="http://schemas.microsoft.com/office/drawing/2014/main" id="{B377A475-B8E2-494A-9376-F940E9316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5">
            <a:extLst>
              <a:ext uri="{FF2B5EF4-FFF2-40B4-BE49-F238E27FC236}">
                <a16:creationId xmlns:a16="http://schemas.microsoft.com/office/drawing/2014/main" id="{BF5A6A06-9651-4A07-9757-03F1ECCE0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6">
            <a:extLst>
              <a:ext uri="{FF2B5EF4-FFF2-40B4-BE49-F238E27FC236}">
                <a16:creationId xmlns:a16="http://schemas.microsoft.com/office/drawing/2014/main" id="{0B61C797-477F-4D3B-ADA1-531223EC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08" name="Rectangle 7">
            <a:extLst>
              <a:ext uri="{FF2B5EF4-FFF2-40B4-BE49-F238E27FC236}">
                <a16:creationId xmlns:a16="http://schemas.microsoft.com/office/drawing/2014/main" id="{D893A100-9939-4EE8-9483-BC6FDF9C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09" name="Oval 8">
            <a:extLst>
              <a:ext uri="{FF2B5EF4-FFF2-40B4-BE49-F238E27FC236}">
                <a16:creationId xmlns:a16="http://schemas.microsoft.com/office/drawing/2014/main" id="{C738E41E-43E9-460D-9F50-D50794D0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6510" name="Group 9">
            <a:extLst>
              <a:ext uri="{FF2B5EF4-FFF2-40B4-BE49-F238E27FC236}">
                <a16:creationId xmlns:a16="http://schemas.microsoft.com/office/drawing/2014/main" id="{72C4DFDC-2050-48BA-B57C-155814372E7E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6650" name="Line 10">
              <a:extLst>
                <a:ext uri="{FF2B5EF4-FFF2-40B4-BE49-F238E27FC236}">
                  <a16:creationId xmlns:a16="http://schemas.microsoft.com/office/drawing/2014/main" id="{C8F8B6AB-6D56-42D0-9625-A6BF34673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1" name="Line 11">
              <a:extLst>
                <a:ext uri="{FF2B5EF4-FFF2-40B4-BE49-F238E27FC236}">
                  <a16:creationId xmlns:a16="http://schemas.microsoft.com/office/drawing/2014/main" id="{8B174C3E-56DD-4653-ABE3-32730518E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2" name="Line 12">
              <a:extLst>
                <a:ext uri="{FF2B5EF4-FFF2-40B4-BE49-F238E27FC236}">
                  <a16:creationId xmlns:a16="http://schemas.microsoft.com/office/drawing/2014/main" id="{AE559FCC-FCB6-4AF9-A2C7-70EA65DB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11" name="Line 13">
            <a:extLst>
              <a:ext uri="{FF2B5EF4-FFF2-40B4-BE49-F238E27FC236}">
                <a16:creationId xmlns:a16="http://schemas.microsoft.com/office/drawing/2014/main" id="{AA0309D5-BD8A-4A81-B461-6F71346F1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4">
            <a:extLst>
              <a:ext uri="{FF2B5EF4-FFF2-40B4-BE49-F238E27FC236}">
                <a16:creationId xmlns:a16="http://schemas.microsoft.com/office/drawing/2014/main" id="{CEAE69BF-3379-4224-9824-A39582E5A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5">
            <a:extLst>
              <a:ext uri="{FF2B5EF4-FFF2-40B4-BE49-F238E27FC236}">
                <a16:creationId xmlns:a16="http://schemas.microsoft.com/office/drawing/2014/main" id="{B4AC69E8-2ACF-49F1-BD6C-DED0AC84F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Text Box 16">
            <a:extLst>
              <a:ext uri="{FF2B5EF4-FFF2-40B4-BE49-F238E27FC236}">
                <a16:creationId xmlns:a16="http://schemas.microsoft.com/office/drawing/2014/main" id="{F171B906-343C-4D36-BFAA-C1A4AA7E0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15" name="Line 17">
            <a:extLst>
              <a:ext uri="{FF2B5EF4-FFF2-40B4-BE49-F238E27FC236}">
                <a16:creationId xmlns:a16="http://schemas.microsoft.com/office/drawing/2014/main" id="{5B7E5D53-4E60-4C6A-8B3B-7344C1589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Line 18">
            <a:extLst>
              <a:ext uri="{FF2B5EF4-FFF2-40B4-BE49-F238E27FC236}">
                <a16:creationId xmlns:a16="http://schemas.microsoft.com/office/drawing/2014/main" id="{7F5CC554-1831-4D1E-8361-6BCF95232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17" name="Group 59">
            <a:extLst>
              <a:ext uri="{FF2B5EF4-FFF2-40B4-BE49-F238E27FC236}">
                <a16:creationId xmlns:a16="http://schemas.microsoft.com/office/drawing/2014/main" id="{86F1BA64-6CCE-4E57-8BBC-9F1AB8432F58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6644" name="Rectangle 60">
              <a:extLst>
                <a:ext uri="{FF2B5EF4-FFF2-40B4-BE49-F238E27FC236}">
                  <a16:creationId xmlns:a16="http://schemas.microsoft.com/office/drawing/2014/main" id="{D051E496-3DF5-441D-A73B-4B548AA03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45" name="Rectangle 61">
              <a:extLst>
                <a:ext uri="{FF2B5EF4-FFF2-40B4-BE49-F238E27FC236}">
                  <a16:creationId xmlns:a16="http://schemas.microsoft.com/office/drawing/2014/main" id="{74CFF16C-9544-42CB-BD66-703D991C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46" name="Line 62">
              <a:extLst>
                <a:ext uri="{FF2B5EF4-FFF2-40B4-BE49-F238E27FC236}">
                  <a16:creationId xmlns:a16="http://schemas.microsoft.com/office/drawing/2014/main" id="{5A684109-663D-4E03-B697-AD894EEF4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7" name="Line 63">
              <a:extLst>
                <a:ext uri="{FF2B5EF4-FFF2-40B4-BE49-F238E27FC236}">
                  <a16:creationId xmlns:a16="http://schemas.microsoft.com/office/drawing/2014/main" id="{95FF3F2B-C231-4B50-AFE7-7E4604185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8" name="Line 64">
              <a:extLst>
                <a:ext uri="{FF2B5EF4-FFF2-40B4-BE49-F238E27FC236}">
                  <a16:creationId xmlns:a16="http://schemas.microsoft.com/office/drawing/2014/main" id="{C7012DBB-5C77-4D2B-879A-5AF80660D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9" name="Line 65">
              <a:extLst>
                <a:ext uri="{FF2B5EF4-FFF2-40B4-BE49-F238E27FC236}">
                  <a16:creationId xmlns:a16="http://schemas.microsoft.com/office/drawing/2014/main" id="{4BE7B545-035A-43F1-92A0-3E2D2ABB1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18" name="Text Box 66">
            <a:extLst>
              <a:ext uri="{FF2B5EF4-FFF2-40B4-BE49-F238E27FC236}">
                <a16:creationId xmlns:a16="http://schemas.microsoft.com/office/drawing/2014/main" id="{83220A18-F4DF-4486-9C80-AD5432065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19" name="Text Box 67">
            <a:extLst>
              <a:ext uri="{FF2B5EF4-FFF2-40B4-BE49-F238E27FC236}">
                <a16:creationId xmlns:a16="http://schemas.microsoft.com/office/drawing/2014/main" id="{670F38FE-2926-459D-9787-B838AD66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20" name="Line 68">
            <a:extLst>
              <a:ext uri="{FF2B5EF4-FFF2-40B4-BE49-F238E27FC236}">
                <a16:creationId xmlns:a16="http://schemas.microsoft.com/office/drawing/2014/main" id="{6D4194FF-A53E-4C7D-BEB5-E668319A1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1" name="Group 109">
            <a:extLst>
              <a:ext uri="{FF2B5EF4-FFF2-40B4-BE49-F238E27FC236}">
                <a16:creationId xmlns:a16="http://schemas.microsoft.com/office/drawing/2014/main" id="{57B2B172-D85A-4113-8777-C7C4A2F5F9FE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6638" name="Rectangle 110">
              <a:extLst>
                <a:ext uri="{FF2B5EF4-FFF2-40B4-BE49-F238E27FC236}">
                  <a16:creationId xmlns:a16="http://schemas.microsoft.com/office/drawing/2014/main" id="{C283CCBE-8AD8-4327-A10A-A5846D4B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39" name="Rectangle 111">
              <a:extLst>
                <a:ext uri="{FF2B5EF4-FFF2-40B4-BE49-F238E27FC236}">
                  <a16:creationId xmlns:a16="http://schemas.microsoft.com/office/drawing/2014/main" id="{F2761F6B-C531-4E92-BE94-193C097A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40" name="Line 112">
              <a:extLst>
                <a:ext uri="{FF2B5EF4-FFF2-40B4-BE49-F238E27FC236}">
                  <a16:creationId xmlns:a16="http://schemas.microsoft.com/office/drawing/2014/main" id="{322F8A99-A077-430B-BF98-9362D7D29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1" name="Line 113">
              <a:extLst>
                <a:ext uri="{FF2B5EF4-FFF2-40B4-BE49-F238E27FC236}">
                  <a16:creationId xmlns:a16="http://schemas.microsoft.com/office/drawing/2014/main" id="{0990D097-6403-4F3C-A6EB-A47FFD01A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2" name="Line 114">
              <a:extLst>
                <a:ext uri="{FF2B5EF4-FFF2-40B4-BE49-F238E27FC236}">
                  <a16:creationId xmlns:a16="http://schemas.microsoft.com/office/drawing/2014/main" id="{016DE3FF-E976-40DA-A114-1A62220A2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3" name="Line 115">
              <a:extLst>
                <a:ext uri="{FF2B5EF4-FFF2-40B4-BE49-F238E27FC236}">
                  <a16:creationId xmlns:a16="http://schemas.microsoft.com/office/drawing/2014/main" id="{80A49DB9-2FB1-4DEF-BE60-CE182A9EC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2" name="Text Box 116">
            <a:extLst>
              <a:ext uri="{FF2B5EF4-FFF2-40B4-BE49-F238E27FC236}">
                <a16:creationId xmlns:a16="http://schemas.microsoft.com/office/drawing/2014/main" id="{7ECF8946-0A94-4E81-942A-F7AAEC6E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23" name="Line 117">
            <a:extLst>
              <a:ext uri="{FF2B5EF4-FFF2-40B4-BE49-F238E27FC236}">
                <a16:creationId xmlns:a16="http://schemas.microsoft.com/office/drawing/2014/main" id="{08FA8209-C989-4799-8CAE-7432225C9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4" name="Line 118">
            <a:extLst>
              <a:ext uri="{FF2B5EF4-FFF2-40B4-BE49-F238E27FC236}">
                <a16:creationId xmlns:a16="http://schemas.microsoft.com/office/drawing/2014/main" id="{52CFCB74-45C6-4661-810E-68E841EB1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5" name="Line 119">
            <a:extLst>
              <a:ext uri="{FF2B5EF4-FFF2-40B4-BE49-F238E27FC236}">
                <a16:creationId xmlns:a16="http://schemas.microsoft.com/office/drawing/2014/main" id="{BDF871B6-7AB9-46B7-870C-04B2D5EDF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Line 120">
            <a:extLst>
              <a:ext uri="{FF2B5EF4-FFF2-40B4-BE49-F238E27FC236}">
                <a16:creationId xmlns:a16="http://schemas.microsoft.com/office/drawing/2014/main" id="{9D586C2A-C955-42B5-89A2-EDCC256C2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7" name="Line 121">
            <a:extLst>
              <a:ext uri="{FF2B5EF4-FFF2-40B4-BE49-F238E27FC236}">
                <a16:creationId xmlns:a16="http://schemas.microsoft.com/office/drawing/2014/main" id="{6B4B94FB-53B7-4CBF-AD6E-99D482740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8" name="Group 162">
            <a:extLst>
              <a:ext uri="{FF2B5EF4-FFF2-40B4-BE49-F238E27FC236}">
                <a16:creationId xmlns:a16="http://schemas.microsoft.com/office/drawing/2014/main" id="{BBB8E253-CFC8-4D4B-808F-4982880D8759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6632" name="Rectangle 163">
              <a:extLst>
                <a:ext uri="{FF2B5EF4-FFF2-40B4-BE49-F238E27FC236}">
                  <a16:creationId xmlns:a16="http://schemas.microsoft.com/office/drawing/2014/main" id="{2C2737B5-1821-48C0-BBD4-E53FF508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33" name="Rectangle 164">
              <a:extLst>
                <a:ext uri="{FF2B5EF4-FFF2-40B4-BE49-F238E27FC236}">
                  <a16:creationId xmlns:a16="http://schemas.microsoft.com/office/drawing/2014/main" id="{19349C6A-0E57-4067-BD52-8856E8ED2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34" name="Line 165">
              <a:extLst>
                <a:ext uri="{FF2B5EF4-FFF2-40B4-BE49-F238E27FC236}">
                  <a16:creationId xmlns:a16="http://schemas.microsoft.com/office/drawing/2014/main" id="{0C539320-D88E-4641-BFE1-EC7E8AAA8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5" name="Line 166">
              <a:extLst>
                <a:ext uri="{FF2B5EF4-FFF2-40B4-BE49-F238E27FC236}">
                  <a16:creationId xmlns:a16="http://schemas.microsoft.com/office/drawing/2014/main" id="{AD4C6E43-FDF7-4EFD-834D-40890AE01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6" name="Line 167">
              <a:extLst>
                <a:ext uri="{FF2B5EF4-FFF2-40B4-BE49-F238E27FC236}">
                  <a16:creationId xmlns:a16="http://schemas.microsoft.com/office/drawing/2014/main" id="{673E9004-A075-48C1-9CAA-290DDD8A6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7" name="Line 168">
              <a:extLst>
                <a:ext uri="{FF2B5EF4-FFF2-40B4-BE49-F238E27FC236}">
                  <a16:creationId xmlns:a16="http://schemas.microsoft.com/office/drawing/2014/main" id="{0AC45B3B-C7B7-4FD9-B77C-F89EEBD39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29" name="Group 209">
            <a:extLst>
              <a:ext uri="{FF2B5EF4-FFF2-40B4-BE49-F238E27FC236}">
                <a16:creationId xmlns:a16="http://schemas.microsoft.com/office/drawing/2014/main" id="{16D05D21-51D7-4F84-856E-69EFE9FCCC7C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6626" name="Rectangle 210">
              <a:extLst>
                <a:ext uri="{FF2B5EF4-FFF2-40B4-BE49-F238E27FC236}">
                  <a16:creationId xmlns:a16="http://schemas.microsoft.com/office/drawing/2014/main" id="{666ACCAA-DBD8-42F0-B645-E4D03856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27" name="Rectangle 211">
              <a:extLst>
                <a:ext uri="{FF2B5EF4-FFF2-40B4-BE49-F238E27FC236}">
                  <a16:creationId xmlns:a16="http://schemas.microsoft.com/office/drawing/2014/main" id="{781E056D-1B1E-4AF4-AFD7-757DCF4D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28" name="Line 212">
              <a:extLst>
                <a:ext uri="{FF2B5EF4-FFF2-40B4-BE49-F238E27FC236}">
                  <a16:creationId xmlns:a16="http://schemas.microsoft.com/office/drawing/2014/main" id="{2BBBAA3D-07DA-4B0B-AE71-9FD8B9083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9" name="Line 213">
              <a:extLst>
                <a:ext uri="{FF2B5EF4-FFF2-40B4-BE49-F238E27FC236}">
                  <a16:creationId xmlns:a16="http://schemas.microsoft.com/office/drawing/2014/main" id="{BCBC7E6A-5AFB-42E8-94D4-D6E6C9292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0" name="Line 214">
              <a:extLst>
                <a:ext uri="{FF2B5EF4-FFF2-40B4-BE49-F238E27FC236}">
                  <a16:creationId xmlns:a16="http://schemas.microsoft.com/office/drawing/2014/main" id="{AEBDD5C0-55F8-4597-ADC6-08FE768DB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1" name="Line 215">
              <a:extLst>
                <a:ext uri="{FF2B5EF4-FFF2-40B4-BE49-F238E27FC236}">
                  <a16:creationId xmlns:a16="http://schemas.microsoft.com/office/drawing/2014/main" id="{E1CF79F1-35D6-4FFD-87DD-252C768E4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0" name="Oval 216">
            <a:extLst>
              <a:ext uri="{FF2B5EF4-FFF2-40B4-BE49-F238E27FC236}">
                <a16:creationId xmlns:a16="http://schemas.microsoft.com/office/drawing/2014/main" id="{D680D9A4-E8F1-4D49-BA00-03912609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31" name="Oval 217">
            <a:extLst>
              <a:ext uri="{FF2B5EF4-FFF2-40B4-BE49-F238E27FC236}">
                <a16:creationId xmlns:a16="http://schemas.microsoft.com/office/drawing/2014/main" id="{B5CADC3B-817B-4FD0-9BD3-E738CB08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32" name="Text Box 218">
            <a:extLst>
              <a:ext uri="{FF2B5EF4-FFF2-40B4-BE49-F238E27FC236}">
                <a16:creationId xmlns:a16="http://schemas.microsoft.com/office/drawing/2014/main" id="{D71142ED-DF41-4802-93BA-0431A3635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33" name="Line 219">
            <a:extLst>
              <a:ext uri="{FF2B5EF4-FFF2-40B4-BE49-F238E27FC236}">
                <a16:creationId xmlns:a16="http://schemas.microsoft.com/office/drawing/2014/main" id="{2D2B3BA1-3CC3-4EDA-B17F-869848BBD1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34" name="Group 220">
            <a:extLst>
              <a:ext uri="{FF2B5EF4-FFF2-40B4-BE49-F238E27FC236}">
                <a16:creationId xmlns:a16="http://schemas.microsoft.com/office/drawing/2014/main" id="{74EE2820-7672-4787-BCE9-1A329DD001CD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6619" name="Rectangle 221">
              <a:extLst>
                <a:ext uri="{FF2B5EF4-FFF2-40B4-BE49-F238E27FC236}">
                  <a16:creationId xmlns:a16="http://schemas.microsoft.com/office/drawing/2014/main" id="{C87D8EE0-2695-4D95-9F57-577D1063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20" name="Line 222">
              <a:extLst>
                <a:ext uri="{FF2B5EF4-FFF2-40B4-BE49-F238E27FC236}">
                  <a16:creationId xmlns:a16="http://schemas.microsoft.com/office/drawing/2014/main" id="{85CB49A5-AE57-4152-A912-AB0B28933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1" name="Line 223">
              <a:extLst>
                <a:ext uri="{FF2B5EF4-FFF2-40B4-BE49-F238E27FC236}">
                  <a16:creationId xmlns:a16="http://schemas.microsoft.com/office/drawing/2014/main" id="{BB159E19-CE36-4F27-A3DF-0DFC37DA5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2" name="Line 224">
              <a:extLst>
                <a:ext uri="{FF2B5EF4-FFF2-40B4-BE49-F238E27FC236}">
                  <a16:creationId xmlns:a16="http://schemas.microsoft.com/office/drawing/2014/main" id="{010EF55E-510D-481F-9872-A3D78C3D8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3" name="Line 225">
              <a:extLst>
                <a:ext uri="{FF2B5EF4-FFF2-40B4-BE49-F238E27FC236}">
                  <a16:creationId xmlns:a16="http://schemas.microsoft.com/office/drawing/2014/main" id="{2B814447-B96F-4852-9932-0A3A6493F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4" name="Line 226">
              <a:extLst>
                <a:ext uri="{FF2B5EF4-FFF2-40B4-BE49-F238E27FC236}">
                  <a16:creationId xmlns:a16="http://schemas.microsoft.com/office/drawing/2014/main" id="{782D83BC-81A1-4432-844B-B75920C58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5" name="Line 227">
              <a:extLst>
                <a:ext uri="{FF2B5EF4-FFF2-40B4-BE49-F238E27FC236}">
                  <a16:creationId xmlns:a16="http://schemas.microsoft.com/office/drawing/2014/main" id="{90FAF7A0-0464-4FF0-B2CC-C3CB5E7E0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5" name="Line 228">
            <a:extLst>
              <a:ext uri="{FF2B5EF4-FFF2-40B4-BE49-F238E27FC236}">
                <a16:creationId xmlns:a16="http://schemas.microsoft.com/office/drawing/2014/main" id="{97DFD93C-2451-4CE1-8850-2C6E1A370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Freeform 229">
            <a:extLst>
              <a:ext uri="{FF2B5EF4-FFF2-40B4-BE49-F238E27FC236}">
                <a16:creationId xmlns:a16="http://schemas.microsoft.com/office/drawing/2014/main" id="{E5166CDA-D654-4AA1-AB3A-C86D6348404C}"/>
              </a:ext>
            </a:extLst>
          </p:cNvPr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Freeform 230">
            <a:extLst>
              <a:ext uri="{FF2B5EF4-FFF2-40B4-BE49-F238E27FC236}">
                <a16:creationId xmlns:a16="http://schemas.microsoft.com/office/drawing/2014/main" id="{08869483-706F-4C0C-8466-58EB3E1EAB42}"/>
              </a:ext>
            </a:extLst>
          </p:cNvPr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Oval 231">
            <a:extLst>
              <a:ext uri="{FF2B5EF4-FFF2-40B4-BE49-F238E27FC236}">
                <a16:creationId xmlns:a16="http://schemas.microsoft.com/office/drawing/2014/main" id="{F3F2E798-3A87-4F79-9E80-7B8018C9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39" name="Text Box 232">
            <a:extLst>
              <a:ext uri="{FF2B5EF4-FFF2-40B4-BE49-F238E27FC236}">
                <a16:creationId xmlns:a16="http://schemas.microsoft.com/office/drawing/2014/main" id="{63132FF5-B9CF-4ECA-A7E9-7C59E95F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9133" name="Line 233">
            <a:extLst>
              <a:ext uri="{FF2B5EF4-FFF2-40B4-BE49-F238E27FC236}">
                <a16:creationId xmlns:a16="http://schemas.microsoft.com/office/drawing/2014/main" id="{37E37346-683A-46A7-A01E-1B3776E6D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4" name="Line 234">
            <a:extLst>
              <a:ext uri="{FF2B5EF4-FFF2-40B4-BE49-F238E27FC236}">
                <a16:creationId xmlns:a16="http://schemas.microsoft.com/office/drawing/2014/main" id="{1A81F825-1399-41CF-8CFF-5BA074140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5" name="Line 235">
            <a:extLst>
              <a:ext uri="{FF2B5EF4-FFF2-40B4-BE49-F238E27FC236}">
                <a16:creationId xmlns:a16="http://schemas.microsoft.com/office/drawing/2014/main" id="{3E5B1C5F-AB3B-4A9A-BA24-11AC5015B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6" name="Text Box 236">
            <a:extLst>
              <a:ext uri="{FF2B5EF4-FFF2-40B4-BE49-F238E27FC236}">
                <a16:creationId xmlns:a16="http://schemas.microsoft.com/office/drawing/2014/main" id="{FF0073ED-6E89-429B-8098-7990A9DF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2657475"/>
            <a:ext cx="23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 sz="2000" i="1">
                <a:latin typeface="Comic Sans MS" panose="030F0702030302020204" pitchFamily="66" charset="0"/>
              </a:rPr>
              <a:t>‘</a:t>
            </a:r>
            <a:endParaRPr lang="en-US" altLang="en-US" sz="2000" i="1">
              <a:latin typeface="Comic Sans MS" panose="030F0702030302020204" pitchFamily="66" charset="0"/>
            </a:endParaRPr>
          </a:p>
        </p:txBody>
      </p:sp>
      <p:grpSp>
        <p:nvGrpSpPr>
          <p:cNvPr id="106544" name="Group 237">
            <a:extLst>
              <a:ext uri="{FF2B5EF4-FFF2-40B4-BE49-F238E27FC236}">
                <a16:creationId xmlns:a16="http://schemas.microsoft.com/office/drawing/2014/main" id="{5D91585A-AC90-4F71-846C-F7FAF5DC6068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2886075"/>
            <a:ext cx="160337" cy="142875"/>
            <a:chOff x="174" y="3986"/>
            <a:chExt cx="51" cy="62"/>
          </a:xfrm>
        </p:grpSpPr>
        <p:sp>
          <p:nvSpPr>
            <p:cNvPr id="106617" name="Freeform 238">
              <a:extLst>
                <a:ext uri="{FF2B5EF4-FFF2-40B4-BE49-F238E27FC236}">
                  <a16:creationId xmlns:a16="http://schemas.microsoft.com/office/drawing/2014/main" id="{B6CA3B32-B6C1-47FF-B6E0-110A73AD4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2 h 62"/>
                <a:gd name="T4" fmla="*/ 4 w 49"/>
                <a:gd name="T5" fmla="*/ 5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211" name="Line 239">
              <a:extLst>
                <a:ext uri="{FF2B5EF4-FFF2-40B4-BE49-F238E27FC236}">
                  <a16:creationId xmlns:a16="http://schemas.microsoft.com/office/drawing/2014/main" id="{B6CD9C88-C37B-497D-8545-2518B027E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06545" name="Picture 240" descr="underline_base">
            <a:extLst>
              <a:ext uri="{FF2B5EF4-FFF2-40B4-BE49-F238E27FC236}">
                <a16:creationId xmlns:a16="http://schemas.microsoft.com/office/drawing/2014/main" id="{ECCEDE24-7148-4E75-A594-532A61381F2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9" name="Rectangle 241">
            <a:extLst>
              <a:ext uri="{FF2B5EF4-FFF2-40B4-BE49-F238E27FC236}">
                <a16:creationId xmlns:a16="http://schemas.microsoft.com/office/drawing/2014/main" id="{FDC43832-49D8-4829-8B9D-8349C4D52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6547" name="Freeform 250">
            <a:extLst>
              <a:ext uri="{FF2B5EF4-FFF2-40B4-BE49-F238E27FC236}">
                <a16:creationId xmlns:a16="http://schemas.microsoft.com/office/drawing/2014/main" id="{27B74569-0075-4520-863E-05283282C836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48" name="Group 256">
            <a:extLst>
              <a:ext uri="{FF2B5EF4-FFF2-40B4-BE49-F238E27FC236}">
                <a16:creationId xmlns:a16="http://schemas.microsoft.com/office/drawing/2014/main" id="{9A4EA61B-70D7-4419-8CD1-4D976C7159F9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6585" name="Freeform 257">
              <a:extLst>
                <a:ext uri="{FF2B5EF4-FFF2-40B4-BE49-F238E27FC236}">
                  <a16:creationId xmlns:a16="http://schemas.microsoft.com/office/drawing/2014/main" id="{F29E1F54-BA35-44B0-A665-BD76E7584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79" name="Rectangle 258">
              <a:extLst>
                <a:ext uri="{FF2B5EF4-FFF2-40B4-BE49-F238E27FC236}">
                  <a16:creationId xmlns:a16="http://schemas.microsoft.com/office/drawing/2014/main" id="{C6B58544-3CF9-4F40-8895-ACC007BE9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87" name="Freeform 259">
              <a:extLst>
                <a:ext uri="{FF2B5EF4-FFF2-40B4-BE49-F238E27FC236}">
                  <a16:creationId xmlns:a16="http://schemas.microsoft.com/office/drawing/2014/main" id="{F6217AD5-BE6F-4330-845B-C4DFDA3F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8" name="Freeform 260">
              <a:extLst>
                <a:ext uri="{FF2B5EF4-FFF2-40B4-BE49-F238E27FC236}">
                  <a16:creationId xmlns:a16="http://schemas.microsoft.com/office/drawing/2014/main" id="{DA07A4DD-AD5F-4F6A-8280-0937B33EC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2" name="Rectangle 261">
              <a:extLst>
                <a:ext uri="{FF2B5EF4-FFF2-40B4-BE49-F238E27FC236}">
                  <a16:creationId xmlns:a16="http://schemas.microsoft.com/office/drawing/2014/main" id="{D2AE8750-759A-4346-9EAB-56342A8A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90" name="Group 262">
              <a:extLst>
                <a:ext uri="{FF2B5EF4-FFF2-40B4-BE49-F238E27FC236}">
                  <a16:creationId xmlns:a16="http://schemas.microsoft.com/office/drawing/2014/main" id="{2C4D5499-1B63-48E0-8D8E-F9672D82A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208" name="AutoShape 263">
                <a:extLst>
                  <a:ext uri="{FF2B5EF4-FFF2-40B4-BE49-F238E27FC236}">
                    <a16:creationId xmlns:a16="http://schemas.microsoft.com/office/drawing/2014/main" id="{41907D69-2D30-4BED-8544-BADEBFE9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9" name="AutoShape 264">
                <a:extLst>
                  <a:ext uri="{FF2B5EF4-FFF2-40B4-BE49-F238E27FC236}">
                    <a16:creationId xmlns:a16="http://schemas.microsoft.com/office/drawing/2014/main" id="{368F036B-6E92-443F-B29A-B50F90AC2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84" name="Rectangle 265">
              <a:extLst>
                <a:ext uri="{FF2B5EF4-FFF2-40B4-BE49-F238E27FC236}">
                  <a16:creationId xmlns:a16="http://schemas.microsoft.com/office/drawing/2014/main" id="{21E1A894-93D9-4F2B-90E7-7BCAA20F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92" name="Group 266">
              <a:extLst>
                <a:ext uri="{FF2B5EF4-FFF2-40B4-BE49-F238E27FC236}">
                  <a16:creationId xmlns:a16="http://schemas.microsoft.com/office/drawing/2014/main" id="{A5163F95-ACB2-41B0-94AA-9329F5D20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206" name="AutoShape 267">
                <a:extLst>
                  <a:ext uri="{FF2B5EF4-FFF2-40B4-BE49-F238E27FC236}">
                    <a16:creationId xmlns:a16="http://schemas.microsoft.com/office/drawing/2014/main" id="{50C3FC9F-DDE0-4805-8B84-0B1E07082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7" name="AutoShape 268">
                <a:extLst>
                  <a:ext uri="{FF2B5EF4-FFF2-40B4-BE49-F238E27FC236}">
                    <a16:creationId xmlns:a16="http://schemas.microsoft.com/office/drawing/2014/main" id="{E3D43B54-E4BF-4C60-89F9-9A450A48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86" name="Rectangle 269">
              <a:extLst>
                <a:ext uri="{FF2B5EF4-FFF2-40B4-BE49-F238E27FC236}">
                  <a16:creationId xmlns:a16="http://schemas.microsoft.com/office/drawing/2014/main" id="{4EABD7FE-C1CC-48E8-AC17-57C210F7F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87" name="Rectangle 270">
              <a:extLst>
                <a:ext uri="{FF2B5EF4-FFF2-40B4-BE49-F238E27FC236}">
                  <a16:creationId xmlns:a16="http://schemas.microsoft.com/office/drawing/2014/main" id="{D4A86337-D13A-44E7-8D90-EDE34799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95" name="Group 271">
              <a:extLst>
                <a:ext uri="{FF2B5EF4-FFF2-40B4-BE49-F238E27FC236}">
                  <a16:creationId xmlns:a16="http://schemas.microsoft.com/office/drawing/2014/main" id="{2BE0E25C-04D9-41EA-B21D-D3096309F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204" name="AutoShape 272">
                <a:extLst>
                  <a:ext uri="{FF2B5EF4-FFF2-40B4-BE49-F238E27FC236}">
                    <a16:creationId xmlns:a16="http://schemas.microsoft.com/office/drawing/2014/main" id="{26139FDB-31F4-49E0-AEFA-5D551CA0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5" name="AutoShape 273">
                <a:extLst>
                  <a:ext uri="{FF2B5EF4-FFF2-40B4-BE49-F238E27FC236}">
                    <a16:creationId xmlns:a16="http://schemas.microsoft.com/office/drawing/2014/main" id="{DD9D14CC-C72C-4DCC-99C1-3ED7EB7AE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596" name="Freeform 274">
              <a:extLst>
                <a:ext uri="{FF2B5EF4-FFF2-40B4-BE49-F238E27FC236}">
                  <a16:creationId xmlns:a16="http://schemas.microsoft.com/office/drawing/2014/main" id="{136B7B1A-1A7D-40E0-B8C8-66772AEDB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97" name="Group 275">
              <a:extLst>
                <a:ext uri="{FF2B5EF4-FFF2-40B4-BE49-F238E27FC236}">
                  <a16:creationId xmlns:a16="http://schemas.microsoft.com/office/drawing/2014/main" id="{2930D0B2-E330-435E-BC5C-A2CB8FFB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202" name="AutoShape 276">
                <a:extLst>
                  <a:ext uri="{FF2B5EF4-FFF2-40B4-BE49-F238E27FC236}">
                    <a16:creationId xmlns:a16="http://schemas.microsoft.com/office/drawing/2014/main" id="{D799B862-BB78-4304-9F8B-8A994505B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3" name="AutoShape 277">
                <a:extLst>
                  <a:ext uri="{FF2B5EF4-FFF2-40B4-BE49-F238E27FC236}">
                    <a16:creationId xmlns:a16="http://schemas.microsoft.com/office/drawing/2014/main" id="{C680D972-8C81-4A02-97FD-B2BA8607E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91" name="Rectangle 278">
              <a:extLst>
                <a:ext uri="{FF2B5EF4-FFF2-40B4-BE49-F238E27FC236}">
                  <a16:creationId xmlns:a16="http://schemas.microsoft.com/office/drawing/2014/main" id="{D2FBC678-E058-4063-A43D-FADC4834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99" name="Freeform 279">
              <a:extLst>
                <a:ext uri="{FF2B5EF4-FFF2-40B4-BE49-F238E27FC236}">
                  <a16:creationId xmlns:a16="http://schemas.microsoft.com/office/drawing/2014/main" id="{A6BAADDC-8296-46ED-9C52-BB268DB8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0" name="Freeform 280">
              <a:extLst>
                <a:ext uri="{FF2B5EF4-FFF2-40B4-BE49-F238E27FC236}">
                  <a16:creationId xmlns:a16="http://schemas.microsoft.com/office/drawing/2014/main" id="{5CCB3E43-6313-4FBE-952A-EDE2A0F97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4" name="Oval 281">
              <a:extLst>
                <a:ext uri="{FF2B5EF4-FFF2-40B4-BE49-F238E27FC236}">
                  <a16:creationId xmlns:a16="http://schemas.microsoft.com/office/drawing/2014/main" id="{29438180-E2B5-4481-8B22-A5DCD8EB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602" name="Freeform 282">
              <a:extLst>
                <a:ext uri="{FF2B5EF4-FFF2-40B4-BE49-F238E27FC236}">
                  <a16:creationId xmlns:a16="http://schemas.microsoft.com/office/drawing/2014/main" id="{95205066-4D17-4448-B851-F3BA4EEB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" name="AutoShape 283">
              <a:extLst>
                <a:ext uri="{FF2B5EF4-FFF2-40B4-BE49-F238E27FC236}">
                  <a16:creationId xmlns:a16="http://schemas.microsoft.com/office/drawing/2014/main" id="{EC93A344-2EBF-44D8-980C-B39F3BD6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7" name="AutoShape 284">
              <a:extLst>
                <a:ext uri="{FF2B5EF4-FFF2-40B4-BE49-F238E27FC236}">
                  <a16:creationId xmlns:a16="http://schemas.microsoft.com/office/drawing/2014/main" id="{665FDB39-A083-4005-B876-AFF5605E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8" name="Oval 285">
              <a:extLst>
                <a:ext uri="{FF2B5EF4-FFF2-40B4-BE49-F238E27FC236}">
                  <a16:creationId xmlns:a16="http://schemas.microsoft.com/office/drawing/2014/main" id="{4D1FA92E-5720-44FB-B044-ED9FFA8C1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9" name="Oval 286">
              <a:extLst>
                <a:ext uri="{FF2B5EF4-FFF2-40B4-BE49-F238E27FC236}">
                  <a16:creationId xmlns:a16="http://schemas.microsoft.com/office/drawing/2014/main" id="{2511070F-5D0B-434D-AAB3-02198B927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200" name="Oval 287">
              <a:extLst>
                <a:ext uri="{FF2B5EF4-FFF2-40B4-BE49-F238E27FC236}">
                  <a16:creationId xmlns:a16="http://schemas.microsoft.com/office/drawing/2014/main" id="{37D97BAE-4755-46A6-B239-E85A21D3F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201" name="Rectangle 288">
              <a:extLst>
                <a:ext uri="{FF2B5EF4-FFF2-40B4-BE49-F238E27FC236}">
                  <a16:creationId xmlns:a16="http://schemas.microsoft.com/office/drawing/2014/main" id="{3AA14ADC-9215-431D-8B25-0E98B186E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6549" name="Group 289">
            <a:extLst>
              <a:ext uri="{FF2B5EF4-FFF2-40B4-BE49-F238E27FC236}">
                <a16:creationId xmlns:a16="http://schemas.microsoft.com/office/drawing/2014/main" id="{726E7EA8-47D4-4353-9ADB-5999D6AFB62C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6553" name="Freeform 290">
              <a:extLst>
                <a:ext uri="{FF2B5EF4-FFF2-40B4-BE49-F238E27FC236}">
                  <a16:creationId xmlns:a16="http://schemas.microsoft.com/office/drawing/2014/main" id="{EF0E167C-8D86-4A87-9068-73CE47EDE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7" name="Rectangle 291">
              <a:extLst>
                <a:ext uri="{FF2B5EF4-FFF2-40B4-BE49-F238E27FC236}">
                  <a16:creationId xmlns:a16="http://schemas.microsoft.com/office/drawing/2014/main" id="{DB23E47E-D8DD-4E70-BB28-B57D7D2D2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55" name="Freeform 292">
              <a:extLst>
                <a:ext uri="{FF2B5EF4-FFF2-40B4-BE49-F238E27FC236}">
                  <a16:creationId xmlns:a16="http://schemas.microsoft.com/office/drawing/2014/main" id="{478370CF-DDBA-4366-BFF4-123A8D9C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6" name="Freeform 293">
              <a:extLst>
                <a:ext uri="{FF2B5EF4-FFF2-40B4-BE49-F238E27FC236}">
                  <a16:creationId xmlns:a16="http://schemas.microsoft.com/office/drawing/2014/main" id="{56F5327A-BDEE-4792-9BE4-BF0C5945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Rectangle 294">
              <a:extLst>
                <a:ext uri="{FF2B5EF4-FFF2-40B4-BE49-F238E27FC236}">
                  <a16:creationId xmlns:a16="http://schemas.microsoft.com/office/drawing/2014/main" id="{DD2A7AAD-9A6A-4E97-B345-7B13E6479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58" name="Group 295">
              <a:extLst>
                <a:ext uri="{FF2B5EF4-FFF2-40B4-BE49-F238E27FC236}">
                  <a16:creationId xmlns:a16="http://schemas.microsoft.com/office/drawing/2014/main" id="{782C6942-579B-454D-8B8E-2D9921F42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76" name="AutoShape 296">
                <a:extLst>
                  <a:ext uri="{FF2B5EF4-FFF2-40B4-BE49-F238E27FC236}">
                    <a16:creationId xmlns:a16="http://schemas.microsoft.com/office/drawing/2014/main" id="{AF411F7A-A6D3-46C8-931C-198259B9E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7" name="AutoShape 297">
                <a:extLst>
                  <a:ext uri="{FF2B5EF4-FFF2-40B4-BE49-F238E27FC236}">
                    <a16:creationId xmlns:a16="http://schemas.microsoft.com/office/drawing/2014/main" id="{B24DDACE-9153-49CE-B2B2-FEBB95F70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2" name="Rectangle 298">
              <a:extLst>
                <a:ext uri="{FF2B5EF4-FFF2-40B4-BE49-F238E27FC236}">
                  <a16:creationId xmlns:a16="http://schemas.microsoft.com/office/drawing/2014/main" id="{48715A24-B3ED-4A32-B69A-65A52CFE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60" name="Group 299">
              <a:extLst>
                <a:ext uri="{FF2B5EF4-FFF2-40B4-BE49-F238E27FC236}">
                  <a16:creationId xmlns:a16="http://schemas.microsoft.com/office/drawing/2014/main" id="{17ED799D-ADEE-4032-82F1-0448EF68D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74" name="AutoShape 300">
                <a:extLst>
                  <a:ext uri="{FF2B5EF4-FFF2-40B4-BE49-F238E27FC236}">
                    <a16:creationId xmlns:a16="http://schemas.microsoft.com/office/drawing/2014/main" id="{03D1F44C-9607-4F77-84F5-379B86197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5" name="AutoShape 301">
                <a:extLst>
                  <a:ext uri="{FF2B5EF4-FFF2-40B4-BE49-F238E27FC236}">
                    <a16:creationId xmlns:a16="http://schemas.microsoft.com/office/drawing/2014/main" id="{5BE6B61A-BB78-4797-A211-E978A41F6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4" name="Rectangle 302">
              <a:extLst>
                <a:ext uri="{FF2B5EF4-FFF2-40B4-BE49-F238E27FC236}">
                  <a16:creationId xmlns:a16="http://schemas.microsoft.com/office/drawing/2014/main" id="{95293CB8-5E83-4E80-A0C7-3AFDF693A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55" name="Rectangle 303">
              <a:extLst>
                <a:ext uri="{FF2B5EF4-FFF2-40B4-BE49-F238E27FC236}">
                  <a16:creationId xmlns:a16="http://schemas.microsoft.com/office/drawing/2014/main" id="{726FE5B7-D2C7-4B38-AD5D-F24D46A4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63" name="Group 304">
              <a:extLst>
                <a:ext uri="{FF2B5EF4-FFF2-40B4-BE49-F238E27FC236}">
                  <a16:creationId xmlns:a16="http://schemas.microsoft.com/office/drawing/2014/main" id="{4F3A839E-72D8-4DCE-8C79-5092841B0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72" name="AutoShape 305">
                <a:extLst>
                  <a:ext uri="{FF2B5EF4-FFF2-40B4-BE49-F238E27FC236}">
                    <a16:creationId xmlns:a16="http://schemas.microsoft.com/office/drawing/2014/main" id="{67C566A3-A2C0-4EAD-B4C6-EFD57DF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3" name="AutoShape 306">
                <a:extLst>
                  <a:ext uri="{FF2B5EF4-FFF2-40B4-BE49-F238E27FC236}">
                    <a16:creationId xmlns:a16="http://schemas.microsoft.com/office/drawing/2014/main" id="{16D6537E-6455-4414-9CA4-A377A5AAE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564" name="Freeform 307">
              <a:extLst>
                <a:ext uri="{FF2B5EF4-FFF2-40B4-BE49-F238E27FC236}">
                  <a16:creationId xmlns:a16="http://schemas.microsoft.com/office/drawing/2014/main" id="{7F0518A6-018E-4FA0-980C-15ACCADD5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65" name="Group 308">
              <a:extLst>
                <a:ext uri="{FF2B5EF4-FFF2-40B4-BE49-F238E27FC236}">
                  <a16:creationId xmlns:a16="http://schemas.microsoft.com/office/drawing/2014/main" id="{D7C3CF3F-3851-4835-B908-E8E53689C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70" name="AutoShape 309">
                <a:extLst>
                  <a:ext uri="{FF2B5EF4-FFF2-40B4-BE49-F238E27FC236}">
                    <a16:creationId xmlns:a16="http://schemas.microsoft.com/office/drawing/2014/main" id="{23CE7C20-8A53-47E8-9E43-630DEEBB4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1" name="AutoShape 310">
                <a:extLst>
                  <a:ext uri="{FF2B5EF4-FFF2-40B4-BE49-F238E27FC236}">
                    <a16:creationId xmlns:a16="http://schemas.microsoft.com/office/drawing/2014/main" id="{4DA328FE-7C06-47FA-B6B4-B15073801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9" name="Rectangle 311">
              <a:extLst>
                <a:ext uri="{FF2B5EF4-FFF2-40B4-BE49-F238E27FC236}">
                  <a16:creationId xmlns:a16="http://schemas.microsoft.com/office/drawing/2014/main" id="{F1E005E0-ABE8-4AF0-AFB3-645E6DD24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67" name="Freeform 312">
              <a:extLst>
                <a:ext uri="{FF2B5EF4-FFF2-40B4-BE49-F238E27FC236}">
                  <a16:creationId xmlns:a16="http://schemas.microsoft.com/office/drawing/2014/main" id="{38E6EEF8-4B0C-4A61-A0F9-863D6E3F7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8" name="Freeform 313">
              <a:extLst>
                <a:ext uri="{FF2B5EF4-FFF2-40B4-BE49-F238E27FC236}">
                  <a16:creationId xmlns:a16="http://schemas.microsoft.com/office/drawing/2014/main" id="{FDD97107-E2E8-45B0-8822-F6F06DD93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Oval 314">
              <a:extLst>
                <a:ext uri="{FF2B5EF4-FFF2-40B4-BE49-F238E27FC236}">
                  <a16:creationId xmlns:a16="http://schemas.microsoft.com/office/drawing/2014/main" id="{58D98E3E-379E-44A5-A448-75F37412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70" name="Freeform 315">
              <a:extLst>
                <a:ext uri="{FF2B5EF4-FFF2-40B4-BE49-F238E27FC236}">
                  <a16:creationId xmlns:a16="http://schemas.microsoft.com/office/drawing/2014/main" id="{646FC67D-FC2A-4664-960D-9C56B24ED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AutoShape 316">
              <a:extLst>
                <a:ext uri="{FF2B5EF4-FFF2-40B4-BE49-F238E27FC236}">
                  <a16:creationId xmlns:a16="http://schemas.microsoft.com/office/drawing/2014/main" id="{D6BD7F46-69D0-4E7E-A850-83EBE08BA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5" name="AutoShape 317">
              <a:extLst>
                <a:ext uri="{FF2B5EF4-FFF2-40B4-BE49-F238E27FC236}">
                  <a16:creationId xmlns:a16="http://schemas.microsoft.com/office/drawing/2014/main" id="{38F3BE04-8312-4A32-B69B-2107B5C5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6" name="Oval 318">
              <a:extLst>
                <a:ext uri="{FF2B5EF4-FFF2-40B4-BE49-F238E27FC236}">
                  <a16:creationId xmlns:a16="http://schemas.microsoft.com/office/drawing/2014/main" id="{480DC962-5225-44FC-B35C-47EDC618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7" name="Oval 319">
              <a:extLst>
                <a:ext uri="{FF2B5EF4-FFF2-40B4-BE49-F238E27FC236}">
                  <a16:creationId xmlns:a16="http://schemas.microsoft.com/office/drawing/2014/main" id="{168865B5-7BE4-4B83-B3AF-6635CCE2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168" name="Oval 320">
              <a:extLst>
                <a:ext uri="{FF2B5EF4-FFF2-40B4-BE49-F238E27FC236}">
                  <a16:creationId xmlns:a16="http://schemas.microsoft.com/office/drawing/2014/main" id="{0731A834-A019-4A4F-B35D-9B9C11706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9" name="Rectangle 321">
              <a:extLst>
                <a:ext uri="{FF2B5EF4-FFF2-40B4-BE49-F238E27FC236}">
                  <a16:creationId xmlns:a16="http://schemas.microsoft.com/office/drawing/2014/main" id="{103C7A5E-4866-4D29-83C0-21CC9185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6550" name="Group 325">
            <a:extLst>
              <a:ext uri="{FF2B5EF4-FFF2-40B4-BE49-F238E27FC236}">
                <a16:creationId xmlns:a16="http://schemas.microsoft.com/office/drawing/2014/main" id="{5D173E71-4D65-4F79-8BCE-E72F653206DE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594350"/>
            <a:ext cx="525462" cy="434975"/>
            <a:chOff x="-44" y="1473"/>
            <a:chExt cx="981" cy="1105"/>
          </a:xfrm>
        </p:grpSpPr>
        <p:pic>
          <p:nvPicPr>
            <p:cNvPr id="106551" name="Picture 326" descr="desktop_computer_stylized_medium">
              <a:extLst>
                <a:ext uri="{FF2B5EF4-FFF2-40B4-BE49-F238E27FC236}">
                  <a16:creationId xmlns:a16="http://schemas.microsoft.com/office/drawing/2014/main" id="{0E814316-34F9-46CC-9670-8D32EA045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52" name="Freeform 327">
              <a:extLst>
                <a:ext uri="{FF2B5EF4-FFF2-40B4-BE49-F238E27FC236}">
                  <a16:creationId xmlns:a16="http://schemas.microsoft.com/office/drawing/2014/main" id="{BC7117CB-ED02-4039-8EA1-010931516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5">
            <a:extLst>
              <a:ext uri="{FF2B5EF4-FFF2-40B4-BE49-F238E27FC236}">
                <a16:creationId xmlns:a16="http://schemas.microsoft.com/office/drawing/2014/main" id="{B80157D9-AE3A-4889-98E5-D7E62617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0115" name="Slide Number Placeholder 6">
            <a:extLst>
              <a:ext uri="{FF2B5EF4-FFF2-40B4-BE49-F238E27FC236}">
                <a16:creationId xmlns:a16="http://schemas.microsoft.com/office/drawing/2014/main" id="{BC069546-AA82-4C49-89DD-FD2FA15F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0AD3595-8D33-4395-A7A7-ADD1474B96E1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07523" name="Freeform 305">
            <a:extLst>
              <a:ext uri="{FF2B5EF4-FFF2-40B4-BE49-F238E27FC236}">
                <a16:creationId xmlns:a16="http://schemas.microsoft.com/office/drawing/2014/main" id="{29BC9DFA-A580-47FE-BAA2-73F8D5EDD5BA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24" name="Group 380">
            <a:extLst>
              <a:ext uri="{FF2B5EF4-FFF2-40B4-BE49-F238E27FC236}">
                <a16:creationId xmlns:a16="http://schemas.microsoft.com/office/drawing/2014/main" id="{CAEC6607-562A-46A4-8BA6-CBBAB636ED19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7689" name="Picture 381" descr="desktop_computer_stylized_medium">
              <a:extLst>
                <a:ext uri="{FF2B5EF4-FFF2-40B4-BE49-F238E27FC236}">
                  <a16:creationId xmlns:a16="http://schemas.microsoft.com/office/drawing/2014/main" id="{4BC0F1BD-8264-43DA-A29D-71FCFEB9E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90" name="Freeform 382">
              <a:extLst>
                <a:ext uri="{FF2B5EF4-FFF2-40B4-BE49-F238E27FC236}">
                  <a16:creationId xmlns:a16="http://schemas.microsoft.com/office/drawing/2014/main" id="{1D5DE998-E603-4563-9FC4-3197FEA312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7525" name="Freeform 376">
            <a:extLst>
              <a:ext uri="{FF2B5EF4-FFF2-40B4-BE49-F238E27FC236}">
                <a16:creationId xmlns:a16="http://schemas.microsoft.com/office/drawing/2014/main" id="{23F7C1EB-D983-4764-B1D7-CEAF515CEFF0}"/>
              </a:ext>
            </a:extLst>
          </p:cNvPr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302">
            <a:extLst>
              <a:ext uri="{FF2B5EF4-FFF2-40B4-BE49-F238E27FC236}">
                <a16:creationId xmlns:a16="http://schemas.microsoft.com/office/drawing/2014/main" id="{C7A4F027-A776-4F9E-8F7A-D287162FE1A7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Freeform 299">
            <a:extLst>
              <a:ext uri="{FF2B5EF4-FFF2-40B4-BE49-F238E27FC236}">
                <a16:creationId xmlns:a16="http://schemas.microsoft.com/office/drawing/2014/main" id="{A90FBB9B-68A4-46A0-99AD-3F9BD8D7CDB1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Rectangle 3">
            <a:extLst>
              <a:ext uri="{FF2B5EF4-FFF2-40B4-BE49-F238E27FC236}">
                <a16:creationId xmlns:a16="http://schemas.microsoft.com/office/drawing/2014/main" id="{FF898C00-4DF9-4290-BDB8-7F3C9E42A3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9775" y="1387475"/>
            <a:ext cx="3743325" cy="1430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ea typeface="ＭＳ Ｐゴシック" charset="0"/>
                <a:cs typeface="+mn-cs"/>
              </a:rPr>
              <a:t>idealization: perfect knowledge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sender sends only when router buffers available 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7529" name="Oval 4">
            <a:extLst>
              <a:ext uri="{FF2B5EF4-FFF2-40B4-BE49-F238E27FC236}">
                <a16:creationId xmlns:a16="http://schemas.microsoft.com/office/drawing/2014/main" id="{0EFAD7ED-EC6B-48CB-9C4F-F6E39F8C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30" name="Line 5">
            <a:extLst>
              <a:ext uri="{FF2B5EF4-FFF2-40B4-BE49-F238E27FC236}">
                <a16:creationId xmlns:a16="http://schemas.microsoft.com/office/drawing/2014/main" id="{8B31F72B-B9B8-432C-8606-8E3DDA703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Line 6">
            <a:extLst>
              <a:ext uri="{FF2B5EF4-FFF2-40B4-BE49-F238E27FC236}">
                <a16:creationId xmlns:a16="http://schemas.microsoft.com/office/drawing/2014/main" id="{34A44BFE-4A54-4EAE-985B-9C1DD7571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Rectangle 7">
            <a:extLst>
              <a:ext uri="{FF2B5EF4-FFF2-40B4-BE49-F238E27FC236}">
                <a16:creationId xmlns:a16="http://schemas.microsoft.com/office/drawing/2014/main" id="{65CD8EF7-AA96-48FB-997D-8B467836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33" name="Rectangle 8">
            <a:extLst>
              <a:ext uri="{FF2B5EF4-FFF2-40B4-BE49-F238E27FC236}">
                <a16:creationId xmlns:a16="http://schemas.microsoft.com/office/drawing/2014/main" id="{43E6681B-E70E-4FB5-AE33-0CD668D7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34" name="Oval 9">
            <a:extLst>
              <a:ext uri="{FF2B5EF4-FFF2-40B4-BE49-F238E27FC236}">
                <a16:creationId xmlns:a16="http://schemas.microsoft.com/office/drawing/2014/main" id="{7FB358C0-3E7E-4954-A477-D8C73AFA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7535" name="Group 10">
            <a:extLst>
              <a:ext uri="{FF2B5EF4-FFF2-40B4-BE49-F238E27FC236}">
                <a16:creationId xmlns:a16="http://schemas.microsoft.com/office/drawing/2014/main" id="{1E274AA5-E70D-4DA0-A727-F9D9FF2A9356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7686" name="Line 11">
              <a:extLst>
                <a:ext uri="{FF2B5EF4-FFF2-40B4-BE49-F238E27FC236}">
                  <a16:creationId xmlns:a16="http://schemas.microsoft.com/office/drawing/2014/main" id="{15650B3D-701B-43B0-AA93-3F483798A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7" name="Line 12">
              <a:extLst>
                <a:ext uri="{FF2B5EF4-FFF2-40B4-BE49-F238E27FC236}">
                  <a16:creationId xmlns:a16="http://schemas.microsoft.com/office/drawing/2014/main" id="{9BEE377A-326E-4F98-97CF-7A04095C2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8" name="Line 13">
              <a:extLst>
                <a:ext uri="{FF2B5EF4-FFF2-40B4-BE49-F238E27FC236}">
                  <a16:creationId xmlns:a16="http://schemas.microsoft.com/office/drawing/2014/main" id="{5D7CF618-474D-45D6-856F-4EFF9A730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6" name="Line 14">
            <a:extLst>
              <a:ext uri="{FF2B5EF4-FFF2-40B4-BE49-F238E27FC236}">
                <a16:creationId xmlns:a16="http://schemas.microsoft.com/office/drawing/2014/main" id="{9C4AE0A2-A130-45D4-AC85-A3081B36D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Line 15">
            <a:extLst>
              <a:ext uri="{FF2B5EF4-FFF2-40B4-BE49-F238E27FC236}">
                <a16:creationId xmlns:a16="http://schemas.microsoft.com/office/drawing/2014/main" id="{560BBFB3-975B-432B-86CF-62D80D734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16">
            <a:extLst>
              <a:ext uri="{FF2B5EF4-FFF2-40B4-BE49-F238E27FC236}">
                <a16:creationId xmlns:a16="http://schemas.microsoft.com/office/drawing/2014/main" id="{6FFF9F24-585B-472E-B819-29895D7EB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Text Box 17">
            <a:extLst>
              <a:ext uri="{FF2B5EF4-FFF2-40B4-BE49-F238E27FC236}">
                <a16:creationId xmlns:a16="http://schemas.microsoft.com/office/drawing/2014/main" id="{4507AABB-258E-4C88-BDF5-B5703950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40" name="Line 18">
            <a:extLst>
              <a:ext uri="{FF2B5EF4-FFF2-40B4-BE49-F238E27FC236}">
                <a16:creationId xmlns:a16="http://schemas.microsoft.com/office/drawing/2014/main" id="{240E263D-DB50-459E-986A-B0A7E05D5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19">
            <a:extLst>
              <a:ext uri="{FF2B5EF4-FFF2-40B4-BE49-F238E27FC236}">
                <a16:creationId xmlns:a16="http://schemas.microsoft.com/office/drawing/2014/main" id="{F4C8FE2D-DE44-4C09-B43B-440A6EA5B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2" name="Group 60">
            <a:extLst>
              <a:ext uri="{FF2B5EF4-FFF2-40B4-BE49-F238E27FC236}">
                <a16:creationId xmlns:a16="http://schemas.microsoft.com/office/drawing/2014/main" id="{026395FE-8D84-4248-84CD-F6DC65915343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7680" name="Rectangle 61">
              <a:extLst>
                <a:ext uri="{FF2B5EF4-FFF2-40B4-BE49-F238E27FC236}">
                  <a16:creationId xmlns:a16="http://schemas.microsoft.com/office/drawing/2014/main" id="{FF91688E-8934-43D5-BC1E-9C49B83A9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81" name="Rectangle 62">
              <a:extLst>
                <a:ext uri="{FF2B5EF4-FFF2-40B4-BE49-F238E27FC236}">
                  <a16:creationId xmlns:a16="http://schemas.microsoft.com/office/drawing/2014/main" id="{EABD6E4C-3648-47F9-B80B-BC49F0BC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82" name="Line 63">
              <a:extLst>
                <a:ext uri="{FF2B5EF4-FFF2-40B4-BE49-F238E27FC236}">
                  <a16:creationId xmlns:a16="http://schemas.microsoft.com/office/drawing/2014/main" id="{E524F5E7-3E9E-4123-A7F6-C6745D30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3" name="Line 64">
              <a:extLst>
                <a:ext uri="{FF2B5EF4-FFF2-40B4-BE49-F238E27FC236}">
                  <a16:creationId xmlns:a16="http://schemas.microsoft.com/office/drawing/2014/main" id="{5A1FA28C-CA4B-496C-A0AC-2BC220BC4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4" name="Line 65">
              <a:extLst>
                <a:ext uri="{FF2B5EF4-FFF2-40B4-BE49-F238E27FC236}">
                  <a16:creationId xmlns:a16="http://schemas.microsoft.com/office/drawing/2014/main" id="{1E03DFED-8060-48E0-BC46-C9800C3B5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5" name="Line 66">
              <a:extLst>
                <a:ext uri="{FF2B5EF4-FFF2-40B4-BE49-F238E27FC236}">
                  <a16:creationId xmlns:a16="http://schemas.microsoft.com/office/drawing/2014/main" id="{78EC4839-6D50-4014-ADD1-CD083D109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3" name="Text Box 68">
            <a:extLst>
              <a:ext uri="{FF2B5EF4-FFF2-40B4-BE49-F238E27FC236}">
                <a16:creationId xmlns:a16="http://schemas.microsoft.com/office/drawing/2014/main" id="{7E5BF69F-AC85-4426-AF89-99A7A511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44" name="Line 69">
            <a:extLst>
              <a:ext uri="{FF2B5EF4-FFF2-40B4-BE49-F238E27FC236}">
                <a16:creationId xmlns:a16="http://schemas.microsoft.com/office/drawing/2014/main" id="{EB96828C-60B3-4051-85C8-628CE0863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5" name="Group 110">
            <a:extLst>
              <a:ext uri="{FF2B5EF4-FFF2-40B4-BE49-F238E27FC236}">
                <a16:creationId xmlns:a16="http://schemas.microsoft.com/office/drawing/2014/main" id="{C27CF3C8-6483-4F8D-8CFE-3AB6B402A352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7674" name="Rectangle 111">
              <a:extLst>
                <a:ext uri="{FF2B5EF4-FFF2-40B4-BE49-F238E27FC236}">
                  <a16:creationId xmlns:a16="http://schemas.microsoft.com/office/drawing/2014/main" id="{9C00EAB7-1F09-4218-ADB5-DE47338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75" name="Rectangle 112">
              <a:extLst>
                <a:ext uri="{FF2B5EF4-FFF2-40B4-BE49-F238E27FC236}">
                  <a16:creationId xmlns:a16="http://schemas.microsoft.com/office/drawing/2014/main" id="{7ADB32A6-366D-4CA3-9565-2E2C7B00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76" name="Line 113">
              <a:extLst>
                <a:ext uri="{FF2B5EF4-FFF2-40B4-BE49-F238E27FC236}">
                  <a16:creationId xmlns:a16="http://schemas.microsoft.com/office/drawing/2014/main" id="{9AF50F22-E1C0-4E4D-8453-FA62B3F10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7" name="Line 114">
              <a:extLst>
                <a:ext uri="{FF2B5EF4-FFF2-40B4-BE49-F238E27FC236}">
                  <a16:creationId xmlns:a16="http://schemas.microsoft.com/office/drawing/2014/main" id="{64C4CF8A-E8F8-4AFB-BAF4-A69EA2F15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8" name="Line 115">
              <a:extLst>
                <a:ext uri="{FF2B5EF4-FFF2-40B4-BE49-F238E27FC236}">
                  <a16:creationId xmlns:a16="http://schemas.microsoft.com/office/drawing/2014/main" id="{E6F50E68-B238-4ABF-B8E4-F80544A1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9" name="Line 116">
              <a:extLst>
                <a:ext uri="{FF2B5EF4-FFF2-40B4-BE49-F238E27FC236}">
                  <a16:creationId xmlns:a16="http://schemas.microsoft.com/office/drawing/2014/main" id="{34C0233A-B73F-4294-91A1-858F6F54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6" name="Line 118">
            <a:extLst>
              <a:ext uri="{FF2B5EF4-FFF2-40B4-BE49-F238E27FC236}">
                <a16:creationId xmlns:a16="http://schemas.microsoft.com/office/drawing/2014/main" id="{8A702563-7478-4896-B16E-A6850B4AA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119">
            <a:extLst>
              <a:ext uri="{FF2B5EF4-FFF2-40B4-BE49-F238E27FC236}">
                <a16:creationId xmlns:a16="http://schemas.microsoft.com/office/drawing/2014/main" id="{9668EEC5-8E6F-4D38-89CB-A533378F0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120">
            <a:extLst>
              <a:ext uri="{FF2B5EF4-FFF2-40B4-BE49-F238E27FC236}">
                <a16:creationId xmlns:a16="http://schemas.microsoft.com/office/drawing/2014/main" id="{4AE8383C-B2A5-43E8-8AFB-A14E1B2FB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121">
            <a:extLst>
              <a:ext uri="{FF2B5EF4-FFF2-40B4-BE49-F238E27FC236}">
                <a16:creationId xmlns:a16="http://schemas.microsoft.com/office/drawing/2014/main" id="{2C57834F-17C6-4EB9-9C3D-44B275570C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Line 122">
            <a:extLst>
              <a:ext uri="{FF2B5EF4-FFF2-40B4-BE49-F238E27FC236}">
                <a16:creationId xmlns:a16="http://schemas.microsoft.com/office/drawing/2014/main" id="{1E334D49-5B81-4C64-9EC0-87D2F99B5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51" name="Group 163">
            <a:extLst>
              <a:ext uri="{FF2B5EF4-FFF2-40B4-BE49-F238E27FC236}">
                <a16:creationId xmlns:a16="http://schemas.microsoft.com/office/drawing/2014/main" id="{1A13831F-7628-42AB-B5C7-E15BAA61FF56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7668" name="Rectangle 164">
              <a:extLst>
                <a:ext uri="{FF2B5EF4-FFF2-40B4-BE49-F238E27FC236}">
                  <a16:creationId xmlns:a16="http://schemas.microsoft.com/office/drawing/2014/main" id="{C435007C-CFC0-4401-8001-9A216F9B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69" name="Rectangle 165">
              <a:extLst>
                <a:ext uri="{FF2B5EF4-FFF2-40B4-BE49-F238E27FC236}">
                  <a16:creationId xmlns:a16="http://schemas.microsoft.com/office/drawing/2014/main" id="{8BDB1ACA-989B-46A6-9BAD-A6ABAC9E7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70" name="Line 166">
              <a:extLst>
                <a:ext uri="{FF2B5EF4-FFF2-40B4-BE49-F238E27FC236}">
                  <a16:creationId xmlns:a16="http://schemas.microsoft.com/office/drawing/2014/main" id="{0F272E7C-C71A-43CE-8611-2DF40B70B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1" name="Line 167">
              <a:extLst>
                <a:ext uri="{FF2B5EF4-FFF2-40B4-BE49-F238E27FC236}">
                  <a16:creationId xmlns:a16="http://schemas.microsoft.com/office/drawing/2014/main" id="{D7DEF5BB-0DD0-4792-94D8-F360627EC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2" name="Line 168">
              <a:extLst>
                <a:ext uri="{FF2B5EF4-FFF2-40B4-BE49-F238E27FC236}">
                  <a16:creationId xmlns:a16="http://schemas.microsoft.com/office/drawing/2014/main" id="{3C4C2385-9CC3-4272-AB24-6C1B3F2E1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3" name="Line 169">
              <a:extLst>
                <a:ext uri="{FF2B5EF4-FFF2-40B4-BE49-F238E27FC236}">
                  <a16:creationId xmlns:a16="http://schemas.microsoft.com/office/drawing/2014/main" id="{6BB08EBD-2441-4079-8489-1EBA0EA4C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52" name="Group 210">
            <a:extLst>
              <a:ext uri="{FF2B5EF4-FFF2-40B4-BE49-F238E27FC236}">
                <a16:creationId xmlns:a16="http://schemas.microsoft.com/office/drawing/2014/main" id="{2ECA58D3-2D98-4DFD-8E3D-15E75BD6E544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7662" name="Rectangle 211">
              <a:extLst>
                <a:ext uri="{FF2B5EF4-FFF2-40B4-BE49-F238E27FC236}">
                  <a16:creationId xmlns:a16="http://schemas.microsoft.com/office/drawing/2014/main" id="{BAB58E62-AC0D-4F2A-80F6-C8C93B0C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63" name="Rectangle 212">
              <a:extLst>
                <a:ext uri="{FF2B5EF4-FFF2-40B4-BE49-F238E27FC236}">
                  <a16:creationId xmlns:a16="http://schemas.microsoft.com/office/drawing/2014/main" id="{A2B1A144-D06C-48A3-AC92-2E26F57EC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64" name="Line 213">
              <a:extLst>
                <a:ext uri="{FF2B5EF4-FFF2-40B4-BE49-F238E27FC236}">
                  <a16:creationId xmlns:a16="http://schemas.microsoft.com/office/drawing/2014/main" id="{03A813AC-ACA6-40C3-8E89-5A0909278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5" name="Line 214">
              <a:extLst>
                <a:ext uri="{FF2B5EF4-FFF2-40B4-BE49-F238E27FC236}">
                  <a16:creationId xmlns:a16="http://schemas.microsoft.com/office/drawing/2014/main" id="{44DA0F9A-6EE4-4011-AEF7-C72B58D00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6" name="Line 215">
              <a:extLst>
                <a:ext uri="{FF2B5EF4-FFF2-40B4-BE49-F238E27FC236}">
                  <a16:creationId xmlns:a16="http://schemas.microsoft.com/office/drawing/2014/main" id="{BACD7612-E04E-4D7D-B36D-AB0A6BF21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7" name="Line 216">
              <a:extLst>
                <a:ext uri="{FF2B5EF4-FFF2-40B4-BE49-F238E27FC236}">
                  <a16:creationId xmlns:a16="http://schemas.microsoft.com/office/drawing/2014/main" id="{B3182D86-170B-4047-8032-3BA20FC5E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53" name="Oval 217">
            <a:extLst>
              <a:ext uri="{FF2B5EF4-FFF2-40B4-BE49-F238E27FC236}">
                <a16:creationId xmlns:a16="http://schemas.microsoft.com/office/drawing/2014/main" id="{0DA17471-6E89-489D-AC01-014A4E0E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54" name="Oval 218">
            <a:extLst>
              <a:ext uri="{FF2B5EF4-FFF2-40B4-BE49-F238E27FC236}">
                <a16:creationId xmlns:a16="http://schemas.microsoft.com/office/drawing/2014/main" id="{88390FC9-64CF-40A9-A0BD-BEC5FC79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55" name="Text Box 219">
            <a:extLst>
              <a:ext uri="{FF2B5EF4-FFF2-40B4-BE49-F238E27FC236}">
                <a16:creationId xmlns:a16="http://schemas.microsoft.com/office/drawing/2014/main" id="{308EABDE-5407-4620-86E9-8FEEB18C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56" name="Line 220">
            <a:extLst>
              <a:ext uri="{FF2B5EF4-FFF2-40B4-BE49-F238E27FC236}">
                <a16:creationId xmlns:a16="http://schemas.microsoft.com/office/drawing/2014/main" id="{B469E26F-8C82-47D4-86D8-34D5C3ABC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57" name="Group 221">
            <a:extLst>
              <a:ext uri="{FF2B5EF4-FFF2-40B4-BE49-F238E27FC236}">
                <a16:creationId xmlns:a16="http://schemas.microsoft.com/office/drawing/2014/main" id="{779E1EFA-95CD-49EC-851C-D16D11EECB32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7655" name="Rectangle 222">
              <a:extLst>
                <a:ext uri="{FF2B5EF4-FFF2-40B4-BE49-F238E27FC236}">
                  <a16:creationId xmlns:a16="http://schemas.microsoft.com/office/drawing/2014/main" id="{C4CB3579-BFBE-4836-95BC-9AB47513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56" name="Line 223">
              <a:extLst>
                <a:ext uri="{FF2B5EF4-FFF2-40B4-BE49-F238E27FC236}">
                  <a16:creationId xmlns:a16="http://schemas.microsoft.com/office/drawing/2014/main" id="{B89EA5EA-1E7E-498F-A103-73CAD30B4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7" name="Line 224">
              <a:extLst>
                <a:ext uri="{FF2B5EF4-FFF2-40B4-BE49-F238E27FC236}">
                  <a16:creationId xmlns:a16="http://schemas.microsoft.com/office/drawing/2014/main" id="{AC962F8D-25B1-4CCF-A1E9-B9D4F04F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8" name="Line 225">
              <a:extLst>
                <a:ext uri="{FF2B5EF4-FFF2-40B4-BE49-F238E27FC236}">
                  <a16:creationId xmlns:a16="http://schemas.microsoft.com/office/drawing/2014/main" id="{86A95FAD-5B49-41A1-A12D-16E3C3865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9" name="Line 226">
              <a:extLst>
                <a:ext uri="{FF2B5EF4-FFF2-40B4-BE49-F238E27FC236}">
                  <a16:creationId xmlns:a16="http://schemas.microsoft.com/office/drawing/2014/main" id="{51A373A5-E369-4A13-B622-FBA638AAB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0" name="Line 227">
              <a:extLst>
                <a:ext uri="{FF2B5EF4-FFF2-40B4-BE49-F238E27FC236}">
                  <a16:creationId xmlns:a16="http://schemas.microsoft.com/office/drawing/2014/main" id="{607F2E41-C392-4466-B258-20047DC4D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1" name="Line 228">
              <a:extLst>
                <a:ext uri="{FF2B5EF4-FFF2-40B4-BE49-F238E27FC236}">
                  <a16:creationId xmlns:a16="http://schemas.microsoft.com/office/drawing/2014/main" id="{0C9592D9-A99C-45B3-954C-E8E5DEB0F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58" name="Line 229">
            <a:extLst>
              <a:ext uri="{FF2B5EF4-FFF2-40B4-BE49-F238E27FC236}">
                <a16:creationId xmlns:a16="http://schemas.microsoft.com/office/drawing/2014/main" id="{12257A77-1C53-4402-B0D2-63BBA573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Freeform 230">
            <a:extLst>
              <a:ext uri="{FF2B5EF4-FFF2-40B4-BE49-F238E27FC236}">
                <a16:creationId xmlns:a16="http://schemas.microsoft.com/office/drawing/2014/main" id="{F1F6EE5F-E024-4327-AF45-549E90A897AA}"/>
              </a:ext>
            </a:extLst>
          </p:cNvPr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Freeform 231">
            <a:extLst>
              <a:ext uri="{FF2B5EF4-FFF2-40B4-BE49-F238E27FC236}">
                <a16:creationId xmlns:a16="http://schemas.microsoft.com/office/drawing/2014/main" id="{2B5D684B-F705-4761-8009-C91810911C03}"/>
              </a:ext>
            </a:extLst>
          </p:cNvPr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Oval 232">
            <a:extLst>
              <a:ext uri="{FF2B5EF4-FFF2-40B4-BE49-F238E27FC236}">
                <a16:creationId xmlns:a16="http://schemas.microsoft.com/office/drawing/2014/main" id="{C2B3C50F-05ED-4E3E-A535-2D528D33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62" name="Text Box 233">
            <a:extLst>
              <a:ext uri="{FF2B5EF4-FFF2-40B4-BE49-F238E27FC236}">
                <a16:creationId xmlns:a16="http://schemas.microsoft.com/office/drawing/2014/main" id="{1B2744B6-A28A-4C70-B7A4-53B6A044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6" name="Line 234">
            <a:extLst>
              <a:ext uri="{FF2B5EF4-FFF2-40B4-BE49-F238E27FC236}">
                <a16:creationId xmlns:a16="http://schemas.microsoft.com/office/drawing/2014/main" id="{789D9BE8-8959-4150-88D2-103B36B71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157" name="Line 235">
            <a:extLst>
              <a:ext uri="{FF2B5EF4-FFF2-40B4-BE49-F238E27FC236}">
                <a16:creationId xmlns:a16="http://schemas.microsoft.com/office/drawing/2014/main" id="{E883641B-E8E8-4C71-ADFF-0E0FF08A5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158" name="Line 236">
            <a:extLst>
              <a:ext uri="{FF2B5EF4-FFF2-40B4-BE49-F238E27FC236}">
                <a16:creationId xmlns:a16="http://schemas.microsoft.com/office/drawing/2014/main" id="{8C52595E-44F6-461F-9006-DDCA35584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69" name="Rectangle 241">
            <a:extLst>
              <a:ext uri="{FF2B5EF4-FFF2-40B4-BE49-F238E27FC236}">
                <a16:creationId xmlns:a16="http://schemas.microsoft.com/office/drawing/2014/main" id="{30376F8B-D99F-4DE8-BFA0-6D29C5C8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70" name="Rectangle 242">
            <a:extLst>
              <a:ext uri="{FF2B5EF4-FFF2-40B4-BE49-F238E27FC236}">
                <a16:creationId xmlns:a16="http://schemas.microsoft.com/office/drawing/2014/main" id="{2ED4C160-EF9A-4B8F-AFA3-97ED0FE5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71" name="Text Box 243">
            <a:extLst>
              <a:ext uri="{FF2B5EF4-FFF2-40B4-BE49-F238E27FC236}">
                <a16:creationId xmlns:a16="http://schemas.microsoft.com/office/drawing/2014/main" id="{B38931DC-AFF1-4228-8656-5371D182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355587" name="Text Box 259">
            <a:extLst>
              <a:ext uri="{FF2B5EF4-FFF2-40B4-BE49-F238E27FC236}">
                <a16:creationId xmlns:a16="http://schemas.microsoft.com/office/drawing/2014/main" id="{5CF02C3F-C9AF-4F1F-96E6-7D15D80D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83138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grpSp>
        <p:nvGrpSpPr>
          <p:cNvPr id="355617" name="Group 289">
            <a:extLst>
              <a:ext uri="{FF2B5EF4-FFF2-40B4-BE49-F238E27FC236}">
                <a16:creationId xmlns:a16="http://schemas.microsoft.com/office/drawing/2014/main" id="{68661483-908A-4627-B27D-1ECE2847197F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1201738"/>
            <a:ext cx="1936750" cy="1701800"/>
            <a:chOff x="2974" y="778"/>
            <a:chExt cx="1220" cy="1072"/>
          </a:xfrm>
        </p:grpSpPr>
        <p:sp>
          <p:nvSpPr>
            <p:cNvPr id="90237" name="Line 278">
              <a:extLst>
                <a:ext uri="{FF2B5EF4-FFF2-40B4-BE49-F238E27FC236}">
                  <a16:creationId xmlns:a16="http://schemas.microsoft.com/office/drawing/2014/main" id="{509ED289-7BB2-4A79-8334-105A68802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8" name="Line 279">
              <a:extLst>
                <a:ext uri="{FF2B5EF4-FFF2-40B4-BE49-F238E27FC236}">
                  <a16:creationId xmlns:a16="http://schemas.microsoft.com/office/drawing/2014/main" id="{41FE652F-DFD7-480A-A3ED-4C9A3316F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9" name="Line 280">
              <a:extLst>
                <a:ext uri="{FF2B5EF4-FFF2-40B4-BE49-F238E27FC236}">
                  <a16:creationId xmlns:a16="http://schemas.microsoft.com/office/drawing/2014/main" id="{F8CCAD4A-DA54-480D-AC3F-576FE8F9A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47" name="Freeform 281">
              <a:extLst>
                <a:ext uri="{FF2B5EF4-FFF2-40B4-BE49-F238E27FC236}">
                  <a16:creationId xmlns:a16="http://schemas.microsoft.com/office/drawing/2014/main" id="{63582C3E-E062-417C-BA33-643D96D63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241" name="Line 282">
              <a:extLst>
                <a:ext uri="{FF2B5EF4-FFF2-40B4-BE49-F238E27FC236}">
                  <a16:creationId xmlns:a16="http://schemas.microsoft.com/office/drawing/2014/main" id="{8EFB536B-94E5-4A3D-8D63-DCE5429CC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2" name="Line 283">
              <a:extLst>
                <a:ext uri="{FF2B5EF4-FFF2-40B4-BE49-F238E27FC236}">
                  <a16:creationId xmlns:a16="http://schemas.microsoft.com/office/drawing/2014/main" id="{492D69A3-EC79-47B4-9BAA-EC8876A56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3" name="Text Box 284">
              <a:extLst>
                <a:ext uri="{FF2B5EF4-FFF2-40B4-BE49-F238E27FC236}">
                  <a16:creationId xmlns:a16="http://schemas.microsoft.com/office/drawing/2014/main" id="{EDE3937D-6340-4114-A670-78F7F2F98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R/2</a:t>
              </a:r>
            </a:p>
          </p:txBody>
        </p:sp>
        <p:sp>
          <p:nvSpPr>
            <p:cNvPr id="90244" name="Text Box 285">
              <a:extLst>
                <a:ext uri="{FF2B5EF4-FFF2-40B4-BE49-F238E27FC236}">
                  <a16:creationId xmlns:a16="http://schemas.microsoft.com/office/drawing/2014/main" id="{0BE4020E-B11F-42EE-95DA-B23DFB3A7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R/2</a:t>
              </a:r>
            </a:p>
          </p:txBody>
        </p:sp>
        <p:sp>
          <p:nvSpPr>
            <p:cNvPr id="90245" name="Text Box 286">
              <a:extLst>
                <a:ext uri="{FF2B5EF4-FFF2-40B4-BE49-F238E27FC236}">
                  <a16:creationId xmlns:a16="http://schemas.microsoft.com/office/drawing/2014/main" id="{BE8E2C9A-3B20-4107-AFA0-E0F9D29C7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963" y="1145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</a:rPr>
                <a:t>l</a:t>
              </a:r>
              <a:r>
                <a:rPr lang="en-US" sz="2000" baseline="-25000">
                  <a:latin typeface="Arial" charset="0"/>
                </a:rPr>
                <a:t>out</a:t>
              </a:r>
            </a:p>
          </p:txBody>
        </p:sp>
        <p:sp>
          <p:nvSpPr>
            <p:cNvPr id="90246" name="Text Box 287">
              <a:extLst>
                <a:ext uri="{FF2B5EF4-FFF2-40B4-BE49-F238E27FC236}">
                  <a16:creationId xmlns:a16="http://schemas.microsoft.com/office/drawing/2014/main" id="{D7F30D15-8E2D-4DF1-AE85-072B43E88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</a:rPr>
                <a:t>l</a:t>
              </a:r>
              <a:r>
                <a:rPr lang="en-US" sz="2000" baseline="-25000">
                  <a:latin typeface="Arial" charset="0"/>
                </a:rPr>
                <a:t>in</a:t>
              </a:r>
            </a:p>
          </p:txBody>
        </p:sp>
        <p:sp>
          <p:nvSpPr>
            <p:cNvPr id="90247" name="Line 288">
              <a:extLst>
                <a:ext uri="{FF2B5EF4-FFF2-40B4-BE49-F238E27FC236}">
                  <a16:creationId xmlns:a16="http://schemas.microsoft.com/office/drawing/2014/main" id="{6CB14758-02D8-4792-A37A-FFFD29AD9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07571" name="Picture 293" descr="underline_base">
            <a:extLst>
              <a:ext uri="{FF2B5EF4-FFF2-40B4-BE49-F238E27FC236}">
                <a16:creationId xmlns:a16="http://schemas.microsoft.com/office/drawing/2014/main" id="{0037EE3B-552A-40AF-AA6A-9AB01B13838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65" name="Rectangle 294">
            <a:extLst>
              <a:ext uri="{FF2B5EF4-FFF2-40B4-BE49-F238E27FC236}">
                <a16:creationId xmlns:a16="http://schemas.microsoft.com/office/drawing/2014/main" id="{979075F3-3D51-4129-B7C6-B4B8AE82F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7573" name="Text Box 308">
            <a:extLst>
              <a:ext uri="{FF2B5EF4-FFF2-40B4-BE49-F238E27FC236}">
                <a16:creationId xmlns:a16="http://schemas.microsoft.com/office/drawing/2014/main" id="{EC8135FD-859D-4043-ACB4-DF97F814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74" name="Text Box 309">
            <a:extLst>
              <a:ext uri="{FF2B5EF4-FFF2-40B4-BE49-F238E27FC236}">
                <a16:creationId xmlns:a16="http://schemas.microsoft.com/office/drawing/2014/main" id="{BBE66940-7557-4F1A-8773-6ACB5D82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7575" name="Group 310">
            <a:extLst>
              <a:ext uri="{FF2B5EF4-FFF2-40B4-BE49-F238E27FC236}">
                <a16:creationId xmlns:a16="http://schemas.microsoft.com/office/drawing/2014/main" id="{CA081111-0306-4817-94EB-D942164BAD68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7612" name="Freeform 311">
              <a:extLst>
                <a:ext uri="{FF2B5EF4-FFF2-40B4-BE49-F238E27FC236}">
                  <a16:creationId xmlns:a16="http://schemas.microsoft.com/office/drawing/2014/main" id="{B58BF9F6-8396-4895-B585-102F77A87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Rectangle 312">
              <a:extLst>
                <a:ext uri="{FF2B5EF4-FFF2-40B4-BE49-F238E27FC236}">
                  <a16:creationId xmlns:a16="http://schemas.microsoft.com/office/drawing/2014/main" id="{3369C601-8C4E-4F86-8988-0E01487A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14" name="Freeform 313">
              <a:extLst>
                <a:ext uri="{FF2B5EF4-FFF2-40B4-BE49-F238E27FC236}">
                  <a16:creationId xmlns:a16="http://schemas.microsoft.com/office/drawing/2014/main" id="{03011936-6CEA-4224-8034-B56940C15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15" name="Freeform 314">
              <a:extLst>
                <a:ext uri="{FF2B5EF4-FFF2-40B4-BE49-F238E27FC236}">
                  <a16:creationId xmlns:a16="http://schemas.microsoft.com/office/drawing/2014/main" id="{5E35766E-BD35-473E-A64E-DDB79E5D8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Rectangle 315">
              <a:extLst>
                <a:ext uri="{FF2B5EF4-FFF2-40B4-BE49-F238E27FC236}">
                  <a16:creationId xmlns:a16="http://schemas.microsoft.com/office/drawing/2014/main" id="{331AF8C0-FFBB-45D9-998E-5AFBEECF1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617" name="Group 316">
              <a:extLst>
                <a:ext uri="{FF2B5EF4-FFF2-40B4-BE49-F238E27FC236}">
                  <a16:creationId xmlns:a16="http://schemas.microsoft.com/office/drawing/2014/main" id="{3B93525A-E453-4E23-A4E0-8D989EA48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35" name="AutoShape 317">
                <a:extLst>
                  <a:ext uri="{FF2B5EF4-FFF2-40B4-BE49-F238E27FC236}">
                    <a16:creationId xmlns:a16="http://schemas.microsoft.com/office/drawing/2014/main" id="{B962A9AE-825C-4E59-996C-C3FFC7E2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6" name="AutoShape 318">
                <a:extLst>
                  <a:ext uri="{FF2B5EF4-FFF2-40B4-BE49-F238E27FC236}">
                    <a16:creationId xmlns:a16="http://schemas.microsoft.com/office/drawing/2014/main" id="{B17D6A87-C3FD-4DBC-ACA0-87D51252F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1" name="Rectangle 319">
              <a:extLst>
                <a:ext uri="{FF2B5EF4-FFF2-40B4-BE49-F238E27FC236}">
                  <a16:creationId xmlns:a16="http://schemas.microsoft.com/office/drawing/2014/main" id="{A9B14E7D-2349-4836-9E55-230AB3CC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619" name="Group 320">
              <a:extLst>
                <a:ext uri="{FF2B5EF4-FFF2-40B4-BE49-F238E27FC236}">
                  <a16:creationId xmlns:a16="http://schemas.microsoft.com/office/drawing/2014/main" id="{8D1AF787-A26B-460F-A189-8C4C633E2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33" name="AutoShape 321">
                <a:extLst>
                  <a:ext uri="{FF2B5EF4-FFF2-40B4-BE49-F238E27FC236}">
                    <a16:creationId xmlns:a16="http://schemas.microsoft.com/office/drawing/2014/main" id="{EC9D5213-4D7E-432C-A884-4AB12931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4" name="AutoShape 322">
                <a:extLst>
                  <a:ext uri="{FF2B5EF4-FFF2-40B4-BE49-F238E27FC236}">
                    <a16:creationId xmlns:a16="http://schemas.microsoft.com/office/drawing/2014/main" id="{A15FC632-0356-4DB6-A2B4-B0E766D9B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3" name="Rectangle 323">
              <a:extLst>
                <a:ext uri="{FF2B5EF4-FFF2-40B4-BE49-F238E27FC236}">
                  <a16:creationId xmlns:a16="http://schemas.microsoft.com/office/drawing/2014/main" id="{6C4FCD8E-3125-416D-9B0E-E4F2F9C0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14" name="Rectangle 324">
              <a:extLst>
                <a:ext uri="{FF2B5EF4-FFF2-40B4-BE49-F238E27FC236}">
                  <a16:creationId xmlns:a16="http://schemas.microsoft.com/office/drawing/2014/main" id="{3066B071-FC22-4A89-8FCC-7861A5FF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622" name="Group 325">
              <a:extLst>
                <a:ext uri="{FF2B5EF4-FFF2-40B4-BE49-F238E27FC236}">
                  <a16:creationId xmlns:a16="http://schemas.microsoft.com/office/drawing/2014/main" id="{8E087F6A-26B1-4BB9-8325-DEDC5A70E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31" name="AutoShape 326">
                <a:extLst>
                  <a:ext uri="{FF2B5EF4-FFF2-40B4-BE49-F238E27FC236}">
                    <a16:creationId xmlns:a16="http://schemas.microsoft.com/office/drawing/2014/main" id="{33B47AC0-7881-49B4-A669-10D16C6EC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2" name="AutoShape 327">
                <a:extLst>
                  <a:ext uri="{FF2B5EF4-FFF2-40B4-BE49-F238E27FC236}">
                    <a16:creationId xmlns:a16="http://schemas.microsoft.com/office/drawing/2014/main" id="{176AEFF8-823E-4EFE-B62F-C4809CAB9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7623" name="Freeform 328">
              <a:extLst>
                <a:ext uri="{FF2B5EF4-FFF2-40B4-BE49-F238E27FC236}">
                  <a16:creationId xmlns:a16="http://schemas.microsoft.com/office/drawing/2014/main" id="{47EDAC9C-1BF2-4A7E-B871-40366F98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624" name="Group 329">
              <a:extLst>
                <a:ext uri="{FF2B5EF4-FFF2-40B4-BE49-F238E27FC236}">
                  <a16:creationId xmlns:a16="http://schemas.microsoft.com/office/drawing/2014/main" id="{407D2D0E-BEBF-49BB-AB7E-7610F247C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29" name="AutoShape 330">
                <a:extLst>
                  <a:ext uri="{FF2B5EF4-FFF2-40B4-BE49-F238E27FC236}">
                    <a16:creationId xmlns:a16="http://schemas.microsoft.com/office/drawing/2014/main" id="{5C254620-E50B-4A1E-8EB8-B31B9772D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0" name="AutoShape 331">
                <a:extLst>
                  <a:ext uri="{FF2B5EF4-FFF2-40B4-BE49-F238E27FC236}">
                    <a16:creationId xmlns:a16="http://schemas.microsoft.com/office/drawing/2014/main" id="{47AFDB8A-95F1-47D7-8A96-CDBCD96FF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8" name="Rectangle 332">
              <a:extLst>
                <a:ext uri="{FF2B5EF4-FFF2-40B4-BE49-F238E27FC236}">
                  <a16:creationId xmlns:a16="http://schemas.microsoft.com/office/drawing/2014/main" id="{C83F92A1-C7B5-4A2D-A49E-00E16A050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26" name="Freeform 333">
              <a:extLst>
                <a:ext uri="{FF2B5EF4-FFF2-40B4-BE49-F238E27FC236}">
                  <a16:creationId xmlns:a16="http://schemas.microsoft.com/office/drawing/2014/main" id="{87248578-AC70-435D-8CC3-5A4B654B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27" name="Freeform 334">
              <a:extLst>
                <a:ext uri="{FF2B5EF4-FFF2-40B4-BE49-F238E27FC236}">
                  <a16:creationId xmlns:a16="http://schemas.microsoft.com/office/drawing/2014/main" id="{EEA2971E-AFBC-4FD5-840A-6BCA4369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Oval 335">
              <a:extLst>
                <a:ext uri="{FF2B5EF4-FFF2-40B4-BE49-F238E27FC236}">
                  <a16:creationId xmlns:a16="http://schemas.microsoft.com/office/drawing/2014/main" id="{96776C53-1813-4341-867A-BC6C44C06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29" name="Freeform 336">
              <a:extLst>
                <a:ext uri="{FF2B5EF4-FFF2-40B4-BE49-F238E27FC236}">
                  <a16:creationId xmlns:a16="http://schemas.microsoft.com/office/drawing/2014/main" id="{40FB05D8-1D1A-49E3-B386-3F0C5722A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AutoShape 337">
              <a:extLst>
                <a:ext uri="{FF2B5EF4-FFF2-40B4-BE49-F238E27FC236}">
                  <a16:creationId xmlns:a16="http://schemas.microsoft.com/office/drawing/2014/main" id="{E206AD8B-2B3B-4089-A1C3-B05EB1BC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4" name="AutoShape 338">
              <a:extLst>
                <a:ext uri="{FF2B5EF4-FFF2-40B4-BE49-F238E27FC236}">
                  <a16:creationId xmlns:a16="http://schemas.microsoft.com/office/drawing/2014/main" id="{71DE8751-3246-4632-9092-E0F56C37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5" name="Oval 339">
              <a:extLst>
                <a:ext uri="{FF2B5EF4-FFF2-40B4-BE49-F238E27FC236}">
                  <a16:creationId xmlns:a16="http://schemas.microsoft.com/office/drawing/2014/main" id="{EEB95389-52E9-44C0-9936-0654A6F0F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6" name="Oval 340">
              <a:extLst>
                <a:ext uri="{FF2B5EF4-FFF2-40B4-BE49-F238E27FC236}">
                  <a16:creationId xmlns:a16="http://schemas.microsoft.com/office/drawing/2014/main" id="{AE902504-C34B-40C2-9904-D5A3E746A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227" name="Oval 341">
              <a:extLst>
                <a:ext uri="{FF2B5EF4-FFF2-40B4-BE49-F238E27FC236}">
                  <a16:creationId xmlns:a16="http://schemas.microsoft.com/office/drawing/2014/main" id="{C4AFAA2F-122E-4A02-9E07-688BE091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8" name="Rectangle 342">
              <a:extLst>
                <a:ext uri="{FF2B5EF4-FFF2-40B4-BE49-F238E27FC236}">
                  <a16:creationId xmlns:a16="http://schemas.microsoft.com/office/drawing/2014/main" id="{BF68F670-5183-4B98-917F-4F02DF88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7576" name="Group 343">
            <a:extLst>
              <a:ext uri="{FF2B5EF4-FFF2-40B4-BE49-F238E27FC236}">
                <a16:creationId xmlns:a16="http://schemas.microsoft.com/office/drawing/2014/main" id="{3DD2AEEE-349A-4963-9C52-45D5EFBCBD2D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7580" name="Freeform 344">
              <a:extLst>
                <a:ext uri="{FF2B5EF4-FFF2-40B4-BE49-F238E27FC236}">
                  <a16:creationId xmlns:a16="http://schemas.microsoft.com/office/drawing/2014/main" id="{1EF92BCA-765F-4B45-93D1-1D563874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Rectangle 345">
              <a:extLst>
                <a:ext uri="{FF2B5EF4-FFF2-40B4-BE49-F238E27FC236}">
                  <a16:creationId xmlns:a16="http://schemas.microsoft.com/office/drawing/2014/main" id="{A66FB805-851E-4559-A255-17364E7A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82" name="Freeform 346">
              <a:extLst>
                <a:ext uri="{FF2B5EF4-FFF2-40B4-BE49-F238E27FC236}">
                  <a16:creationId xmlns:a16="http://schemas.microsoft.com/office/drawing/2014/main" id="{9BAFF39C-7B64-4E99-81D0-BFC6283BF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3" name="Freeform 347">
              <a:extLst>
                <a:ext uri="{FF2B5EF4-FFF2-40B4-BE49-F238E27FC236}">
                  <a16:creationId xmlns:a16="http://schemas.microsoft.com/office/drawing/2014/main" id="{ED14946C-EE6D-4A80-BB91-88FC0636E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Rectangle 348">
              <a:extLst>
                <a:ext uri="{FF2B5EF4-FFF2-40B4-BE49-F238E27FC236}">
                  <a16:creationId xmlns:a16="http://schemas.microsoft.com/office/drawing/2014/main" id="{718D98F8-7CAC-4DBB-B05A-4C6BFF00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585" name="Group 349">
              <a:extLst>
                <a:ext uri="{FF2B5EF4-FFF2-40B4-BE49-F238E27FC236}">
                  <a16:creationId xmlns:a16="http://schemas.microsoft.com/office/drawing/2014/main" id="{15AC7F23-9AF4-4435-90D2-91F9751BB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03" name="AutoShape 350">
                <a:extLst>
                  <a:ext uri="{FF2B5EF4-FFF2-40B4-BE49-F238E27FC236}">
                    <a16:creationId xmlns:a16="http://schemas.microsoft.com/office/drawing/2014/main" id="{7CDECE23-62D6-41CC-A0D0-DD36C3A0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4" name="AutoShape 351">
                <a:extLst>
                  <a:ext uri="{FF2B5EF4-FFF2-40B4-BE49-F238E27FC236}">
                    <a16:creationId xmlns:a16="http://schemas.microsoft.com/office/drawing/2014/main" id="{86F31ED2-05B2-4C12-AE6D-8EBA5263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79" name="Rectangle 352">
              <a:extLst>
                <a:ext uri="{FF2B5EF4-FFF2-40B4-BE49-F238E27FC236}">
                  <a16:creationId xmlns:a16="http://schemas.microsoft.com/office/drawing/2014/main" id="{7E8E7752-570F-4A01-B867-E503A078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587" name="Group 353">
              <a:extLst>
                <a:ext uri="{FF2B5EF4-FFF2-40B4-BE49-F238E27FC236}">
                  <a16:creationId xmlns:a16="http://schemas.microsoft.com/office/drawing/2014/main" id="{CE05FB38-9DF1-4432-9620-AE9D11333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01" name="AutoShape 354">
                <a:extLst>
                  <a:ext uri="{FF2B5EF4-FFF2-40B4-BE49-F238E27FC236}">
                    <a16:creationId xmlns:a16="http://schemas.microsoft.com/office/drawing/2014/main" id="{3ADCA5C6-848C-4AF4-A1B6-361CC71E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2" name="AutoShape 355">
                <a:extLst>
                  <a:ext uri="{FF2B5EF4-FFF2-40B4-BE49-F238E27FC236}">
                    <a16:creationId xmlns:a16="http://schemas.microsoft.com/office/drawing/2014/main" id="{C52A54E1-E3B8-4AFE-830D-3B991EC01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81" name="Rectangle 356">
              <a:extLst>
                <a:ext uri="{FF2B5EF4-FFF2-40B4-BE49-F238E27FC236}">
                  <a16:creationId xmlns:a16="http://schemas.microsoft.com/office/drawing/2014/main" id="{E2E37D52-5837-4E4A-8348-FD1D2EDB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82" name="Rectangle 357">
              <a:extLst>
                <a:ext uri="{FF2B5EF4-FFF2-40B4-BE49-F238E27FC236}">
                  <a16:creationId xmlns:a16="http://schemas.microsoft.com/office/drawing/2014/main" id="{0D0452EE-69FB-44FA-A9B6-3B126528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590" name="Group 358">
              <a:extLst>
                <a:ext uri="{FF2B5EF4-FFF2-40B4-BE49-F238E27FC236}">
                  <a16:creationId xmlns:a16="http://schemas.microsoft.com/office/drawing/2014/main" id="{FF4709CA-D873-43F3-976D-2984362D4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99" name="AutoShape 359">
                <a:extLst>
                  <a:ext uri="{FF2B5EF4-FFF2-40B4-BE49-F238E27FC236}">
                    <a16:creationId xmlns:a16="http://schemas.microsoft.com/office/drawing/2014/main" id="{2B8D090A-79A5-41D6-86A0-3751378E4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0" name="AutoShape 360">
                <a:extLst>
                  <a:ext uri="{FF2B5EF4-FFF2-40B4-BE49-F238E27FC236}">
                    <a16:creationId xmlns:a16="http://schemas.microsoft.com/office/drawing/2014/main" id="{E90A89E2-DE65-46BD-A689-4608C231B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7591" name="Freeform 361">
              <a:extLst>
                <a:ext uri="{FF2B5EF4-FFF2-40B4-BE49-F238E27FC236}">
                  <a16:creationId xmlns:a16="http://schemas.microsoft.com/office/drawing/2014/main" id="{16940259-4E61-4948-BCBF-179B0653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92" name="Group 362">
              <a:extLst>
                <a:ext uri="{FF2B5EF4-FFF2-40B4-BE49-F238E27FC236}">
                  <a16:creationId xmlns:a16="http://schemas.microsoft.com/office/drawing/2014/main" id="{F6867BE0-1131-49B7-B24A-25EC5FB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97" name="AutoShape 363">
                <a:extLst>
                  <a:ext uri="{FF2B5EF4-FFF2-40B4-BE49-F238E27FC236}">
                    <a16:creationId xmlns:a16="http://schemas.microsoft.com/office/drawing/2014/main" id="{6B9C3168-5144-4084-AB7F-967417A21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198" name="AutoShape 364">
                <a:extLst>
                  <a:ext uri="{FF2B5EF4-FFF2-40B4-BE49-F238E27FC236}">
                    <a16:creationId xmlns:a16="http://schemas.microsoft.com/office/drawing/2014/main" id="{153A8538-0EA8-4F8F-9D0B-7B49CD4F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86" name="Rectangle 365">
              <a:extLst>
                <a:ext uri="{FF2B5EF4-FFF2-40B4-BE49-F238E27FC236}">
                  <a16:creationId xmlns:a16="http://schemas.microsoft.com/office/drawing/2014/main" id="{3DC3F4AF-188A-44BD-8363-174C1FA5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94" name="Freeform 366">
              <a:extLst>
                <a:ext uri="{FF2B5EF4-FFF2-40B4-BE49-F238E27FC236}">
                  <a16:creationId xmlns:a16="http://schemas.microsoft.com/office/drawing/2014/main" id="{3B15C3C5-48AA-450F-B641-8B0115571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5" name="Freeform 367">
              <a:extLst>
                <a:ext uri="{FF2B5EF4-FFF2-40B4-BE49-F238E27FC236}">
                  <a16:creationId xmlns:a16="http://schemas.microsoft.com/office/drawing/2014/main" id="{D94C9D07-8625-40CD-9B92-7F759B03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Oval 368">
              <a:extLst>
                <a:ext uri="{FF2B5EF4-FFF2-40B4-BE49-F238E27FC236}">
                  <a16:creationId xmlns:a16="http://schemas.microsoft.com/office/drawing/2014/main" id="{51B1F1BE-BA6E-4DC6-B630-7E3133A7D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97" name="Freeform 369">
              <a:extLst>
                <a:ext uri="{FF2B5EF4-FFF2-40B4-BE49-F238E27FC236}">
                  <a16:creationId xmlns:a16="http://schemas.microsoft.com/office/drawing/2014/main" id="{D9CAA819-874C-4255-BB0F-DF8DC341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AutoShape 370">
              <a:extLst>
                <a:ext uri="{FF2B5EF4-FFF2-40B4-BE49-F238E27FC236}">
                  <a16:creationId xmlns:a16="http://schemas.microsoft.com/office/drawing/2014/main" id="{763EBF92-03FD-4D76-91E1-E9D59634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2" name="AutoShape 371">
              <a:extLst>
                <a:ext uri="{FF2B5EF4-FFF2-40B4-BE49-F238E27FC236}">
                  <a16:creationId xmlns:a16="http://schemas.microsoft.com/office/drawing/2014/main" id="{7151DA8B-05E8-4FF8-94B8-7872E947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3" name="Oval 372">
              <a:extLst>
                <a:ext uri="{FF2B5EF4-FFF2-40B4-BE49-F238E27FC236}">
                  <a16:creationId xmlns:a16="http://schemas.microsoft.com/office/drawing/2014/main" id="{9A4EA63E-A4B1-427F-9545-09FB5FBE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4" name="Oval 373">
              <a:extLst>
                <a:ext uri="{FF2B5EF4-FFF2-40B4-BE49-F238E27FC236}">
                  <a16:creationId xmlns:a16="http://schemas.microsoft.com/office/drawing/2014/main" id="{43D3BE65-A315-490B-A8B3-914E9CB4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195" name="Oval 374">
              <a:extLst>
                <a:ext uri="{FF2B5EF4-FFF2-40B4-BE49-F238E27FC236}">
                  <a16:creationId xmlns:a16="http://schemas.microsoft.com/office/drawing/2014/main" id="{37DCDD05-1266-4EB3-865D-574DF66F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6" name="Rectangle 375">
              <a:extLst>
                <a:ext uri="{FF2B5EF4-FFF2-40B4-BE49-F238E27FC236}">
                  <a16:creationId xmlns:a16="http://schemas.microsoft.com/office/drawing/2014/main" id="{1E8152AD-D780-42BB-85DC-B7B77E12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7577" name="Group 377">
            <a:extLst>
              <a:ext uri="{FF2B5EF4-FFF2-40B4-BE49-F238E27FC236}">
                <a16:creationId xmlns:a16="http://schemas.microsoft.com/office/drawing/2014/main" id="{597E4CA9-9058-46D5-A710-AA312C1BDD3C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7578" name="Picture 378" descr="desktop_computer_stylized_medium">
              <a:extLst>
                <a:ext uri="{FF2B5EF4-FFF2-40B4-BE49-F238E27FC236}">
                  <a16:creationId xmlns:a16="http://schemas.microsoft.com/office/drawing/2014/main" id="{6B00512A-0995-4DEE-8453-F984C1699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79" name="Freeform 379">
              <a:extLst>
                <a:ext uri="{FF2B5EF4-FFF2-40B4-BE49-F238E27FC236}">
                  <a16:creationId xmlns:a16="http://schemas.microsoft.com/office/drawing/2014/main" id="{F5576EA2-9D28-41D9-AF77-732C09E25F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>
            <a:extLst>
              <a:ext uri="{FF2B5EF4-FFF2-40B4-BE49-F238E27FC236}">
                <a16:creationId xmlns:a16="http://schemas.microsoft.com/office/drawing/2014/main" id="{9FE8FBE6-C297-4002-BDC5-454FA5E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1139" name="Slide Number Placeholder 6">
            <a:extLst>
              <a:ext uri="{FF2B5EF4-FFF2-40B4-BE49-F238E27FC236}">
                <a16:creationId xmlns:a16="http://schemas.microsoft.com/office/drawing/2014/main" id="{4D3F7BDA-7EF8-47E3-AB95-D4F7F5CC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01A9D0C-58A4-4FC0-BF45-180ABE2E3555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08547" name="Freeform 249">
            <a:extLst>
              <a:ext uri="{FF2B5EF4-FFF2-40B4-BE49-F238E27FC236}">
                <a16:creationId xmlns:a16="http://schemas.microsoft.com/office/drawing/2014/main" id="{49BE1033-CC89-40E4-9209-37C355F5ACEB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48" name="Group 328">
            <a:extLst>
              <a:ext uri="{FF2B5EF4-FFF2-40B4-BE49-F238E27FC236}">
                <a16:creationId xmlns:a16="http://schemas.microsoft.com/office/drawing/2014/main" id="{D09FC06C-801D-4031-A535-5FB305EA03BA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8700" name="Picture 329" descr="desktop_computer_stylized_medium">
              <a:extLst>
                <a:ext uri="{FF2B5EF4-FFF2-40B4-BE49-F238E27FC236}">
                  <a16:creationId xmlns:a16="http://schemas.microsoft.com/office/drawing/2014/main" id="{51345D6D-4287-49DD-94C8-0DBE6E65E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701" name="Freeform 330">
              <a:extLst>
                <a:ext uri="{FF2B5EF4-FFF2-40B4-BE49-F238E27FC236}">
                  <a16:creationId xmlns:a16="http://schemas.microsoft.com/office/drawing/2014/main" id="{A0370C9F-0A44-4A52-943E-D6D5E36011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02434" name="Picture 2" descr="garbage_can">
            <a:extLst>
              <a:ext uri="{FF2B5EF4-FFF2-40B4-BE49-F238E27FC236}">
                <a16:creationId xmlns:a16="http://schemas.microsoft.com/office/drawing/2014/main" id="{DC5F4D6F-FDA5-41E4-85B8-BC8CB3B3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Oval 3">
            <a:extLst>
              <a:ext uri="{FF2B5EF4-FFF2-40B4-BE49-F238E27FC236}">
                <a16:creationId xmlns:a16="http://schemas.microsoft.com/office/drawing/2014/main" id="{847CC7C3-4117-4EDD-9555-E36127D7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1" name="Line 4">
            <a:extLst>
              <a:ext uri="{FF2B5EF4-FFF2-40B4-BE49-F238E27FC236}">
                <a16:creationId xmlns:a16="http://schemas.microsoft.com/office/drawing/2014/main" id="{E5607DBC-CFBD-468C-AA87-95B2DDD01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Line 5">
            <a:extLst>
              <a:ext uri="{FF2B5EF4-FFF2-40B4-BE49-F238E27FC236}">
                <a16:creationId xmlns:a16="http://schemas.microsoft.com/office/drawing/2014/main" id="{149C1450-31E8-42EF-AD0C-88F565DAB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Rectangle 6">
            <a:extLst>
              <a:ext uri="{FF2B5EF4-FFF2-40B4-BE49-F238E27FC236}">
                <a16:creationId xmlns:a16="http://schemas.microsoft.com/office/drawing/2014/main" id="{92E19F71-D612-49F4-8F5F-32F333CF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54" name="Rectangle 7">
            <a:extLst>
              <a:ext uri="{FF2B5EF4-FFF2-40B4-BE49-F238E27FC236}">
                <a16:creationId xmlns:a16="http://schemas.microsoft.com/office/drawing/2014/main" id="{7D4DEE1F-4069-45E4-BB3B-A301B3D7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55" name="Oval 8">
            <a:extLst>
              <a:ext uri="{FF2B5EF4-FFF2-40B4-BE49-F238E27FC236}">
                <a16:creationId xmlns:a16="http://schemas.microsoft.com/office/drawing/2014/main" id="{313AA118-A0F6-4D8C-96A3-4AF5EAD8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8556" name="Group 9">
            <a:extLst>
              <a:ext uri="{FF2B5EF4-FFF2-40B4-BE49-F238E27FC236}">
                <a16:creationId xmlns:a16="http://schemas.microsoft.com/office/drawing/2014/main" id="{47FC7AC9-E3B4-4C20-8121-C3420712D7B0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08697" name="Line 10">
              <a:extLst>
                <a:ext uri="{FF2B5EF4-FFF2-40B4-BE49-F238E27FC236}">
                  <a16:creationId xmlns:a16="http://schemas.microsoft.com/office/drawing/2014/main" id="{2D8B300C-54A4-4F2C-B83A-FD77C9363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8" name="Line 11">
              <a:extLst>
                <a:ext uri="{FF2B5EF4-FFF2-40B4-BE49-F238E27FC236}">
                  <a16:creationId xmlns:a16="http://schemas.microsoft.com/office/drawing/2014/main" id="{831A8245-67F5-4197-9FC3-49C76639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9" name="Line 12">
              <a:extLst>
                <a:ext uri="{FF2B5EF4-FFF2-40B4-BE49-F238E27FC236}">
                  <a16:creationId xmlns:a16="http://schemas.microsoft.com/office/drawing/2014/main" id="{5E89B28E-C893-4AEE-85BA-86AA6D096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7" name="Line 13">
            <a:extLst>
              <a:ext uri="{FF2B5EF4-FFF2-40B4-BE49-F238E27FC236}">
                <a16:creationId xmlns:a16="http://schemas.microsoft.com/office/drawing/2014/main" id="{C3E4C217-E73F-4560-9E68-F0CE0CEB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14">
            <a:extLst>
              <a:ext uri="{FF2B5EF4-FFF2-40B4-BE49-F238E27FC236}">
                <a16:creationId xmlns:a16="http://schemas.microsoft.com/office/drawing/2014/main" id="{D33221B9-F4C0-404F-A28B-84C4E4CBB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15">
            <a:extLst>
              <a:ext uri="{FF2B5EF4-FFF2-40B4-BE49-F238E27FC236}">
                <a16:creationId xmlns:a16="http://schemas.microsoft.com/office/drawing/2014/main" id="{FCFEBCB3-0860-4891-9C11-47CBE27E66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Line 16">
            <a:extLst>
              <a:ext uri="{FF2B5EF4-FFF2-40B4-BE49-F238E27FC236}">
                <a16:creationId xmlns:a16="http://schemas.microsoft.com/office/drawing/2014/main" id="{E2CAEC60-8B29-4421-B8DE-27DB2B69D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Line 17">
            <a:extLst>
              <a:ext uri="{FF2B5EF4-FFF2-40B4-BE49-F238E27FC236}">
                <a16:creationId xmlns:a16="http://schemas.microsoft.com/office/drawing/2014/main" id="{BACFAB83-8320-414A-A008-149373BDA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58">
            <a:extLst>
              <a:ext uri="{FF2B5EF4-FFF2-40B4-BE49-F238E27FC236}">
                <a16:creationId xmlns:a16="http://schemas.microsoft.com/office/drawing/2014/main" id="{B66D35B1-A4A1-418F-A221-9DEA9F6D179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08691" name="Rectangle 59">
              <a:extLst>
                <a:ext uri="{FF2B5EF4-FFF2-40B4-BE49-F238E27FC236}">
                  <a16:creationId xmlns:a16="http://schemas.microsoft.com/office/drawing/2014/main" id="{3E5BBAB8-6D5D-4269-AC96-7559248E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92" name="Rectangle 60">
              <a:extLst>
                <a:ext uri="{FF2B5EF4-FFF2-40B4-BE49-F238E27FC236}">
                  <a16:creationId xmlns:a16="http://schemas.microsoft.com/office/drawing/2014/main" id="{3DE35359-AEC6-4BF5-B312-76F41C579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93" name="Line 61">
              <a:extLst>
                <a:ext uri="{FF2B5EF4-FFF2-40B4-BE49-F238E27FC236}">
                  <a16:creationId xmlns:a16="http://schemas.microsoft.com/office/drawing/2014/main" id="{2654D97D-3124-42F7-8F5D-E11379E66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4" name="Line 62">
              <a:extLst>
                <a:ext uri="{FF2B5EF4-FFF2-40B4-BE49-F238E27FC236}">
                  <a16:creationId xmlns:a16="http://schemas.microsoft.com/office/drawing/2014/main" id="{45EE62C9-5D57-4987-A680-FDB633E50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5" name="Line 63">
              <a:extLst>
                <a:ext uri="{FF2B5EF4-FFF2-40B4-BE49-F238E27FC236}">
                  <a16:creationId xmlns:a16="http://schemas.microsoft.com/office/drawing/2014/main" id="{70AF3D8A-3CBF-448C-940A-F174D55F5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6" name="Line 64">
              <a:extLst>
                <a:ext uri="{FF2B5EF4-FFF2-40B4-BE49-F238E27FC236}">
                  <a16:creationId xmlns:a16="http://schemas.microsoft.com/office/drawing/2014/main" id="{CB6D7ADB-9B41-457B-8879-508F1AA2E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3" name="Text Box 66">
            <a:extLst>
              <a:ext uri="{FF2B5EF4-FFF2-40B4-BE49-F238E27FC236}">
                <a16:creationId xmlns:a16="http://schemas.microsoft.com/office/drawing/2014/main" id="{99441695-DAD8-4279-B12A-8295D24C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64" name="Line 67">
            <a:extLst>
              <a:ext uri="{FF2B5EF4-FFF2-40B4-BE49-F238E27FC236}">
                <a16:creationId xmlns:a16="http://schemas.microsoft.com/office/drawing/2014/main" id="{2B2EAF7A-5A96-42C7-B5D8-5238CD0EF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5" name="Group 108">
            <a:extLst>
              <a:ext uri="{FF2B5EF4-FFF2-40B4-BE49-F238E27FC236}">
                <a16:creationId xmlns:a16="http://schemas.microsoft.com/office/drawing/2014/main" id="{AF3B83E2-2E13-4D2E-B102-B2556C738250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08685" name="Rectangle 109">
              <a:extLst>
                <a:ext uri="{FF2B5EF4-FFF2-40B4-BE49-F238E27FC236}">
                  <a16:creationId xmlns:a16="http://schemas.microsoft.com/office/drawing/2014/main" id="{ADCC4624-8CD6-4C83-9B9A-3504536E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86" name="Rectangle 110">
              <a:extLst>
                <a:ext uri="{FF2B5EF4-FFF2-40B4-BE49-F238E27FC236}">
                  <a16:creationId xmlns:a16="http://schemas.microsoft.com/office/drawing/2014/main" id="{AE8D5ADF-F4D8-46A7-955C-10D69BB57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87" name="Line 111">
              <a:extLst>
                <a:ext uri="{FF2B5EF4-FFF2-40B4-BE49-F238E27FC236}">
                  <a16:creationId xmlns:a16="http://schemas.microsoft.com/office/drawing/2014/main" id="{0EB4EC59-1AD6-4FC5-8BD9-AB2C9930F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8" name="Line 112">
              <a:extLst>
                <a:ext uri="{FF2B5EF4-FFF2-40B4-BE49-F238E27FC236}">
                  <a16:creationId xmlns:a16="http://schemas.microsoft.com/office/drawing/2014/main" id="{06D9C607-585C-48F0-9385-7BBD513D4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9" name="Line 113">
              <a:extLst>
                <a:ext uri="{FF2B5EF4-FFF2-40B4-BE49-F238E27FC236}">
                  <a16:creationId xmlns:a16="http://schemas.microsoft.com/office/drawing/2014/main" id="{B91E4ABC-9002-429D-B5E7-7CE734A0F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0" name="Line 114">
              <a:extLst>
                <a:ext uri="{FF2B5EF4-FFF2-40B4-BE49-F238E27FC236}">
                  <a16:creationId xmlns:a16="http://schemas.microsoft.com/office/drawing/2014/main" id="{524DD416-7840-4778-8236-03B3C22F4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6" name="Line 116">
            <a:extLst>
              <a:ext uri="{FF2B5EF4-FFF2-40B4-BE49-F238E27FC236}">
                <a16:creationId xmlns:a16="http://schemas.microsoft.com/office/drawing/2014/main" id="{7D5D89AC-3754-49C0-8F93-1FDD01B20E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117">
            <a:extLst>
              <a:ext uri="{FF2B5EF4-FFF2-40B4-BE49-F238E27FC236}">
                <a16:creationId xmlns:a16="http://schemas.microsoft.com/office/drawing/2014/main" id="{7F5CC640-66E0-4D86-A4C2-FD31187A3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Line 118">
            <a:extLst>
              <a:ext uri="{FF2B5EF4-FFF2-40B4-BE49-F238E27FC236}">
                <a16:creationId xmlns:a16="http://schemas.microsoft.com/office/drawing/2014/main" id="{D653BE30-41CF-4E06-9EE0-C32BB6F38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9" name="Line 119">
            <a:extLst>
              <a:ext uri="{FF2B5EF4-FFF2-40B4-BE49-F238E27FC236}">
                <a16:creationId xmlns:a16="http://schemas.microsoft.com/office/drawing/2014/main" id="{7A64DF58-FD0D-43F3-B765-41E290035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0" name="Line 120">
            <a:extLst>
              <a:ext uri="{FF2B5EF4-FFF2-40B4-BE49-F238E27FC236}">
                <a16:creationId xmlns:a16="http://schemas.microsoft.com/office/drawing/2014/main" id="{AC2537C5-FBA9-4FBA-AD13-730127E9F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71" name="Group 161">
            <a:extLst>
              <a:ext uri="{FF2B5EF4-FFF2-40B4-BE49-F238E27FC236}">
                <a16:creationId xmlns:a16="http://schemas.microsoft.com/office/drawing/2014/main" id="{3BBE48EB-22EE-4B0F-AF13-B2CF58665A40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08679" name="Rectangle 162">
              <a:extLst>
                <a:ext uri="{FF2B5EF4-FFF2-40B4-BE49-F238E27FC236}">
                  <a16:creationId xmlns:a16="http://schemas.microsoft.com/office/drawing/2014/main" id="{4748B1CD-6D4B-49F0-B87A-A10FCC45F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80" name="Rectangle 163">
              <a:extLst>
                <a:ext uri="{FF2B5EF4-FFF2-40B4-BE49-F238E27FC236}">
                  <a16:creationId xmlns:a16="http://schemas.microsoft.com/office/drawing/2014/main" id="{0F88E63A-CE5E-43BD-8909-4CD84472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81" name="Line 164">
              <a:extLst>
                <a:ext uri="{FF2B5EF4-FFF2-40B4-BE49-F238E27FC236}">
                  <a16:creationId xmlns:a16="http://schemas.microsoft.com/office/drawing/2014/main" id="{36F583E1-F188-4D6F-A58D-5A365AE01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2" name="Line 165">
              <a:extLst>
                <a:ext uri="{FF2B5EF4-FFF2-40B4-BE49-F238E27FC236}">
                  <a16:creationId xmlns:a16="http://schemas.microsoft.com/office/drawing/2014/main" id="{7F1B96A5-1F0D-46F5-8181-94B6E8D54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3" name="Line 166">
              <a:extLst>
                <a:ext uri="{FF2B5EF4-FFF2-40B4-BE49-F238E27FC236}">
                  <a16:creationId xmlns:a16="http://schemas.microsoft.com/office/drawing/2014/main" id="{1461A19C-06FE-4A3E-8BAF-0AC75B65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4" name="Line 167">
              <a:extLst>
                <a:ext uri="{FF2B5EF4-FFF2-40B4-BE49-F238E27FC236}">
                  <a16:creationId xmlns:a16="http://schemas.microsoft.com/office/drawing/2014/main" id="{388D7340-D9B5-4A02-A23C-85B383848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72" name="Group 208">
            <a:extLst>
              <a:ext uri="{FF2B5EF4-FFF2-40B4-BE49-F238E27FC236}">
                <a16:creationId xmlns:a16="http://schemas.microsoft.com/office/drawing/2014/main" id="{65D9C6F3-B9B6-4848-AF27-5EECCD183EC1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08673" name="Rectangle 209">
              <a:extLst>
                <a:ext uri="{FF2B5EF4-FFF2-40B4-BE49-F238E27FC236}">
                  <a16:creationId xmlns:a16="http://schemas.microsoft.com/office/drawing/2014/main" id="{393A37E8-F9C9-440F-87BD-5DB88E5FE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74" name="Rectangle 210">
              <a:extLst>
                <a:ext uri="{FF2B5EF4-FFF2-40B4-BE49-F238E27FC236}">
                  <a16:creationId xmlns:a16="http://schemas.microsoft.com/office/drawing/2014/main" id="{C6DE8152-85D1-443C-AD30-C3926710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75" name="Line 211">
              <a:extLst>
                <a:ext uri="{FF2B5EF4-FFF2-40B4-BE49-F238E27FC236}">
                  <a16:creationId xmlns:a16="http://schemas.microsoft.com/office/drawing/2014/main" id="{E11B2867-D7A4-41C1-8749-AC72C41D4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6" name="Line 212">
              <a:extLst>
                <a:ext uri="{FF2B5EF4-FFF2-40B4-BE49-F238E27FC236}">
                  <a16:creationId xmlns:a16="http://schemas.microsoft.com/office/drawing/2014/main" id="{6216AED5-C63E-452A-89F4-C9F52AF01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7" name="Line 213">
              <a:extLst>
                <a:ext uri="{FF2B5EF4-FFF2-40B4-BE49-F238E27FC236}">
                  <a16:creationId xmlns:a16="http://schemas.microsoft.com/office/drawing/2014/main" id="{AF27BE2C-1C03-4697-B790-CE72B7841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8" name="Line 214">
              <a:extLst>
                <a:ext uri="{FF2B5EF4-FFF2-40B4-BE49-F238E27FC236}">
                  <a16:creationId xmlns:a16="http://schemas.microsoft.com/office/drawing/2014/main" id="{FA69C40C-2CA9-457C-B55E-17AD58720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3" name="Oval 215">
            <a:extLst>
              <a:ext uri="{FF2B5EF4-FFF2-40B4-BE49-F238E27FC236}">
                <a16:creationId xmlns:a16="http://schemas.microsoft.com/office/drawing/2014/main" id="{9BC68A65-B646-485D-9599-961676F9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4" name="Oval 216">
            <a:extLst>
              <a:ext uri="{FF2B5EF4-FFF2-40B4-BE49-F238E27FC236}">
                <a16:creationId xmlns:a16="http://schemas.microsoft.com/office/drawing/2014/main" id="{275D01AF-ACEB-4E2A-BBF4-875633A1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5" name="Text Box 217">
            <a:extLst>
              <a:ext uri="{FF2B5EF4-FFF2-40B4-BE49-F238E27FC236}">
                <a16:creationId xmlns:a16="http://schemas.microsoft.com/office/drawing/2014/main" id="{8B5B0972-DC5E-49CA-908C-4B676F28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576" name="Group 218">
            <a:extLst>
              <a:ext uri="{FF2B5EF4-FFF2-40B4-BE49-F238E27FC236}">
                <a16:creationId xmlns:a16="http://schemas.microsoft.com/office/drawing/2014/main" id="{E1533F66-7E67-4328-B583-5D41923AA1A7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08666" name="Rectangle 219">
              <a:extLst>
                <a:ext uri="{FF2B5EF4-FFF2-40B4-BE49-F238E27FC236}">
                  <a16:creationId xmlns:a16="http://schemas.microsoft.com/office/drawing/2014/main" id="{F3A5C94C-1D6E-4364-8EA1-C207657E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67" name="Line 220">
              <a:extLst>
                <a:ext uri="{FF2B5EF4-FFF2-40B4-BE49-F238E27FC236}">
                  <a16:creationId xmlns:a16="http://schemas.microsoft.com/office/drawing/2014/main" id="{BB174B42-B3FE-4115-9F72-B996EB0D3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68" name="Line 221">
              <a:extLst>
                <a:ext uri="{FF2B5EF4-FFF2-40B4-BE49-F238E27FC236}">
                  <a16:creationId xmlns:a16="http://schemas.microsoft.com/office/drawing/2014/main" id="{A497BCEA-E860-48D4-BDE6-B950F0982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69" name="Line 222">
              <a:extLst>
                <a:ext uri="{FF2B5EF4-FFF2-40B4-BE49-F238E27FC236}">
                  <a16:creationId xmlns:a16="http://schemas.microsoft.com/office/drawing/2014/main" id="{29B029F5-E07E-4528-B09A-4F5156946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0" name="Line 223">
              <a:extLst>
                <a:ext uri="{FF2B5EF4-FFF2-40B4-BE49-F238E27FC236}">
                  <a16:creationId xmlns:a16="http://schemas.microsoft.com/office/drawing/2014/main" id="{C2C3AE11-FDF8-4765-9657-AA7DF993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1" name="Line 224">
              <a:extLst>
                <a:ext uri="{FF2B5EF4-FFF2-40B4-BE49-F238E27FC236}">
                  <a16:creationId xmlns:a16="http://schemas.microsoft.com/office/drawing/2014/main" id="{98844A34-ADCD-4C0F-AA4D-ED23AE485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2" name="Line 225">
              <a:extLst>
                <a:ext uri="{FF2B5EF4-FFF2-40B4-BE49-F238E27FC236}">
                  <a16:creationId xmlns:a16="http://schemas.microsoft.com/office/drawing/2014/main" id="{27EBFDF4-C551-4785-A89B-62E899AE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7" name="Line 226">
            <a:extLst>
              <a:ext uri="{FF2B5EF4-FFF2-40B4-BE49-F238E27FC236}">
                <a16:creationId xmlns:a16="http://schemas.microsoft.com/office/drawing/2014/main" id="{6922BC05-2435-4933-9CE9-622DB363D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Freeform 227">
            <a:extLst>
              <a:ext uri="{FF2B5EF4-FFF2-40B4-BE49-F238E27FC236}">
                <a16:creationId xmlns:a16="http://schemas.microsoft.com/office/drawing/2014/main" id="{9440A648-A165-4DFA-9BD0-23FFC9B87570}"/>
              </a:ext>
            </a:extLst>
          </p:cNvPr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9" name="Freeform 228">
            <a:extLst>
              <a:ext uri="{FF2B5EF4-FFF2-40B4-BE49-F238E27FC236}">
                <a16:creationId xmlns:a16="http://schemas.microsoft.com/office/drawing/2014/main" id="{7CB048DE-261B-436F-B460-BE566A907FD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0" name="Oval 229">
            <a:extLst>
              <a:ext uri="{FF2B5EF4-FFF2-40B4-BE49-F238E27FC236}">
                <a16:creationId xmlns:a16="http://schemas.microsoft.com/office/drawing/2014/main" id="{9B0A0091-D68B-4F17-9428-EC81B708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1" name="Text Box 230">
            <a:extLst>
              <a:ext uri="{FF2B5EF4-FFF2-40B4-BE49-F238E27FC236}">
                <a16:creationId xmlns:a16="http://schemas.microsoft.com/office/drawing/2014/main" id="{20805239-0E31-4B94-914E-4BB0E63FD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1175" name="Line 231">
            <a:extLst>
              <a:ext uri="{FF2B5EF4-FFF2-40B4-BE49-F238E27FC236}">
                <a16:creationId xmlns:a16="http://schemas.microsoft.com/office/drawing/2014/main" id="{C8353CAB-84C5-4656-869D-0772E49E6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1176" name="Line 232">
            <a:extLst>
              <a:ext uri="{FF2B5EF4-FFF2-40B4-BE49-F238E27FC236}">
                <a16:creationId xmlns:a16="http://schemas.microsoft.com/office/drawing/2014/main" id="{9A882DF9-025C-418A-9914-9719B2E55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1177" name="Line 233">
            <a:extLst>
              <a:ext uri="{FF2B5EF4-FFF2-40B4-BE49-F238E27FC236}">
                <a16:creationId xmlns:a16="http://schemas.microsoft.com/office/drawing/2014/main" id="{59454219-0CC9-4143-BC16-C198FB310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6" name="Rectangle 234">
            <a:extLst>
              <a:ext uri="{FF2B5EF4-FFF2-40B4-BE49-F238E27FC236}">
                <a16:creationId xmlns:a16="http://schemas.microsoft.com/office/drawing/2014/main" id="{4107607E-803B-48F2-91DA-009F3A54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7" name="Rectangle 235">
            <a:extLst>
              <a:ext uri="{FF2B5EF4-FFF2-40B4-BE49-F238E27FC236}">
                <a16:creationId xmlns:a16="http://schemas.microsoft.com/office/drawing/2014/main" id="{F7182804-619B-4AAF-879B-B72194F4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8" name="Text Box 236">
            <a:extLst>
              <a:ext uri="{FF2B5EF4-FFF2-40B4-BE49-F238E27FC236}">
                <a16:creationId xmlns:a16="http://schemas.microsoft.com/office/drawing/2014/main" id="{C88711DA-D70D-4AE9-BF21-762745E6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402669" name="Text Box 237">
            <a:extLst>
              <a:ext uri="{FF2B5EF4-FFF2-40B4-BE49-F238E27FC236}">
                <a16:creationId xmlns:a16="http://schemas.microsoft.com/office/drawing/2014/main" id="{EBC54402-1B95-4D2B-BAFC-6CED8D0E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805363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no buffer space!</a:t>
            </a:r>
          </a:p>
        </p:txBody>
      </p:sp>
      <p:sp>
        <p:nvSpPr>
          <p:cNvPr id="91182" name="Rectangle 238">
            <a:extLst>
              <a:ext uri="{FF2B5EF4-FFF2-40B4-BE49-F238E27FC236}">
                <a16:creationId xmlns:a16="http://schemas.microsoft.com/office/drawing/2014/main" id="{9D46AD6A-60A2-49DC-A893-DA1758010E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16013"/>
            <a:ext cx="3536950" cy="191611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known loss</a:t>
            </a:r>
            <a:r>
              <a:rPr lang="en-US" sz="2400">
                <a:ea typeface="ＭＳ Ｐゴシック" charset="0"/>
                <a:cs typeface="+mn-cs"/>
              </a:rPr>
              <a:t> packets can be lost, dropped at router due  to full buffers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sender only resends if packet </a:t>
            </a:r>
            <a:r>
              <a:rPr lang="en-US" sz="2400" i="1">
                <a:ea typeface="ＭＳ Ｐゴシック" charset="0"/>
                <a:cs typeface="+mn-cs"/>
              </a:rPr>
              <a:t>known</a:t>
            </a:r>
            <a:r>
              <a:rPr lang="en-US" sz="2400">
                <a:ea typeface="ＭＳ Ｐゴシック" charset="0"/>
                <a:cs typeface="+mn-cs"/>
              </a:rPr>
              <a:t> to be lost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108590" name="Picture 243" descr="underline_base">
            <a:extLst>
              <a:ext uri="{FF2B5EF4-FFF2-40B4-BE49-F238E27FC236}">
                <a16:creationId xmlns:a16="http://schemas.microsoft.com/office/drawing/2014/main" id="{42F69091-CEC5-4CCD-BA0E-321D1D4F08D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84" name="Rectangle 244">
            <a:extLst>
              <a:ext uri="{FF2B5EF4-FFF2-40B4-BE49-F238E27FC236}">
                <a16:creationId xmlns:a16="http://schemas.microsoft.com/office/drawing/2014/main" id="{6C049454-A3DA-4EB2-808A-437029D08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8592" name="Freeform 246">
            <a:extLst>
              <a:ext uri="{FF2B5EF4-FFF2-40B4-BE49-F238E27FC236}">
                <a16:creationId xmlns:a16="http://schemas.microsoft.com/office/drawing/2014/main" id="{7749472E-6293-4B04-B30B-8019AD797B63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3" name="Freeform 252">
            <a:extLst>
              <a:ext uri="{FF2B5EF4-FFF2-40B4-BE49-F238E27FC236}">
                <a16:creationId xmlns:a16="http://schemas.microsoft.com/office/drawing/2014/main" id="{C830396B-4C09-4475-B0EF-5CD1BC7B3186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4" name="Freeform 255">
            <a:extLst>
              <a:ext uri="{FF2B5EF4-FFF2-40B4-BE49-F238E27FC236}">
                <a16:creationId xmlns:a16="http://schemas.microsoft.com/office/drawing/2014/main" id="{A2153673-18BF-4FE4-AEED-D2D20F43A64E}"/>
              </a:ext>
            </a:extLst>
          </p:cNvPr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5" name="Text Box 257">
            <a:extLst>
              <a:ext uri="{FF2B5EF4-FFF2-40B4-BE49-F238E27FC236}">
                <a16:creationId xmlns:a16="http://schemas.microsoft.com/office/drawing/2014/main" id="{5F53A447-59FE-4A91-8045-338C17ADF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96" name="Text Box 258">
            <a:extLst>
              <a:ext uri="{FF2B5EF4-FFF2-40B4-BE49-F238E27FC236}">
                <a16:creationId xmlns:a16="http://schemas.microsoft.com/office/drawing/2014/main" id="{D41B73FE-725B-422F-A285-A2E9BCD4F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597" name="Group 259">
            <a:extLst>
              <a:ext uri="{FF2B5EF4-FFF2-40B4-BE49-F238E27FC236}">
                <a16:creationId xmlns:a16="http://schemas.microsoft.com/office/drawing/2014/main" id="{45ABDF10-1397-4E2A-839E-FD96BF3C1ACB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8634" name="Freeform 260">
              <a:extLst>
                <a:ext uri="{FF2B5EF4-FFF2-40B4-BE49-F238E27FC236}">
                  <a16:creationId xmlns:a16="http://schemas.microsoft.com/office/drawing/2014/main" id="{AF881C16-2A76-4A53-A498-BA890E928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28" name="Rectangle 261">
              <a:extLst>
                <a:ext uri="{FF2B5EF4-FFF2-40B4-BE49-F238E27FC236}">
                  <a16:creationId xmlns:a16="http://schemas.microsoft.com/office/drawing/2014/main" id="{50745BDC-F48B-41F7-8733-629B6D3BE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36" name="Freeform 262">
              <a:extLst>
                <a:ext uri="{FF2B5EF4-FFF2-40B4-BE49-F238E27FC236}">
                  <a16:creationId xmlns:a16="http://schemas.microsoft.com/office/drawing/2014/main" id="{5BE8E8B8-D440-40DA-9987-42588C05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37" name="Freeform 263">
              <a:extLst>
                <a:ext uri="{FF2B5EF4-FFF2-40B4-BE49-F238E27FC236}">
                  <a16:creationId xmlns:a16="http://schemas.microsoft.com/office/drawing/2014/main" id="{0EF89DF2-4944-42F2-9F6D-C65178EB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31" name="Rectangle 264">
              <a:extLst>
                <a:ext uri="{FF2B5EF4-FFF2-40B4-BE49-F238E27FC236}">
                  <a16:creationId xmlns:a16="http://schemas.microsoft.com/office/drawing/2014/main" id="{F90D3285-4295-463C-86C2-01AFE384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39" name="Group 265">
              <a:extLst>
                <a:ext uri="{FF2B5EF4-FFF2-40B4-BE49-F238E27FC236}">
                  <a16:creationId xmlns:a16="http://schemas.microsoft.com/office/drawing/2014/main" id="{DF88CBC4-769D-4BC9-AB13-F1FBC22FA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57" name="AutoShape 266">
                <a:extLst>
                  <a:ext uri="{FF2B5EF4-FFF2-40B4-BE49-F238E27FC236}">
                    <a16:creationId xmlns:a16="http://schemas.microsoft.com/office/drawing/2014/main" id="{E81EEE7A-AE95-4746-A1A5-29339075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8" name="AutoShape 267">
                <a:extLst>
                  <a:ext uri="{FF2B5EF4-FFF2-40B4-BE49-F238E27FC236}">
                    <a16:creationId xmlns:a16="http://schemas.microsoft.com/office/drawing/2014/main" id="{DD18C5DA-46B3-473B-9854-E2883B33F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3" name="Rectangle 268">
              <a:extLst>
                <a:ext uri="{FF2B5EF4-FFF2-40B4-BE49-F238E27FC236}">
                  <a16:creationId xmlns:a16="http://schemas.microsoft.com/office/drawing/2014/main" id="{B6BDAF90-1E53-4151-9242-E441ABE63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41" name="Group 269">
              <a:extLst>
                <a:ext uri="{FF2B5EF4-FFF2-40B4-BE49-F238E27FC236}">
                  <a16:creationId xmlns:a16="http://schemas.microsoft.com/office/drawing/2014/main" id="{F1AFADF8-C23C-43CE-8757-A2AD91D84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55" name="AutoShape 270">
                <a:extLst>
                  <a:ext uri="{FF2B5EF4-FFF2-40B4-BE49-F238E27FC236}">
                    <a16:creationId xmlns:a16="http://schemas.microsoft.com/office/drawing/2014/main" id="{7CF23997-6530-443C-AEF9-DABEDC2DC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6" name="AutoShape 271">
                <a:extLst>
                  <a:ext uri="{FF2B5EF4-FFF2-40B4-BE49-F238E27FC236}">
                    <a16:creationId xmlns:a16="http://schemas.microsoft.com/office/drawing/2014/main" id="{660E20B8-29BC-42C8-B764-DCDF59F70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5" name="Rectangle 272">
              <a:extLst>
                <a:ext uri="{FF2B5EF4-FFF2-40B4-BE49-F238E27FC236}">
                  <a16:creationId xmlns:a16="http://schemas.microsoft.com/office/drawing/2014/main" id="{BB8AF36F-7152-493A-8C4F-28FA767A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36" name="Rectangle 273">
              <a:extLst>
                <a:ext uri="{FF2B5EF4-FFF2-40B4-BE49-F238E27FC236}">
                  <a16:creationId xmlns:a16="http://schemas.microsoft.com/office/drawing/2014/main" id="{65D3903E-714F-4450-8F84-E02AB79F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44" name="Group 274">
              <a:extLst>
                <a:ext uri="{FF2B5EF4-FFF2-40B4-BE49-F238E27FC236}">
                  <a16:creationId xmlns:a16="http://schemas.microsoft.com/office/drawing/2014/main" id="{B896AD3A-9D55-4773-9494-C3C7EAA5B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53" name="AutoShape 275">
                <a:extLst>
                  <a:ext uri="{FF2B5EF4-FFF2-40B4-BE49-F238E27FC236}">
                    <a16:creationId xmlns:a16="http://schemas.microsoft.com/office/drawing/2014/main" id="{B89B76ED-2CF3-4AA7-98C8-F42B17CE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4" name="AutoShape 276">
                <a:extLst>
                  <a:ext uri="{FF2B5EF4-FFF2-40B4-BE49-F238E27FC236}">
                    <a16:creationId xmlns:a16="http://schemas.microsoft.com/office/drawing/2014/main" id="{47921521-26CC-486A-B0FA-67317A34A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8645" name="Freeform 277">
              <a:extLst>
                <a:ext uri="{FF2B5EF4-FFF2-40B4-BE49-F238E27FC236}">
                  <a16:creationId xmlns:a16="http://schemas.microsoft.com/office/drawing/2014/main" id="{B95AD51E-3C22-46E8-B1FB-D77942E7A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46" name="Group 278">
              <a:extLst>
                <a:ext uri="{FF2B5EF4-FFF2-40B4-BE49-F238E27FC236}">
                  <a16:creationId xmlns:a16="http://schemas.microsoft.com/office/drawing/2014/main" id="{E893ADCD-9850-4F44-B6A1-39B547613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51" name="AutoShape 279">
                <a:extLst>
                  <a:ext uri="{FF2B5EF4-FFF2-40B4-BE49-F238E27FC236}">
                    <a16:creationId xmlns:a16="http://schemas.microsoft.com/office/drawing/2014/main" id="{0A039FD8-0562-466B-9A06-57A26C030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2" name="AutoShape 280">
                <a:extLst>
                  <a:ext uri="{FF2B5EF4-FFF2-40B4-BE49-F238E27FC236}">
                    <a16:creationId xmlns:a16="http://schemas.microsoft.com/office/drawing/2014/main" id="{254C4017-2DA2-48B1-B3E9-FFFAC3A85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40" name="Rectangle 281">
              <a:extLst>
                <a:ext uri="{FF2B5EF4-FFF2-40B4-BE49-F238E27FC236}">
                  <a16:creationId xmlns:a16="http://schemas.microsoft.com/office/drawing/2014/main" id="{6D6CB5E3-C6CE-4B0A-BC1C-FCF316C4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48" name="Freeform 282">
              <a:extLst>
                <a:ext uri="{FF2B5EF4-FFF2-40B4-BE49-F238E27FC236}">
                  <a16:creationId xmlns:a16="http://schemas.microsoft.com/office/drawing/2014/main" id="{E8216238-79E0-489E-B7FC-AA32BE3F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49" name="Freeform 283">
              <a:extLst>
                <a:ext uri="{FF2B5EF4-FFF2-40B4-BE49-F238E27FC236}">
                  <a16:creationId xmlns:a16="http://schemas.microsoft.com/office/drawing/2014/main" id="{0AF5D0D4-0040-4204-BF05-2EE98627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3" name="Oval 284">
              <a:extLst>
                <a:ext uri="{FF2B5EF4-FFF2-40B4-BE49-F238E27FC236}">
                  <a16:creationId xmlns:a16="http://schemas.microsoft.com/office/drawing/2014/main" id="{312936DB-C92F-4CAA-8C57-BCD4220B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51" name="Freeform 285">
              <a:extLst>
                <a:ext uri="{FF2B5EF4-FFF2-40B4-BE49-F238E27FC236}">
                  <a16:creationId xmlns:a16="http://schemas.microsoft.com/office/drawing/2014/main" id="{A17E3618-588B-4FFB-84BF-2AA82C908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5" name="AutoShape 286">
              <a:extLst>
                <a:ext uri="{FF2B5EF4-FFF2-40B4-BE49-F238E27FC236}">
                  <a16:creationId xmlns:a16="http://schemas.microsoft.com/office/drawing/2014/main" id="{0DB1A1A1-CC08-4BB5-B666-7C842420B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6" name="AutoShape 287">
              <a:extLst>
                <a:ext uri="{FF2B5EF4-FFF2-40B4-BE49-F238E27FC236}">
                  <a16:creationId xmlns:a16="http://schemas.microsoft.com/office/drawing/2014/main" id="{6A2A1F6B-9834-441C-8B7B-ECAACEAC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7" name="Oval 288">
              <a:extLst>
                <a:ext uri="{FF2B5EF4-FFF2-40B4-BE49-F238E27FC236}">
                  <a16:creationId xmlns:a16="http://schemas.microsoft.com/office/drawing/2014/main" id="{C10729B8-35C8-4ECD-BCE7-72602183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8" name="Oval 289">
              <a:extLst>
                <a:ext uri="{FF2B5EF4-FFF2-40B4-BE49-F238E27FC236}">
                  <a16:creationId xmlns:a16="http://schemas.microsoft.com/office/drawing/2014/main" id="{23AA99AA-7B0A-42EF-960B-A841C310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249" name="Oval 290">
              <a:extLst>
                <a:ext uri="{FF2B5EF4-FFF2-40B4-BE49-F238E27FC236}">
                  <a16:creationId xmlns:a16="http://schemas.microsoft.com/office/drawing/2014/main" id="{9BAF10E4-A7CB-47EB-AB63-4978EFA71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50" name="Rectangle 291">
              <a:extLst>
                <a:ext uri="{FF2B5EF4-FFF2-40B4-BE49-F238E27FC236}">
                  <a16:creationId xmlns:a16="http://schemas.microsoft.com/office/drawing/2014/main" id="{927E624E-FADC-48BB-9915-E6D67AB7D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598" name="Group 292">
            <a:extLst>
              <a:ext uri="{FF2B5EF4-FFF2-40B4-BE49-F238E27FC236}">
                <a16:creationId xmlns:a16="http://schemas.microsoft.com/office/drawing/2014/main" id="{8A1BED18-A920-4C8D-A28C-B49E3E61B204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8602" name="Freeform 293">
              <a:extLst>
                <a:ext uri="{FF2B5EF4-FFF2-40B4-BE49-F238E27FC236}">
                  <a16:creationId xmlns:a16="http://schemas.microsoft.com/office/drawing/2014/main" id="{FDA8BF61-289E-4855-8D09-DBEFC7786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6" name="Rectangle 294">
              <a:extLst>
                <a:ext uri="{FF2B5EF4-FFF2-40B4-BE49-F238E27FC236}">
                  <a16:creationId xmlns:a16="http://schemas.microsoft.com/office/drawing/2014/main" id="{1D4B10C9-D7F8-4AA4-9ECA-2031E435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04" name="Freeform 295">
              <a:extLst>
                <a:ext uri="{FF2B5EF4-FFF2-40B4-BE49-F238E27FC236}">
                  <a16:creationId xmlns:a16="http://schemas.microsoft.com/office/drawing/2014/main" id="{EC768270-10E4-411C-BA39-7DED76DB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05" name="Freeform 296">
              <a:extLst>
                <a:ext uri="{FF2B5EF4-FFF2-40B4-BE49-F238E27FC236}">
                  <a16:creationId xmlns:a16="http://schemas.microsoft.com/office/drawing/2014/main" id="{48F4DA58-BFCF-4A56-9A84-643A38A29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9" name="Rectangle 297">
              <a:extLst>
                <a:ext uri="{FF2B5EF4-FFF2-40B4-BE49-F238E27FC236}">
                  <a16:creationId xmlns:a16="http://schemas.microsoft.com/office/drawing/2014/main" id="{DDBBD743-3168-4243-AEA0-D6A160657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07" name="Group 298">
              <a:extLst>
                <a:ext uri="{FF2B5EF4-FFF2-40B4-BE49-F238E27FC236}">
                  <a16:creationId xmlns:a16="http://schemas.microsoft.com/office/drawing/2014/main" id="{3AD3B457-1185-42DB-AB50-797CBBC08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25" name="AutoShape 299">
                <a:extLst>
                  <a:ext uri="{FF2B5EF4-FFF2-40B4-BE49-F238E27FC236}">
                    <a16:creationId xmlns:a16="http://schemas.microsoft.com/office/drawing/2014/main" id="{B500DD00-E929-4AB1-81DA-5B06720FC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6" name="AutoShape 300">
                <a:extLst>
                  <a:ext uri="{FF2B5EF4-FFF2-40B4-BE49-F238E27FC236}">
                    <a16:creationId xmlns:a16="http://schemas.microsoft.com/office/drawing/2014/main" id="{2575BF2A-33BE-48E2-9D20-E3F214E80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1" name="Rectangle 301">
              <a:extLst>
                <a:ext uri="{FF2B5EF4-FFF2-40B4-BE49-F238E27FC236}">
                  <a16:creationId xmlns:a16="http://schemas.microsoft.com/office/drawing/2014/main" id="{5752D44E-833B-4AD0-935A-345BCC6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09" name="Group 302">
              <a:extLst>
                <a:ext uri="{FF2B5EF4-FFF2-40B4-BE49-F238E27FC236}">
                  <a16:creationId xmlns:a16="http://schemas.microsoft.com/office/drawing/2014/main" id="{AB72AE4D-278B-4AE7-9C65-3E8CC89FF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23" name="AutoShape 303">
                <a:extLst>
                  <a:ext uri="{FF2B5EF4-FFF2-40B4-BE49-F238E27FC236}">
                    <a16:creationId xmlns:a16="http://schemas.microsoft.com/office/drawing/2014/main" id="{1D1465EB-4C0A-4781-8014-9C50CC7C8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4" name="AutoShape 304">
                <a:extLst>
                  <a:ext uri="{FF2B5EF4-FFF2-40B4-BE49-F238E27FC236}">
                    <a16:creationId xmlns:a16="http://schemas.microsoft.com/office/drawing/2014/main" id="{35797F04-415E-475A-8037-AE61FB002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3" name="Rectangle 305">
              <a:extLst>
                <a:ext uri="{FF2B5EF4-FFF2-40B4-BE49-F238E27FC236}">
                  <a16:creationId xmlns:a16="http://schemas.microsoft.com/office/drawing/2014/main" id="{E780DFF0-ED94-4145-B168-31EDE0B4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04" name="Rectangle 306">
              <a:extLst>
                <a:ext uri="{FF2B5EF4-FFF2-40B4-BE49-F238E27FC236}">
                  <a16:creationId xmlns:a16="http://schemas.microsoft.com/office/drawing/2014/main" id="{7880D394-3DEB-4F7C-9768-0DF0E140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12" name="Group 307">
              <a:extLst>
                <a:ext uri="{FF2B5EF4-FFF2-40B4-BE49-F238E27FC236}">
                  <a16:creationId xmlns:a16="http://schemas.microsoft.com/office/drawing/2014/main" id="{6B0D5053-B6D7-487F-A79C-FD435CFAD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21" name="AutoShape 308">
                <a:extLst>
                  <a:ext uri="{FF2B5EF4-FFF2-40B4-BE49-F238E27FC236}">
                    <a16:creationId xmlns:a16="http://schemas.microsoft.com/office/drawing/2014/main" id="{C9C8CBD0-C8E7-4EAA-8AB3-DB372A47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2" name="AutoShape 309">
                <a:extLst>
                  <a:ext uri="{FF2B5EF4-FFF2-40B4-BE49-F238E27FC236}">
                    <a16:creationId xmlns:a16="http://schemas.microsoft.com/office/drawing/2014/main" id="{5EE768EC-0E37-45A5-B62A-26DA4F251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8613" name="Freeform 310">
              <a:extLst>
                <a:ext uri="{FF2B5EF4-FFF2-40B4-BE49-F238E27FC236}">
                  <a16:creationId xmlns:a16="http://schemas.microsoft.com/office/drawing/2014/main" id="{0A6E11E9-15CE-48CC-92F8-A247F295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14" name="Group 311">
              <a:extLst>
                <a:ext uri="{FF2B5EF4-FFF2-40B4-BE49-F238E27FC236}">
                  <a16:creationId xmlns:a16="http://schemas.microsoft.com/office/drawing/2014/main" id="{724B5F2B-7992-45E9-AF4F-6A5093B7E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19" name="AutoShape 312">
                <a:extLst>
                  <a:ext uri="{FF2B5EF4-FFF2-40B4-BE49-F238E27FC236}">
                    <a16:creationId xmlns:a16="http://schemas.microsoft.com/office/drawing/2014/main" id="{59544073-1337-4B84-B4F6-217BEC13C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0" name="AutoShape 313">
                <a:extLst>
                  <a:ext uri="{FF2B5EF4-FFF2-40B4-BE49-F238E27FC236}">
                    <a16:creationId xmlns:a16="http://schemas.microsoft.com/office/drawing/2014/main" id="{5473888B-24E4-4A85-AABB-37972937E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8" name="Rectangle 314">
              <a:extLst>
                <a:ext uri="{FF2B5EF4-FFF2-40B4-BE49-F238E27FC236}">
                  <a16:creationId xmlns:a16="http://schemas.microsoft.com/office/drawing/2014/main" id="{8641C2AC-F72D-427F-AD54-E53D88C78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16" name="Freeform 315">
              <a:extLst>
                <a:ext uri="{FF2B5EF4-FFF2-40B4-BE49-F238E27FC236}">
                  <a16:creationId xmlns:a16="http://schemas.microsoft.com/office/drawing/2014/main" id="{3EF9425E-3E7B-46CB-B463-7C819093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7" name="Freeform 316">
              <a:extLst>
                <a:ext uri="{FF2B5EF4-FFF2-40B4-BE49-F238E27FC236}">
                  <a16:creationId xmlns:a16="http://schemas.microsoft.com/office/drawing/2014/main" id="{C63F4038-6021-4F83-A4BC-86FB1A15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1" name="Oval 317">
              <a:extLst>
                <a:ext uri="{FF2B5EF4-FFF2-40B4-BE49-F238E27FC236}">
                  <a16:creationId xmlns:a16="http://schemas.microsoft.com/office/drawing/2014/main" id="{B6D98720-E18B-46F9-8649-1B1D06800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19" name="Freeform 318">
              <a:extLst>
                <a:ext uri="{FF2B5EF4-FFF2-40B4-BE49-F238E27FC236}">
                  <a16:creationId xmlns:a16="http://schemas.microsoft.com/office/drawing/2014/main" id="{66909FEF-2C4C-41DE-A468-B71EBA22B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3" name="AutoShape 319">
              <a:extLst>
                <a:ext uri="{FF2B5EF4-FFF2-40B4-BE49-F238E27FC236}">
                  <a16:creationId xmlns:a16="http://schemas.microsoft.com/office/drawing/2014/main" id="{3DCCCDDB-32AA-49FD-91C7-A74FBA142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4" name="AutoShape 320">
              <a:extLst>
                <a:ext uri="{FF2B5EF4-FFF2-40B4-BE49-F238E27FC236}">
                  <a16:creationId xmlns:a16="http://schemas.microsoft.com/office/drawing/2014/main" id="{3447861B-6A7B-4D75-ADCD-E06CC410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5" name="Oval 321">
              <a:extLst>
                <a:ext uri="{FF2B5EF4-FFF2-40B4-BE49-F238E27FC236}">
                  <a16:creationId xmlns:a16="http://schemas.microsoft.com/office/drawing/2014/main" id="{792ADDB5-3585-4D6F-AAC9-120232B3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6" name="Oval 322">
              <a:extLst>
                <a:ext uri="{FF2B5EF4-FFF2-40B4-BE49-F238E27FC236}">
                  <a16:creationId xmlns:a16="http://schemas.microsoft.com/office/drawing/2014/main" id="{38837231-9FCE-4FC2-A7C8-D87EF39D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217" name="Oval 323">
              <a:extLst>
                <a:ext uri="{FF2B5EF4-FFF2-40B4-BE49-F238E27FC236}">
                  <a16:creationId xmlns:a16="http://schemas.microsoft.com/office/drawing/2014/main" id="{D32A0F64-24EB-4BB4-9DD6-197B8CD8D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8" name="Rectangle 324">
              <a:extLst>
                <a:ext uri="{FF2B5EF4-FFF2-40B4-BE49-F238E27FC236}">
                  <a16:creationId xmlns:a16="http://schemas.microsoft.com/office/drawing/2014/main" id="{53E64D4A-6FC5-4F67-A3D8-D56CF1650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599" name="Group 325">
            <a:extLst>
              <a:ext uri="{FF2B5EF4-FFF2-40B4-BE49-F238E27FC236}">
                <a16:creationId xmlns:a16="http://schemas.microsoft.com/office/drawing/2014/main" id="{C741A624-4F62-4DF3-A19C-64573831303F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8600" name="Picture 326" descr="desktop_computer_stylized_medium">
              <a:extLst>
                <a:ext uri="{FF2B5EF4-FFF2-40B4-BE49-F238E27FC236}">
                  <a16:creationId xmlns:a16="http://schemas.microsoft.com/office/drawing/2014/main" id="{A33E5F67-AFCC-4186-9E79-7453523BF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601" name="Freeform 327">
              <a:extLst>
                <a:ext uri="{FF2B5EF4-FFF2-40B4-BE49-F238E27FC236}">
                  <a16:creationId xmlns:a16="http://schemas.microsoft.com/office/drawing/2014/main" id="{556AB2AE-EE12-40DD-97A7-84491B52E2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70C3FEEA-01E6-45D0-84BB-46103049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5C3DFAEF-4D19-4DC6-9BE0-6AFCD2D1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684D0C6-A573-4365-BB5F-792FF7F6AE0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pic>
        <p:nvPicPr>
          <p:cNvPr id="23555" name="Picture 82" descr="underline_base">
            <a:extLst>
              <a:ext uri="{FF2B5EF4-FFF2-40B4-BE49-F238E27FC236}">
                <a16:creationId xmlns:a16="http://schemas.microsoft.com/office/drawing/2014/main" id="{04B95A55-679E-4055-AF6A-78F61118FF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>
            <a:extLst>
              <a:ext uri="{FF2B5EF4-FFF2-40B4-BE49-F238E27FC236}">
                <a16:creationId xmlns:a16="http://schemas.microsoft.com/office/drawing/2014/main" id="{2C7360B7-778C-48F7-B8CF-B198AFB3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>
            <a:extLst>
              <a:ext uri="{FF2B5EF4-FFF2-40B4-BE49-F238E27FC236}">
                <a16:creationId xmlns:a16="http://schemas.microsoft.com/office/drawing/2014/main" id="{11590FB6-47B0-4450-AF60-4F1F2357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>
            <a:extLst>
              <a:ext uri="{FF2B5EF4-FFF2-40B4-BE49-F238E27FC236}">
                <a16:creationId xmlns:a16="http://schemas.microsoft.com/office/drawing/2014/main" id="{4586F063-1465-4411-A6B2-EDB2F3BF9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>
            <a:extLst>
              <a:ext uri="{FF2B5EF4-FFF2-40B4-BE49-F238E27FC236}">
                <a16:creationId xmlns:a16="http://schemas.microsoft.com/office/drawing/2014/main" id="{8D7AD722-9C5E-4458-8F42-7B71134F2B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>
            <a:extLst>
              <a:ext uri="{FF2B5EF4-FFF2-40B4-BE49-F238E27FC236}">
                <a16:creationId xmlns:a16="http://schemas.microsoft.com/office/drawing/2014/main" id="{CB3BB8F6-0BE1-4E4F-B62D-DEA806F1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>
            <a:extLst>
              <a:ext uri="{FF2B5EF4-FFF2-40B4-BE49-F238E27FC236}">
                <a16:creationId xmlns:a16="http://schemas.microsoft.com/office/drawing/2014/main" id="{BDB39319-AFBE-459C-A327-02E20502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>
            <a:extLst>
              <a:ext uri="{FF2B5EF4-FFF2-40B4-BE49-F238E27FC236}">
                <a16:creationId xmlns:a16="http://schemas.microsoft.com/office/drawing/2014/main" id="{E99FF35B-80DB-4EC9-AC18-F47062F40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>
            <a:extLst>
              <a:ext uri="{FF2B5EF4-FFF2-40B4-BE49-F238E27FC236}">
                <a16:creationId xmlns:a16="http://schemas.microsoft.com/office/drawing/2014/main" id="{7835718C-60D1-4189-B937-D40B817CF1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>
            <a:extLst>
              <a:ext uri="{FF2B5EF4-FFF2-40B4-BE49-F238E27FC236}">
                <a16:creationId xmlns:a16="http://schemas.microsoft.com/office/drawing/2014/main" id="{7672BB6F-0E50-4A7F-BB55-0407AAD2D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>
            <a:extLst>
              <a:ext uri="{FF2B5EF4-FFF2-40B4-BE49-F238E27FC236}">
                <a16:creationId xmlns:a16="http://schemas.microsoft.com/office/drawing/2014/main" id="{4B9D418E-BE09-44EE-9342-2BA2CF25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32 bits</a:t>
            </a:r>
            <a:endParaRPr lang="en-US" sz="2400"/>
          </a:p>
        </p:txBody>
      </p:sp>
      <p:sp>
        <p:nvSpPr>
          <p:cNvPr id="9231" name="Line 71">
            <a:extLst>
              <a:ext uri="{FF2B5EF4-FFF2-40B4-BE49-F238E27FC236}">
                <a16:creationId xmlns:a16="http://schemas.microsoft.com/office/drawing/2014/main" id="{02CA15A4-A690-466F-AC76-D318728B3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>
            <a:extLst>
              <a:ext uri="{FF2B5EF4-FFF2-40B4-BE49-F238E27FC236}">
                <a16:creationId xmlns:a16="http://schemas.microsoft.com/office/drawing/2014/main" id="{3C136B6B-55BD-4DE1-B948-FAA8A7BA01F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>
            <a:extLst>
              <a:ext uri="{FF2B5EF4-FFF2-40B4-BE49-F238E27FC236}">
                <a16:creationId xmlns:a16="http://schemas.microsoft.com/office/drawing/2014/main" id="{1CA66565-5B25-4002-913E-420973B8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application</a:t>
            </a:r>
          </a:p>
          <a:p>
            <a:pPr>
              <a:defRPr/>
            </a:pPr>
            <a:r>
              <a:rPr lang="en-US" sz="2000"/>
              <a:t>data </a:t>
            </a:r>
          </a:p>
          <a:p>
            <a:pPr>
              <a:defRPr/>
            </a:pPr>
            <a:r>
              <a:rPr lang="en-US" sz="2000"/>
              <a:t>(payload)</a:t>
            </a:r>
            <a:endParaRPr lang="en-US" sz="2400"/>
          </a:p>
        </p:txBody>
      </p:sp>
      <p:sp>
        <p:nvSpPr>
          <p:cNvPr id="9234" name="Text Box 74">
            <a:extLst>
              <a:ext uri="{FF2B5EF4-FFF2-40B4-BE49-F238E27FC236}">
                <a16:creationId xmlns:a16="http://schemas.microsoft.com/office/drawing/2014/main" id="{E631A0A6-FB91-40C0-BE25-D7DBCCAD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9235" name="Text Box 76">
            <a:extLst>
              <a:ext uri="{FF2B5EF4-FFF2-40B4-BE49-F238E27FC236}">
                <a16:creationId xmlns:a16="http://schemas.microsoft.com/office/drawing/2014/main" id="{F3CB1A52-EC8B-4B2E-9B10-5FE82D3E0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TCP/UDP segment format</a:t>
            </a:r>
            <a:endParaRPr lang="en-US"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5">
            <a:extLst>
              <a:ext uri="{FF2B5EF4-FFF2-40B4-BE49-F238E27FC236}">
                <a16:creationId xmlns:a16="http://schemas.microsoft.com/office/drawing/2014/main" id="{FF4F7DA2-494D-4F38-905B-21BDD16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63" name="Slide Number Placeholder 6">
            <a:extLst>
              <a:ext uri="{FF2B5EF4-FFF2-40B4-BE49-F238E27FC236}">
                <a16:creationId xmlns:a16="http://schemas.microsoft.com/office/drawing/2014/main" id="{8E483857-E7D4-4E11-91BB-E73661CE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18228CC-C132-4EFF-87BD-5B59B6E097F8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09571" name="Freeform 270">
            <a:extLst>
              <a:ext uri="{FF2B5EF4-FFF2-40B4-BE49-F238E27FC236}">
                <a16:creationId xmlns:a16="http://schemas.microsoft.com/office/drawing/2014/main" id="{568FA8EF-53E2-4D0E-BBE8-50470E28B165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72" name="Group 350">
            <a:extLst>
              <a:ext uri="{FF2B5EF4-FFF2-40B4-BE49-F238E27FC236}">
                <a16:creationId xmlns:a16="http://schemas.microsoft.com/office/drawing/2014/main" id="{7F8D267E-F7C9-4B50-8420-86AAEB7397BD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9740" name="Picture 351" descr="desktop_computer_stylized_medium">
              <a:extLst>
                <a:ext uri="{FF2B5EF4-FFF2-40B4-BE49-F238E27FC236}">
                  <a16:creationId xmlns:a16="http://schemas.microsoft.com/office/drawing/2014/main" id="{0F992BEA-7CC8-4B23-BC41-24416E162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741" name="Freeform 352">
              <a:extLst>
                <a:ext uri="{FF2B5EF4-FFF2-40B4-BE49-F238E27FC236}">
                  <a16:creationId xmlns:a16="http://schemas.microsoft.com/office/drawing/2014/main" id="{8C86466C-78A5-43CB-8707-5E6D98F37E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9573" name="Picture 2" descr="garbage_can">
            <a:extLst>
              <a:ext uri="{FF2B5EF4-FFF2-40B4-BE49-F238E27FC236}">
                <a16:creationId xmlns:a16="http://schemas.microsoft.com/office/drawing/2014/main" id="{79838F10-D2E1-420B-9CC4-23EDA2E8A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Oval 4">
            <a:extLst>
              <a:ext uri="{FF2B5EF4-FFF2-40B4-BE49-F238E27FC236}">
                <a16:creationId xmlns:a16="http://schemas.microsoft.com/office/drawing/2014/main" id="{8A1E482A-0A33-4867-BD2D-600A42A5F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75" name="Line 5">
            <a:extLst>
              <a:ext uri="{FF2B5EF4-FFF2-40B4-BE49-F238E27FC236}">
                <a16:creationId xmlns:a16="http://schemas.microsoft.com/office/drawing/2014/main" id="{90A5A4E5-5C75-4DE4-9767-81ECC4A14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Line 6">
            <a:extLst>
              <a:ext uri="{FF2B5EF4-FFF2-40B4-BE49-F238E27FC236}">
                <a16:creationId xmlns:a16="http://schemas.microsoft.com/office/drawing/2014/main" id="{43BF6EED-1C76-4415-BEA4-D9868BFDB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7">
            <a:extLst>
              <a:ext uri="{FF2B5EF4-FFF2-40B4-BE49-F238E27FC236}">
                <a16:creationId xmlns:a16="http://schemas.microsoft.com/office/drawing/2014/main" id="{F2FA4E4B-2294-4EFE-8D1B-CD84A6EC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78" name="Rectangle 8">
            <a:extLst>
              <a:ext uri="{FF2B5EF4-FFF2-40B4-BE49-F238E27FC236}">
                <a16:creationId xmlns:a16="http://schemas.microsoft.com/office/drawing/2014/main" id="{CA243449-0208-480F-8157-35292783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79" name="Oval 9">
            <a:extLst>
              <a:ext uri="{FF2B5EF4-FFF2-40B4-BE49-F238E27FC236}">
                <a16:creationId xmlns:a16="http://schemas.microsoft.com/office/drawing/2014/main" id="{D00DA001-9E05-4217-9211-CFC97605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9580" name="Group 10">
            <a:extLst>
              <a:ext uri="{FF2B5EF4-FFF2-40B4-BE49-F238E27FC236}">
                <a16:creationId xmlns:a16="http://schemas.microsoft.com/office/drawing/2014/main" id="{A8C47BB1-6250-4856-9072-6AD5A4870C2A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09737" name="Line 11">
              <a:extLst>
                <a:ext uri="{FF2B5EF4-FFF2-40B4-BE49-F238E27FC236}">
                  <a16:creationId xmlns:a16="http://schemas.microsoft.com/office/drawing/2014/main" id="{05BEF253-B6E2-4BB0-A5B8-489EF3330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38" name="Line 12">
              <a:extLst>
                <a:ext uri="{FF2B5EF4-FFF2-40B4-BE49-F238E27FC236}">
                  <a16:creationId xmlns:a16="http://schemas.microsoft.com/office/drawing/2014/main" id="{9ABE62B8-4FA3-4056-9670-B6BB848D9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39" name="Line 13">
              <a:extLst>
                <a:ext uri="{FF2B5EF4-FFF2-40B4-BE49-F238E27FC236}">
                  <a16:creationId xmlns:a16="http://schemas.microsoft.com/office/drawing/2014/main" id="{187E6231-7817-44FE-B60F-E2407A852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581" name="Line 14">
            <a:extLst>
              <a:ext uri="{FF2B5EF4-FFF2-40B4-BE49-F238E27FC236}">
                <a16:creationId xmlns:a16="http://schemas.microsoft.com/office/drawing/2014/main" id="{B694378D-AF61-4325-A1B9-13999FC8C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Line 15">
            <a:extLst>
              <a:ext uri="{FF2B5EF4-FFF2-40B4-BE49-F238E27FC236}">
                <a16:creationId xmlns:a16="http://schemas.microsoft.com/office/drawing/2014/main" id="{67B369E4-63FB-43E5-B7AD-33A4502DC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6">
            <a:extLst>
              <a:ext uri="{FF2B5EF4-FFF2-40B4-BE49-F238E27FC236}">
                <a16:creationId xmlns:a16="http://schemas.microsoft.com/office/drawing/2014/main" id="{DB7EA0D5-2DD3-40FD-B20C-83897BC33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7">
            <a:extLst>
              <a:ext uri="{FF2B5EF4-FFF2-40B4-BE49-F238E27FC236}">
                <a16:creationId xmlns:a16="http://schemas.microsoft.com/office/drawing/2014/main" id="{6B51BFD2-2645-4475-8C6E-089CBC1A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5" name="Line 18">
            <a:extLst>
              <a:ext uri="{FF2B5EF4-FFF2-40B4-BE49-F238E27FC236}">
                <a16:creationId xmlns:a16="http://schemas.microsoft.com/office/drawing/2014/main" id="{D1F731C4-A72D-47A1-9C35-6EA7932BF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86" name="Group 59">
            <a:extLst>
              <a:ext uri="{FF2B5EF4-FFF2-40B4-BE49-F238E27FC236}">
                <a16:creationId xmlns:a16="http://schemas.microsoft.com/office/drawing/2014/main" id="{0318E598-4CAB-4A24-84B9-3E6E68F449E8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09731" name="Rectangle 60">
              <a:extLst>
                <a:ext uri="{FF2B5EF4-FFF2-40B4-BE49-F238E27FC236}">
                  <a16:creationId xmlns:a16="http://schemas.microsoft.com/office/drawing/2014/main" id="{E4CAD662-6C0A-4004-9EFB-A9C01509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32" name="Rectangle 61">
              <a:extLst>
                <a:ext uri="{FF2B5EF4-FFF2-40B4-BE49-F238E27FC236}">
                  <a16:creationId xmlns:a16="http://schemas.microsoft.com/office/drawing/2014/main" id="{59D9640B-C9DB-4E9A-96B6-9D551BEB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33" name="Line 62">
              <a:extLst>
                <a:ext uri="{FF2B5EF4-FFF2-40B4-BE49-F238E27FC236}">
                  <a16:creationId xmlns:a16="http://schemas.microsoft.com/office/drawing/2014/main" id="{F43B7AE6-CF9D-4EE2-8D10-8326FC2DA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4" name="Line 63">
              <a:extLst>
                <a:ext uri="{FF2B5EF4-FFF2-40B4-BE49-F238E27FC236}">
                  <a16:creationId xmlns:a16="http://schemas.microsoft.com/office/drawing/2014/main" id="{500BE6FE-06D3-482E-A24C-85ACBDD0D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5" name="Line 64">
              <a:extLst>
                <a:ext uri="{FF2B5EF4-FFF2-40B4-BE49-F238E27FC236}">
                  <a16:creationId xmlns:a16="http://schemas.microsoft.com/office/drawing/2014/main" id="{89851013-7745-4C53-825C-3DEA7B647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6" name="Line 65">
              <a:extLst>
                <a:ext uri="{FF2B5EF4-FFF2-40B4-BE49-F238E27FC236}">
                  <a16:creationId xmlns:a16="http://schemas.microsoft.com/office/drawing/2014/main" id="{CF9F05F7-D39C-4A37-B980-2B30EAA04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87" name="Text Box 67">
            <a:extLst>
              <a:ext uri="{FF2B5EF4-FFF2-40B4-BE49-F238E27FC236}">
                <a16:creationId xmlns:a16="http://schemas.microsoft.com/office/drawing/2014/main" id="{82CCD0A9-D09C-4AEE-8006-6FD443D03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88" name="Line 68">
            <a:extLst>
              <a:ext uri="{FF2B5EF4-FFF2-40B4-BE49-F238E27FC236}">
                <a16:creationId xmlns:a16="http://schemas.microsoft.com/office/drawing/2014/main" id="{42598D8E-461B-4C4E-B456-0043CAFEC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89" name="Group 109">
            <a:extLst>
              <a:ext uri="{FF2B5EF4-FFF2-40B4-BE49-F238E27FC236}">
                <a16:creationId xmlns:a16="http://schemas.microsoft.com/office/drawing/2014/main" id="{28545D0C-A2E9-47A2-9EF5-8A43F414EF5D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09725" name="Rectangle 110">
              <a:extLst>
                <a:ext uri="{FF2B5EF4-FFF2-40B4-BE49-F238E27FC236}">
                  <a16:creationId xmlns:a16="http://schemas.microsoft.com/office/drawing/2014/main" id="{6A8C99C5-DBE5-4032-981E-83BADDAF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26" name="Rectangle 111">
              <a:extLst>
                <a:ext uri="{FF2B5EF4-FFF2-40B4-BE49-F238E27FC236}">
                  <a16:creationId xmlns:a16="http://schemas.microsoft.com/office/drawing/2014/main" id="{B87E4A09-8D2C-4989-9A5C-786844F90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27" name="Line 112">
              <a:extLst>
                <a:ext uri="{FF2B5EF4-FFF2-40B4-BE49-F238E27FC236}">
                  <a16:creationId xmlns:a16="http://schemas.microsoft.com/office/drawing/2014/main" id="{9C2F590B-AA88-4CE1-9EBC-4CC82FB71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8" name="Line 113">
              <a:extLst>
                <a:ext uri="{FF2B5EF4-FFF2-40B4-BE49-F238E27FC236}">
                  <a16:creationId xmlns:a16="http://schemas.microsoft.com/office/drawing/2014/main" id="{DF8E83C0-32EC-4604-AA0E-1F4798E9D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9" name="Line 114">
              <a:extLst>
                <a:ext uri="{FF2B5EF4-FFF2-40B4-BE49-F238E27FC236}">
                  <a16:creationId xmlns:a16="http://schemas.microsoft.com/office/drawing/2014/main" id="{793A752D-5AF4-4EBE-A5B2-189A88DD8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0" name="Line 115">
              <a:extLst>
                <a:ext uri="{FF2B5EF4-FFF2-40B4-BE49-F238E27FC236}">
                  <a16:creationId xmlns:a16="http://schemas.microsoft.com/office/drawing/2014/main" id="{9FCA6DCF-278B-48AC-85C0-1CB1FEFF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0" name="Line 117">
            <a:extLst>
              <a:ext uri="{FF2B5EF4-FFF2-40B4-BE49-F238E27FC236}">
                <a16:creationId xmlns:a16="http://schemas.microsoft.com/office/drawing/2014/main" id="{3A076E65-DFA8-4734-8485-BFBA73D2DA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1" name="Line 118">
            <a:extLst>
              <a:ext uri="{FF2B5EF4-FFF2-40B4-BE49-F238E27FC236}">
                <a16:creationId xmlns:a16="http://schemas.microsoft.com/office/drawing/2014/main" id="{A50687AE-03B6-4A5A-AA78-C454C7775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2" name="Line 119">
            <a:extLst>
              <a:ext uri="{FF2B5EF4-FFF2-40B4-BE49-F238E27FC236}">
                <a16:creationId xmlns:a16="http://schemas.microsoft.com/office/drawing/2014/main" id="{AD964F17-95F8-4153-BA77-EE2CA9DE7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3" name="Line 120">
            <a:extLst>
              <a:ext uri="{FF2B5EF4-FFF2-40B4-BE49-F238E27FC236}">
                <a16:creationId xmlns:a16="http://schemas.microsoft.com/office/drawing/2014/main" id="{EE54CAED-2AED-4D0C-8A63-FDE5026DE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4" name="Line 121">
            <a:extLst>
              <a:ext uri="{FF2B5EF4-FFF2-40B4-BE49-F238E27FC236}">
                <a16:creationId xmlns:a16="http://schemas.microsoft.com/office/drawing/2014/main" id="{0E29ED24-ECD8-4491-821E-BFBDBA374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95" name="Group 162">
            <a:extLst>
              <a:ext uri="{FF2B5EF4-FFF2-40B4-BE49-F238E27FC236}">
                <a16:creationId xmlns:a16="http://schemas.microsoft.com/office/drawing/2014/main" id="{B2BC426A-716E-48C4-8521-B7BD8EF32E48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09719" name="Rectangle 163">
              <a:extLst>
                <a:ext uri="{FF2B5EF4-FFF2-40B4-BE49-F238E27FC236}">
                  <a16:creationId xmlns:a16="http://schemas.microsoft.com/office/drawing/2014/main" id="{6EBD713B-E31F-4C38-8937-87D9FDE6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20" name="Rectangle 164">
              <a:extLst>
                <a:ext uri="{FF2B5EF4-FFF2-40B4-BE49-F238E27FC236}">
                  <a16:creationId xmlns:a16="http://schemas.microsoft.com/office/drawing/2014/main" id="{F0B55936-DDD6-4F3D-91B1-0DFC82CF1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21" name="Line 165">
              <a:extLst>
                <a:ext uri="{FF2B5EF4-FFF2-40B4-BE49-F238E27FC236}">
                  <a16:creationId xmlns:a16="http://schemas.microsoft.com/office/drawing/2014/main" id="{63A5E34A-7598-4BDE-B5FF-6E7E405E9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2" name="Line 166">
              <a:extLst>
                <a:ext uri="{FF2B5EF4-FFF2-40B4-BE49-F238E27FC236}">
                  <a16:creationId xmlns:a16="http://schemas.microsoft.com/office/drawing/2014/main" id="{FA859DDC-EEC7-42DA-A3CC-CC4A26F9E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3" name="Line 167">
              <a:extLst>
                <a:ext uri="{FF2B5EF4-FFF2-40B4-BE49-F238E27FC236}">
                  <a16:creationId xmlns:a16="http://schemas.microsoft.com/office/drawing/2014/main" id="{B9DCFBB2-C605-404F-97C7-F4F5D9157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4" name="Line 168">
              <a:extLst>
                <a:ext uri="{FF2B5EF4-FFF2-40B4-BE49-F238E27FC236}">
                  <a16:creationId xmlns:a16="http://schemas.microsoft.com/office/drawing/2014/main" id="{B5CBCACA-756D-47FD-B3FA-1C5E48E98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596" name="Group 209">
            <a:extLst>
              <a:ext uri="{FF2B5EF4-FFF2-40B4-BE49-F238E27FC236}">
                <a16:creationId xmlns:a16="http://schemas.microsoft.com/office/drawing/2014/main" id="{EC4FEE5D-4E9D-4710-9CA1-B00B1A151817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09713" name="Rectangle 210">
              <a:extLst>
                <a:ext uri="{FF2B5EF4-FFF2-40B4-BE49-F238E27FC236}">
                  <a16:creationId xmlns:a16="http://schemas.microsoft.com/office/drawing/2014/main" id="{2A3C5E47-19F5-4DA1-920D-B3AD43A1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14" name="Rectangle 211">
              <a:extLst>
                <a:ext uri="{FF2B5EF4-FFF2-40B4-BE49-F238E27FC236}">
                  <a16:creationId xmlns:a16="http://schemas.microsoft.com/office/drawing/2014/main" id="{1F6C1E6B-9826-4A46-B935-8DFE5015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15" name="Line 212">
              <a:extLst>
                <a:ext uri="{FF2B5EF4-FFF2-40B4-BE49-F238E27FC236}">
                  <a16:creationId xmlns:a16="http://schemas.microsoft.com/office/drawing/2014/main" id="{96A0105A-D0BC-4D7F-BD14-917187A8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6" name="Line 213">
              <a:extLst>
                <a:ext uri="{FF2B5EF4-FFF2-40B4-BE49-F238E27FC236}">
                  <a16:creationId xmlns:a16="http://schemas.microsoft.com/office/drawing/2014/main" id="{B7CD674A-6387-4296-9CEF-A2FD3E40C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7" name="Line 214">
              <a:extLst>
                <a:ext uri="{FF2B5EF4-FFF2-40B4-BE49-F238E27FC236}">
                  <a16:creationId xmlns:a16="http://schemas.microsoft.com/office/drawing/2014/main" id="{B5D4FEB4-B0B3-4C60-A69D-EE2CC23B2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8" name="Line 215">
              <a:extLst>
                <a:ext uri="{FF2B5EF4-FFF2-40B4-BE49-F238E27FC236}">
                  <a16:creationId xmlns:a16="http://schemas.microsoft.com/office/drawing/2014/main" id="{96A45523-0FDF-492D-90BA-10599F80C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7" name="Oval 216">
            <a:extLst>
              <a:ext uri="{FF2B5EF4-FFF2-40B4-BE49-F238E27FC236}">
                <a16:creationId xmlns:a16="http://schemas.microsoft.com/office/drawing/2014/main" id="{EE059B9D-D648-40A2-A714-AE679CE6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98" name="Oval 217">
            <a:extLst>
              <a:ext uri="{FF2B5EF4-FFF2-40B4-BE49-F238E27FC236}">
                <a16:creationId xmlns:a16="http://schemas.microsoft.com/office/drawing/2014/main" id="{91769657-8811-4495-89BC-A26E6251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99" name="Text Box 218">
            <a:extLst>
              <a:ext uri="{FF2B5EF4-FFF2-40B4-BE49-F238E27FC236}">
                <a16:creationId xmlns:a16="http://schemas.microsoft.com/office/drawing/2014/main" id="{026E663D-95AF-4F1E-9AD0-7E5E8362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9600" name="Group 219">
            <a:extLst>
              <a:ext uri="{FF2B5EF4-FFF2-40B4-BE49-F238E27FC236}">
                <a16:creationId xmlns:a16="http://schemas.microsoft.com/office/drawing/2014/main" id="{0066555E-DB9F-4973-B523-BBD229799491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09706" name="Rectangle 220">
              <a:extLst>
                <a:ext uri="{FF2B5EF4-FFF2-40B4-BE49-F238E27FC236}">
                  <a16:creationId xmlns:a16="http://schemas.microsoft.com/office/drawing/2014/main" id="{A99B5C7D-6EE6-4A1A-90B8-59C894A7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707" name="Line 221">
              <a:extLst>
                <a:ext uri="{FF2B5EF4-FFF2-40B4-BE49-F238E27FC236}">
                  <a16:creationId xmlns:a16="http://schemas.microsoft.com/office/drawing/2014/main" id="{8C7E95F5-0BDB-4B88-9D99-C8EF72A5B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8" name="Line 222">
              <a:extLst>
                <a:ext uri="{FF2B5EF4-FFF2-40B4-BE49-F238E27FC236}">
                  <a16:creationId xmlns:a16="http://schemas.microsoft.com/office/drawing/2014/main" id="{3B3BEE6E-5502-4F69-B283-B0392C54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9" name="Line 223">
              <a:extLst>
                <a:ext uri="{FF2B5EF4-FFF2-40B4-BE49-F238E27FC236}">
                  <a16:creationId xmlns:a16="http://schemas.microsoft.com/office/drawing/2014/main" id="{C258E118-585D-4C2C-BEB7-B6749948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0" name="Line 224">
              <a:extLst>
                <a:ext uri="{FF2B5EF4-FFF2-40B4-BE49-F238E27FC236}">
                  <a16:creationId xmlns:a16="http://schemas.microsoft.com/office/drawing/2014/main" id="{6095DCAE-B75F-4632-A4CE-0385F28C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1" name="Line 225">
              <a:extLst>
                <a:ext uri="{FF2B5EF4-FFF2-40B4-BE49-F238E27FC236}">
                  <a16:creationId xmlns:a16="http://schemas.microsoft.com/office/drawing/2014/main" id="{7CD1CEAB-71CA-49F0-9B8B-FB0DC62E4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2" name="Line 226">
              <a:extLst>
                <a:ext uri="{FF2B5EF4-FFF2-40B4-BE49-F238E27FC236}">
                  <a16:creationId xmlns:a16="http://schemas.microsoft.com/office/drawing/2014/main" id="{D54AB7B3-FA3D-42C2-9E9A-CBC95B5D7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601" name="Line 227">
            <a:extLst>
              <a:ext uri="{FF2B5EF4-FFF2-40B4-BE49-F238E27FC236}">
                <a16:creationId xmlns:a16="http://schemas.microsoft.com/office/drawing/2014/main" id="{ED944332-A74C-4324-9BAA-52BD2F389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2" name="Freeform 228">
            <a:extLst>
              <a:ext uri="{FF2B5EF4-FFF2-40B4-BE49-F238E27FC236}">
                <a16:creationId xmlns:a16="http://schemas.microsoft.com/office/drawing/2014/main" id="{10A3728B-64FB-4CA4-BB25-A1FEA8736928}"/>
              </a:ext>
            </a:extLst>
          </p:cNvPr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3" name="Freeform 229">
            <a:extLst>
              <a:ext uri="{FF2B5EF4-FFF2-40B4-BE49-F238E27FC236}">
                <a16:creationId xmlns:a16="http://schemas.microsoft.com/office/drawing/2014/main" id="{400A526C-A3DA-467A-8A5C-AFDCF6279B0F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Oval 230">
            <a:extLst>
              <a:ext uri="{FF2B5EF4-FFF2-40B4-BE49-F238E27FC236}">
                <a16:creationId xmlns:a16="http://schemas.microsoft.com/office/drawing/2014/main" id="{781D5701-8760-4E77-90AA-63F0CF2B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605" name="Text Box 231">
            <a:extLst>
              <a:ext uri="{FF2B5EF4-FFF2-40B4-BE49-F238E27FC236}">
                <a16:creationId xmlns:a16="http://schemas.microsoft.com/office/drawing/2014/main" id="{735029BA-A359-4AF2-9430-CCF0AFE5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2199" name="Line 232">
            <a:extLst>
              <a:ext uri="{FF2B5EF4-FFF2-40B4-BE49-F238E27FC236}">
                <a16:creationId xmlns:a16="http://schemas.microsoft.com/office/drawing/2014/main" id="{EA3B12FA-9EAB-4A42-91C2-D3CC48457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00" name="Line 233">
            <a:extLst>
              <a:ext uri="{FF2B5EF4-FFF2-40B4-BE49-F238E27FC236}">
                <a16:creationId xmlns:a16="http://schemas.microsoft.com/office/drawing/2014/main" id="{3651B9F2-60CD-4819-9967-5AB1BCFF5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01" name="Line 234">
            <a:extLst>
              <a:ext uri="{FF2B5EF4-FFF2-40B4-BE49-F238E27FC236}">
                <a16:creationId xmlns:a16="http://schemas.microsoft.com/office/drawing/2014/main" id="{DC3B3B34-14B6-4A17-8B7A-86964DB6F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3691" name="Rectangle 235">
            <a:extLst>
              <a:ext uri="{FF2B5EF4-FFF2-40B4-BE49-F238E27FC236}">
                <a16:creationId xmlns:a16="http://schemas.microsoft.com/office/drawing/2014/main" id="{868A800E-2D6B-4CBE-A9BC-ADCCBAD3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3692" name="Text Box 236">
            <a:extLst>
              <a:ext uri="{FF2B5EF4-FFF2-40B4-BE49-F238E27FC236}">
                <a16:creationId xmlns:a16="http://schemas.microsoft.com/office/drawing/2014/main" id="{BD79059E-F7DA-494D-8B28-02D1C3F2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sp>
        <p:nvSpPr>
          <p:cNvPr id="403693" name="Rectangle 237">
            <a:extLst>
              <a:ext uri="{FF2B5EF4-FFF2-40B4-BE49-F238E27FC236}">
                <a16:creationId xmlns:a16="http://schemas.microsoft.com/office/drawing/2014/main" id="{9D8E7998-2E7E-4AD7-856D-86CC2EA2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109612" name="Picture 260" descr="underline_base">
            <a:extLst>
              <a:ext uri="{FF2B5EF4-FFF2-40B4-BE49-F238E27FC236}">
                <a16:creationId xmlns:a16="http://schemas.microsoft.com/office/drawing/2014/main" id="{7478921C-BF4D-4D37-9D5B-3D6BFBBF9D7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6" name="Rectangle 261">
            <a:extLst>
              <a:ext uri="{FF2B5EF4-FFF2-40B4-BE49-F238E27FC236}">
                <a16:creationId xmlns:a16="http://schemas.microsoft.com/office/drawing/2014/main" id="{F273D0B0-C974-41BE-81BE-A2A79BFE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2207" name="Rectangle 264">
            <a:extLst>
              <a:ext uri="{FF2B5EF4-FFF2-40B4-BE49-F238E27FC236}">
                <a16:creationId xmlns:a16="http://schemas.microsoft.com/office/drawing/2014/main" id="{FD64ED54-1107-4188-96CB-F3D7A0D20D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16013"/>
            <a:ext cx="3536950" cy="191611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known loss</a:t>
            </a:r>
            <a:r>
              <a:rPr lang="en-US" sz="2400">
                <a:ea typeface="ＭＳ Ｐゴシック" charset="0"/>
                <a:cs typeface="+mn-cs"/>
              </a:rPr>
              <a:t> packets can be lost, dropped at router due  to full buffers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sender only resends if packet </a:t>
            </a:r>
            <a:r>
              <a:rPr lang="en-US" sz="2400" i="1">
                <a:ea typeface="ＭＳ Ｐゴシック" charset="0"/>
                <a:cs typeface="+mn-cs"/>
              </a:rPr>
              <a:t>known</a:t>
            </a:r>
            <a:r>
              <a:rPr lang="en-US" sz="2400">
                <a:ea typeface="ＭＳ Ｐゴシック" charset="0"/>
                <a:cs typeface="+mn-cs"/>
              </a:rPr>
              <a:t> to be lost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grpSp>
        <p:nvGrpSpPr>
          <p:cNvPr id="403736" name="Group 280">
            <a:extLst>
              <a:ext uri="{FF2B5EF4-FFF2-40B4-BE49-F238E27FC236}">
                <a16:creationId xmlns:a16="http://schemas.microsoft.com/office/drawing/2014/main" id="{073934D1-2AE6-48FC-977C-6966D5F0E79A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1244600"/>
            <a:ext cx="4306888" cy="2076450"/>
            <a:chOff x="2898" y="784"/>
            <a:chExt cx="2713" cy="1308"/>
          </a:xfrm>
        </p:grpSpPr>
        <p:sp>
          <p:nvSpPr>
            <p:cNvPr id="92283" name="Line 239">
              <a:extLst>
                <a:ext uri="{FF2B5EF4-FFF2-40B4-BE49-F238E27FC236}">
                  <a16:creationId xmlns:a16="http://schemas.microsoft.com/office/drawing/2014/main" id="{87B3EE86-154C-4A14-A1BF-735A9CC8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4" name="Line 240">
              <a:extLst>
                <a:ext uri="{FF2B5EF4-FFF2-40B4-BE49-F238E27FC236}">
                  <a16:creationId xmlns:a16="http://schemas.microsoft.com/office/drawing/2014/main" id="{726FBB2C-8375-48C2-B3D1-A7183F004F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5" name="Text Box 241">
              <a:extLst>
                <a:ext uri="{FF2B5EF4-FFF2-40B4-BE49-F238E27FC236}">
                  <a16:creationId xmlns:a16="http://schemas.microsoft.com/office/drawing/2014/main" id="{8D5492BD-2DDE-458B-985B-5AE5A9463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2286" name="Line 242">
              <a:extLst>
                <a:ext uri="{FF2B5EF4-FFF2-40B4-BE49-F238E27FC236}">
                  <a16:creationId xmlns:a16="http://schemas.microsoft.com/office/drawing/2014/main" id="{B76F6D97-7758-44AA-9CDD-0C5C42C41A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7" name="Line 243">
              <a:extLst>
                <a:ext uri="{FF2B5EF4-FFF2-40B4-BE49-F238E27FC236}">
                  <a16:creationId xmlns:a16="http://schemas.microsoft.com/office/drawing/2014/main" id="{A97E4DFB-8148-4EFB-A551-AA54D8143D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8" name="Text Box 244">
              <a:extLst>
                <a:ext uri="{FF2B5EF4-FFF2-40B4-BE49-F238E27FC236}">
                  <a16:creationId xmlns:a16="http://schemas.microsoft.com/office/drawing/2014/main" id="{E81F44E3-4E32-4B0E-BE28-D7C027F9A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109696" name="Freeform 245">
              <a:extLst>
                <a:ext uri="{FF2B5EF4-FFF2-40B4-BE49-F238E27FC236}">
                  <a16:creationId xmlns:a16="http://schemas.microsoft.com/office/drawing/2014/main" id="{DC39F71F-D90D-4191-A86D-71C1D799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97" name="Group 246">
              <a:extLst>
                <a:ext uri="{FF2B5EF4-FFF2-40B4-BE49-F238E27FC236}">
                  <a16:creationId xmlns:a16="http://schemas.microsoft.com/office/drawing/2014/main" id="{81E66AAF-C20F-410E-9229-59FC873ED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2297" name="Text Box 247">
                <a:extLst>
                  <a:ext uri="{FF2B5EF4-FFF2-40B4-BE49-F238E27FC236}">
                    <a16:creationId xmlns:a16="http://schemas.microsoft.com/office/drawing/2014/main" id="{801B3867-8E31-4ADD-AAE8-E8E8880DB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800">
                    <a:latin typeface="Symbol" charset="0"/>
                    <a:cs typeface="Arial" charset="0"/>
                  </a:rPr>
                  <a:t>l</a:t>
                </a:r>
                <a:r>
                  <a:rPr lang="en-US" sz="18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92298" name="Line 248">
                <a:extLst>
                  <a:ext uri="{FF2B5EF4-FFF2-40B4-BE49-F238E27FC236}">
                    <a16:creationId xmlns:a16="http://schemas.microsoft.com/office/drawing/2014/main" id="{C258F186-B872-4EAA-8000-D98CC0446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91" name="Text Box 249">
              <a:extLst>
                <a:ext uri="{FF2B5EF4-FFF2-40B4-BE49-F238E27FC236}">
                  <a16:creationId xmlns:a16="http://schemas.microsoft.com/office/drawing/2014/main" id="{2C231A5B-124B-445A-B378-90372B946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92292" name="Line 250">
              <a:extLst>
                <a:ext uri="{FF2B5EF4-FFF2-40B4-BE49-F238E27FC236}">
                  <a16:creationId xmlns:a16="http://schemas.microsoft.com/office/drawing/2014/main" id="{F1FA5436-DF0B-4DD8-B301-C13214BF1B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3" name="Oval 251">
              <a:extLst>
                <a:ext uri="{FF2B5EF4-FFF2-40B4-BE49-F238E27FC236}">
                  <a16:creationId xmlns:a16="http://schemas.microsoft.com/office/drawing/2014/main" id="{6F8C5D33-AE92-4F16-ADF8-93DCD6A9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4" name="Text Box 252">
              <a:extLst>
                <a:ext uri="{FF2B5EF4-FFF2-40B4-BE49-F238E27FC236}">
                  <a16:creationId xmlns:a16="http://schemas.microsoft.com/office/drawing/2014/main" id="{F3388BC5-C7C6-46F5-AE74-6F20BD141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latin typeface="Arial" charset="0"/>
                </a:rPr>
                <a:t>when sending at R/2, some packets are retransmissions but asymptotic goodput is still R/2 (why?)</a:t>
              </a:r>
            </a:p>
          </p:txBody>
        </p:sp>
        <p:sp>
          <p:nvSpPr>
            <p:cNvPr id="92295" name="Line 253">
              <a:extLst>
                <a:ext uri="{FF2B5EF4-FFF2-40B4-BE49-F238E27FC236}">
                  <a16:creationId xmlns:a16="http://schemas.microsoft.com/office/drawing/2014/main" id="{7170346A-E942-41B7-85C3-F70607EF2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6" name="Line 265">
              <a:extLst>
                <a:ext uri="{FF2B5EF4-FFF2-40B4-BE49-F238E27FC236}">
                  <a16:creationId xmlns:a16="http://schemas.microsoft.com/office/drawing/2014/main" id="{20CFA1D6-FB98-4AF1-A528-3B0D6082B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9616" name="Freeform 267">
            <a:extLst>
              <a:ext uri="{FF2B5EF4-FFF2-40B4-BE49-F238E27FC236}">
                <a16:creationId xmlns:a16="http://schemas.microsoft.com/office/drawing/2014/main" id="{0E6200F0-4C63-4274-998D-87010AC503E7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7" name="Freeform 273">
            <a:extLst>
              <a:ext uri="{FF2B5EF4-FFF2-40B4-BE49-F238E27FC236}">
                <a16:creationId xmlns:a16="http://schemas.microsoft.com/office/drawing/2014/main" id="{AFABE887-BC62-405C-A378-2557FA7188A7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8" name="Freeform 276">
            <a:extLst>
              <a:ext uri="{FF2B5EF4-FFF2-40B4-BE49-F238E27FC236}">
                <a16:creationId xmlns:a16="http://schemas.microsoft.com/office/drawing/2014/main" id="{63E97AFB-8711-4B35-BB4B-15D749796BDD}"/>
              </a:ext>
            </a:extLst>
          </p:cNvPr>
          <p:cNvSpPr>
            <a:spLocks/>
          </p:cNvSpPr>
          <p:nvPr/>
        </p:nvSpPr>
        <p:spPr bwMode="auto">
          <a:xfrm>
            <a:off x="6948488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9" name="Text Box 278">
            <a:extLst>
              <a:ext uri="{FF2B5EF4-FFF2-40B4-BE49-F238E27FC236}">
                <a16:creationId xmlns:a16="http://schemas.microsoft.com/office/drawing/2014/main" id="{B613645A-E2B1-4F74-8337-F30A4F89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620" name="Text Box 279">
            <a:extLst>
              <a:ext uri="{FF2B5EF4-FFF2-40B4-BE49-F238E27FC236}">
                <a16:creationId xmlns:a16="http://schemas.microsoft.com/office/drawing/2014/main" id="{948B309B-EF87-430B-9E49-BA654C837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9621" name="Group 281">
            <a:extLst>
              <a:ext uri="{FF2B5EF4-FFF2-40B4-BE49-F238E27FC236}">
                <a16:creationId xmlns:a16="http://schemas.microsoft.com/office/drawing/2014/main" id="{BEDF1096-02E3-444F-B644-5EB9BD1693A2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9658" name="Freeform 282">
              <a:extLst>
                <a:ext uri="{FF2B5EF4-FFF2-40B4-BE49-F238E27FC236}">
                  <a16:creationId xmlns:a16="http://schemas.microsoft.com/office/drawing/2014/main" id="{DE97B12E-BD3D-40A6-8BC0-FA6F1919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2" name="Rectangle 283">
              <a:extLst>
                <a:ext uri="{FF2B5EF4-FFF2-40B4-BE49-F238E27FC236}">
                  <a16:creationId xmlns:a16="http://schemas.microsoft.com/office/drawing/2014/main" id="{A099D1AA-82FC-4D1F-B59E-95B837BD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60" name="Freeform 284">
              <a:extLst>
                <a:ext uri="{FF2B5EF4-FFF2-40B4-BE49-F238E27FC236}">
                  <a16:creationId xmlns:a16="http://schemas.microsoft.com/office/drawing/2014/main" id="{5C1B28F1-19BC-4870-859C-55578132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61" name="Freeform 285">
              <a:extLst>
                <a:ext uri="{FF2B5EF4-FFF2-40B4-BE49-F238E27FC236}">
                  <a16:creationId xmlns:a16="http://schemas.microsoft.com/office/drawing/2014/main" id="{7C0E4F05-F480-4248-A45A-147E1F098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5" name="Rectangle 286">
              <a:extLst>
                <a:ext uri="{FF2B5EF4-FFF2-40B4-BE49-F238E27FC236}">
                  <a16:creationId xmlns:a16="http://schemas.microsoft.com/office/drawing/2014/main" id="{D8F0CF79-1EC2-4AB0-AAB9-A961E0AE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63" name="Group 287">
              <a:extLst>
                <a:ext uri="{FF2B5EF4-FFF2-40B4-BE49-F238E27FC236}">
                  <a16:creationId xmlns:a16="http://schemas.microsoft.com/office/drawing/2014/main" id="{45537941-2E94-46C6-8D66-8CFCA4199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81" name="AutoShape 288">
                <a:extLst>
                  <a:ext uri="{FF2B5EF4-FFF2-40B4-BE49-F238E27FC236}">
                    <a16:creationId xmlns:a16="http://schemas.microsoft.com/office/drawing/2014/main" id="{4D10324E-73DB-4E39-8372-C29E318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82" name="AutoShape 289">
                <a:extLst>
                  <a:ext uri="{FF2B5EF4-FFF2-40B4-BE49-F238E27FC236}">
                    <a16:creationId xmlns:a16="http://schemas.microsoft.com/office/drawing/2014/main" id="{70454782-EE3D-4DD7-9257-39A1D97B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57" name="Rectangle 290">
              <a:extLst>
                <a:ext uri="{FF2B5EF4-FFF2-40B4-BE49-F238E27FC236}">
                  <a16:creationId xmlns:a16="http://schemas.microsoft.com/office/drawing/2014/main" id="{0D1118EF-86E9-459E-B611-9F67D79E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65" name="Group 291">
              <a:extLst>
                <a:ext uri="{FF2B5EF4-FFF2-40B4-BE49-F238E27FC236}">
                  <a16:creationId xmlns:a16="http://schemas.microsoft.com/office/drawing/2014/main" id="{231933CD-CFE6-4913-AE85-24FAE6869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79" name="AutoShape 292">
                <a:extLst>
                  <a:ext uri="{FF2B5EF4-FFF2-40B4-BE49-F238E27FC236}">
                    <a16:creationId xmlns:a16="http://schemas.microsoft.com/office/drawing/2014/main" id="{A709ABDC-E1B2-404D-8F6A-8FB291185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80" name="AutoShape 293">
                <a:extLst>
                  <a:ext uri="{FF2B5EF4-FFF2-40B4-BE49-F238E27FC236}">
                    <a16:creationId xmlns:a16="http://schemas.microsoft.com/office/drawing/2014/main" id="{D8E6FA53-9A20-421C-80E2-9BFEB43D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59" name="Rectangle 294">
              <a:extLst>
                <a:ext uri="{FF2B5EF4-FFF2-40B4-BE49-F238E27FC236}">
                  <a16:creationId xmlns:a16="http://schemas.microsoft.com/office/drawing/2014/main" id="{C7BEE940-A522-41C8-816D-9CBB4F14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60" name="Rectangle 295">
              <a:extLst>
                <a:ext uri="{FF2B5EF4-FFF2-40B4-BE49-F238E27FC236}">
                  <a16:creationId xmlns:a16="http://schemas.microsoft.com/office/drawing/2014/main" id="{E6D7FEF7-66D2-4D48-AED0-66B3F5C5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68" name="Group 296">
              <a:extLst>
                <a:ext uri="{FF2B5EF4-FFF2-40B4-BE49-F238E27FC236}">
                  <a16:creationId xmlns:a16="http://schemas.microsoft.com/office/drawing/2014/main" id="{E7ADFAA6-C7B0-42AC-8443-29DFB9ADA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77" name="AutoShape 297">
                <a:extLst>
                  <a:ext uri="{FF2B5EF4-FFF2-40B4-BE49-F238E27FC236}">
                    <a16:creationId xmlns:a16="http://schemas.microsoft.com/office/drawing/2014/main" id="{31177FFF-9625-437C-A9C1-4F2DBEA8F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78" name="AutoShape 298">
                <a:extLst>
                  <a:ext uri="{FF2B5EF4-FFF2-40B4-BE49-F238E27FC236}">
                    <a16:creationId xmlns:a16="http://schemas.microsoft.com/office/drawing/2014/main" id="{CF8D62CC-5B7E-40F0-A3C9-AC00D7538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9669" name="Freeform 299">
              <a:extLst>
                <a:ext uri="{FF2B5EF4-FFF2-40B4-BE49-F238E27FC236}">
                  <a16:creationId xmlns:a16="http://schemas.microsoft.com/office/drawing/2014/main" id="{30FC5AB8-0F94-4FCD-9858-9BAAAFDFD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70" name="Group 300">
              <a:extLst>
                <a:ext uri="{FF2B5EF4-FFF2-40B4-BE49-F238E27FC236}">
                  <a16:creationId xmlns:a16="http://schemas.microsoft.com/office/drawing/2014/main" id="{6FE317A0-044C-4A86-987F-061A879E2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75" name="AutoShape 301">
                <a:extLst>
                  <a:ext uri="{FF2B5EF4-FFF2-40B4-BE49-F238E27FC236}">
                    <a16:creationId xmlns:a16="http://schemas.microsoft.com/office/drawing/2014/main" id="{00AB5CAD-2175-433A-AC9C-E54CF90BE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76" name="AutoShape 302">
                <a:extLst>
                  <a:ext uri="{FF2B5EF4-FFF2-40B4-BE49-F238E27FC236}">
                    <a16:creationId xmlns:a16="http://schemas.microsoft.com/office/drawing/2014/main" id="{C7F44F66-2482-42A4-B321-6D96D97EC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64" name="Rectangle 303">
              <a:extLst>
                <a:ext uri="{FF2B5EF4-FFF2-40B4-BE49-F238E27FC236}">
                  <a16:creationId xmlns:a16="http://schemas.microsoft.com/office/drawing/2014/main" id="{75D0556E-0EB9-41B9-B812-6C2A826B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72" name="Freeform 304">
              <a:extLst>
                <a:ext uri="{FF2B5EF4-FFF2-40B4-BE49-F238E27FC236}">
                  <a16:creationId xmlns:a16="http://schemas.microsoft.com/office/drawing/2014/main" id="{95DA1B30-24D2-4DEA-9384-723843C42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73" name="Freeform 305">
              <a:extLst>
                <a:ext uri="{FF2B5EF4-FFF2-40B4-BE49-F238E27FC236}">
                  <a16:creationId xmlns:a16="http://schemas.microsoft.com/office/drawing/2014/main" id="{8E91CCEA-5860-4151-9E1E-1139A2AF7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7" name="Oval 306">
              <a:extLst>
                <a:ext uri="{FF2B5EF4-FFF2-40B4-BE49-F238E27FC236}">
                  <a16:creationId xmlns:a16="http://schemas.microsoft.com/office/drawing/2014/main" id="{C94FCF2B-2B71-425C-8423-C6A60BEA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75" name="Freeform 307">
              <a:extLst>
                <a:ext uri="{FF2B5EF4-FFF2-40B4-BE49-F238E27FC236}">
                  <a16:creationId xmlns:a16="http://schemas.microsoft.com/office/drawing/2014/main" id="{09261AE2-2D1C-47BB-9643-9354F01A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9" name="AutoShape 308">
              <a:extLst>
                <a:ext uri="{FF2B5EF4-FFF2-40B4-BE49-F238E27FC236}">
                  <a16:creationId xmlns:a16="http://schemas.microsoft.com/office/drawing/2014/main" id="{A130F3AD-9B61-457D-B987-B0AD866D1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0" name="AutoShape 309">
              <a:extLst>
                <a:ext uri="{FF2B5EF4-FFF2-40B4-BE49-F238E27FC236}">
                  <a16:creationId xmlns:a16="http://schemas.microsoft.com/office/drawing/2014/main" id="{C5DF5F26-CE2D-4C1B-B348-76ACA57E7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1" name="Oval 310">
              <a:extLst>
                <a:ext uri="{FF2B5EF4-FFF2-40B4-BE49-F238E27FC236}">
                  <a16:creationId xmlns:a16="http://schemas.microsoft.com/office/drawing/2014/main" id="{38FDB77C-4C27-43E7-828B-A4D70D8D1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2" name="Oval 311">
              <a:extLst>
                <a:ext uri="{FF2B5EF4-FFF2-40B4-BE49-F238E27FC236}">
                  <a16:creationId xmlns:a16="http://schemas.microsoft.com/office/drawing/2014/main" id="{E904FAC2-3C50-42AF-9F28-98D7F65E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273" name="Oval 312">
              <a:extLst>
                <a:ext uri="{FF2B5EF4-FFF2-40B4-BE49-F238E27FC236}">
                  <a16:creationId xmlns:a16="http://schemas.microsoft.com/office/drawing/2014/main" id="{67B90EE7-C101-4236-82B5-AF2A92A3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4" name="Rectangle 313">
              <a:extLst>
                <a:ext uri="{FF2B5EF4-FFF2-40B4-BE49-F238E27FC236}">
                  <a16:creationId xmlns:a16="http://schemas.microsoft.com/office/drawing/2014/main" id="{13424ADF-FD06-4AC5-9F8B-00328C242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9622" name="Group 314">
            <a:extLst>
              <a:ext uri="{FF2B5EF4-FFF2-40B4-BE49-F238E27FC236}">
                <a16:creationId xmlns:a16="http://schemas.microsoft.com/office/drawing/2014/main" id="{6F9DD150-9F4B-46C8-85C0-CD5891F52E4F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9626" name="Freeform 315">
              <a:extLst>
                <a:ext uri="{FF2B5EF4-FFF2-40B4-BE49-F238E27FC236}">
                  <a16:creationId xmlns:a16="http://schemas.microsoft.com/office/drawing/2014/main" id="{58BE4581-9D1E-4CB1-BA58-02928D72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Rectangle 316">
              <a:extLst>
                <a:ext uri="{FF2B5EF4-FFF2-40B4-BE49-F238E27FC236}">
                  <a16:creationId xmlns:a16="http://schemas.microsoft.com/office/drawing/2014/main" id="{9B3B5010-50BC-4F6F-A7F1-0F62F354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28" name="Freeform 317">
              <a:extLst>
                <a:ext uri="{FF2B5EF4-FFF2-40B4-BE49-F238E27FC236}">
                  <a16:creationId xmlns:a16="http://schemas.microsoft.com/office/drawing/2014/main" id="{594491DC-A8A5-46AD-89EC-2EC57FC33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9" name="Freeform 318">
              <a:extLst>
                <a:ext uri="{FF2B5EF4-FFF2-40B4-BE49-F238E27FC236}">
                  <a16:creationId xmlns:a16="http://schemas.microsoft.com/office/drawing/2014/main" id="{CF476ACD-C095-41B0-A82F-89412022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3" name="Rectangle 319">
              <a:extLst>
                <a:ext uri="{FF2B5EF4-FFF2-40B4-BE49-F238E27FC236}">
                  <a16:creationId xmlns:a16="http://schemas.microsoft.com/office/drawing/2014/main" id="{8B289A2C-9196-4E6D-BB98-31EF0185E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31" name="Group 320">
              <a:extLst>
                <a:ext uri="{FF2B5EF4-FFF2-40B4-BE49-F238E27FC236}">
                  <a16:creationId xmlns:a16="http://schemas.microsoft.com/office/drawing/2014/main" id="{6CAE8122-5E3E-451C-B243-A20646CCC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49" name="AutoShape 321">
                <a:extLst>
                  <a:ext uri="{FF2B5EF4-FFF2-40B4-BE49-F238E27FC236}">
                    <a16:creationId xmlns:a16="http://schemas.microsoft.com/office/drawing/2014/main" id="{B72C1AB9-0C05-4B81-9043-C0899AA9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50" name="AutoShape 322">
                <a:extLst>
                  <a:ext uri="{FF2B5EF4-FFF2-40B4-BE49-F238E27FC236}">
                    <a16:creationId xmlns:a16="http://schemas.microsoft.com/office/drawing/2014/main" id="{32641EAF-5B07-46FF-ABCC-B8B7D43CF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25" name="Rectangle 323">
              <a:extLst>
                <a:ext uri="{FF2B5EF4-FFF2-40B4-BE49-F238E27FC236}">
                  <a16:creationId xmlns:a16="http://schemas.microsoft.com/office/drawing/2014/main" id="{A027D680-ECF3-4082-A52C-9C27935E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33" name="Group 324">
              <a:extLst>
                <a:ext uri="{FF2B5EF4-FFF2-40B4-BE49-F238E27FC236}">
                  <a16:creationId xmlns:a16="http://schemas.microsoft.com/office/drawing/2014/main" id="{05826A6E-21A4-421B-AEAB-EFA510BD9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47" name="AutoShape 325">
                <a:extLst>
                  <a:ext uri="{FF2B5EF4-FFF2-40B4-BE49-F238E27FC236}">
                    <a16:creationId xmlns:a16="http://schemas.microsoft.com/office/drawing/2014/main" id="{534BBD82-D6D3-43A3-913B-B27B37C7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8" name="AutoShape 326">
                <a:extLst>
                  <a:ext uri="{FF2B5EF4-FFF2-40B4-BE49-F238E27FC236}">
                    <a16:creationId xmlns:a16="http://schemas.microsoft.com/office/drawing/2014/main" id="{AD0CB500-21DD-45AB-BB9E-25DFCFF4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27" name="Rectangle 327">
              <a:extLst>
                <a:ext uri="{FF2B5EF4-FFF2-40B4-BE49-F238E27FC236}">
                  <a16:creationId xmlns:a16="http://schemas.microsoft.com/office/drawing/2014/main" id="{219DD39E-DB86-46AC-98FA-AB79AF59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28" name="Rectangle 328">
              <a:extLst>
                <a:ext uri="{FF2B5EF4-FFF2-40B4-BE49-F238E27FC236}">
                  <a16:creationId xmlns:a16="http://schemas.microsoft.com/office/drawing/2014/main" id="{E5FC95D7-D5FC-427A-B697-A24A7CF7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36" name="Group 329">
              <a:extLst>
                <a:ext uri="{FF2B5EF4-FFF2-40B4-BE49-F238E27FC236}">
                  <a16:creationId xmlns:a16="http://schemas.microsoft.com/office/drawing/2014/main" id="{B9E1FA56-1A51-42A9-8526-76828A3C5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45" name="AutoShape 330">
                <a:extLst>
                  <a:ext uri="{FF2B5EF4-FFF2-40B4-BE49-F238E27FC236}">
                    <a16:creationId xmlns:a16="http://schemas.microsoft.com/office/drawing/2014/main" id="{6F9D4366-1C63-45AC-970F-AB272B6E6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6" name="AutoShape 331">
                <a:extLst>
                  <a:ext uri="{FF2B5EF4-FFF2-40B4-BE49-F238E27FC236}">
                    <a16:creationId xmlns:a16="http://schemas.microsoft.com/office/drawing/2014/main" id="{6B921CA8-4561-42E3-876B-346AE7B5F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9637" name="Freeform 332">
              <a:extLst>
                <a:ext uri="{FF2B5EF4-FFF2-40B4-BE49-F238E27FC236}">
                  <a16:creationId xmlns:a16="http://schemas.microsoft.com/office/drawing/2014/main" id="{7401897F-89BA-436C-A5BD-F3C5D816A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38" name="Group 333">
              <a:extLst>
                <a:ext uri="{FF2B5EF4-FFF2-40B4-BE49-F238E27FC236}">
                  <a16:creationId xmlns:a16="http://schemas.microsoft.com/office/drawing/2014/main" id="{A29CE6B8-467D-4CB8-9F21-D151C5A48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43" name="AutoShape 334">
                <a:extLst>
                  <a:ext uri="{FF2B5EF4-FFF2-40B4-BE49-F238E27FC236}">
                    <a16:creationId xmlns:a16="http://schemas.microsoft.com/office/drawing/2014/main" id="{FAFFD655-3B4F-41ED-87AD-3BAC13C07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4" name="AutoShape 335">
                <a:extLst>
                  <a:ext uri="{FF2B5EF4-FFF2-40B4-BE49-F238E27FC236}">
                    <a16:creationId xmlns:a16="http://schemas.microsoft.com/office/drawing/2014/main" id="{636F63DA-8771-4215-8D56-94F67EFCA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32" name="Rectangle 336">
              <a:extLst>
                <a:ext uri="{FF2B5EF4-FFF2-40B4-BE49-F238E27FC236}">
                  <a16:creationId xmlns:a16="http://schemas.microsoft.com/office/drawing/2014/main" id="{9C47BD7D-3DCE-4687-8A1F-1F03CF737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40" name="Freeform 337">
              <a:extLst>
                <a:ext uri="{FF2B5EF4-FFF2-40B4-BE49-F238E27FC236}">
                  <a16:creationId xmlns:a16="http://schemas.microsoft.com/office/drawing/2014/main" id="{35DC5285-3C9B-4640-ADB7-7209942FC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1" name="Freeform 338">
              <a:extLst>
                <a:ext uri="{FF2B5EF4-FFF2-40B4-BE49-F238E27FC236}">
                  <a16:creationId xmlns:a16="http://schemas.microsoft.com/office/drawing/2014/main" id="{42D7EDF4-5418-478C-9FA4-656F508FF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Oval 339">
              <a:extLst>
                <a:ext uri="{FF2B5EF4-FFF2-40B4-BE49-F238E27FC236}">
                  <a16:creationId xmlns:a16="http://schemas.microsoft.com/office/drawing/2014/main" id="{5770DAE8-0B96-411D-8B0A-5DE28396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43" name="Freeform 340">
              <a:extLst>
                <a:ext uri="{FF2B5EF4-FFF2-40B4-BE49-F238E27FC236}">
                  <a16:creationId xmlns:a16="http://schemas.microsoft.com/office/drawing/2014/main" id="{05270083-21C7-43C3-BCBA-38C4317F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7" name="AutoShape 341">
              <a:extLst>
                <a:ext uri="{FF2B5EF4-FFF2-40B4-BE49-F238E27FC236}">
                  <a16:creationId xmlns:a16="http://schemas.microsoft.com/office/drawing/2014/main" id="{B3AD4FE6-C239-4E3D-A962-5F8E3D5C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8" name="AutoShape 342">
              <a:extLst>
                <a:ext uri="{FF2B5EF4-FFF2-40B4-BE49-F238E27FC236}">
                  <a16:creationId xmlns:a16="http://schemas.microsoft.com/office/drawing/2014/main" id="{A3FEC0BB-0015-4A41-AA68-D4756391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9" name="Oval 343">
              <a:extLst>
                <a:ext uri="{FF2B5EF4-FFF2-40B4-BE49-F238E27FC236}">
                  <a16:creationId xmlns:a16="http://schemas.microsoft.com/office/drawing/2014/main" id="{ECF8689B-CADA-46BF-A775-6C586988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40" name="Oval 344">
              <a:extLst>
                <a:ext uri="{FF2B5EF4-FFF2-40B4-BE49-F238E27FC236}">
                  <a16:creationId xmlns:a16="http://schemas.microsoft.com/office/drawing/2014/main" id="{1D59BCD5-16F5-464F-B800-25D6798F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241" name="Oval 345">
              <a:extLst>
                <a:ext uri="{FF2B5EF4-FFF2-40B4-BE49-F238E27FC236}">
                  <a16:creationId xmlns:a16="http://schemas.microsoft.com/office/drawing/2014/main" id="{1223AE05-2921-4DBD-B17A-D5A3DE3D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42" name="Rectangle 346">
              <a:extLst>
                <a:ext uri="{FF2B5EF4-FFF2-40B4-BE49-F238E27FC236}">
                  <a16:creationId xmlns:a16="http://schemas.microsoft.com/office/drawing/2014/main" id="{893CEE0A-9C3F-41FC-B66C-E3C40E5C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9623" name="Group 347">
            <a:extLst>
              <a:ext uri="{FF2B5EF4-FFF2-40B4-BE49-F238E27FC236}">
                <a16:creationId xmlns:a16="http://schemas.microsoft.com/office/drawing/2014/main" id="{AFBEE42C-E3E9-4922-B8F9-62649113D2FA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9624" name="Picture 348" descr="desktop_computer_stylized_medium">
              <a:extLst>
                <a:ext uri="{FF2B5EF4-FFF2-40B4-BE49-F238E27FC236}">
                  <a16:creationId xmlns:a16="http://schemas.microsoft.com/office/drawing/2014/main" id="{ECA14BF1-C081-4E88-815F-796FAE66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25" name="Freeform 349">
              <a:extLst>
                <a:ext uri="{FF2B5EF4-FFF2-40B4-BE49-F238E27FC236}">
                  <a16:creationId xmlns:a16="http://schemas.microsoft.com/office/drawing/2014/main" id="{A5DADDE7-5621-4EAB-A9CF-2CDBC8819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5">
            <a:extLst>
              <a:ext uri="{FF2B5EF4-FFF2-40B4-BE49-F238E27FC236}">
                <a16:creationId xmlns:a16="http://schemas.microsoft.com/office/drawing/2014/main" id="{CA18CE10-82E7-4176-A69A-042C5E7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3187" name="Slide Number Placeholder 6">
            <a:extLst>
              <a:ext uri="{FF2B5EF4-FFF2-40B4-BE49-F238E27FC236}">
                <a16:creationId xmlns:a16="http://schemas.microsoft.com/office/drawing/2014/main" id="{E65486C7-BECB-4E5F-8F5B-DD545562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ABFAC3F-D17D-4C3D-A9D8-D7D41F3579FF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110595" name="Freeform 273">
            <a:extLst>
              <a:ext uri="{FF2B5EF4-FFF2-40B4-BE49-F238E27FC236}">
                <a16:creationId xmlns:a16="http://schemas.microsoft.com/office/drawing/2014/main" id="{758DD57F-30EA-4799-BBD3-AA6C661D1B16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596" name="Group 357">
            <a:extLst>
              <a:ext uri="{FF2B5EF4-FFF2-40B4-BE49-F238E27FC236}">
                <a16:creationId xmlns:a16="http://schemas.microsoft.com/office/drawing/2014/main" id="{D411D788-4C55-47FC-8D9D-732F1BAB7316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10769" name="Picture 358" descr="desktop_computer_stylized_medium">
              <a:extLst>
                <a:ext uri="{FF2B5EF4-FFF2-40B4-BE49-F238E27FC236}">
                  <a16:creationId xmlns:a16="http://schemas.microsoft.com/office/drawing/2014/main" id="{0A471F3D-2940-4A18-940B-B49EEED08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770" name="Freeform 359">
              <a:extLst>
                <a:ext uri="{FF2B5EF4-FFF2-40B4-BE49-F238E27FC236}">
                  <a16:creationId xmlns:a16="http://schemas.microsoft.com/office/drawing/2014/main" id="{2F5224E6-9358-46FE-8817-F7A038E6EE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597" name="Oval 3">
            <a:extLst>
              <a:ext uri="{FF2B5EF4-FFF2-40B4-BE49-F238E27FC236}">
                <a16:creationId xmlns:a16="http://schemas.microsoft.com/office/drawing/2014/main" id="{8D18D8A7-20C3-4B33-B280-5A7A6655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0598" name="Line 4">
            <a:extLst>
              <a:ext uri="{FF2B5EF4-FFF2-40B4-BE49-F238E27FC236}">
                <a16:creationId xmlns:a16="http://schemas.microsoft.com/office/drawing/2014/main" id="{0D717FF9-5DB2-4E36-B3A2-C03EAF084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5">
            <a:extLst>
              <a:ext uri="{FF2B5EF4-FFF2-40B4-BE49-F238E27FC236}">
                <a16:creationId xmlns:a16="http://schemas.microsoft.com/office/drawing/2014/main" id="{2E9C5B7F-CC66-47A9-A276-F83840D20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6">
            <a:extLst>
              <a:ext uri="{FF2B5EF4-FFF2-40B4-BE49-F238E27FC236}">
                <a16:creationId xmlns:a16="http://schemas.microsoft.com/office/drawing/2014/main" id="{A45E6448-0824-42BB-A460-9AB17B59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01" name="Rectangle 7">
            <a:extLst>
              <a:ext uri="{FF2B5EF4-FFF2-40B4-BE49-F238E27FC236}">
                <a16:creationId xmlns:a16="http://schemas.microsoft.com/office/drawing/2014/main" id="{00ED58F1-35F2-4B71-8872-E9DB614D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02" name="Oval 8">
            <a:extLst>
              <a:ext uri="{FF2B5EF4-FFF2-40B4-BE49-F238E27FC236}">
                <a16:creationId xmlns:a16="http://schemas.microsoft.com/office/drawing/2014/main" id="{5A2B2FB0-481F-43C6-AC96-285A9B26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0603" name="Group 9">
            <a:extLst>
              <a:ext uri="{FF2B5EF4-FFF2-40B4-BE49-F238E27FC236}">
                <a16:creationId xmlns:a16="http://schemas.microsoft.com/office/drawing/2014/main" id="{6F3C7CE0-FC9A-4E2F-8E5F-064052B724F4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10766" name="Line 10">
              <a:extLst>
                <a:ext uri="{FF2B5EF4-FFF2-40B4-BE49-F238E27FC236}">
                  <a16:creationId xmlns:a16="http://schemas.microsoft.com/office/drawing/2014/main" id="{887DA74A-476C-4FD4-BF58-EEA5E9D06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7" name="Line 11">
              <a:extLst>
                <a:ext uri="{FF2B5EF4-FFF2-40B4-BE49-F238E27FC236}">
                  <a16:creationId xmlns:a16="http://schemas.microsoft.com/office/drawing/2014/main" id="{0F99A61F-BF25-45A1-954B-9724CFDB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8" name="Line 12">
              <a:extLst>
                <a:ext uri="{FF2B5EF4-FFF2-40B4-BE49-F238E27FC236}">
                  <a16:creationId xmlns:a16="http://schemas.microsoft.com/office/drawing/2014/main" id="{6173E291-92A3-4E11-87CA-A941E8A1C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04" name="Line 13">
            <a:extLst>
              <a:ext uri="{FF2B5EF4-FFF2-40B4-BE49-F238E27FC236}">
                <a16:creationId xmlns:a16="http://schemas.microsoft.com/office/drawing/2014/main" id="{7E05C028-0677-46FB-9F81-6470199DB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4">
            <a:extLst>
              <a:ext uri="{FF2B5EF4-FFF2-40B4-BE49-F238E27FC236}">
                <a16:creationId xmlns:a16="http://schemas.microsoft.com/office/drawing/2014/main" id="{033EC3FA-3421-4F73-AE00-0DC986D01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15">
            <a:extLst>
              <a:ext uri="{FF2B5EF4-FFF2-40B4-BE49-F238E27FC236}">
                <a16:creationId xmlns:a16="http://schemas.microsoft.com/office/drawing/2014/main" id="{87FC1461-C18C-4879-840B-221BA4EE8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6">
            <a:extLst>
              <a:ext uri="{FF2B5EF4-FFF2-40B4-BE49-F238E27FC236}">
                <a16:creationId xmlns:a16="http://schemas.microsoft.com/office/drawing/2014/main" id="{8BED51A8-6ADE-4BCA-8334-89090CB7E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7">
            <a:extLst>
              <a:ext uri="{FF2B5EF4-FFF2-40B4-BE49-F238E27FC236}">
                <a16:creationId xmlns:a16="http://schemas.microsoft.com/office/drawing/2014/main" id="{FF056568-30D9-4250-A486-EC48FD4F2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09" name="Group 58">
            <a:extLst>
              <a:ext uri="{FF2B5EF4-FFF2-40B4-BE49-F238E27FC236}">
                <a16:creationId xmlns:a16="http://schemas.microsoft.com/office/drawing/2014/main" id="{823FB8ED-D20E-41EF-9FC1-573809A3279D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10760" name="Rectangle 59">
              <a:extLst>
                <a:ext uri="{FF2B5EF4-FFF2-40B4-BE49-F238E27FC236}">
                  <a16:creationId xmlns:a16="http://schemas.microsoft.com/office/drawing/2014/main" id="{96BD1E1B-6871-444A-B188-71040477B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61" name="Rectangle 60">
              <a:extLst>
                <a:ext uri="{FF2B5EF4-FFF2-40B4-BE49-F238E27FC236}">
                  <a16:creationId xmlns:a16="http://schemas.microsoft.com/office/drawing/2014/main" id="{58A4BF80-CD80-463A-B093-962EDAF7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62" name="Line 61">
              <a:extLst>
                <a:ext uri="{FF2B5EF4-FFF2-40B4-BE49-F238E27FC236}">
                  <a16:creationId xmlns:a16="http://schemas.microsoft.com/office/drawing/2014/main" id="{9367A3E2-A5A1-4097-AEA5-B9BA745B9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3" name="Line 62">
              <a:extLst>
                <a:ext uri="{FF2B5EF4-FFF2-40B4-BE49-F238E27FC236}">
                  <a16:creationId xmlns:a16="http://schemas.microsoft.com/office/drawing/2014/main" id="{4D2382F0-1D73-43CC-A9DA-0782694D2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4" name="Line 63">
              <a:extLst>
                <a:ext uri="{FF2B5EF4-FFF2-40B4-BE49-F238E27FC236}">
                  <a16:creationId xmlns:a16="http://schemas.microsoft.com/office/drawing/2014/main" id="{A4185E58-3D1B-438C-8149-88162C6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5" name="Line 64">
              <a:extLst>
                <a:ext uri="{FF2B5EF4-FFF2-40B4-BE49-F238E27FC236}">
                  <a16:creationId xmlns:a16="http://schemas.microsoft.com/office/drawing/2014/main" id="{7B060790-6FA5-49BF-83E2-A8D54087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0" name="Text Box 65">
            <a:extLst>
              <a:ext uri="{FF2B5EF4-FFF2-40B4-BE49-F238E27FC236}">
                <a16:creationId xmlns:a16="http://schemas.microsoft.com/office/drawing/2014/main" id="{33ECC930-F5D2-4F16-84E7-5824E5D3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11" name="Text Box 66">
            <a:extLst>
              <a:ext uri="{FF2B5EF4-FFF2-40B4-BE49-F238E27FC236}">
                <a16:creationId xmlns:a16="http://schemas.microsoft.com/office/drawing/2014/main" id="{F56E7BFC-4931-4C93-B725-45A8F5F4D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12" name="Line 67">
            <a:extLst>
              <a:ext uri="{FF2B5EF4-FFF2-40B4-BE49-F238E27FC236}">
                <a16:creationId xmlns:a16="http://schemas.microsoft.com/office/drawing/2014/main" id="{97108926-C5C2-4FF8-90C3-72D51BDCE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3" name="Group 108">
            <a:extLst>
              <a:ext uri="{FF2B5EF4-FFF2-40B4-BE49-F238E27FC236}">
                <a16:creationId xmlns:a16="http://schemas.microsoft.com/office/drawing/2014/main" id="{34E24842-A813-4BF5-8CF5-F4F702DDEE67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10754" name="Rectangle 109">
              <a:extLst>
                <a:ext uri="{FF2B5EF4-FFF2-40B4-BE49-F238E27FC236}">
                  <a16:creationId xmlns:a16="http://schemas.microsoft.com/office/drawing/2014/main" id="{F9147874-4861-4591-9607-9FCB9EE9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55" name="Rectangle 110">
              <a:extLst>
                <a:ext uri="{FF2B5EF4-FFF2-40B4-BE49-F238E27FC236}">
                  <a16:creationId xmlns:a16="http://schemas.microsoft.com/office/drawing/2014/main" id="{1D46AF24-3549-4D18-AC2D-B74FC5D51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56" name="Line 111">
              <a:extLst>
                <a:ext uri="{FF2B5EF4-FFF2-40B4-BE49-F238E27FC236}">
                  <a16:creationId xmlns:a16="http://schemas.microsoft.com/office/drawing/2014/main" id="{337819FB-1904-4951-9C15-4197D1DDD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7" name="Line 112">
              <a:extLst>
                <a:ext uri="{FF2B5EF4-FFF2-40B4-BE49-F238E27FC236}">
                  <a16:creationId xmlns:a16="http://schemas.microsoft.com/office/drawing/2014/main" id="{1A5FF6ED-D57E-410D-B22B-592EC9777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8" name="Line 113">
              <a:extLst>
                <a:ext uri="{FF2B5EF4-FFF2-40B4-BE49-F238E27FC236}">
                  <a16:creationId xmlns:a16="http://schemas.microsoft.com/office/drawing/2014/main" id="{6496AC48-70E0-4894-A9AB-50D5DDDE3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9" name="Line 114">
              <a:extLst>
                <a:ext uri="{FF2B5EF4-FFF2-40B4-BE49-F238E27FC236}">
                  <a16:creationId xmlns:a16="http://schemas.microsoft.com/office/drawing/2014/main" id="{A873FF8C-54FA-45C7-8DED-D758F3FBD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4" name="Line 116">
            <a:extLst>
              <a:ext uri="{FF2B5EF4-FFF2-40B4-BE49-F238E27FC236}">
                <a16:creationId xmlns:a16="http://schemas.microsoft.com/office/drawing/2014/main" id="{EB17E5C6-F193-4934-B476-FF6C8AE9D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5" name="Line 117">
            <a:extLst>
              <a:ext uri="{FF2B5EF4-FFF2-40B4-BE49-F238E27FC236}">
                <a16:creationId xmlns:a16="http://schemas.microsoft.com/office/drawing/2014/main" id="{C017EC96-63D0-4A12-A0B8-CC4E70C54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Line 118">
            <a:extLst>
              <a:ext uri="{FF2B5EF4-FFF2-40B4-BE49-F238E27FC236}">
                <a16:creationId xmlns:a16="http://schemas.microsoft.com/office/drawing/2014/main" id="{629E0FC1-1A2B-44FC-AB77-2DAD29503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7" name="Line 119">
            <a:extLst>
              <a:ext uri="{FF2B5EF4-FFF2-40B4-BE49-F238E27FC236}">
                <a16:creationId xmlns:a16="http://schemas.microsoft.com/office/drawing/2014/main" id="{A080E883-DD56-400A-9252-2429C56CB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8" name="Line 120">
            <a:extLst>
              <a:ext uri="{FF2B5EF4-FFF2-40B4-BE49-F238E27FC236}">
                <a16:creationId xmlns:a16="http://schemas.microsoft.com/office/drawing/2014/main" id="{2C26E710-888C-449E-95B8-1C6FE8CFC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9" name="Group 161">
            <a:extLst>
              <a:ext uri="{FF2B5EF4-FFF2-40B4-BE49-F238E27FC236}">
                <a16:creationId xmlns:a16="http://schemas.microsoft.com/office/drawing/2014/main" id="{949F871C-1C2A-4D67-80AC-4797DE19F49F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10748" name="Rectangle 162">
              <a:extLst>
                <a:ext uri="{FF2B5EF4-FFF2-40B4-BE49-F238E27FC236}">
                  <a16:creationId xmlns:a16="http://schemas.microsoft.com/office/drawing/2014/main" id="{444EC152-2622-4313-A89E-5A4EC61A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49" name="Rectangle 163">
              <a:extLst>
                <a:ext uri="{FF2B5EF4-FFF2-40B4-BE49-F238E27FC236}">
                  <a16:creationId xmlns:a16="http://schemas.microsoft.com/office/drawing/2014/main" id="{D1F51861-0E3F-44BD-BBEF-FD297393B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50" name="Line 164">
              <a:extLst>
                <a:ext uri="{FF2B5EF4-FFF2-40B4-BE49-F238E27FC236}">
                  <a16:creationId xmlns:a16="http://schemas.microsoft.com/office/drawing/2014/main" id="{B6650DED-763F-4C73-9090-1B2C4FAEE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1" name="Line 165">
              <a:extLst>
                <a:ext uri="{FF2B5EF4-FFF2-40B4-BE49-F238E27FC236}">
                  <a16:creationId xmlns:a16="http://schemas.microsoft.com/office/drawing/2014/main" id="{330DF077-B0DD-41B2-95BD-98555E510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2" name="Line 166">
              <a:extLst>
                <a:ext uri="{FF2B5EF4-FFF2-40B4-BE49-F238E27FC236}">
                  <a16:creationId xmlns:a16="http://schemas.microsoft.com/office/drawing/2014/main" id="{9D955216-31C1-4367-A150-81A3227C2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3" name="Line 167">
              <a:extLst>
                <a:ext uri="{FF2B5EF4-FFF2-40B4-BE49-F238E27FC236}">
                  <a16:creationId xmlns:a16="http://schemas.microsoft.com/office/drawing/2014/main" id="{F8947941-C6AE-422A-B2EA-8F7F5A03A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208">
            <a:extLst>
              <a:ext uri="{FF2B5EF4-FFF2-40B4-BE49-F238E27FC236}">
                <a16:creationId xmlns:a16="http://schemas.microsoft.com/office/drawing/2014/main" id="{5E403C8A-2A1C-4297-872A-8BB04CBF1DD9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10742" name="Rectangle 209">
              <a:extLst>
                <a:ext uri="{FF2B5EF4-FFF2-40B4-BE49-F238E27FC236}">
                  <a16:creationId xmlns:a16="http://schemas.microsoft.com/office/drawing/2014/main" id="{9BC78900-D33E-419E-87BD-122B3A2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43" name="Rectangle 210">
              <a:extLst>
                <a:ext uri="{FF2B5EF4-FFF2-40B4-BE49-F238E27FC236}">
                  <a16:creationId xmlns:a16="http://schemas.microsoft.com/office/drawing/2014/main" id="{BC27A00A-FAEA-4EFA-A4FF-9561B7DA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44" name="Line 211">
              <a:extLst>
                <a:ext uri="{FF2B5EF4-FFF2-40B4-BE49-F238E27FC236}">
                  <a16:creationId xmlns:a16="http://schemas.microsoft.com/office/drawing/2014/main" id="{7B084F6E-BC02-4DDD-B5F1-ED4A34B87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5" name="Line 212">
              <a:extLst>
                <a:ext uri="{FF2B5EF4-FFF2-40B4-BE49-F238E27FC236}">
                  <a16:creationId xmlns:a16="http://schemas.microsoft.com/office/drawing/2014/main" id="{7833B7FE-4DF0-4D1E-B991-8255C1EAC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6" name="Line 213">
              <a:extLst>
                <a:ext uri="{FF2B5EF4-FFF2-40B4-BE49-F238E27FC236}">
                  <a16:creationId xmlns:a16="http://schemas.microsoft.com/office/drawing/2014/main" id="{D4F3AEB4-FADC-49AA-9CD8-45BE30F8D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7" name="Line 214">
              <a:extLst>
                <a:ext uri="{FF2B5EF4-FFF2-40B4-BE49-F238E27FC236}">
                  <a16:creationId xmlns:a16="http://schemas.microsoft.com/office/drawing/2014/main" id="{D0DADF2D-444E-402A-8BAE-11A084C3F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1" name="Oval 215">
            <a:extLst>
              <a:ext uri="{FF2B5EF4-FFF2-40B4-BE49-F238E27FC236}">
                <a16:creationId xmlns:a16="http://schemas.microsoft.com/office/drawing/2014/main" id="{DE68A80E-B408-47F6-BEEB-532700BB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0622" name="Oval 216">
            <a:extLst>
              <a:ext uri="{FF2B5EF4-FFF2-40B4-BE49-F238E27FC236}">
                <a16:creationId xmlns:a16="http://schemas.microsoft.com/office/drawing/2014/main" id="{AF137E63-1B8F-4799-BDD2-D5A1C7C4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0623" name="Text Box 217">
            <a:extLst>
              <a:ext uri="{FF2B5EF4-FFF2-40B4-BE49-F238E27FC236}">
                <a16:creationId xmlns:a16="http://schemas.microsoft.com/office/drawing/2014/main" id="{67F135BB-7E9E-47AA-88F1-A847F014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0624" name="Group 218">
            <a:extLst>
              <a:ext uri="{FF2B5EF4-FFF2-40B4-BE49-F238E27FC236}">
                <a16:creationId xmlns:a16="http://schemas.microsoft.com/office/drawing/2014/main" id="{66F22997-8989-4FD7-9CD7-596E099313E6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10735" name="Rectangle 219">
              <a:extLst>
                <a:ext uri="{FF2B5EF4-FFF2-40B4-BE49-F238E27FC236}">
                  <a16:creationId xmlns:a16="http://schemas.microsoft.com/office/drawing/2014/main" id="{7DFAC115-BE9F-4EE1-AB72-13136E10F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736" name="Line 220">
              <a:extLst>
                <a:ext uri="{FF2B5EF4-FFF2-40B4-BE49-F238E27FC236}">
                  <a16:creationId xmlns:a16="http://schemas.microsoft.com/office/drawing/2014/main" id="{88A26C08-1AC8-4D66-B03C-4F60CD109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7" name="Line 221">
              <a:extLst>
                <a:ext uri="{FF2B5EF4-FFF2-40B4-BE49-F238E27FC236}">
                  <a16:creationId xmlns:a16="http://schemas.microsoft.com/office/drawing/2014/main" id="{C617E415-CE6E-47B1-A4FD-BEAF009E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8" name="Line 222">
              <a:extLst>
                <a:ext uri="{FF2B5EF4-FFF2-40B4-BE49-F238E27FC236}">
                  <a16:creationId xmlns:a16="http://schemas.microsoft.com/office/drawing/2014/main" id="{56C5E79D-86A9-4D9C-8299-060126E4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9" name="Line 223">
              <a:extLst>
                <a:ext uri="{FF2B5EF4-FFF2-40B4-BE49-F238E27FC236}">
                  <a16:creationId xmlns:a16="http://schemas.microsoft.com/office/drawing/2014/main" id="{EE1416B3-9CA4-4B13-BCCD-3DAA5C537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0" name="Line 224">
              <a:extLst>
                <a:ext uri="{FF2B5EF4-FFF2-40B4-BE49-F238E27FC236}">
                  <a16:creationId xmlns:a16="http://schemas.microsoft.com/office/drawing/2014/main" id="{0939447E-6D50-4865-A834-2B6FC6031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1" name="Line 225">
              <a:extLst>
                <a:ext uri="{FF2B5EF4-FFF2-40B4-BE49-F238E27FC236}">
                  <a16:creationId xmlns:a16="http://schemas.microsoft.com/office/drawing/2014/main" id="{466606DE-6085-4113-8392-FBBB71523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5" name="Line 226">
            <a:extLst>
              <a:ext uri="{FF2B5EF4-FFF2-40B4-BE49-F238E27FC236}">
                <a16:creationId xmlns:a16="http://schemas.microsoft.com/office/drawing/2014/main" id="{95CBC359-38BC-45B9-82D2-D271D9CCF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Freeform 227">
            <a:extLst>
              <a:ext uri="{FF2B5EF4-FFF2-40B4-BE49-F238E27FC236}">
                <a16:creationId xmlns:a16="http://schemas.microsoft.com/office/drawing/2014/main" id="{C8F29A9F-7EE9-413C-8735-5F5FED9240BC}"/>
              </a:ext>
            </a:extLst>
          </p:cNvPr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7" name="Freeform 228">
            <a:extLst>
              <a:ext uri="{FF2B5EF4-FFF2-40B4-BE49-F238E27FC236}">
                <a16:creationId xmlns:a16="http://schemas.microsoft.com/office/drawing/2014/main" id="{643D141C-09F7-4D65-A2A3-58C1929A81C3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8" name="Oval 229">
            <a:extLst>
              <a:ext uri="{FF2B5EF4-FFF2-40B4-BE49-F238E27FC236}">
                <a16:creationId xmlns:a16="http://schemas.microsoft.com/office/drawing/2014/main" id="{0B5A5D32-EA6A-4B1E-A559-70738228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0629" name="Text Box 230">
            <a:extLst>
              <a:ext uri="{FF2B5EF4-FFF2-40B4-BE49-F238E27FC236}">
                <a16:creationId xmlns:a16="http://schemas.microsoft.com/office/drawing/2014/main" id="{A014E440-B911-44A3-B8B5-416B6F6F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3223" name="Line 231">
            <a:extLst>
              <a:ext uri="{FF2B5EF4-FFF2-40B4-BE49-F238E27FC236}">
                <a16:creationId xmlns:a16="http://schemas.microsoft.com/office/drawing/2014/main" id="{5C56B9FD-1D8D-4643-B4EB-B35E5D88A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224" name="Line 232">
            <a:extLst>
              <a:ext uri="{FF2B5EF4-FFF2-40B4-BE49-F238E27FC236}">
                <a16:creationId xmlns:a16="http://schemas.microsoft.com/office/drawing/2014/main" id="{1727AD8C-8E59-4AA3-9758-F957303A1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225" name="Line 233">
            <a:extLst>
              <a:ext uri="{FF2B5EF4-FFF2-40B4-BE49-F238E27FC236}">
                <a16:creationId xmlns:a16="http://schemas.microsoft.com/office/drawing/2014/main" id="{8F62A471-EC42-4958-8C69-4B0044751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4" name="Rectangle 234">
            <a:extLst>
              <a:ext uri="{FF2B5EF4-FFF2-40B4-BE49-F238E27FC236}">
                <a16:creationId xmlns:a16="http://schemas.microsoft.com/office/drawing/2014/main" id="{7647F657-09A0-4C36-9911-4C391B5D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5" name="Rectangle 235">
            <a:extLst>
              <a:ext uri="{FF2B5EF4-FFF2-40B4-BE49-F238E27FC236}">
                <a16:creationId xmlns:a16="http://schemas.microsoft.com/office/drawing/2014/main" id="{81F94AF5-D604-4CFD-9B0C-6079177F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6" name="Text Box 236">
            <a:extLst>
              <a:ext uri="{FF2B5EF4-FFF2-40B4-BE49-F238E27FC236}">
                <a16:creationId xmlns:a16="http://schemas.microsoft.com/office/drawing/2014/main" id="{771C56E5-1900-40AE-9B83-01CBF13A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358637" name="Text Box 237">
            <a:extLst>
              <a:ext uri="{FF2B5EF4-FFF2-40B4-BE49-F238E27FC236}">
                <a16:creationId xmlns:a16="http://schemas.microsoft.com/office/drawing/2014/main" id="{B357E39C-F706-4949-B33B-6E357FCBA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grpSp>
        <p:nvGrpSpPr>
          <p:cNvPr id="358640" name="Group 240">
            <a:extLst>
              <a:ext uri="{FF2B5EF4-FFF2-40B4-BE49-F238E27FC236}">
                <a16:creationId xmlns:a16="http://schemas.microsoft.com/office/drawing/2014/main" id="{99EBE034-F512-4DB7-A603-9044CBD83E84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110730" name="Group 241">
              <a:extLst>
                <a:ext uri="{FF2B5EF4-FFF2-40B4-BE49-F238E27FC236}">
                  <a16:creationId xmlns:a16="http://schemas.microsoft.com/office/drawing/2014/main" id="{79B65A60-B4A4-4CE7-A10B-E9F3E7F99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93326" name="Picture 242">
                <a:extLst>
                  <a:ext uri="{FF2B5EF4-FFF2-40B4-BE49-F238E27FC236}">
                    <a16:creationId xmlns:a16="http://schemas.microsoft.com/office/drawing/2014/main" id="{30D30F30-FACA-45CB-9D64-8E966B4E5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3327" name="Rectangle 243">
                <a:extLst>
                  <a:ext uri="{FF2B5EF4-FFF2-40B4-BE49-F238E27FC236}">
                    <a16:creationId xmlns:a16="http://schemas.microsoft.com/office/drawing/2014/main" id="{2EBC52EC-43AB-441B-AEA2-C94A7BE36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324" name="Text Box 244">
              <a:extLst>
                <a:ext uri="{FF2B5EF4-FFF2-40B4-BE49-F238E27FC236}">
                  <a16:creationId xmlns:a16="http://schemas.microsoft.com/office/drawing/2014/main" id="{9BC15D21-BE97-4B73-8C4E-0A716FBFA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sz="1200" b="1" i="1">
                  <a:solidFill>
                    <a:schemeClr val="accent2"/>
                  </a:solidFill>
                  <a:latin typeface="Comic Sans MS" charset="0"/>
                </a:rPr>
                <a:t>timeout</a:t>
              </a:r>
            </a:p>
          </p:txBody>
        </p:sp>
        <p:pic>
          <p:nvPicPr>
            <p:cNvPr id="93325" name="Picture 245">
              <a:extLst>
                <a:ext uri="{FF2B5EF4-FFF2-40B4-BE49-F238E27FC236}">
                  <a16:creationId xmlns:a16="http://schemas.microsoft.com/office/drawing/2014/main" id="{E90DFE7C-7F2A-4E91-AB75-69C11BE76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58646" name="Line 246">
            <a:extLst>
              <a:ext uri="{FF2B5EF4-FFF2-40B4-BE49-F238E27FC236}">
                <a16:creationId xmlns:a16="http://schemas.microsoft.com/office/drawing/2014/main" id="{6C0DA67E-48E9-45E9-A1AB-55F829A2D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47" name="Line 247">
            <a:extLst>
              <a:ext uri="{FF2B5EF4-FFF2-40B4-BE49-F238E27FC236}">
                <a16:creationId xmlns:a16="http://schemas.microsoft.com/office/drawing/2014/main" id="{FC4B2C98-D6B2-45A4-B9BC-5DE1325A26B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48" name="Text Box 248">
            <a:extLst>
              <a:ext uri="{FF2B5EF4-FFF2-40B4-BE49-F238E27FC236}">
                <a16:creationId xmlns:a16="http://schemas.microsoft.com/office/drawing/2014/main" id="{DC0C441D-BB98-4AFD-81F4-A8C72E7C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358649" name="Line 249">
            <a:extLst>
              <a:ext uri="{FF2B5EF4-FFF2-40B4-BE49-F238E27FC236}">
                <a16:creationId xmlns:a16="http://schemas.microsoft.com/office/drawing/2014/main" id="{2A4DFBDB-6693-4F8F-B867-6C31D42F9B7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51" name="Text Box 251">
            <a:extLst>
              <a:ext uri="{FF2B5EF4-FFF2-40B4-BE49-F238E27FC236}">
                <a16:creationId xmlns:a16="http://schemas.microsoft.com/office/drawing/2014/main" id="{7AA502B3-416F-4266-B9F8-DAB05A13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358653" name="Group 253">
            <a:extLst>
              <a:ext uri="{FF2B5EF4-FFF2-40B4-BE49-F238E27FC236}">
                <a16:creationId xmlns:a16="http://schemas.microsoft.com/office/drawing/2014/main" id="{403021E9-AE66-4B63-96A5-ADDFE2FB97D8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3321" name="Text Box 254">
              <a:extLst>
                <a:ext uri="{FF2B5EF4-FFF2-40B4-BE49-F238E27FC236}">
                  <a16:creationId xmlns:a16="http://schemas.microsoft.com/office/drawing/2014/main" id="{0A013158-8B79-4967-8F4E-8A42BE4BA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3322" name="Line 255">
              <a:extLst>
                <a:ext uri="{FF2B5EF4-FFF2-40B4-BE49-F238E27FC236}">
                  <a16:creationId xmlns:a16="http://schemas.microsoft.com/office/drawing/2014/main" id="{2898367E-D267-46B1-87C3-A2158C28B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58656" name="Text Box 256">
            <a:extLst>
              <a:ext uri="{FF2B5EF4-FFF2-40B4-BE49-F238E27FC236}">
                <a16:creationId xmlns:a16="http://schemas.microsoft.com/office/drawing/2014/main" id="{EBFE8C43-4087-470F-B36E-C2B163A0251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>
                <a:latin typeface="Symbol" charset="0"/>
                <a:cs typeface="Arial" charset="0"/>
              </a:rPr>
              <a:t>l</a:t>
            </a:r>
            <a:r>
              <a:rPr lang="en-US" sz="1800" baseline="-2500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358657" name="Line 257">
            <a:extLst>
              <a:ext uri="{FF2B5EF4-FFF2-40B4-BE49-F238E27FC236}">
                <a16:creationId xmlns:a16="http://schemas.microsoft.com/office/drawing/2014/main" id="{7B5AEF77-31C7-4298-A9CD-36B50CF36C2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58662" name="Group 262">
            <a:extLst>
              <a:ext uri="{FF2B5EF4-FFF2-40B4-BE49-F238E27FC236}">
                <a16:creationId xmlns:a16="http://schemas.microsoft.com/office/drawing/2014/main" id="{EA365BB4-719E-4DD1-B5B4-D11E6F6711F6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3317" name="Line 250">
              <a:extLst>
                <a:ext uri="{FF2B5EF4-FFF2-40B4-BE49-F238E27FC236}">
                  <a16:creationId xmlns:a16="http://schemas.microsoft.com/office/drawing/2014/main" id="{C70AD25E-0154-49BD-A8D1-FFBF863E43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18" name="Oval 258">
              <a:extLst>
                <a:ext uri="{FF2B5EF4-FFF2-40B4-BE49-F238E27FC236}">
                  <a16:creationId xmlns:a16="http://schemas.microsoft.com/office/drawing/2014/main" id="{C3AB59A9-EEF1-4559-9045-F10423AEC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19" name="Text Box 259">
              <a:extLst>
                <a:ext uri="{FF2B5EF4-FFF2-40B4-BE49-F238E27FC236}">
                  <a16:creationId xmlns:a16="http://schemas.microsoft.com/office/drawing/2014/main" id="{78C46A03-EAD3-4626-AF5A-CE0DF075D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latin typeface="Arial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3320" name="Line 260">
              <a:extLst>
                <a:ext uri="{FF2B5EF4-FFF2-40B4-BE49-F238E27FC236}">
                  <a16:creationId xmlns:a16="http://schemas.microsoft.com/office/drawing/2014/main" id="{53C1F817-2C25-4F65-81D0-15DF60DA7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58661" name="Freeform 261">
            <a:extLst>
              <a:ext uri="{FF2B5EF4-FFF2-40B4-BE49-F238E27FC236}">
                <a16:creationId xmlns:a16="http://schemas.microsoft.com/office/drawing/2014/main" id="{1F41A4D0-8A73-4655-B48D-E87CF83EA9F0}"/>
              </a:ext>
            </a:extLst>
          </p:cNvPr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48" name="Freeform 264">
            <a:extLst>
              <a:ext uri="{FF2B5EF4-FFF2-40B4-BE49-F238E27FC236}">
                <a16:creationId xmlns:a16="http://schemas.microsoft.com/office/drawing/2014/main" id="{CEEE1032-A293-4957-BE47-67ED9E0F53CC}"/>
              </a:ext>
            </a:extLst>
          </p:cNvPr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9" name="Freeform 267">
            <a:extLst>
              <a:ext uri="{FF2B5EF4-FFF2-40B4-BE49-F238E27FC236}">
                <a16:creationId xmlns:a16="http://schemas.microsoft.com/office/drawing/2014/main" id="{83CCB6EB-7EB5-4BDC-A068-D9EF328AF2E0}"/>
              </a:ext>
            </a:extLst>
          </p:cNvPr>
          <p:cNvSpPr>
            <a:spLocks/>
          </p:cNvSpPr>
          <p:nvPr/>
        </p:nvSpPr>
        <p:spPr bwMode="auto">
          <a:xfrm>
            <a:off x="7416800" y="3676650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0" name="Freeform 270">
            <a:extLst>
              <a:ext uri="{FF2B5EF4-FFF2-40B4-BE49-F238E27FC236}">
                <a16:creationId xmlns:a16="http://schemas.microsoft.com/office/drawing/2014/main" id="{F888A67A-307B-4159-A37B-5451453516EE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1" name="Text Box 275">
            <a:extLst>
              <a:ext uri="{FF2B5EF4-FFF2-40B4-BE49-F238E27FC236}">
                <a16:creationId xmlns:a16="http://schemas.microsoft.com/office/drawing/2014/main" id="{8C12D8C0-4877-4EA7-B7F4-89ED906A4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3245" name="Rectangle 281">
            <a:extLst>
              <a:ext uri="{FF2B5EF4-FFF2-40B4-BE49-F238E27FC236}">
                <a16:creationId xmlns:a16="http://schemas.microsoft.com/office/drawing/2014/main" id="{78CC3334-6416-41F2-9567-473A6369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Realistic: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duplicates</a:t>
            </a:r>
            <a:r>
              <a:rPr lang="en-US" sz="2400" dirty="0"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packets can be lost, dropped at router due  to full buffers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two</a:t>
            </a:r>
            <a:r>
              <a:rPr lang="en-US" sz="2400" i="1" dirty="0">
                <a:latin typeface="Gill Sans MT" charset="0"/>
                <a:ea typeface="ＭＳ Ｐゴシック" charset="0"/>
              </a:rPr>
              <a:t> </a:t>
            </a:r>
            <a:r>
              <a:rPr lang="en-US" sz="2400" dirty="0">
                <a:latin typeface="Gill Sans MT" charset="0"/>
                <a:ea typeface="ＭＳ Ｐゴシック" charset="0"/>
              </a:rPr>
              <a:t>copies, both of which are delivered</a:t>
            </a:r>
            <a:endParaRPr lang="en-US" sz="2800" dirty="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pic>
        <p:nvPicPr>
          <p:cNvPr id="110653" name="Picture 286" descr="underline_base">
            <a:extLst>
              <a:ext uri="{FF2B5EF4-FFF2-40B4-BE49-F238E27FC236}">
                <a16:creationId xmlns:a16="http://schemas.microsoft.com/office/drawing/2014/main" id="{71174762-6889-499C-ADC3-079EED7090A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47" name="Rectangle 287">
            <a:extLst>
              <a:ext uri="{FF2B5EF4-FFF2-40B4-BE49-F238E27FC236}">
                <a16:creationId xmlns:a16="http://schemas.microsoft.com/office/drawing/2014/main" id="{D9B90DD4-0059-43FB-8D93-EF7DF419C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grpSp>
        <p:nvGrpSpPr>
          <p:cNvPr id="110655" name="Group 288">
            <a:extLst>
              <a:ext uri="{FF2B5EF4-FFF2-40B4-BE49-F238E27FC236}">
                <a16:creationId xmlns:a16="http://schemas.microsoft.com/office/drawing/2014/main" id="{EF994C6F-D592-4863-A0FF-B93B1FAC3397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0692" name="Freeform 289">
              <a:extLst>
                <a:ext uri="{FF2B5EF4-FFF2-40B4-BE49-F238E27FC236}">
                  <a16:creationId xmlns:a16="http://schemas.microsoft.com/office/drawing/2014/main" id="{479BD498-1986-4E81-9049-7F590469A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Rectangle 290">
              <a:extLst>
                <a:ext uri="{FF2B5EF4-FFF2-40B4-BE49-F238E27FC236}">
                  <a16:creationId xmlns:a16="http://schemas.microsoft.com/office/drawing/2014/main" id="{FC8C0BDE-95D4-41D3-B7EB-EE074125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94" name="Freeform 291">
              <a:extLst>
                <a:ext uri="{FF2B5EF4-FFF2-40B4-BE49-F238E27FC236}">
                  <a16:creationId xmlns:a16="http://schemas.microsoft.com/office/drawing/2014/main" id="{C7AA0E18-7EB3-41B4-A567-FAFE5E1F1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95" name="Freeform 292">
              <a:extLst>
                <a:ext uri="{FF2B5EF4-FFF2-40B4-BE49-F238E27FC236}">
                  <a16:creationId xmlns:a16="http://schemas.microsoft.com/office/drawing/2014/main" id="{AC72AD38-854A-4B21-842E-F6B66A456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9" name="Rectangle 293">
              <a:extLst>
                <a:ext uri="{FF2B5EF4-FFF2-40B4-BE49-F238E27FC236}">
                  <a16:creationId xmlns:a16="http://schemas.microsoft.com/office/drawing/2014/main" id="{E0AEAF99-B8AF-46F5-B109-2770BFCE3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97" name="Group 294">
              <a:extLst>
                <a:ext uri="{FF2B5EF4-FFF2-40B4-BE49-F238E27FC236}">
                  <a16:creationId xmlns:a16="http://schemas.microsoft.com/office/drawing/2014/main" id="{5A468806-BC70-4CF3-9447-B29F0442A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5" name="AutoShape 295">
                <a:extLst>
                  <a:ext uri="{FF2B5EF4-FFF2-40B4-BE49-F238E27FC236}">
                    <a16:creationId xmlns:a16="http://schemas.microsoft.com/office/drawing/2014/main" id="{4D47DC7E-BFAB-4F99-9D5D-29BDC642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6" name="AutoShape 296">
                <a:extLst>
                  <a:ext uri="{FF2B5EF4-FFF2-40B4-BE49-F238E27FC236}">
                    <a16:creationId xmlns:a16="http://schemas.microsoft.com/office/drawing/2014/main" id="{B6EFE7D2-9DA1-4AC4-8127-9C5655A1F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1" name="Rectangle 297">
              <a:extLst>
                <a:ext uri="{FF2B5EF4-FFF2-40B4-BE49-F238E27FC236}">
                  <a16:creationId xmlns:a16="http://schemas.microsoft.com/office/drawing/2014/main" id="{E1DE91A8-BAD2-4B47-844E-232B39ECD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99" name="Group 298">
              <a:extLst>
                <a:ext uri="{FF2B5EF4-FFF2-40B4-BE49-F238E27FC236}">
                  <a16:creationId xmlns:a16="http://schemas.microsoft.com/office/drawing/2014/main" id="{9792AAD1-D570-4EAE-A227-F3204805D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3" name="AutoShape 299">
                <a:extLst>
                  <a:ext uri="{FF2B5EF4-FFF2-40B4-BE49-F238E27FC236}">
                    <a16:creationId xmlns:a16="http://schemas.microsoft.com/office/drawing/2014/main" id="{EF25A8B5-85CB-429D-8179-9EC32CA54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4" name="AutoShape 300">
                <a:extLst>
                  <a:ext uri="{FF2B5EF4-FFF2-40B4-BE49-F238E27FC236}">
                    <a16:creationId xmlns:a16="http://schemas.microsoft.com/office/drawing/2014/main" id="{3689359E-12D1-42AD-AAC9-86BF8E12A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3" name="Rectangle 301">
              <a:extLst>
                <a:ext uri="{FF2B5EF4-FFF2-40B4-BE49-F238E27FC236}">
                  <a16:creationId xmlns:a16="http://schemas.microsoft.com/office/drawing/2014/main" id="{34139D27-74E6-4E89-9ED6-385A5D2E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94" name="Rectangle 302">
              <a:extLst>
                <a:ext uri="{FF2B5EF4-FFF2-40B4-BE49-F238E27FC236}">
                  <a16:creationId xmlns:a16="http://schemas.microsoft.com/office/drawing/2014/main" id="{9BCBA2D6-8868-4E60-AB18-720156C0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702" name="Group 303">
              <a:extLst>
                <a:ext uri="{FF2B5EF4-FFF2-40B4-BE49-F238E27FC236}">
                  <a16:creationId xmlns:a16="http://schemas.microsoft.com/office/drawing/2014/main" id="{CA0A3651-E352-46BE-9E01-D602D8DF2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11" name="AutoShape 304">
                <a:extLst>
                  <a:ext uri="{FF2B5EF4-FFF2-40B4-BE49-F238E27FC236}">
                    <a16:creationId xmlns:a16="http://schemas.microsoft.com/office/drawing/2014/main" id="{6ECA2234-FEC6-4EA2-B241-2F53F6913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2" name="AutoShape 305">
                <a:extLst>
                  <a:ext uri="{FF2B5EF4-FFF2-40B4-BE49-F238E27FC236}">
                    <a16:creationId xmlns:a16="http://schemas.microsoft.com/office/drawing/2014/main" id="{C3A9A00F-48ED-42D7-A212-46301599C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0703" name="Freeform 306">
              <a:extLst>
                <a:ext uri="{FF2B5EF4-FFF2-40B4-BE49-F238E27FC236}">
                  <a16:creationId xmlns:a16="http://schemas.microsoft.com/office/drawing/2014/main" id="{7E2AC2E7-CBAC-4F95-B620-A36254EC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04" name="Group 307">
              <a:extLst>
                <a:ext uri="{FF2B5EF4-FFF2-40B4-BE49-F238E27FC236}">
                  <a16:creationId xmlns:a16="http://schemas.microsoft.com/office/drawing/2014/main" id="{430F84C6-3D38-4CBE-86B0-B1B47FAAE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9" name="AutoShape 308">
                <a:extLst>
                  <a:ext uri="{FF2B5EF4-FFF2-40B4-BE49-F238E27FC236}">
                    <a16:creationId xmlns:a16="http://schemas.microsoft.com/office/drawing/2014/main" id="{9BF22454-FDAB-4794-ABF2-787A5A833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0" name="AutoShape 309">
                <a:extLst>
                  <a:ext uri="{FF2B5EF4-FFF2-40B4-BE49-F238E27FC236}">
                    <a16:creationId xmlns:a16="http://schemas.microsoft.com/office/drawing/2014/main" id="{A0F5630D-9538-4106-B7D7-08672EFC6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8" name="Rectangle 310">
              <a:extLst>
                <a:ext uri="{FF2B5EF4-FFF2-40B4-BE49-F238E27FC236}">
                  <a16:creationId xmlns:a16="http://schemas.microsoft.com/office/drawing/2014/main" id="{17B27411-ED2A-429B-B8BA-9A1EFBF1D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706" name="Freeform 311">
              <a:extLst>
                <a:ext uri="{FF2B5EF4-FFF2-40B4-BE49-F238E27FC236}">
                  <a16:creationId xmlns:a16="http://schemas.microsoft.com/office/drawing/2014/main" id="{23177D6D-B9EA-4D0E-B5B1-3737FF273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07" name="Freeform 312">
              <a:extLst>
                <a:ext uri="{FF2B5EF4-FFF2-40B4-BE49-F238E27FC236}">
                  <a16:creationId xmlns:a16="http://schemas.microsoft.com/office/drawing/2014/main" id="{3F081DCC-BA5D-46AE-8A62-EC885251A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Oval 313">
              <a:extLst>
                <a:ext uri="{FF2B5EF4-FFF2-40B4-BE49-F238E27FC236}">
                  <a16:creationId xmlns:a16="http://schemas.microsoft.com/office/drawing/2014/main" id="{BB7EC100-068E-4023-9832-93498001C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709" name="Freeform 314">
              <a:extLst>
                <a:ext uri="{FF2B5EF4-FFF2-40B4-BE49-F238E27FC236}">
                  <a16:creationId xmlns:a16="http://schemas.microsoft.com/office/drawing/2014/main" id="{6CF35A1A-4536-4B21-BC8F-980DAFBE9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AutoShape 315">
              <a:extLst>
                <a:ext uri="{FF2B5EF4-FFF2-40B4-BE49-F238E27FC236}">
                  <a16:creationId xmlns:a16="http://schemas.microsoft.com/office/drawing/2014/main" id="{C2D1CBCE-9C3B-4DEC-9BB5-A3EB9DC3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4" name="AutoShape 316">
              <a:extLst>
                <a:ext uri="{FF2B5EF4-FFF2-40B4-BE49-F238E27FC236}">
                  <a16:creationId xmlns:a16="http://schemas.microsoft.com/office/drawing/2014/main" id="{CE82FD3B-C803-48F5-A492-3BCC8588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5" name="Oval 317">
              <a:extLst>
                <a:ext uri="{FF2B5EF4-FFF2-40B4-BE49-F238E27FC236}">
                  <a16:creationId xmlns:a16="http://schemas.microsoft.com/office/drawing/2014/main" id="{5CCE8B71-1DA5-4097-A04E-F59715B3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6" name="Oval 318">
              <a:extLst>
                <a:ext uri="{FF2B5EF4-FFF2-40B4-BE49-F238E27FC236}">
                  <a16:creationId xmlns:a16="http://schemas.microsoft.com/office/drawing/2014/main" id="{8976F15B-6B31-4CDB-9BED-342C21E7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307" name="Oval 319">
              <a:extLst>
                <a:ext uri="{FF2B5EF4-FFF2-40B4-BE49-F238E27FC236}">
                  <a16:creationId xmlns:a16="http://schemas.microsoft.com/office/drawing/2014/main" id="{1CB8BF4F-3D24-43EF-B521-CC9A62E3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8" name="Rectangle 320">
              <a:extLst>
                <a:ext uri="{FF2B5EF4-FFF2-40B4-BE49-F238E27FC236}">
                  <a16:creationId xmlns:a16="http://schemas.microsoft.com/office/drawing/2014/main" id="{E85BB70A-1783-4714-9A53-0D4346AF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0656" name="Group 321">
            <a:extLst>
              <a:ext uri="{FF2B5EF4-FFF2-40B4-BE49-F238E27FC236}">
                <a16:creationId xmlns:a16="http://schemas.microsoft.com/office/drawing/2014/main" id="{C567E428-8EE2-4606-A5E7-83FE6A8009AA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10660" name="Freeform 322">
              <a:extLst>
                <a:ext uri="{FF2B5EF4-FFF2-40B4-BE49-F238E27FC236}">
                  <a16:creationId xmlns:a16="http://schemas.microsoft.com/office/drawing/2014/main" id="{28A883E1-B71F-434A-A19D-A3A248DF2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Rectangle 323">
              <a:extLst>
                <a:ext uri="{FF2B5EF4-FFF2-40B4-BE49-F238E27FC236}">
                  <a16:creationId xmlns:a16="http://schemas.microsoft.com/office/drawing/2014/main" id="{88F61F42-1037-4F7E-99DB-2D3F207E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62" name="Freeform 324">
              <a:extLst>
                <a:ext uri="{FF2B5EF4-FFF2-40B4-BE49-F238E27FC236}">
                  <a16:creationId xmlns:a16="http://schemas.microsoft.com/office/drawing/2014/main" id="{68CEFBB0-1390-458C-888B-80DDEEEB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3" name="Freeform 325">
              <a:extLst>
                <a:ext uri="{FF2B5EF4-FFF2-40B4-BE49-F238E27FC236}">
                  <a16:creationId xmlns:a16="http://schemas.microsoft.com/office/drawing/2014/main" id="{408F4280-0F09-46D3-A4A9-3D49006A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Rectangle 326">
              <a:extLst>
                <a:ext uri="{FF2B5EF4-FFF2-40B4-BE49-F238E27FC236}">
                  <a16:creationId xmlns:a16="http://schemas.microsoft.com/office/drawing/2014/main" id="{F5FD4A83-2395-4756-BC8E-AF57034A7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65" name="Group 327">
              <a:extLst>
                <a:ext uri="{FF2B5EF4-FFF2-40B4-BE49-F238E27FC236}">
                  <a16:creationId xmlns:a16="http://schemas.microsoft.com/office/drawing/2014/main" id="{F3FA4DF0-44F6-4067-945F-7F950EE0D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3" name="AutoShape 328">
                <a:extLst>
                  <a:ext uri="{FF2B5EF4-FFF2-40B4-BE49-F238E27FC236}">
                    <a16:creationId xmlns:a16="http://schemas.microsoft.com/office/drawing/2014/main" id="{2FE5762A-5427-4298-B53F-686FE5C1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4" name="AutoShape 329">
                <a:extLst>
                  <a:ext uri="{FF2B5EF4-FFF2-40B4-BE49-F238E27FC236}">
                    <a16:creationId xmlns:a16="http://schemas.microsoft.com/office/drawing/2014/main" id="{E6FA0E70-B4FE-4592-B3F1-684F1B16E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59" name="Rectangle 330">
              <a:extLst>
                <a:ext uri="{FF2B5EF4-FFF2-40B4-BE49-F238E27FC236}">
                  <a16:creationId xmlns:a16="http://schemas.microsoft.com/office/drawing/2014/main" id="{9DD8C22B-2C3B-4420-ADE5-775E3CE9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67" name="Group 331">
              <a:extLst>
                <a:ext uri="{FF2B5EF4-FFF2-40B4-BE49-F238E27FC236}">
                  <a16:creationId xmlns:a16="http://schemas.microsoft.com/office/drawing/2014/main" id="{EFB04A97-5654-451F-AACF-1471F731F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1" name="AutoShape 332">
                <a:extLst>
                  <a:ext uri="{FF2B5EF4-FFF2-40B4-BE49-F238E27FC236}">
                    <a16:creationId xmlns:a16="http://schemas.microsoft.com/office/drawing/2014/main" id="{185D26A7-3680-45D5-A4B3-CCEFE6F9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2" name="AutoShape 333">
                <a:extLst>
                  <a:ext uri="{FF2B5EF4-FFF2-40B4-BE49-F238E27FC236}">
                    <a16:creationId xmlns:a16="http://schemas.microsoft.com/office/drawing/2014/main" id="{043FEEC3-F9F5-469D-8FDC-82284011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61" name="Rectangle 334">
              <a:extLst>
                <a:ext uri="{FF2B5EF4-FFF2-40B4-BE49-F238E27FC236}">
                  <a16:creationId xmlns:a16="http://schemas.microsoft.com/office/drawing/2014/main" id="{0A1AD9B8-F607-44CC-82B9-D1A37675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62" name="Rectangle 335">
              <a:extLst>
                <a:ext uri="{FF2B5EF4-FFF2-40B4-BE49-F238E27FC236}">
                  <a16:creationId xmlns:a16="http://schemas.microsoft.com/office/drawing/2014/main" id="{0B17F718-F74F-445D-A645-9C07D772A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70" name="Group 336">
              <a:extLst>
                <a:ext uri="{FF2B5EF4-FFF2-40B4-BE49-F238E27FC236}">
                  <a16:creationId xmlns:a16="http://schemas.microsoft.com/office/drawing/2014/main" id="{BE122426-5B6F-488B-B673-E9F3CEEB6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9" name="AutoShape 337">
                <a:extLst>
                  <a:ext uri="{FF2B5EF4-FFF2-40B4-BE49-F238E27FC236}">
                    <a16:creationId xmlns:a16="http://schemas.microsoft.com/office/drawing/2014/main" id="{7948C6D2-3706-4665-9D3C-8187E22FF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0" name="AutoShape 338">
                <a:extLst>
                  <a:ext uri="{FF2B5EF4-FFF2-40B4-BE49-F238E27FC236}">
                    <a16:creationId xmlns:a16="http://schemas.microsoft.com/office/drawing/2014/main" id="{FCF504D7-AC6D-40CC-B4C1-D1440451F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0671" name="Freeform 339">
              <a:extLst>
                <a:ext uri="{FF2B5EF4-FFF2-40B4-BE49-F238E27FC236}">
                  <a16:creationId xmlns:a16="http://schemas.microsoft.com/office/drawing/2014/main" id="{87C3EAE8-0E90-4FC1-B91C-1E2E108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672" name="Group 340">
              <a:extLst>
                <a:ext uri="{FF2B5EF4-FFF2-40B4-BE49-F238E27FC236}">
                  <a16:creationId xmlns:a16="http://schemas.microsoft.com/office/drawing/2014/main" id="{563FC9A2-27F0-4A6F-BE50-7B6812EBC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7" name="AutoShape 341">
                <a:extLst>
                  <a:ext uri="{FF2B5EF4-FFF2-40B4-BE49-F238E27FC236}">
                    <a16:creationId xmlns:a16="http://schemas.microsoft.com/office/drawing/2014/main" id="{7DE01CCB-1976-4E1D-BE20-87415AEC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78" name="AutoShape 342">
                <a:extLst>
                  <a:ext uri="{FF2B5EF4-FFF2-40B4-BE49-F238E27FC236}">
                    <a16:creationId xmlns:a16="http://schemas.microsoft.com/office/drawing/2014/main" id="{72720FC1-45E6-48C9-A560-2A7EF8882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66" name="Rectangle 343">
              <a:extLst>
                <a:ext uri="{FF2B5EF4-FFF2-40B4-BE49-F238E27FC236}">
                  <a16:creationId xmlns:a16="http://schemas.microsoft.com/office/drawing/2014/main" id="{E0A7890F-1D80-4444-8E4D-CC203E41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74" name="Freeform 344">
              <a:extLst>
                <a:ext uri="{FF2B5EF4-FFF2-40B4-BE49-F238E27FC236}">
                  <a16:creationId xmlns:a16="http://schemas.microsoft.com/office/drawing/2014/main" id="{AE4B05D5-FB7C-4524-AAD0-9A0AD84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75" name="Freeform 345">
              <a:extLst>
                <a:ext uri="{FF2B5EF4-FFF2-40B4-BE49-F238E27FC236}">
                  <a16:creationId xmlns:a16="http://schemas.microsoft.com/office/drawing/2014/main" id="{FE269F3F-C108-4A04-B4C4-0E2A91E6C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Oval 346">
              <a:extLst>
                <a:ext uri="{FF2B5EF4-FFF2-40B4-BE49-F238E27FC236}">
                  <a16:creationId xmlns:a16="http://schemas.microsoft.com/office/drawing/2014/main" id="{F6C3F60F-CFCD-4649-B5FE-D990F5CE6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77" name="Freeform 347">
              <a:extLst>
                <a:ext uri="{FF2B5EF4-FFF2-40B4-BE49-F238E27FC236}">
                  <a16:creationId xmlns:a16="http://schemas.microsoft.com/office/drawing/2014/main" id="{4D77B180-49AA-4C77-A07E-A376B5FB1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AutoShape 348">
              <a:extLst>
                <a:ext uri="{FF2B5EF4-FFF2-40B4-BE49-F238E27FC236}">
                  <a16:creationId xmlns:a16="http://schemas.microsoft.com/office/drawing/2014/main" id="{35A2F6B8-C871-4D57-A29F-A0F2B74B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2" name="AutoShape 349">
              <a:extLst>
                <a:ext uri="{FF2B5EF4-FFF2-40B4-BE49-F238E27FC236}">
                  <a16:creationId xmlns:a16="http://schemas.microsoft.com/office/drawing/2014/main" id="{9E3ACD64-03DF-407F-BB8E-97BB866BE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3" name="Oval 350">
              <a:extLst>
                <a:ext uri="{FF2B5EF4-FFF2-40B4-BE49-F238E27FC236}">
                  <a16:creationId xmlns:a16="http://schemas.microsoft.com/office/drawing/2014/main" id="{5D056DAD-44B4-4DB6-8C1E-E9B9B6D46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4" name="Oval 351">
              <a:extLst>
                <a:ext uri="{FF2B5EF4-FFF2-40B4-BE49-F238E27FC236}">
                  <a16:creationId xmlns:a16="http://schemas.microsoft.com/office/drawing/2014/main" id="{409A70F9-42BE-423D-90FF-269D23305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275" name="Oval 352">
              <a:extLst>
                <a:ext uri="{FF2B5EF4-FFF2-40B4-BE49-F238E27FC236}">
                  <a16:creationId xmlns:a16="http://schemas.microsoft.com/office/drawing/2014/main" id="{2250AFDB-8F4F-480A-89A6-B793513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6" name="Rectangle 353">
              <a:extLst>
                <a:ext uri="{FF2B5EF4-FFF2-40B4-BE49-F238E27FC236}">
                  <a16:creationId xmlns:a16="http://schemas.microsoft.com/office/drawing/2014/main" id="{B802982F-FD4B-40C9-90BE-9C5617AA9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0657" name="Group 354">
            <a:extLst>
              <a:ext uri="{FF2B5EF4-FFF2-40B4-BE49-F238E27FC236}">
                <a16:creationId xmlns:a16="http://schemas.microsoft.com/office/drawing/2014/main" id="{C8E9C1E1-BAAE-4812-9F3B-3B97294B51DC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10658" name="Picture 355" descr="desktop_computer_stylized_medium">
              <a:extLst>
                <a:ext uri="{FF2B5EF4-FFF2-40B4-BE49-F238E27FC236}">
                  <a16:creationId xmlns:a16="http://schemas.microsoft.com/office/drawing/2014/main" id="{8D546B0E-38D9-4C80-A93D-16CF0F15F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59" name="Freeform 356">
              <a:extLst>
                <a:ext uri="{FF2B5EF4-FFF2-40B4-BE49-F238E27FC236}">
                  <a16:creationId xmlns:a16="http://schemas.microsoft.com/office/drawing/2014/main" id="{71A92072-FE06-4074-B991-124D86E531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5">
            <a:extLst>
              <a:ext uri="{FF2B5EF4-FFF2-40B4-BE49-F238E27FC236}">
                <a16:creationId xmlns:a16="http://schemas.microsoft.com/office/drawing/2014/main" id="{7EB34873-AF5D-4E5C-8FA7-A1326D05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4211" name="Slide Number Placeholder 6">
            <a:extLst>
              <a:ext uri="{FF2B5EF4-FFF2-40B4-BE49-F238E27FC236}">
                <a16:creationId xmlns:a16="http://schemas.microsoft.com/office/drawing/2014/main" id="{84584B75-DF6E-4FCE-8410-BBE7B8A0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BBCAA2B8-FFF4-46A2-B421-1B3911318C97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94212" name="Line 245">
            <a:extLst>
              <a:ext uri="{FF2B5EF4-FFF2-40B4-BE49-F238E27FC236}">
                <a16:creationId xmlns:a16="http://schemas.microsoft.com/office/drawing/2014/main" id="{035FBFDC-F461-4F67-9CFF-894F7EE3C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213" name="Text Box 247">
            <a:extLst>
              <a:ext uri="{FF2B5EF4-FFF2-40B4-BE49-F238E27FC236}">
                <a16:creationId xmlns:a16="http://schemas.microsoft.com/office/drawing/2014/main" id="{BABC2263-3A28-4CF1-8FE2-E6C3C08C0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12922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4214" name="Line 248">
            <a:extLst>
              <a:ext uri="{FF2B5EF4-FFF2-40B4-BE49-F238E27FC236}">
                <a16:creationId xmlns:a16="http://schemas.microsoft.com/office/drawing/2014/main" id="{46D56181-D3FE-41C2-8F0F-BA71DCED334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215" name="Text Box 253">
            <a:extLst>
              <a:ext uri="{FF2B5EF4-FFF2-40B4-BE49-F238E27FC236}">
                <a16:creationId xmlns:a16="http://schemas.microsoft.com/office/drawing/2014/main" id="{15E3B74E-C0F2-49FD-87C0-73CA65A0CC5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>
                <a:latin typeface="Symbol" charset="0"/>
                <a:cs typeface="Arial" charset="0"/>
              </a:rPr>
              <a:t>l</a:t>
            </a:r>
            <a:r>
              <a:rPr lang="en-US" sz="1800" baseline="-2500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4216" name="Line 254">
            <a:extLst>
              <a:ext uri="{FF2B5EF4-FFF2-40B4-BE49-F238E27FC236}">
                <a16:creationId xmlns:a16="http://schemas.microsoft.com/office/drawing/2014/main" id="{F1747638-0C7B-40DF-8170-F72EB5817B9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11624" name="Group 255">
            <a:extLst>
              <a:ext uri="{FF2B5EF4-FFF2-40B4-BE49-F238E27FC236}">
                <a16:creationId xmlns:a16="http://schemas.microsoft.com/office/drawing/2014/main" id="{5E68E246-600A-4E67-9F7D-5B62457D314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4228" name="Line 256">
              <a:extLst>
                <a:ext uri="{FF2B5EF4-FFF2-40B4-BE49-F238E27FC236}">
                  <a16:creationId xmlns:a16="http://schemas.microsoft.com/office/drawing/2014/main" id="{D11519BE-9FEB-4DD9-AD9C-E1902DA956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29" name="Oval 257">
              <a:extLst>
                <a:ext uri="{FF2B5EF4-FFF2-40B4-BE49-F238E27FC236}">
                  <a16:creationId xmlns:a16="http://schemas.microsoft.com/office/drawing/2014/main" id="{85BF2C28-DDE0-4BD4-99B2-EC8121C99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30" name="Text Box 258">
              <a:extLst>
                <a:ext uri="{FF2B5EF4-FFF2-40B4-BE49-F238E27FC236}">
                  <a16:creationId xmlns:a16="http://schemas.microsoft.com/office/drawing/2014/main" id="{9BA809FB-345E-4A59-BF5A-D4A0CF2AE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latin typeface="Arial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4231" name="Line 259">
              <a:extLst>
                <a:ext uri="{FF2B5EF4-FFF2-40B4-BE49-F238E27FC236}">
                  <a16:creationId xmlns:a16="http://schemas.microsoft.com/office/drawing/2014/main" id="{82FC8B3D-AB3C-4B48-8006-CAA834C69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11625" name="Freeform 260">
            <a:extLst>
              <a:ext uri="{FF2B5EF4-FFF2-40B4-BE49-F238E27FC236}">
                <a16:creationId xmlns:a16="http://schemas.microsoft.com/office/drawing/2014/main" id="{94354953-4A86-445E-B307-E6F1E7E00B1E}"/>
              </a:ext>
            </a:extLst>
          </p:cNvPr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9" name="Rectangle 261">
            <a:extLst>
              <a:ext uri="{FF2B5EF4-FFF2-40B4-BE49-F238E27FC236}">
                <a16:creationId xmlns:a16="http://schemas.microsoft.com/office/drawing/2014/main" id="{87C17D2D-F277-45B7-BB26-14E0A122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3836988"/>
            <a:ext cx="814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ja-JP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solidFill>
                  <a:srgbClr val="CC0000"/>
                </a:solidFill>
                <a:latin typeface="Gill Sans MT" panose="020B0502020104020203" pitchFamily="34" charset="0"/>
              </a:rPr>
              <a:t>costs</a:t>
            </a:r>
            <a:r>
              <a:rPr lang="ja-JP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solidFill>
                  <a:srgbClr val="CC0000"/>
                </a:solidFill>
                <a:latin typeface="Gill Sans MT" panose="020B0502020104020203" pitchFamily="34" charset="0"/>
              </a:rPr>
              <a:t> of congestion:</a:t>
            </a:r>
            <a:r>
              <a:rPr lang="en-US" altLang="ja-JP" sz="2800">
                <a:latin typeface="Gill Sans MT" panose="020B0502020104020203" pitchFamily="34" charset="0"/>
              </a:rPr>
              <a:t> 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more work (retrans) for given </a:t>
            </a:r>
            <a:r>
              <a:rPr lang="ja-JP" altLang="en-US" sz="2400"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latin typeface="Gill Sans MT" panose="020B0502020104020203" pitchFamily="34" charset="0"/>
              </a:rPr>
              <a:t>goodput</a:t>
            </a:r>
            <a:r>
              <a:rPr lang="ja-JP" altLang="en-US" sz="2400">
                <a:latin typeface="Gill Sans MT" panose="020B0502020104020203" pitchFamily="34" charset="0"/>
              </a:rPr>
              <a:t>”</a:t>
            </a:r>
            <a:endParaRPr lang="en-US" altLang="ja-JP" sz="2400"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unneeded retransmissions: link carries multiple copies of pkt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latin typeface="Gill Sans MT" panose="020B0502020104020203" pitchFamily="34" charset="0"/>
              </a:rPr>
              <a:t>decreasing goodput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94220" name="Line 262">
            <a:extLst>
              <a:ext uri="{FF2B5EF4-FFF2-40B4-BE49-F238E27FC236}">
                <a16:creationId xmlns:a16="http://schemas.microsoft.com/office/drawing/2014/main" id="{BAADC23F-9A56-4ED0-95DC-A16B367D6DB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221" name="Text Box 263">
            <a:extLst>
              <a:ext uri="{FF2B5EF4-FFF2-40B4-BE49-F238E27FC236}">
                <a16:creationId xmlns:a16="http://schemas.microsoft.com/office/drawing/2014/main" id="{908C91BD-7F5D-4964-85D4-024F2F8C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29305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111629" name="Group 264">
            <a:extLst>
              <a:ext uri="{FF2B5EF4-FFF2-40B4-BE49-F238E27FC236}">
                <a16:creationId xmlns:a16="http://schemas.microsoft.com/office/drawing/2014/main" id="{599A0EEC-0989-4B48-8304-7C89BD08F5BD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4226" name="Text Box 265">
              <a:extLst>
                <a:ext uri="{FF2B5EF4-FFF2-40B4-BE49-F238E27FC236}">
                  <a16:creationId xmlns:a16="http://schemas.microsoft.com/office/drawing/2014/main" id="{F9177122-B5D6-4CF4-A001-98333778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4227" name="Line 266">
              <a:extLst>
                <a:ext uri="{FF2B5EF4-FFF2-40B4-BE49-F238E27FC236}">
                  <a16:creationId xmlns:a16="http://schemas.microsoft.com/office/drawing/2014/main" id="{6293688F-EEB6-4CF6-AC0E-6A9D04DB9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11630" name="Picture 270" descr="underline_base">
            <a:extLst>
              <a:ext uri="{FF2B5EF4-FFF2-40B4-BE49-F238E27FC236}">
                <a16:creationId xmlns:a16="http://schemas.microsoft.com/office/drawing/2014/main" id="{751DFCD6-020B-4DFB-A8DE-B26380C0DEA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4" name="Rectangle 271">
            <a:extLst>
              <a:ext uri="{FF2B5EF4-FFF2-40B4-BE49-F238E27FC236}">
                <a16:creationId xmlns:a16="http://schemas.microsoft.com/office/drawing/2014/main" id="{BC436E21-9A15-4A53-BBBA-4B7AF7766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24" name="Rectangle 281">
            <a:extLst>
              <a:ext uri="{FF2B5EF4-FFF2-40B4-BE49-F238E27FC236}">
                <a16:creationId xmlns:a16="http://schemas.microsoft.com/office/drawing/2014/main" id="{7DD2DC98-B2FC-44F8-B6D8-4953F42C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Realistic: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duplicates</a:t>
            </a:r>
            <a:r>
              <a:rPr lang="en-US" sz="2400" dirty="0"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packets can be lost, dropped at router due  to full buffers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two</a:t>
            </a:r>
            <a:r>
              <a:rPr lang="en-US" sz="2400" i="1" dirty="0">
                <a:latin typeface="Gill Sans MT" charset="0"/>
                <a:ea typeface="ＭＳ Ｐゴシック" charset="0"/>
              </a:rPr>
              <a:t> </a:t>
            </a:r>
            <a:r>
              <a:rPr lang="en-US" sz="2400" dirty="0">
                <a:latin typeface="Gill Sans MT" charset="0"/>
                <a:ea typeface="ＭＳ Ｐゴシック" charset="0"/>
              </a:rPr>
              <a:t>copies, both of which are delivered</a:t>
            </a:r>
            <a:endParaRPr lang="en-US" sz="2800" dirty="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>
            <a:extLst>
              <a:ext uri="{FF2B5EF4-FFF2-40B4-BE49-F238E27FC236}">
                <a16:creationId xmlns:a16="http://schemas.microsoft.com/office/drawing/2014/main" id="{A81B6C25-E54E-4F11-A549-7B800F37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5235" name="Slide Number Placeholder 6">
            <a:extLst>
              <a:ext uri="{FF2B5EF4-FFF2-40B4-BE49-F238E27FC236}">
                <a16:creationId xmlns:a16="http://schemas.microsoft.com/office/drawing/2014/main" id="{6A57C87B-66E3-4A9C-92BD-9F3E782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9B2D2D7-CA8B-4B60-88EC-8D8ED5D02201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112643" name="Freeform 354">
            <a:extLst>
              <a:ext uri="{FF2B5EF4-FFF2-40B4-BE49-F238E27FC236}">
                <a16:creationId xmlns:a16="http://schemas.microsoft.com/office/drawing/2014/main" id="{A582B0A8-3C7A-4487-96A3-194DA5938572}"/>
              </a:ext>
            </a:extLst>
          </p:cNvPr>
          <p:cNvSpPr>
            <a:spLocks/>
          </p:cNvSpPr>
          <p:nvPr/>
        </p:nvSpPr>
        <p:spPr bwMode="auto">
          <a:xfrm flipH="1">
            <a:off x="2568575" y="31369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4" name="Freeform 350">
            <a:extLst>
              <a:ext uri="{FF2B5EF4-FFF2-40B4-BE49-F238E27FC236}">
                <a16:creationId xmlns:a16="http://schemas.microsoft.com/office/drawing/2014/main" id="{9E113EC1-B3A5-4157-B299-AF0CBD09BA18}"/>
              </a:ext>
            </a:extLst>
          </p:cNvPr>
          <p:cNvSpPr>
            <a:spLocks/>
          </p:cNvSpPr>
          <p:nvPr/>
        </p:nvSpPr>
        <p:spPr bwMode="auto">
          <a:xfrm flipH="1">
            <a:off x="552450" y="51181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Freeform 347">
            <a:extLst>
              <a:ext uri="{FF2B5EF4-FFF2-40B4-BE49-F238E27FC236}">
                <a16:creationId xmlns:a16="http://schemas.microsoft.com/office/drawing/2014/main" id="{2A9FA817-73B2-4C6F-9AD6-E38A8A7EB7E0}"/>
              </a:ext>
            </a:extLst>
          </p:cNvPr>
          <p:cNvSpPr>
            <a:spLocks/>
          </p:cNvSpPr>
          <p:nvPr/>
        </p:nvSpPr>
        <p:spPr bwMode="auto">
          <a:xfrm>
            <a:off x="6810375" y="5316538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Freeform 344">
            <a:extLst>
              <a:ext uri="{FF2B5EF4-FFF2-40B4-BE49-F238E27FC236}">
                <a16:creationId xmlns:a16="http://schemas.microsoft.com/office/drawing/2014/main" id="{AFEC5E9F-8400-4F18-A5D3-211B533DE2EF}"/>
              </a:ext>
            </a:extLst>
          </p:cNvPr>
          <p:cNvSpPr>
            <a:spLocks/>
          </p:cNvSpPr>
          <p:nvPr/>
        </p:nvSpPr>
        <p:spPr bwMode="auto">
          <a:xfrm>
            <a:off x="7243763" y="3302000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Rectangle 3">
            <a:extLst>
              <a:ext uri="{FF2B5EF4-FFF2-40B4-BE49-F238E27FC236}">
                <a16:creationId xmlns:a16="http://schemas.microsoft.com/office/drawing/2014/main" id="{C110D192-461C-47F7-B089-1E646C7C40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four senders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multihop paths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timeout/retransmit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95241" name="Rectangle 7">
            <a:extLst>
              <a:ext uri="{FF2B5EF4-FFF2-40B4-BE49-F238E27FC236}">
                <a16:creationId xmlns:a16="http://schemas.microsoft.com/office/drawing/2014/main" id="{DB937B2F-0DAA-4FE0-A3EB-977E3F9C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1106488"/>
            <a:ext cx="4373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u="sng">
                <a:solidFill>
                  <a:srgbClr val="CC0000"/>
                </a:solidFill>
                <a:latin typeface="Gill Sans MT" panose="020B0502020104020203" pitchFamily="34" charset="0"/>
              </a:rPr>
              <a:t>Q:</a:t>
            </a: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</a:rPr>
              <a:t>what happens as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Gill Sans MT" panose="020B0502020104020203" pitchFamily="34" charset="0"/>
              </a:rPr>
              <a:t>in</a:t>
            </a: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</a:rPr>
              <a:t>and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Gill Sans MT" panose="020B0502020104020203" pitchFamily="34" charset="0"/>
              </a:rPr>
              <a:t>in</a:t>
            </a:r>
            <a:r>
              <a:rPr lang="ja-JP" altLang="en-US" sz="2400" b="1" baseline="30000">
                <a:solidFill>
                  <a:srgbClr val="CC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 increase</a:t>
            </a:r>
            <a:r>
              <a:rPr lang="en-US" altLang="ja-JP" sz="2400">
                <a:solidFill>
                  <a:srgbClr val="FF0000"/>
                </a:solidFill>
                <a:latin typeface="Gill Sans MT" panose="020B0502020104020203" pitchFamily="34" charset="0"/>
              </a:rPr>
              <a:t> ?</a:t>
            </a:r>
            <a:endParaRPr lang="en-US" altLang="en-US" sz="240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2649" name="Text Box 14">
            <a:extLst>
              <a:ext uri="{FF2B5EF4-FFF2-40B4-BE49-F238E27FC236}">
                <a16:creationId xmlns:a16="http://schemas.microsoft.com/office/drawing/2014/main" id="{51C4F010-E63C-4507-A83B-11BB724D9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50" name="Line 15">
            <a:extLst>
              <a:ext uri="{FF2B5EF4-FFF2-40B4-BE49-F238E27FC236}">
                <a16:creationId xmlns:a16="http://schemas.microsoft.com/office/drawing/2014/main" id="{4811C14B-9A2D-4E0D-AD28-6D2BB739F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9088" y="420370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1" name="Line 16">
            <a:extLst>
              <a:ext uri="{FF2B5EF4-FFF2-40B4-BE49-F238E27FC236}">
                <a16:creationId xmlns:a16="http://schemas.microsoft.com/office/drawing/2014/main" id="{FB3B526A-5572-45BF-8B6F-D7B257235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2" name="Group 58">
            <a:extLst>
              <a:ext uri="{FF2B5EF4-FFF2-40B4-BE49-F238E27FC236}">
                <a16:creationId xmlns:a16="http://schemas.microsoft.com/office/drawing/2014/main" id="{6C32AC9D-F9B5-427C-B349-D103DA19FFBA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3184525"/>
            <a:ext cx="650875" cy="904875"/>
            <a:chOff x="12762" y="10336"/>
            <a:chExt cx="1027" cy="1700"/>
          </a:xfrm>
        </p:grpSpPr>
        <p:sp>
          <p:nvSpPr>
            <p:cNvPr id="112973" name="Rectangle 59">
              <a:extLst>
                <a:ext uri="{FF2B5EF4-FFF2-40B4-BE49-F238E27FC236}">
                  <a16:creationId xmlns:a16="http://schemas.microsoft.com/office/drawing/2014/main" id="{4E66521B-8C0F-4D54-B889-6A052CC51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74" name="Rectangle 60">
              <a:extLst>
                <a:ext uri="{FF2B5EF4-FFF2-40B4-BE49-F238E27FC236}">
                  <a16:creationId xmlns:a16="http://schemas.microsoft.com/office/drawing/2014/main" id="{BC0F6590-A856-4939-946B-A517C2D1D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75" name="Line 61">
              <a:extLst>
                <a:ext uri="{FF2B5EF4-FFF2-40B4-BE49-F238E27FC236}">
                  <a16:creationId xmlns:a16="http://schemas.microsoft.com/office/drawing/2014/main" id="{29CCCEC1-EF32-4802-B4D1-3BD172377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6" name="Line 62">
              <a:extLst>
                <a:ext uri="{FF2B5EF4-FFF2-40B4-BE49-F238E27FC236}">
                  <a16:creationId xmlns:a16="http://schemas.microsoft.com/office/drawing/2014/main" id="{D8F24CCB-81F3-45FC-9ADF-BFBA3BEFB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7" name="Line 63">
              <a:extLst>
                <a:ext uri="{FF2B5EF4-FFF2-40B4-BE49-F238E27FC236}">
                  <a16:creationId xmlns:a16="http://schemas.microsoft.com/office/drawing/2014/main" id="{02E8FE72-C207-43A0-BF83-39E40E97E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8" name="Line 64">
              <a:extLst>
                <a:ext uri="{FF2B5EF4-FFF2-40B4-BE49-F238E27FC236}">
                  <a16:creationId xmlns:a16="http://schemas.microsoft.com/office/drawing/2014/main" id="{7229732C-FB90-4889-8B99-DE85B201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3" name="Text Box 65">
            <a:extLst>
              <a:ext uri="{FF2B5EF4-FFF2-40B4-BE49-F238E27FC236}">
                <a16:creationId xmlns:a16="http://schemas.microsoft.com/office/drawing/2014/main" id="{F3DBA57B-E010-460C-B476-941968F3B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87020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12654" name="Line 67">
            <a:extLst>
              <a:ext uri="{FF2B5EF4-FFF2-40B4-BE49-F238E27FC236}">
                <a16:creationId xmlns:a16="http://schemas.microsoft.com/office/drawing/2014/main" id="{F4FBF642-E760-41BA-A940-066D5BC40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4950" y="6184900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5" name="Group 109">
            <a:extLst>
              <a:ext uri="{FF2B5EF4-FFF2-40B4-BE49-F238E27FC236}">
                <a16:creationId xmlns:a16="http://schemas.microsoft.com/office/drawing/2014/main" id="{12F84B36-1111-47DD-A80E-F1F5E8DE0739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5156200"/>
            <a:ext cx="650875" cy="904875"/>
            <a:chOff x="12762" y="10336"/>
            <a:chExt cx="1027" cy="1700"/>
          </a:xfrm>
        </p:grpSpPr>
        <p:sp>
          <p:nvSpPr>
            <p:cNvPr id="112967" name="Rectangle 110">
              <a:extLst>
                <a:ext uri="{FF2B5EF4-FFF2-40B4-BE49-F238E27FC236}">
                  <a16:creationId xmlns:a16="http://schemas.microsoft.com/office/drawing/2014/main" id="{D1FDC277-13D4-4524-B33A-21E3A98C4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68" name="Rectangle 111">
              <a:extLst>
                <a:ext uri="{FF2B5EF4-FFF2-40B4-BE49-F238E27FC236}">
                  <a16:creationId xmlns:a16="http://schemas.microsoft.com/office/drawing/2014/main" id="{4C7D3CB8-3ADC-4C37-9E69-519DB58BA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69" name="Line 112">
              <a:extLst>
                <a:ext uri="{FF2B5EF4-FFF2-40B4-BE49-F238E27FC236}">
                  <a16:creationId xmlns:a16="http://schemas.microsoft.com/office/drawing/2014/main" id="{C545B244-548B-49C4-B0DC-8540FECB2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0" name="Line 113">
              <a:extLst>
                <a:ext uri="{FF2B5EF4-FFF2-40B4-BE49-F238E27FC236}">
                  <a16:creationId xmlns:a16="http://schemas.microsoft.com/office/drawing/2014/main" id="{9B18143A-6B43-41D3-AEA8-BEC4A83D0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1" name="Line 114">
              <a:extLst>
                <a:ext uri="{FF2B5EF4-FFF2-40B4-BE49-F238E27FC236}">
                  <a16:creationId xmlns:a16="http://schemas.microsoft.com/office/drawing/2014/main" id="{EB950F9B-41E5-4928-9E61-B3D04A32D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2" name="Line 115">
              <a:extLst>
                <a:ext uri="{FF2B5EF4-FFF2-40B4-BE49-F238E27FC236}">
                  <a16:creationId xmlns:a16="http://schemas.microsoft.com/office/drawing/2014/main" id="{F54D7262-21FE-46D7-953E-B17784698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6" name="Line 117">
            <a:extLst>
              <a:ext uri="{FF2B5EF4-FFF2-40B4-BE49-F238E27FC236}">
                <a16:creationId xmlns:a16="http://schemas.microsoft.com/office/drawing/2014/main" id="{A5EE882E-6701-4A09-A625-C871DF24F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Line 118">
            <a:extLst>
              <a:ext uri="{FF2B5EF4-FFF2-40B4-BE49-F238E27FC236}">
                <a16:creationId xmlns:a16="http://schemas.microsoft.com/office/drawing/2014/main" id="{217C1802-B295-4678-B34C-5475582900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6038" y="4651375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Line 119">
            <a:extLst>
              <a:ext uri="{FF2B5EF4-FFF2-40B4-BE49-F238E27FC236}">
                <a16:creationId xmlns:a16="http://schemas.microsoft.com/office/drawing/2014/main" id="{58212AE5-F06D-4B7F-8905-31A93F3BA0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8888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9" name="Line 120">
            <a:extLst>
              <a:ext uri="{FF2B5EF4-FFF2-40B4-BE49-F238E27FC236}">
                <a16:creationId xmlns:a16="http://schemas.microsoft.com/office/drawing/2014/main" id="{005206E2-EE16-422E-8938-008A09C45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0" name="Freeform 123">
            <a:extLst>
              <a:ext uri="{FF2B5EF4-FFF2-40B4-BE49-F238E27FC236}">
                <a16:creationId xmlns:a16="http://schemas.microsoft.com/office/drawing/2014/main" id="{20847E9E-CC15-4805-8035-F8F9832D76E8}"/>
              </a:ext>
            </a:extLst>
          </p:cNvPr>
          <p:cNvSpPr>
            <a:spLocks/>
          </p:cNvSpPr>
          <p:nvPr/>
        </p:nvSpPr>
        <p:spPr bwMode="auto">
          <a:xfrm>
            <a:off x="6750050" y="3659188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Freeform 124">
            <a:extLst>
              <a:ext uri="{FF2B5EF4-FFF2-40B4-BE49-F238E27FC236}">
                <a16:creationId xmlns:a16="http://schemas.microsoft.com/office/drawing/2014/main" id="{96085158-012D-43B9-AC49-3FD21A6145DF}"/>
              </a:ext>
            </a:extLst>
          </p:cNvPr>
          <p:cNvSpPr>
            <a:spLocks/>
          </p:cNvSpPr>
          <p:nvPr/>
        </p:nvSpPr>
        <p:spPr bwMode="auto">
          <a:xfrm>
            <a:off x="6784975" y="3757613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Freeform 125">
            <a:extLst>
              <a:ext uri="{FF2B5EF4-FFF2-40B4-BE49-F238E27FC236}">
                <a16:creationId xmlns:a16="http://schemas.microsoft.com/office/drawing/2014/main" id="{0F04D52D-FC10-43AB-BA16-94E15BEAB461}"/>
              </a:ext>
            </a:extLst>
          </p:cNvPr>
          <p:cNvSpPr>
            <a:spLocks/>
          </p:cNvSpPr>
          <p:nvPr/>
        </p:nvSpPr>
        <p:spPr bwMode="auto">
          <a:xfrm>
            <a:off x="6718300" y="4110038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Freeform 126">
            <a:extLst>
              <a:ext uri="{FF2B5EF4-FFF2-40B4-BE49-F238E27FC236}">
                <a16:creationId xmlns:a16="http://schemas.microsoft.com/office/drawing/2014/main" id="{B073EC92-69FE-42B3-A1CF-0D4138DABD6D}"/>
              </a:ext>
            </a:extLst>
          </p:cNvPr>
          <p:cNvSpPr>
            <a:spLocks/>
          </p:cNvSpPr>
          <p:nvPr/>
        </p:nvSpPr>
        <p:spPr bwMode="auto">
          <a:xfrm>
            <a:off x="6908800" y="4149725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Freeform 127">
            <a:extLst>
              <a:ext uri="{FF2B5EF4-FFF2-40B4-BE49-F238E27FC236}">
                <a16:creationId xmlns:a16="http://schemas.microsoft.com/office/drawing/2014/main" id="{121CC17F-F9A2-4957-B0E2-AAC3FA927258}"/>
              </a:ext>
            </a:extLst>
          </p:cNvPr>
          <p:cNvSpPr>
            <a:spLocks/>
          </p:cNvSpPr>
          <p:nvPr/>
        </p:nvSpPr>
        <p:spPr bwMode="auto">
          <a:xfrm>
            <a:off x="6743700" y="4121150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Freeform 128">
            <a:extLst>
              <a:ext uri="{FF2B5EF4-FFF2-40B4-BE49-F238E27FC236}">
                <a16:creationId xmlns:a16="http://schemas.microsoft.com/office/drawing/2014/main" id="{FB713770-3941-42BA-8DB0-6AC66682BCCF}"/>
              </a:ext>
            </a:extLst>
          </p:cNvPr>
          <p:cNvSpPr>
            <a:spLocks/>
          </p:cNvSpPr>
          <p:nvPr/>
        </p:nvSpPr>
        <p:spPr bwMode="auto">
          <a:xfrm>
            <a:off x="6469063" y="4162425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Freeform 129">
            <a:extLst>
              <a:ext uri="{FF2B5EF4-FFF2-40B4-BE49-F238E27FC236}">
                <a16:creationId xmlns:a16="http://schemas.microsoft.com/office/drawing/2014/main" id="{38430C1D-B7CE-4E37-B856-9DC3E64C09B0}"/>
              </a:ext>
            </a:extLst>
          </p:cNvPr>
          <p:cNvSpPr>
            <a:spLocks/>
          </p:cNvSpPr>
          <p:nvPr/>
        </p:nvSpPr>
        <p:spPr bwMode="auto">
          <a:xfrm>
            <a:off x="7110413" y="4138613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Freeform 130">
            <a:extLst>
              <a:ext uri="{FF2B5EF4-FFF2-40B4-BE49-F238E27FC236}">
                <a16:creationId xmlns:a16="http://schemas.microsoft.com/office/drawing/2014/main" id="{F58D296A-E849-45A1-ABA1-3AD16705B4E9}"/>
              </a:ext>
            </a:extLst>
          </p:cNvPr>
          <p:cNvSpPr>
            <a:spLocks/>
          </p:cNvSpPr>
          <p:nvPr/>
        </p:nvSpPr>
        <p:spPr bwMode="auto">
          <a:xfrm>
            <a:off x="6518275" y="3698875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Freeform 131">
            <a:extLst>
              <a:ext uri="{FF2B5EF4-FFF2-40B4-BE49-F238E27FC236}">
                <a16:creationId xmlns:a16="http://schemas.microsoft.com/office/drawing/2014/main" id="{A951D371-0CF8-408C-80C4-0B516A2234A3}"/>
              </a:ext>
            </a:extLst>
          </p:cNvPr>
          <p:cNvSpPr>
            <a:spLocks/>
          </p:cNvSpPr>
          <p:nvPr/>
        </p:nvSpPr>
        <p:spPr bwMode="auto">
          <a:xfrm>
            <a:off x="6521450" y="3703638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Freeform 132">
            <a:extLst>
              <a:ext uri="{FF2B5EF4-FFF2-40B4-BE49-F238E27FC236}">
                <a16:creationId xmlns:a16="http://schemas.microsoft.com/office/drawing/2014/main" id="{1E94CBDC-012D-446C-B3B9-64C349587E52}"/>
              </a:ext>
            </a:extLst>
          </p:cNvPr>
          <p:cNvSpPr>
            <a:spLocks/>
          </p:cNvSpPr>
          <p:nvPr/>
        </p:nvSpPr>
        <p:spPr bwMode="auto">
          <a:xfrm>
            <a:off x="6524625" y="3708400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0" name="Freeform 133">
            <a:extLst>
              <a:ext uri="{FF2B5EF4-FFF2-40B4-BE49-F238E27FC236}">
                <a16:creationId xmlns:a16="http://schemas.microsoft.com/office/drawing/2014/main" id="{AFA85C2D-FEC0-4FA8-BBD1-711B00167BF5}"/>
              </a:ext>
            </a:extLst>
          </p:cNvPr>
          <p:cNvSpPr>
            <a:spLocks/>
          </p:cNvSpPr>
          <p:nvPr/>
        </p:nvSpPr>
        <p:spPr bwMode="auto">
          <a:xfrm>
            <a:off x="6527800" y="3711575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Freeform 134">
            <a:extLst>
              <a:ext uri="{FF2B5EF4-FFF2-40B4-BE49-F238E27FC236}">
                <a16:creationId xmlns:a16="http://schemas.microsoft.com/office/drawing/2014/main" id="{846013BD-AF83-4A58-B283-0CB4BEBD0B95}"/>
              </a:ext>
            </a:extLst>
          </p:cNvPr>
          <p:cNvSpPr>
            <a:spLocks/>
          </p:cNvSpPr>
          <p:nvPr/>
        </p:nvSpPr>
        <p:spPr bwMode="auto">
          <a:xfrm>
            <a:off x="6532563" y="3714750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Freeform 135">
            <a:extLst>
              <a:ext uri="{FF2B5EF4-FFF2-40B4-BE49-F238E27FC236}">
                <a16:creationId xmlns:a16="http://schemas.microsoft.com/office/drawing/2014/main" id="{A66807FD-DEDC-41BF-9F49-936B3537C426}"/>
              </a:ext>
            </a:extLst>
          </p:cNvPr>
          <p:cNvSpPr>
            <a:spLocks/>
          </p:cNvSpPr>
          <p:nvPr/>
        </p:nvSpPr>
        <p:spPr bwMode="auto">
          <a:xfrm>
            <a:off x="6535738" y="3719513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Freeform 136">
            <a:extLst>
              <a:ext uri="{FF2B5EF4-FFF2-40B4-BE49-F238E27FC236}">
                <a16:creationId xmlns:a16="http://schemas.microsoft.com/office/drawing/2014/main" id="{F33C07CF-7858-4821-9C85-5C6E87DD2F68}"/>
              </a:ext>
            </a:extLst>
          </p:cNvPr>
          <p:cNvSpPr>
            <a:spLocks/>
          </p:cNvSpPr>
          <p:nvPr/>
        </p:nvSpPr>
        <p:spPr bwMode="auto">
          <a:xfrm>
            <a:off x="6973888" y="4022725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Freeform 137">
            <a:extLst>
              <a:ext uri="{FF2B5EF4-FFF2-40B4-BE49-F238E27FC236}">
                <a16:creationId xmlns:a16="http://schemas.microsoft.com/office/drawing/2014/main" id="{85AFA209-40A3-4E85-AAB0-1D62C1B1931F}"/>
              </a:ext>
            </a:extLst>
          </p:cNvPr>
          <p:cNvSpPr>
            <a:spLocks/>
          </p:cNvSpPr>
          <p:nvPr/>
        </p:nvSpPr>
        <p:spPr bwMode="auto">
          <a:xfrm>
            <a:off x="6810375" y="4024313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Freeform 138">
            <a:extLst>
              <a:ext uri="{FF2B5EF4-FFF2-40B4-BE49-F238E27FC236}">
                <a16:creationId xmlns:a16="http://schemas.microsoft.com/office/drawing/2014/main" id="{50396E73-A9DE-4573-8AB8-6D3287823D06}"/>
              </a:ext>
            </a:extLst>
          </p:cNvPr>
          <p:cNvSpPr>
            <a:spLocks/>
          </p:cNvSpPr>
          <p:nvPr/>
        </p:nvSpPr>
        <p:spPr bwMode="auto">
          <a:xfrm>
            <a:off x="6856413" y="4025900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Freeform 139">
            <a:extLst>
              <a:ext uri="{FF2B5EF4-FFF2-40B4-BE49-F238E27FC236}">
                <a16:creationId xmlns:a16="http://schemas.microsoft.com/office/drawing/2014/main" id="{0ACF6017-3891-43D2-9CB3-3047FC88B2B5}"/>
              </a:ext>
            </a:extLst>
          </p:cNvPr>
          <p:cNvSpPr>
            <a:spLocks/>
          </p:cNvSpPr>
          <p:nvPr/>
        </p:nvSpPr>
        <p:spPr bwMode="auto">
          <a:xfrm>
            <a:off x="6677025" y="3656013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Freeform 140">
            <a:extLst>
              <a:ext uri="{FF2B5EF4-FFF2-40B4-BE49-F238E27FC236}">
                <a16:creationId xmlns:a16="http://schemas.microsoft.com/office/drawing/2014/main" id="{B860E872-1036-476B-A869-F35E759B2BA3}"/>
              </a:ext>
            </a:extLst>
          </p:cNvPr>
          <p:cNvSpPr>
            <a:spLocks/>
          </p:cNvSpPr>
          <p:nvPr/>
        </p:nvSpPr>
        <p:spPr bwMode="auto">
          <a:xfrm>
            <a:off x="7067550" y="3609975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Freeform 141">
            <a:extLst>
              <a:ext uri="{FF2B5EF4-FFF2-40B4-BE49-F238E27FC236}">
                <a16:creationId xmlns:a16="http://schemas.microsoft.com/office/drawing/2014/main" id="{25D80313-8F43-4D8A-BDF7-F3317EBFE476}"/>
              </a:ext>
            </a:extLst>
          </p:cNvPr>
          <p:cNvSpPr>
            <a:spLocks/>
          </p:cNvSpPr>
          <p:nvPr/>
        </p:nvSpPr>
        <p:spPr bwMode="auto">
          <a:xfrm>
            <a:off x="6680200" y="3678238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Freeform 142">
            <a:extLst>
              <a:ext uri="{FF2B5EF4-FFF2-40B4-BE49-F238E27FC236}">
                <a16:creationId xmlns:a16="http://schemas.microsoft.com/office/drawing/2014/main" id="{9411F9BC-0B25-4D51-AE2A-0C2EEA717C70}"/>
              </a:ext>
            </a:extLst>
          </p:cNvPr>
          <p:cNvSpPr>
            <a:spLocks/>
          </p:cNvSpPr>
          <p:nvPr/>
        </p:nvSpPr>
        <p:spPr bwMode="auto">
          <a:xfrm>
            <a:off x="6683375" y="3700463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Freeform 143">
            <a:extLst>
              <a:ext uri="{FF2B5EF4-FFF2-40B4-BE49-F238E27FC236}">
                <a16:creationId xmlns:a16="http://schemas.microsoft.com/office/drawing/2014/main" id="{0E975398-1AF1-4BEB-8029-9C1F790A5E31}"/>
              </a:ext>
            </a:extLst>
          </p:cNvPr>
          <p:cNvSpPr>
            <a:spLocks/>
          </p:cNvSpPr>
          <p:nvPr/>
        </p:nvSpPr>
        <p:spPr bwMode="auto">
          <a:xfrm>
            <a:off x="6684963" y="3721100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Freeform 144">
            <a:extLst>
              <a:ext uri="{FF2B5EF4-FFF2-40B4-BE49-F238E27FC236}">
                <a16:creationId xmlns:a16="http://schemas.microsoft.com/office/drawing/2014/main" id="{E39B58F6-CC04-406E-979F-590F5367BF5F}"/>
              </a:ext>
            </a:extLst>
          </p:cNvPr>
          <p:cNvSpPr>
            <a:spLocks/>
          </p:cNvSpPr>
          <p:nvPr/>
        </p:nvSpPr>
        <p:spPr bwMode="auto">
          <a:xfrm>
            <a:off x="6688138" y="3743325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Freeform 145">
            <a:extLst>
              <a:ext uri="{FF2B5EF4-FFF2-40B4-BE49-F238E27FC236}">
                <a16:creationId xmlns:a16="http://schemas.microsoft.com/office/drawing/2014/main" id="{A0AA1805-F552-4D85-B65F-481ACBBE42AE}"/>
              </a:ext>
            </a:extLst>
          </p:cNvPr>
          <p:cNvSpPr>
            <a:spLocks/>
          </p:cNvSpPr>
          <p:nvPr/>
        </p:nvSpPr>
        <p:spPr bwMode="auto">
          <a:xfrm>
            <a:off x="6691313" y="3765550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Freeform 146">
            <a:extLst>
              <a:ext uri="{FF2B5EF4-FFF2-40B4-BE49-F238E27FC236}">
                <a16:creationId xmlns:a16="http://schemas.microsoft.com/office/drawing/2014/main" id="{7219AE19-EEAB-49B8-BCA6-D222AC85B0B5}"/>
              </a:ext>
            </a:extLst>
          </p:cNvPr>
          <p:cNvSpPr>
            <a:spLocks/>
          </p:cNvSpPr>
          <p:nvPr/>
        </p:nvSpPr>
        <p:spPr bwMode="auto">
          <a:xfrm>
            <a:off x="7070725" y="3635375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Freeform 147">
            <a:extLst>
              <a:ext uri="{FF2B5EF4-FFF2-40B4-BE49-F238E27FC236}">
                <a16:creationId xmlns:a16="http://schemas.microsoft.com/office/drawing/2014/main" id="{DCC47766-87BC-4B2E-AD84-EBC5504A91C4}"/>
              </a:ext>
            </a:extLst>
          </p:cNvPr>
          <p:cNvSpPr>
            <a:spLocks/>
          </p:cNvSpPr>
          <p:nvPr/>
        </p:nvSpPr>
        <p:spPr bwMode="auto">
          <a:xfrm>
            <a:off x="7073900" y="3660775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Freeform 148">
            <a:extLst>
              <a:ext uri="{FF2B5EF4-FFF2-40B4-BE49-F238E27FC236}">
                <a16:creationId xmlns:a16="http://schemas.microsoft.com/office/drawing/2014/main" id="{516FB083-E866-4AFF-AE15-E39AF69C0672}"/>
              </a:ext>
            </a:extLst>
          </p:cNvPr>
          <p:cNvSpPr>
            <a:spLocks/>
          </p:cNvSpPr>
          <p:nvPr/>
        </p:nvSpPr>
        <p:spPr bwMode="auto">
          <a:xfrm>
            <a:off x="7077075" y="3686175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Freeform 149">
            <a:extLst>
              <a:ext uri="{FF2B5EF4-FFF2-40B4-BE49-F238E27FC236}">
                <a16:creationId xmlns:a16="http://schemas.microsoft.com/office/drawing/2014/main" id="{E85C1123-64C6-4344-BAB4-CE3D25951766}"/>
              </a:ext>
            </a:extLst>
          </p:cNvPr>
          <p:cNvSpPr>
            <a:spLocks/>
          </p:cNvSpPr>
          <p:nvPr/>
        </p:nvSpPr>
        <p:spPr bwMode="auto">
          <a:xfrm>
            <a:off x="7080250" y="3709988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Freeform 150">
            <a:extLst>
              <a:ext uri="{FF2B5EF4-FFF2-40B4-BE49-F238E27FC236}">
                <a16:creationId xmlns:a16="http://schemas.microsoft.com/office/drawing/2014/main" id="{E19A7500-F9B8-4BD7-820C-CD3621643625}"/>
              </a:ext>
            </a:extLst>
          </p:cNvPr>
          <p:cNvSpPr>
            <a:spLocks/>
          </p:cNvSpPr>
          <p:nvPr/>
        </p:nvSpPr>
        <p:spPr bwMode="auto">
          <a:xfrm>
            <a:off x="7085013" y="3735388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151">
            <a:extLst>
              <a:ext uri="{FF2B5EF4-FFF2-40B4-BE49-F238E27FC236}">
                <a16:creationId xmlns:a16="http://schemas.microsoft.com/office/drawing/2014/main" id="{F5D984CA-42D2-47B4-8160-208B5485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689" name="Freeform 152">
            <a:extLst>
              <a:ext uri="{FF2B5EF4-FFF2-40B4-BE49-F238E27FC236}">
                <a16:creationId xmlns:a16="http://schemas.microsoft.com/office/drawing/2014/main" id="{CA079C6D-4931-4FCD-9C70-1B4421C0FA49}"/>
              </a:ext>
            </a:extLst>
          </p:cNvPr>
          <p:cNvSpPr>
            <a:spLocks/>
          </p:cNvSpPr>
          <p:nvPr/>
        </p:nvSpPr>
        <p:spPr bwMode="auto">
          <a:xfrm>
            <a:off x="6764338" y="3692525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Freeform 153">
            <a:extLst>
              <a:ext uri="{FF2B5EF4-FFF2-40B4-BE49-F238E27FC236}">
                <a16:creationId xmlns:a16="http://schemas.microsoft.com/office/drawing/2014/main" id="{A5CC2D10-124E-49C2-98CD-7EEF4E5716E9}"/>
              </a:ext>
            </a:extLst>
          </p:cNvPr>
          <p:cNvSpPr>
            <a:spLocks/>
          </p:cNvSpPr>
          <p:nvPr/>
        </p:nvSpPr>
        <p:spPr bwMode="auto">
          <a:xfrm>
            <a:off x="6511925" y="3852863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Freeform 154">
            <a:extLst>
              <a:ext uri="{FF2B5EF4-FFF2-40B4-BE49-F238E27FC236}">
                <a16:creationId xmlns:a16="http://schemas.microsoft.com/office/drawing/2014/main" id="{9F0FEAA8-727F-4B0E-840E-27C75BBA0834}"/>
              </a:ext>
            </a:extLst>
          </p:cNvPr>
          <p:cNvSpPr>
            <a:spLocks/>
          </p:cNvSpPr>
          <p:nvPr/>
        </p:nvSpPr>
        <p:spPr bwMode="auto">
          <a:xfrm>
            <a:off x="6511925" y="3754438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Freeform 155">
            <a:extLst>
              <a:ext uri="{FF2B5EF4-FFF2-40B4-BE49-F238E27FC236}">
                <a16:creationId xmlns:a16="http://schemas.microsoft.com/office/drawing/2014/main" id="{F2A04192-122F-42E0-9618-EC3A73E5E795}"/>
              </a:ext>
            </a:extLst>
          </p:cNvPr>
          <p:cNvSpPr>
            <a:spLocks/>
          </p:cNvSpPr>
          <p:nvPr/>
        </p:nvSpPr>
        <p:spPr bwMode="auto">
          <a:xfrm>
            <a:off x="6651625" y="3708400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Freeform 156">
            <a:extLst>
              <a:ext uri="{FF2B5EF4-FFF2-40B4-BE49-F238E27FC236}">
                <a16:creationId xmlns:a16="http://schemas.microsoft.com/office/drawing/2014/main" id="{17D20D41-43DA-40FB-95C9-74E3F1950F6E}"/>
              </a:ext>
            </a:extLst>
          </p:cNvPr>
          <p:cNvSpPr>
            <a:spLocks/>
          </p:cNvSpPr>
          <p:nvPr/>
        </p:nvSpPr>
        <p:spPr bwMode="auto">
          <a:xfrm>
            <a:off x="6770688" y="3605213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Freeform 157">
            <a:extLst>
              <a:ext uri="{FF2B5EF4-FFF2-40B4-BE49-F238E27FC236}">
                <a16:creationId xmlns:a16="http://schemas.microsoft.com/office/drawing/2014/main" id="{F52F3C8F-2FB1-4886-8463-08F0C8691BAE}"/>
              </a:ext>
            </a:extLst>
          </p:cNvPr>
          <p:cNvSpPr>
            <a:spLocks/>
          </p:cNvSpPr>
          <p:nvPr/>
        </p:nvSpPr>
        <p:spPr bwMode="auto">
          <a:xfrm>
            <a:off x="6588125" y="4167188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5" name="Freeform 158">
            <a:extLst>
              <a:ext uri="{FF2B5EF4-FFF2-40B4-BE49-F238E27FC236}">
                <a16:creationId xmlns:a16="http://schemas.microsoft.com/office/drawing/2014/main" id="{D96A8727-2B08-4DE1-A80C-F34A72B963E2}"/>
              </a:ext>
            </a:extLst>
          </p:cNvPr>
          <p:cNvSpPr>
            <a:spLocks/>
          </p:cNvSpPr>
          <p:nvPr/>
        </p:nvSpPr>
        <p:spPr bwMode="auto">
          <a:xfrm>
            <a:off x="6481763" y="4213225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6" name="Freeform 159">
            <a:extLst>
              <a:ext uri="{FF2B5EF4-FFF2-40B4-BE49-F238E27FC236}">
                <a16:creationId xmlns:a16="http://schemas.microsoft.com/office/drawing/2014/main" id="{843FED17-A7C3-4A6E-94D1-104B44100BFF}"/>
              </a:ext>
            </a:extLst>
          </p:cNvPr>
          <p:cNvSpPr>
            <a:spLocks/>
          </p:cNvSpPr>
          <p:nvPr/>
        </p:nvSpPr>
        <p:spPr bwMode="auto">
          <a:xfrm>
            <a:off x="6570663" y="4192588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7" name="Freeform 160">
            <a:extLst>
              <a:ext uri="{FF2B5EF4-FFF2-40B4-BE49-F238E27FC236}">
                <a16:creationId xmlns:a16="http://schemas.microsoft.com/office/drawing/2014/main" id="{E04F69E7-FEA9-4763-87A1-16E1D7E99E47}"/>
              </a:ext>
            </a:extLst>
          </p:cNvPr>
          <p:cNvSpPr>
            <a:spLocks/>
          </p:cNvSpPr>
          <p:nvPr/>
        </p:nvSpPr>
        <p:spPr bwMode="auto">
          <a:xfrm>
            <a:off x="6527800" y="4198938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98" name="Group 161">
            <a:extLst>
              <a:ext uri="{FF2B5EF4-FFF2-40B4-BE49-F238E27FC236}">
                <a16:creationId xmlns:a16="http://schemas.microsoft.com/office/drawing/2014/main" id="{086D5D51-55CF-47C2-82F0-CEB5CBC8CFEE}"/>
              </a:ext>
            </a:extLst>
          </p:cNvPr>
          <p:cNvGrpSpPr>
            <a:grpSpLocks/>
          </p:cNvGrpSpPr>
          <p:nvPr/>
        </p:nvGrpSpPr>
        <p:grpSpPr bwMode="auto">
          <a:xfrm>
            <a:off x="6638925" y="3317875"/>
            <a:ext cx="649288" cy="904875"/>
            <a:chOff x="12762" y="10336"/>
            <a:chExt cx="1027" cy="1700"/>
          </a:xfrm>
        </p:grpSpPr>
        <p:sp>
          <p:nvSpPr>
            <p:cNvPr id="112961" name="Rectangle 162">
              <a:extLst>
                <a:ext uri="{FF2B5EF4-FFF2-40B4-BE49-F238E27FC236}">
                  <a16:creationId xmlns:a16="http://schemas.microsoft.com/office/drawing/2014/main" id="{87C6755E-C456-43F9-B1E6-DAD53B996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62" name="Rectangle 163">
              <a:extLst>
                <a:ext uri="{FF2B5EF4-FFF2-40B4-BE49-F238E27FC236}">
                  <a16:creationId xmlns:a16="http://schemas.microsoft.com/office/drawing/2014/main" id="{558C5FBA-58EB-46C1-80EE-CE4D9C9E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63" name="Line 164">
              <a:extLst>
                <a:ext uri="{FF2B5EF4-FFF2-40B4-BE49-F238E27FC236}">
                  <a16:creationId xmlns:a16="http://schemas.microsoft.com/office/drawing/2014/main" id="{547A310B-DAEF-4DE5-95BD-BE9A4004F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4" name="Line 165">
              <a:extLst>
                <a:ext uri="{FF2B5EF4-FFF2-40B4-BE49-F238E27FC236}">
                  <a16:creationId xmlns:a16="http://schemas.microsoft.com/office/drawing/2014/main" id="{824FDA9D-7702-4CD9-BBA6-4B2498EAD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5" name="Line 166">
              <a:extLst>
                <a:ext uri="{FF2B5EF4-FFF2-40B4-BE49-F238E27FC236}">
                  <a16:creationId xmlns:a16="http://schemas.microsoft.com/office/drawing/2014/main" id="{89F8D8AC-7221-4D4C-93D9-652A6F901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6" name="Line 167">
              <a:extLst>
                <a:ext uri="{FF2B5EF4-FFF2-40B4-BE49-F238E27FC236}">
                  <a16:creationId xmlns:a16="http://schemas.microsoft.com/office/drawing/2014/main" id="{83899CF0-F598-4385-8DE5-6490C69BC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99" name="Group 208">
            <a:extLst>
              <a:ext uri="{FF2B5EF4-FFF2-40B4-BE49-F238E27FC236}">
                <a16:creationId xmlns:a16="http://schemas.microsoft.com/office/drawing/2014/main" id="{88C6CD49-B8A9-45E0-B8A0-AEAD87F18A3C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5392738"/>
            <a:ext cx="647700" cy="906462"/>
            <a:chOff x="12762" y="10336"/>
            <a:chExt cx="1027" cy="1700"/>
          </a:xfrm>
        </p:grpSpPr>
        <p:sp>
          <p:nvSpPr>
            <p:cNvPr id="112955" name="Rectangle 209">
              <a:extLst>
                <a:ext uri="{FF2B5EF4-FFF2-40B4-BE49-F238E27FC236}">
                  <a16:creationId xmlns:a16="http://schemas.microsoft.com/office/drawing/2014/main" id="{8EB84723-ED91-4716-8A59-203CE102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56" name="Rectangle 210">
              <a:extLst>
                <a:ext uri="{FF2B5EF4-FFF2-40B4-BE49-F238E27FC236}">
                  <a16:creationId xmlns:a16="http://schemas.microsoft.com/office/drawing/2014/main" id="{14064E2C-F3D0-4502-98BA-183994DC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57" name="Line 211">
              <a:extLst>
                <a:ext uri="{FF2B5EF4-FFF2-40B4-BE49-F238E27FC236}">
                  <a16:creationId xmlns:a16="http://schemas.microsoft.com/office/drawing/2014/main" id="{C93DEFCD-703B-4977-8F5A-6BCDE6F31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8" name="Line 212">
              <a:extLst>
                <a:ext uri="{FF2B5EF4-FFF2-40B4-BE49-F238E27FC236}">
                  <a16:creationId xmlns:a16="http://schemas.microsoft.com/office/drawing/2014/main" id="{A958259B-2698-4345-A116-CF0FCF04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9" name="Line 213">
              <a:extLst>
                <a:ext uri="{FF2B5EF4-FFF2-40B4-BE49-F238E27FC236}">
                  <a16:creationId xmlns:a16="http://schemas.microsoft.com/office/drawing/2014/main" id="{3A24B018-B4DE-4DF0-8698-B9B7EB3C7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0" name="Line 214">
              <a:extLst>
                <a:ext uri="{FF2B5EF4-FFF2-40B4-BE49-F238E27FC236}">
                  <a16:creationId xmlns:a16="http://schemas.microsoft.com/office/drawing/2014/main" id="{D038C66A-D1A4-40EC-A1F6-CC111708C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0" name="Line 215">
            <a:extLst>
              <a:ext uri="{FF2B5EF4-FFF2-40B4-BE49-F238E27FC236}">
                <a16:creationId xmlns:a16="http://schemas.microsoft.com/office/drawing/2014/main" id="{EBC022C0-EA22-45A0-8EFE-744CF4FAD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3" y="314642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Text Box 216">
            <a:extLst>
              <a:ext uri="{FF2B5EF4-FFF2-40B4-BE49-F238E27FC236}">
                <a16:creationId xmlns:a16="http://schemas.microsoft.com/office/drawing/2014/main" id="{9C857427-7404-454D-829C-DEE62983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02" name="Line 217">
            <a:extLst>
              <a:ext uri="{FF2B5EF4-FFF2-40B4-BE49-F238E27FC236}">
                <a16:creationId xmlns:a16="http://schemas.microsoft.com/office/drawing/2014/main" id="{737F58EB-AC2D-49B9-8463-9727D08B2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8" y="319405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Line 218">
            <a:extLst>
              <a:ext uri="{FF2B5EF4-FFF2-40B4-BE49-F238E27FC236}">
                <a16:creationId xmlns:a16="http://schemas.microsoft.com/office/drawing/2014/main" id="{5EA32A96-F5AD-4EE2-AD67-8E39EECE1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7763" y="425767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4" name="Group 219">
            <a:extLst>
              <a:ext uri="{FF2B5EF4-FFF2-40B4-BE49-F238E27FC236}">
                <a16:creationId xmlns:a16="http://schemas.microsoft.com/office/drawing/2014/main" id="{68CE7322-13B6-4A10-B776-0B3E99E46A9C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4400550"/>
            <a:ext cx="1073150" cy="422275"/>
            <a:chOff x="9542" y="11900"/>
            <a:chExt cx="1624" cy="640"/>
          </a:xfrm>
        </p:grpSpPr>
        <p:sp>
          <p:nvSpPr>
            <p:cNvPr id="112933" name="Oval 220">
              <a:extLst>
                <a:ext uri="{FF2B5EF4-FFF2-40B4-BE49-F238E27FC236}">
                  <a16:creationId xmlns:a16="http://schemas.microsoft.com/office/drawing/2014/main" id="{F144F157-BDB6-471A-9095-83727C8EB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34" name="Line 221">
              <a:extLst>
                <a:ext uri="{FF2B5EF4-FFF2-40B4-BE49-F238E27FC236}">
                  <a16:creationId xmlns:a16="http://schemas.microsoft.com/office/drawing/2014/main" id="{A9EF9382-B55D-4F8E-AB28-C7DAB61EF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5" name="Line 222">
              <a:extLst>
                <a:ext uri="{FF2B5EF4-FFF2-40B4-BE49-F238E27FC236}">
                  <a16:creationId xmlns:a16="http://schemas.microsoft.com/office/drawing/2014/main" id="{992B9DB6-94C4-4B65-9EAA-1C47EE29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6" name="Rectangle 223">
              <a:extLst>
                <a:ext uri="{FF2B5EF4-FFF2-40B4-BE49-F238E27FC236}">
                  <a16:creationId xmlns:a16="http://schemas.microsoft.com/office/drawing/2014/main" id="{8F9890E5-70ED-41FD-84B4-210831B1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937" name="Rectangle 224">
              <a:extLst>
                <a:ext uri="{FF2B5EF4-FFF2-40B4-BE49-F238E27FC236}">
                  <a16:creationId xmlns:a16="http://schemas.microsoft.com/office/drawing/2014/main" id="{4CB03CF6-D964-42EB-9EA5-49F2CC8C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938" name="Oval 225">
              <a:extLst>
                <a:ext uri="{FF2B5EF4-FFF2-40B4-BE49-F238E27FC236}">
                  <a16:creationId xmlns:a16="http://schemas.microsoft.com/office/drawing/2014/main" id="{71C785EE-87BD-4AC9-A48F-F0FA73CF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2939" name="Group 226">
              <a:extLst>
                <a:ext uri="{FF2B5EF4-FFF2-40B4-BE49-F238E27FC236}">
                  <a16:creationId xmlns:a16="http://schemas.microsoft.com/office/drawing/2014/main" id="{DB3328C8-3037-41A4-8A5B-CD7557D96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2952" name="Line 227">
                <a:extLst>
                  <a:ext uri="{FF2B5EF4-FFF2-40B4-BE49-F238E27FC236}">
                    <a16:creationId xmlns:a16="http://schemas.microsoft.com/office/drawing/2014/main" id="{0C6709F0-771C-4BF9-BD50-AB0B4C01E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3" name="Line 228">
                <a:extLst>
                  <a:ext uri="{FF2B5EF4-FFF2-40B4-BE49-F238E27FC236}">
                    <a16:creationId xmlns:a16="http://schemas.microsoft.com/office/drawing/2014/main" id="{BA9B24CF-A26D-4534-BB6B-B91F549E9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4" name="Line 229">
                <a:extLst>
                  <a:ext uri="{FF2B5EF4-FFF2-40B4-BE49-F238E27FC236}">
                    <a16:creationId xmlns:a16="http://schemas.microsoft.com/office/drawing/2014/main" id="{F44D6489-F82E-4F7A-BC1E-551B2FA8F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0" name="Group 230">
              <a:extLst>
                <a:ext uri="{FF2B5EF4-FFF2-40B4-BE49-F238E27FC236}">
                  <a16:creationId xmlns:a16="http://schemas.microsoft.com/office/drawing/2014/main" id="{B4AEDABC-CB5A-40A4-96EC-B5DFEBF118D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2949" name="Line 231">
                <a:extLst>
                  <a:ext uri="{FF2B5EF4-FFF2-40B4-BE49-F238E27FC236}">
                    <a16:creationId xmlns:a16="http://schemas.microsoft.com/office/drawing/2014/main" id="{B446CC1F-DDCF-4104-9B50-D59DDD241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0" name="Line 232">
                <a:extLst>
                  <a:ext uri="{FF2B5EF4-FFF2-40B4-BE49-F238E27FC236}">
                    <a16:creationId xmlns:a16="http://schemas.microsoft.com/office/drawing/2014/main" id="{81FFBF02-D572-4363-AC11-53D237D79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1" name="Line 233">
                <a:extLst>
                  <a:ext uri="{FF2B5EF4-FFF2-40B4-BE49-F238E27FC236}">
                    <a16:creationId xmlns:a16="http://schemas.microsoft.com/office/drawing/2014/main" id="{8796BD44-57B2-43E3-BE21-79567B2DB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1" name="Group 234">
              <a:extLst>
                <a:ext uri="{FF2B5EF4-FFF2-40B4-BE49-F238E27FC236}">
                  <a16:creationId xmlns:a16="http://schemas.microsoft.com/office/drawing/2014/main" id="{C339DC2A-CAAC-4D31-9C2B-170EE2F59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2942" name="Rectangle 235">
                <a:extLst>
                  <a:ext uri="{FF2B5EF4-FFF2-40B4-BE49-F238E27FC236}">
                    <a16:creationId xmlns:a16="http://schemas.microsoft.com/office/drawing/2014/main" id="{B7E1DD95-6F37-4C24-BF14-0CA636B0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43" name="Line 236">
                <a:extLst>
                  <a:ext uri="{FF2B5EF4-FFF2-40B4-BE49-F238E27FC236}">
                    <a16:creationId xmlns:a16="http://schemas.microsoft.com/office/drawing/2014/main" id="{31C2FAF2-7BD7-486C-9CB3-48689A333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4" name="Line 237">
                <a:extLst>
                  <a:ext uri="{FF2B5EF4-FFF2-40B4-BE49-F238E27FC236}">
                    <a16:creationId xmlns:a16="http://schemas.microsoft.com/office/drawing/2014/main" id="{0BEDDD13-A2B3-4269-BB12-2FEFC79EC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5" name="Line 238">
                <a:extLst>
                  <a:ext uri="{FF2B5EF4-FFF2-40B4-BE49-F238E27FC236}">
                    <a16:creationId xmlns:a16="http://schemas.microsoft.com/office/drawing/2014/main" id="{9864AB83-A35C-4C03-B044-244C47FA1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6" name="Line 239">
                <a:extLst>
                  <a:ext uri="{FF2B5EF4-FFF2-40B4-BE49-F238E27FC236}">
                    <a16:creationId xmlns:a16="http://schemas.microsoft.com/office/drawing/2014/main" id="{EECA2ACD-59E6-4EDC-9A02-16D36D7EA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7" name="Line 240">
                <a:extLst>
                  <a:ext uri="{FF2B5EF4-FFF2-40B4-BE49-F238E27FC236}">
                    <a16:creationId xmlns:a16="http://schemas.microsoft.com/office/drawing/2014/main" id="{38CDE98F-A390-4362-818D-3523304F9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8" name="Line 241">
                <a:extLst>
                  <a:ext uri="{FF2B5EF4-FFF2-40B4-BE49-F238E27FC236}">
                    <a16:creationId xmlns:a16="http://schemas.microsoft.com/office/drawing/2014/main" id="{A09057C5-EFC5-40F4-9FD6-89832D34C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705" name="Line 242">
            <a:extLst>
              <a:ext uri="{FF2B5EF4-FFF2-40B4-BE49-F238E27FC236}">
                <a16:creationId xmlns:a16="http://schemas.microsoft.com/office/drawing/2014/main" id="{F59DE710-A8A0-4CCA-9D7E-A75F4935D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6" name="Group 243">
            <a:extLst>
              <a:ext uri="{FF2B5EF4-FFF2-40B4-BE49-F238E27FC236}">
                <a16:creationId xmlns:a16="http://schemas.microsoft.com/office/drawing/2014/main" id="{277058B5-E7BA-4862-BA29-3163D6195E8E}"/>
              </a:ext>
            </a:extLst>
          </p:cNvPr>
          <p:cNvGrpSpPr>
            <a:grpSpLocks/>
          </p:cNvGrpSpPr>
          <p:nvPr/>
        </p:nvGrpSpPr>
        <p:grpSpPr bwMode="auto">
          <a:xfrm>
            <a:off x="3125788" y="3241675"/>
            <a:ext cx="90487" cy="271463"/>
            <a:chOff x="10104" y="10005"/>
            <a:chExt cx="137" cy="411"/>
          </a:xfrm>
        </p:grpSpPr>
        <p:sp>
          <p:nvSpPr>
            <p:cNvPr id="112931" name="Oval 244">
              <a:extLst>
                <a:ext uri="{FF2B5EF4-FFF2-40B4-BE49-F238E27FC236}">
                  <a16:creationId xmlns:a16="http://schemas.microsoft.com/office/drawing/2014/main" id="{79181F5E-660A-4334-8201-94600049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32" name="Oval 245">
              <a:extLst>
                <a:ext uri="{FF2B5EF4-FFF2-40B4-BE49-F238E27FC236}">
                  <a16:creationId xmlns:a16="http://schemas.microsoft.com/office/drawing/2014/main" id="{368FDEB7-C00C-49A9-917C-AE4E24CD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2707" name="Line 247">
            <a:extLst>
              <a:ext uri="{FF2B5EF4-FFF2-40B4-BE49-F238E27FC236}">
                <a16:creationId xmlns:a16="http://schemas.microsoft.com/office/drawing/2014/main" id="{D85F1406-A210-4236-A3DC-032365A636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9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8" name="Oval 248">
            <a:extLst>
              <a:ext uri="{FF2B5EF4-FFF2-40B4-BE49-F238E27FC236}">
                <a16:creationId xmlns:a16="http://schemas.microsoft.com/office/drawing/2014/main" id="{C80CB025-0C26-4688-888A-B3536B91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709" name="Line 249">
            <a:extLst>
              <a:ext uri="{FF2B5EF4-FFF2-40B4-BE49-F238E27FC236}">
                <a16:creationId xmlns:a16="http://schemas.microsoft.com/office/drawing/2014/main" id="{DAA8F89C-33DF-44D6-974F-C4D15160B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5513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250">
            <a:extLst>
              <a:ext uri="{FF2B5EF4-FFF2-40B4-BE49-F238E27FC236}">
                <a16:creationId xmlns:a16="http://schemas.microsoft.com/office/drawing/2014/main" id="{FE2492BF-141D-4636-AC05-7994E3773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Rectangle 251">
            <a:extLst>
              <a:ext uri="{FF2B5EF4-FFF2-40B4-BE49-F238E27FC236}">
                <a16:creationId xmlns:a16="http://schemas.microsoft.com/office/drawing/2014/main" id="{72DEC552-D5B6-4AB7-A8B8-B1ABC204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292725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12" name="Rectangle 252">
            <a:extLst>
              <a:ext uri="{FF2B5EF4-FFF2-40B4-BE49-F238E27FC236}">
                <a16:creationId xmlns:a16="http://schemas.microsoft.com/office/drawing/2014/main" id="{E690DF48-2032-4873-9AC9-49233F9A3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5283200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13" name="Oval 253">
            <a:extLst>
              <a:ext uri="{FF2B5EF4-FFF2-40B4-BE49-F238E27FC236}">
                <a16:creationId xmlns:a16="http://schemas.microsoft.com/office/drawing/2014/main" id="{72FCA925-302B-4D73-83BF-2F438CEF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2714" name="Group 254">
            <a:extLst>
              <a:ext uri="{FF2B5EF4-FFF2-40B4-BE49-F238E27FC236}">
                <a16:creationId xmlns:a16="http://schemas.microsoft.com/office/drawing/2014/main" id="{9FADAEE2-33BC-4B84-9603-3D81719C1657}"/>
              </a:ext>
            </a:extLst>
          </p:cNvPr>
          <p:cNvGrpSpPr>
            <a:grpSpLocks/>
          </p:cNvGrpSpPr>
          <p:nvPr/>
        </p:nvGrpSpPr>
        <p:grpSpPr bwMode="auto">
          <a:xfrm>
            <a:off x="4983163" y="5184775"/>
            <a:ext cx="527050" cy="158750"/>
            <a:chOff x="2848" y="848"/>
            <a:chExt cx="140" cy="98"/>
          </a:xfrm>
        </p:grpSpPr>
        <p:sp>
          <p:nvSpPr>
            <p:cNvPr id="112928" name="Line 255">
              <a:extLst>
                <a:ext uri="{FF2B5EF4-FFF2-40B4-BE49-F238E27FC236}">
                  <a16:creationId xmlns:a16="http://schemas.microsoft.com/office/drawing/2014/main" id="{71B409A3-D511-459D-B7CA-82E702CA3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9" name="Line 256">
              <a:extLst>
                <a:ext uri="{FF2B5EF4-FFF2-40B4-BE49-F238E27FC236}">
                  <a16:creationId xmlns:a16="http://schemas.microsoft.com/office/drawing/2014/main" id="{783942A1-9937-474C-90C2-25EDBF77A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0" name="Line 257">
              <a:extLst>
                <a:ext uri="{FF2B5EF4-FFF2-40B4-BE49-F238E27FC236}">
                  <a16:creationId xmlns:a16="http://schemas.microsoft.com/office/drawing/2014/main" id="{1F9955AB-90BF-4A65-BC45-3E230CF5C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5" name="Group 258">
            <a:extLst>
              <a:ext uri="{FF2B5EF4-FFF2-40B4-BE49-F238E27FC236}">
                <a16:creationId xmlns:a16="http://schemas.microsoft.com/office/drawing/2014/main" id="{B7911953-B912-4661-8900-E2F4DCE485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83163" y="5181600"/>
            <a:ext cx="527050" cy="160338"/>
            <a:chOff x="2848" y="848"/>
            <a:chExt cx="140" cy="98"/>
          </a:xfrm>
        </p:grpSpPr>
        <p:sp>
          <p:nvSpPr>
            <p:cNvPr id="112925" name="Line 259">
              <a:extLst>
                <a:ext uri="{FF2B5EF4-FFF2-40B4-BE49-F238E27FC236}">
                  <a16:creationId xmlns:a16="http://schemas.microsoft.com/office/drawing/2014/main" id="{2F1A4723-C44D-4A61-A0A9-33DD52E8D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6" name="Line 260">
              <a:extLst>
                <a:ext uri="{FF2B5EF4-FFF2-40B4-BE49-F238E27FC236}">
                  <a16:creationId xmlns:a16="http://schemas.microsoft.com/office/drawing/2014/main" id="{40614ABB-CA72-4891-970D-ABAD17D6C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7" name="Line 261">
              <a:extLst>
                <a:ext uri="{FF2B5EF4-FFF2-40B4-BE49-F238E27FC236}">
                  <a16:creationId xmlns:a16="http://schemas.microsoft.com/office/drawing/2014/main" id="{AF481A9B-58BF-4A19-A209-2775AB1D8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6" name="Group 262">
            <a:extLst>
              <a:ext uri="{FF2B5EF4-FFF2-40B4-BE49-F238E27FC236}">
                <a16:creationId xmlns:a16="http://schemas.microsoft.com/office/drawing/2014/main" id="{36FD6295-CCA1-41C5-A1AC-315CC4A37B6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4983163" y="5313363"/>
            <a:ext cx="322262" cy="239712"/>
            <a:chOff x="11283" y="10423"/>
            <a:chExt cx="475" cy="374"/>
          </a:xfrm>
        </p:grpSpPr>
        <p:sp>
          <p:nvSpPr>
            <p:cNvPr id="112918" name="Rectangle 263">
              <a:extLst>
                <a:ext uri="{FF2B5EF4-FFF2-40B4-BE49-F238E27FC236}">
                  <a16:creationId xmlns:a16="http://schemas.microsoft.com/office/drawing/2014/main" id="{71D5FBD1-951F-41D8-A23F-56B6BC16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19" name="Line 264">
              <a:extLst>
                <a:ext uri="{FF2B5EF4-FFF2-40B4-BE49-F238E27FC236}">
                  <a16:creationId xmlns:a16="http://schemas.microsoft.com/office/drawing/2014/main" id="{CC5BC274-B0B0-4A0F-B4B3-5ABF3A7EB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0" name="Line 265">
              <a:extLst>
                <a:ext uri="{FF2B5EF4-FFF2-40B4-BE49-F238E27FC236}">
                  <a16:creationId xmlns:a16="http://schemas.microsoft.com/office/drawing/2014/main" id="{4B7B368B-C459-4C84-B3A6-865043DA1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1" name="Line 266">
              <a:extLst>
                <a:ext uri="{FF2B5EF4-FFF2-40B4-BE49-F238E27FC236}">
                  <a16:creationId xmlns:a16="http://schemas.microsoft.com/office/drawing/2014/main" id="{EBD84604-7FAC-496A-95CC-459485FDD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2" name="Line 267">
              <a:extLst>
                <a:ext uri="{FF2B5EF4-FFF2-40B4-BE49-F238E27FC236}">
                  <a16:creationId xmlns:a16="http://schemas.microsoft.com/office/drawing/2014/main" id="{9F26BDA4-3A7C-41D2-8A0B-3AB1A23D4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3" name="Line 268">
              <a:extLst>
                <a:ext uri="{FF2B5EF4-FFF2-40B4-BE49-F238E27FC236}">
                  <a16:creationId xmlns:a16="http://schemas.microsoft.com/office/drawing/2014/main" id="{F94A7F38-E390-44F8-A04E-4B677CCD7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4" name="Line 269">
              <a:extLst>
                <a:ext uri="{FF2B5EF4-FFF2-40B4-BE49-F238E27FC236}">
                  <a16:creationId xmlns:a16="http://schemas.microsoft.com/office/drawing/2014/main" id="{1E4A7417-E781-46D5-9A7C-97B10A9D6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17" name="Line 270">
            <a:extLst>
              <a:ext uri="{FF2B5EF4-FFF2-40B4-BE49-F238E27FC236}">
                <a16:creationId xmlns:a16="http://schemas.microsoft.com/office/drawing/2014/main" id="{68F90243-C212-4A33-8755-5A0758DEA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0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8" name="Line 271">
            <a:extLst>
              <a:ext uri="{FF2B5EF4-FFF2-40B4-BE49-F238E27FC236}">
                <a16:creationId xmlns:a16="http://schemas.microsoft.com/office/drawing/2014/main" id="{F36A2647-9FAD-46D1-AAA8-B5F43064F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527675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9" name="Freeform 272">
            <a:extLst>
              <a:ext uri="{FF2B5EF4-FFF2-40B4-BE49-F238E27FC236}">
                <a16:creationId xmlns:a16="http://schemas.microsoft.com/office/drawing/2014/main" id="{30B04426-1684-49F3-93E1-0342B6A12FD4}"/>
              </a:ext>
            </a:extLst>
          </p:cNvPr>
          <p:cNvSpPr>
            <a:spLocks/>
          </p:cNvSpPr>
          <p:nvPr/>
        </p:nvSpPr>
        <p:spPr bwMode="auto">
          <a:xfrm>
            <a:off x="3171825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0" name="Oval 273">
            <a:extLst>
              <a:ext uri="{FF2B5EF4-FFF2-40B4-BE49-F238E27FC236}">
                <a16:creationId xmlns:a16="http://schemas.microsoft.com/office/drawing/2014/main" id="{244B534E-8701-476D-9682-C444B3F0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721" name="Line 274">
            <a:extLst>
              <a:ext uri="{FF2B5EF4-FFF2-40B4-BE49-F238E27FC236}">
                <a16:creationId xmlns:a16="http://schemas.microsoft.com/office/drawing/2014/main" id="{7EEB4E7D-3084-4A7C-B51D-AE189030A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975" y="609282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275">
            <a:extLst>
              <a:ext uri="{FF2B5EF4-FFF2-40B4-BE49-F238E27FC236}">
                <a16:creationId xmlns:a16="http://schemas.microsoft.com/office/drawing/2014/main" id="{256C4EB9-2A74-4657-B2AB-5CFE994AF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6092825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Rectangle 276">
            <a:extLst>
              <a:ext uri="{FF2B5EF4-FFF2-40B4-BE49-F238E27FC236}">
                <a16:creationId xmlns:a16="http://schemas.microsoft.com/office/drawing/2014/main" id="{B55BA69A-ACC5-477A-A85C-E2BED5624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4" name="Rectangle 277">
            <a:extLst>
              <a:ext uri="{FF2B5EF4-FFF2-40B4-BE49-F238E27FC236}">
                <a16:creationId xmlns:a16="http://schemas.microsoft.com/office/drawing/2014/main" id="{5B13B8E1-E4A7-404B-A57C-8C829467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6083300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5" name="Oval 278">
            <a:extLst>
              <a:ext uri="{FF2B5EF4-FFF2-40B4-BE49-F238E27FC236}">
                <a16:creationId xmlns:a16="http://schemas.microsoft.com/office/drawing/2014/main" id="{A6D34589-56C3-4125-B39B-B277FCCF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2726" name="Group 279">
            <a:extLst>
              <a:ext uri="{FF2B5EF4-FFF2-40B4-BE49-F238E27FC236}">
                <a16:creationId xmlns:a16="http://schemas.microsoft.com/office/drawing/2014/main" id="{8D3B146F-D315-4411-B487-1B89DEC45396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5984875"/>
            <a:ext cx="525462" cy="158750"/>
            <a:chOff x="2848" y="848"/>
            <a:chExt cx="140" cy="98"/>
          </a:xfrm>
        </p:grpSpPr>
        <p:sp>
          <p:nvSpPr>
            <p:cNvPr id="112915" name="Line 280">
              <a:extLst>
                <a:ext uri="{FF2B5EF4-FFF2-40B4-BE49-F238E27FC236}">
                  <a16:creationId xmlns:a16="http://schemas.microsoft.com/office/drawing/2014/main" id="{46F9DE17-D9B4-4886-9E28-DEB3F5161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6" name="Line 281">
              <a:extLst>
                <a:ext uri="{FF2B5EF4-FFF2-40B4-BE49-F238E27FC236}">
                  <a16:creationId xmlns:a16="http://schemas.microsoft.com/office/drawing/2014/main" id="{5AC64A78-B88C-4A57-A7AD-F1E9F37F4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7" name="Line 282">
              <a:extLst>
                <a:ext uri="{FF2B5EF4-FFF2-40B4-BE49-F238E27FC236}">
                  <a16:creationId xmlns:a16="http://schemas.microsoft.com/office/drawing/2014/main" id="{11649B3C-B978-47CC-B09B-D9AA16A4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7" name="Group 283">
            <a:extLst>
              <a:ext uri="{FF2B5EF4-FFF2-40B4-BE49-F238E27FC236}">
                <a16:creationId xmlns:a16="http://schemas.microsoft.com/office/drawing/2014/main" id="{29954D7E-5600-4DB5-9B9B-1D19151DD17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221038" y="5981700"/>
            <a:ext cx="525462" cy="158750"/>
            <a:chOff x="2848" y="848"/>
            <a:chExt cx="140" cy="98"/>
          </a:xfrm>
        </p:grpSpPr>
        <p:sp>
          <p:nvSpPr>
            <p:cNvPr id="112912" name="Line 284">
              <a:extLst>
                <a:ext uri="{FF2B5EF4-FFF2-40B4-BE49-F238E27FC236}">
                  <a16:creationId xmlns:a16="http://schemas.microsoft.com/office/drawing/2014/main" id="{77764264-43AD-4056-A717-F13DF6E97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3" name="Line 285">
              <a:extLst>
                <a:ext uri="{FF2B5EF4-FFF2-40B4-BE49-F238E27FC236}">
                  <a16:creationId xmlns:a16="http://schemas.microsoft.com/office/drawing/2014/main" id="{9F06A597-D837-41EE-85D7-4A5AC1EDB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4" name="Line 286">
              <a:extLst>
                <a:ext uri="{FF2B5EF4-FFF2-40B4-BE49-F238E27FC236}">
                  <a16:creationId xmlns:a16="http://schemas.microsoft.com/office/drawing/2014/main" id="{1EF254F0-7954-4DFA-81AE-C07655E77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8" name="Group 287">
            <a:extLst>
              <a:ext uri="{FF2B5EF4-FFF2-40B4-BE49-F238E27FC236}">
                <a16:creationId xmlns:a16="http://schemas.microsoft.com/office/drawing/2014/main" id="{054CCDE4-2083-47D6-AC00-D3D8BA0FD4BA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6051550"/>
            <a:ext cx="315913" cy="247650"/>
            <a:chOff x="11283" y="10423"/>
            <a:chExt cx="475" cy="374"/>
          </a:xfrm>
        </p:grpSpPr>
        <p:sp>
          <p:nvSpPr>
            <p:cNvPr id="112905" name="Rectangle 288">
              <a:extLst>
                <a:ext uri="{FF2B5EF4-FFF2-40B4-BE49-F238E27FC236}">
                  <a16:creationId xmlns:a16="http://schemas.microsoft.com/office/drawing/2014/main" id="{B8577D9A-7454-4762-B316-FF9F2323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06" name="Line 289">
              <a:extLst>
                <a:ext uri="{FF2B5EF4-FFF2-40B4-BE49-F238E27FC236}">
                  <a16:creationId xmlns:a16="http://schemas.microsoft.com/office/drawing/2014/main" id="{D8DF619C-997A-49DB-97CB-11B646FE8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7" name="Line 290">
              <a:extLst>
                <a:ext uri="{FF2B5EF4-FFF2-40B4-BE49-F238E27FC236}">
                  <a16:creationId xmlns:a16="http://schemas.microsoft.com/office/drawing/2014/main" id="{42FDED51-9568-445C-A217-5A1466E2F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8" name="Line 291">
              <a:extLst>
                <a:ext uri="{FF2B5EF4-FFF2-40B4-BE49-F238E27FC236}">
                  <a16:creationId xmlns:a16="http://schemas.microsoft.com/office/drawing/2014/main" id="{078869C3-8A3A-421E-8904-1E368B37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9" name="Line 292">
              <a:extLst>
                <a:ext uri="{FF2B5EF4-FFF2-40B4-BE49-F238E27FC236}">
                  <a16:creationId xmlns:a16="http://schemas.microsoft.com/office/drawing/2014/main" id="{11B599CB-F71F-4024-BC04-FD3CE9C11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0" name="Line 293">
              <a:extLst>
                <a:ext uri="{FF2B5EF4-FFF2-40B4-BE49-F238E27FC236}">
                  <a16:creationId xmlns:a16="http://schemas.microsoft.com/office/drawing/2014/main" id="{11332AD5-E7BB-41B5-815C-C4CCC5A0C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1" name="Line 294">
              <a:extLst>
                <a:ext uri="{FF2B5EF4-FFF2-40B4-BE49-F238E27FC236}">
                  <a16:creationId xmlns:a16="http://schemas.microsoft.com/office/drawing/2014/main" id="{DA674B7A-18B0-4783-9A9A-D6D1D8CD0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29" name="Oval 295">
            <a:extLst>
              <a:ext uri="{FF2B5EF4-FFF2-40B4-BE49-F238E27FC236}">
                <a16:creationId xmlns:a16="http://schemas.microsoft.com/office/drawing/2014/main" id="{90B9E69F-736F-45F4-AAD4-E43325A2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517842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730" name="Line 296">
            <a:extLst>
              <a:ext uri="{FF2B5EF4-FFF2-40B4-BE49-F238E27FC236}">
                <a16:creationId xmlns:a16="http://schemas.microsoft.com/office/drawing/2014/main" id="{87364807-F884-410A-A61B-B3F124714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3" y="5159375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297">
            <a:extLst>
              <a:ext uri="{FF2B5EF4-FFF2-40B4-BE49-F238E27FC236}">
                <a16:creationId xmlns:a16="http://schemas.microsoft.com/office/drawing/2014/main" id="{DF41769F-E8F0-44C0-A7A4-EBE78ED60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515937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Rectangle 298">
            <a:extLst>
              <a:ext uri="{FF2B5EF4-FFF2-40B4-BE49-F238E27FC236}">
                <a16:creationId xmlns:a16="http://schemas.microsoft.com/office/drawing/2014/main" id="{E72BCAC5-8F85-490E-B2A2-DAC71520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33" name="Rectangle 299">
            <a:extLst>
              <a:ext uri="{FF2B5EF4-FFF2-40B4-BE49-F238E27FC236}">
                <a16:creationId xmlns:a16="http://schemas.microsoft.com/office/drawing/2014/main" id="{9FAA371E-25D9-4982-B2AE-0CD8B6C0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34" name="Oval 300">
            <a:extLst>
              <a:ext uri="{FF2B5EF4-FFF2-40B4-BE49-F238E27FC236}">
                <a16:creationId xmlns:a16="http://schemas.microsoft.com/office/drawing/2014/main" id="{DC9E9580-B046-4B9E-9D67-F7ADB5C4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2735" name="Group 301">
            <a:extLst>
              <a:ext uri="{FF2B5EF4-FFF2-40B4-BE49-F238E27FC236}">
                <a16:creationId xmlns:a16="http://schemas.microsoft.com/office/drawing/2014/main" id="{80F5B7B1-B45C-4A50-B26B-7B11608E50A7}"/>
              </a:ext>
            </a:extLst>
          </p:cNvPr>
          <p:cNvGrpSpPr>
            <a:grpSpLocks/>
          </p:cNvGrpSpPr>
          <p:nvPr/>
        </p:nvGrpSpPr>
        <p:grpSpPr bwMode="auto">
          <a:xfrm>
            <a:off x="2582863" y="5051425"/>
            <a:ext cx="525462" cy="158750"/>
            <a:chOff x="2848" y="848"/>
            <a:chExt cx="140" cy="98"/>
          </a:xfrm>
        </p:grpSpPr>
        <p:sp>
          <p:nvSpPr>
            <p:cNvPr id="112902" name="Line 302">
              <a:extLst>
                <a:ext uri="{FF2B5EF4-FFF2-40B4-BE49-F238E27FC236}">
                  <a16:creationId xmlns:a16="http://schemas.microsoft.com/office/drawing/2014/main" id="{4A366D86-FABA-4392-951D-1B044E126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3" name="Line 303">
              <a:extLst>
                <a:ext uri="{FF2B5EF4-FFF2-40B4-BE49-F238E27FC236}">
                  <a16:creationId xmlns:a16="http://schemas.microsoft.com/office/drawing/2014/main" id="{A1010C8A-22A3-4C8B-AA3E-3EAE6C372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4" name="Line 304">
              <a:extLst>
                <a:ext uri="{FF2B5EF4-FFF2-40B4-BE49-F238E27FC236}">
                  <a16:creationId xmlns:a16="http://schemas.microsoft.com/office/drawing/2014/main" id="{A48A70E6-7FC2-444D-8FDA-8CF34E010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6" name="Group 305">
            <a:extLst>
              <a:ext uri="{FF2B5EF4-FFF2-40B4-BE49-F238E27FC236}">
                <a16:creationId xmlns:a16="http://schemas.microsoft.com/office/drawing/2014/main" id="{0EA40364-CC1A-40AD-966A-4FCEE0899CC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582863" y="5048250"/>
            <a:ext cx="525462" cy="158750"/>
            <a:chOff x="2848" y="848"/>
            <a:chExt cx="140" cy="98"/>
          </a:xfrm>
        </p:grpSpPr>
        <p:sp>
          <p:nvSpPr>
            <p:cNvPr id="112899" name="Line 306">
              <a:extLst>
                <a:ext uri="{FF2B5EF4-FFF2-40B4-BE49-F238E27FC236}">
                  <a16:creationId xmlns:a16="http://schemas.microsoft.com/office/drawing/2014/main" id="{E4F0C0E8-03E0-4306-A81A-A81FCAF27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0" name="Line 307">
              <a:extLst>
                <a:ext uri="{FF2B5EF4-FFF2-40B4-BE49-F238E27FC236}">
                  <a16:creationId xmlns:a16="http://schemas.microsoft.com/office/drawing/2014/main" id="{750BB558-1C7B-447B-A5E8-A555F2E6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1" name="Line 308">
              <a:extLst>
                <a:ext uri="{FF2B5EF4-FFF2-40B4-BE49-F238E27FC236}">
                  <a16:creationId xmlns:a16="http://schemas.microsoft.com/office/drawing/2014/main" id="{DBF47155-17D2-47CD-8126-E67DE704C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7" name="Line 309">
            <a:extLst>
              <a:ext uri="{FF2B5EF4-FFF2-40B4-BE49-F238E27FC236}">
                <a16:creationId xmlns:a16="http://schemas.microsoft.com/office/drawing/2014/main" id="{6CC14B76-2808-4DB5-A3A0-5A788E27D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5375275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38" name="Group 310">
            <a:extLst>
              <a:ext uri="{FF2B5EF4-FFF2-40B4-BE49-F238E27FC236}">
                <a16:creationId xmlns:a16="http://schemas.microsoft.com/office/drawing/2014/main" id="{1F18EB58-EB9C-494C-8662-B509DA32E8BD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2678113" y="4979988"/>
            <a:ext cx="322262" cy="239712"/>
            <a:chOff x="11283" y="10423"/>
            <a:chExt cx="475" cy="374"/>
          </a:xfrm>
        </p:grpSpPr>
        <p:sp>
          <p:nvSpPr>
            <p:cNvPr id="112892" name="Rectangle 311">
              <a:extLst>
                <a:ext uri="{FF2B5EF4-FFF2-40B4-BE49-F238E27FC236}">
                  <a16:creationId xmlns:a16="http://schemas.microsoft.com/office/drawing/2014/main" id="{8DC35512-1B61-4E78-88DB-98F292EB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93" name="Line 312">
              <a:extLst>
                <a:ext uri="{FF2B5EF4-FFF2-40B4-BE49-F238E27FC236}">
                  <a16:creationId xmlns:a16="http://schemas.microsoft.com/office/drawing/2014/main" id="{AEE41DB2-C850-4D61-9B83-8CA2F0747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4" name="Line 313">
              <a:extLst>
                <a:ext uri="{FF2B5EF4-FFF2-40B4-BE49-F238E27FC236}">
                  <a16:creationId xmlns:a16="http://schemas.microsoft.com/office/drawing/2014/main" id="{CFF6893E-F5E5-47CE-AD5C-6C4A1E2BE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5" name="Line 314">
              <a:extLst>
                <a:ext uri="{FF2B5EF4-FFF2-40B4-BE49-F238E27FC236}">
                  <a16:creationId xmlns:a16="http://schemas.microsoft.com/office/drawing/2014/main" id="{13986169-F348-4FB9-951A-E70068D90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6" name="Line 315">
              <a:extLst>
                <a:ext uri="{FF2B5EF4-FFF2-40B4-BE49-F238E27FC236}">
                  <a16:creationId xmlns:a16="http://schemas.microsoft.com/office/drawing/2014/main" id="{173EE783-3920-4359-BEA0-89DBAAEF9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7" name="Line 316">
              <a:extLst>
                <a:ext uri="{FF2B5EF4-FFF2-40B4-BE49-F238E27FC236}">
                  <a16:creationId xmlns:a16="http://schemas.microsoft.com/office/drawing/2014/main" id="{4565097A-2B1C-4AB1-A347-CE405C9F3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8" name="Line 317">
              <a:extLst>
                <a:ext uri="{FF2B5EF4-FFF2-40B4-BE49-F238E27FC236}">
                  <a16:creationId xmlns:a16="http://schemas.microsoft.com/office/drawing/2014/main" id="{16FE7382-B244-4D28-B9CF-F18D53E8B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9" name="Freeform 318">
            <a:extLst>
              <a:ext uri="{FF2B5EF4-FFF2-40B4-BE49-F238E27FC236}">
                <a16:creationId xmlns:a16="http://schemas.microsoft.com/office/drawing/2014/main" id="{97AF5073-8CB8-4409-8C41-41954C295F9B}"/>
              </a:ext>
            </a:extLst>
          </p:cNvPr>
          <p:cNvSpPr>
            <a:spLocks/>
          </p:cNvSpPr>
          <p:nvPr/>
        </p:nvSpPr>
        <p:spPr bwMode="auto">
          <a:xfrm>
            <a:off x="1533525" y="331787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0" name="Freeform 319">
            <a:extLst>
              <a:ext uri="{FF2B5EF4-FFF2-40B4-BE49-F238E27FC236}">
                <a16:creationId xmlns:a16="http://schemas.microsoft.com/office/drawing/2014/main" id="{7C52AE4F-786B-46E9-BCB5-94CBDFDECB81}"/>
              </a:ext>
            </a:extLst>
          </p:cNvPr>
          <p:cNvSpPr>
            <a:spLocks/>
          </p:cNvSpPr>
          <p:nvPr/>
        </p:nvSpPr>
        <p:spPr bwMode="auto">
          <a:xfrm>
            <a:off x="1133475" y="3413125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1" name="Freeform 320">
            <a:extLst>
              <a:ext uri="{FF2B5EF4-FFF2-40B4-BE49-F238E27FC236}">
                <a16:creationId xmlns:a16="http://schemas.microsoft.com/office/drawing/2014/main" id="{74370AC0-40CA-441D-8B0C-EBBBD825F43B}"/>
              </a:ext>
            </a:extLst>
          </p:cNvPr>
          <p:cNvSpPr>
            <a:spLocks/>
          </p:cNvSpPr>
          <p:nvPr/>
        </p:nvSpPr>
        <p:spPr bwMode="auto">
          <a:xfrm>
            <a:off x="1257300" y="346075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42" name="Group 321">
            <a:extLst>
              <a:ext uri="{FF2B5EF4-FFF2-40B4-BE49-F238E27FC236}">
                <a16:creationId xmlns:a16="http://schemas.microsoft.com/office/drawing/2014/main" id="{34ABA86A-059F-412F-8A91-6C71AAB26C4F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5213350"/>
            <a:ext cx="90487" cy="271463"/>
            <a:chOff x="10104" y="10005"/>
            <a:chExt cx="137" cy="411"/>
          </a:xfrm>
        </p:grpSpPr>
        <p:sp>
          <p:nvSpPr>
            <p:cNvPr id="112890" name="Oval 322">
              <a:extLst>
                <a:ext uri="{FF2B5EF4-FFF2-40B4-BE49-F238E27FC236}">
                  <a16:creationId xmlns:a16="http://schemas.microsoft.com/office/drawing/2014/main" id="{A594F56C-0B56-42E0-AF3D-D533729BF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91" name="Oval 323">
              <a:extLst>
                <a:ext uri="{FF2B5EF4-FFF2-40B4-BE49-F238E27FC236}">
                  <a16:creationId xmlns:a16="http://schemas.microsoft.com/office/drawing/2014/main" id="{77087FD2-2372-488F-8B86-7510D39A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743" name="Group 324">
            <a:extLst>
              <a:ext uri="{FF2B5EF4-FFF2-40B4-BE49-F238E27FC236}">
                <a16:creationId xmlns:a16="http://schemas.microsoft.com/office/drawing/2014/main" id="{03A535BF-BC5F-41E5-A2A0-B33DFE05DD22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5449888"/>
            <a:ext cx="92075" cy="271462"/>
            <a:chOff x="10104" y="10005"/>
            <a:chExt cx="137" cy="411"/>
          </a:xfrm>
        </p:grpSpPr>
        <p:sp>
          <p:nvSpPr>
            <p:cNvPr id="112888" name="Oval 325">
              <a:extLst>
                <a:ext uri="{FF2B5EF4-FFF2-40B4-BE49-F238E27FC236}">
                  <a16:creationId xmlns:a16="http://schemas.microsoft.com/office/drawing/2014/main" id="{0788D676-412A-4ADA-BA5C-A27BE4BCA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89" name="Oval 326">
              <a:extLst>
                <a:ext uri="{FF2B5EF4-FFF2-40B4-BE49-F238E27FC236}">
                  <a16:creationId xmlns:a16="http://schemas.microsoft.com/office/drawing/2014/main" id="{AF8463AE-7B04-472E-BEE0-620776471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2744" name="Group 327">
            <a:extLst>
              <a:ext uri="{FF2B5EF4-FFF2-40B4-BE49-F238E27FC236}">
                <a16:creationId xmlns:a16="http://schemas.microsoft.com/office/drawing/2014/main" id="{E895B31F-6527-4F2E-B643-AB288AB2B8BC}"/>
              </a:ext>
            </a:extLst>
          </p:cNvPr>
          <p:cNvGrpSpPr>
            <a:grpSpLocks/>
          </p:cNvGrpSpPr>
          <p:nvPr/>
        </p:nvGrpSpPr>
        <p:grpSpPr bwMode="auto">
          <a:xfrm>
            <a:off x="6991350" y="3392488"/>
            <a:ext cx="90488" cy="271462"/>
            <a:chOff x="10104" y="10005"/>
            <a:chExt cx="137" cy="411"/>
          </a:xfrm>
        </p:grpSpPr>
        <p:sp>
          <p:nvSpPr>
            <p:cNvPr id="112886" name="Oval 328">
              <a:extLst>
                <a:ext uri="{FF2B5EF4-FFF2-40B4-BE49-F238E27FC236}">
                  <a16:creationId xmlns:a16="http://schemas.microsoft.com/office/drawing/2014/main" id="{7DD6B73E-C295-4C8D-AE18-B7598EAED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87" name="Oval 329">
              <a:extLst>
                <a:ext uri="{FF2B5EF4-FFF2-40B4-BE49-F238E27FC236}">
                  <a16:creationId xmlns:a16="http://schemas.microsoft.com/office/drawing/2014/main" id="{F44B2646-42B7-442E-BB63-40C52EFE9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112745" name="Picture 333" descr="underline_base">
            <a:extLst>
              <a:ext uri="{FF2B5EF4-FFF2-40B4-BE49-F238E27FC236}">
                <a16:creationId xmlns:a16="http://schemas.microsoft.com/office/drawing/2014/main" id="{FB3249B6-9BE3-47C9-AA57-E85766D8888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39" name="Rectangle 334">
            <a:extLst>
              <a:ext uri="{FF2B5EF4-FFF2-40B4-BE49-F238E27FC236}">
                <a16:creationId xmlns:a16="http://schemas.microsoft.com/office/drawing/2014/main" id="{FE921A0C-35D3-4A1B-AD38-DA5B17DFF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3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2747" name="Text Box 335">
            <a:extLst>
              <a:ext uri="{FF2B5EF4-FFF2-40B4-BE49-F238E27FC236}">
                <a16:creationId xmlns:a16="http://schemas.microsoft.com/office/drawing/2014/main" id="{5017F4E4-459B-47A8-B851-0C7B383D4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3055938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12748" name="Text Box 336">
            <a:extLst>
              <a:ext uri="{FF2B5EF4-FFF2-40B4-BE49-F238E27FC236}">
                <a16:creationId xmlns:a16="http://schemas.microsoft.com/office/drawing/2014/main" id="{235C73A5-EF15-48DA-A34E-A304774D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5116513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C</a:t>
            </a:r>
          </a:p>
        </p:txBody>
      </p:sp>
      <p:sp>
        <p:nvSpPr>
          <p:cNvPr id="112749" name="Text Box 337">
            <a:extLst>
              <a:ext uri="{FF2B5EF4-FFF2-40B4-BE49-F238E27FC236}">
                <a16:creationId xmlns:a16="http://schemas.microsoft.com/office/drawing/2014/main" id="{2515660B-4B64-43F8-B50E-19550520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873625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D</a:t>
            </a:r>
          </a:p>
        </p:txBody>
      </p:sp>
      <p:sp>
        <p:nvSpPr>
          <p:cNvPr id="112750" name="Text Box 338">
            <a:extLst>
              <a:ext uri="{FF2B5EF4-FFF2-40B4-BE49-F238E27FC236}">
                <a16:creationId xmlns:a16="http://schemas.microsoft.com/office/drawing/2014/main" id="{540B222B-3906-4A00-84E3-6754394E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2911475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51" name="Line 340">
            <a:extLst>
              <a:ext uri="{FF2B5EF4-FFF2-40B4-BE49-F238E27FC236}">
                <a16:creationId xmlns:a16="http://schemas.microsoft.com/office/drawing/2014/main" id="{2E5AADD0-F49D-465B-8AD6-FBE05EB64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2" name="Text Box 341">
            <a:extLst>
              <a:ext uri="{FF2B5EF4-FFF2-40B4-BE49-F238E27FC236}">
                <a16:creationId xmlns:a16="http://schemas.microsoft.com/office/drawing/2014/main" id="{ADE29344-A369-46F8-85FE-04E1D984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40088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05156" name="Rectangle 356">
            <a:extLst>
              <a:ext uri="{FF2B5EF4-FFF2-40B4-BE49-F238E27FC236}">
                <a16:creationId xmlns:a16="http://schemas.microsoft.com/office/drawing/2014/main" id="{4FE6B8A7-CD12-4664-A6D9-6D366BDE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1778000"/>
            <a:ext cx="4656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u="sng">
                <a:solidFill>
                  <a:srgbClr val="CC0000"/>
                </a:solidFill>
                <a:latin typeface="Gill Sans MT" panose="020B0502020104020203" pitchFamily="34" charset="0"/>
              </a:rPr>
              <a:t>A:</a:t>
            </a: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</a:rPr>
              <a:t>as red 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Gill Sans MT" panose="020B0502020104020203" pitchFamily="34" charset="0"/>
              </a:rPr>
              <a:t>in</a:t>
            </a:r>
            <a:r>
              <a:rPr lang="ja-JP" altLang="en-US" sz="2400" baseline="30000">
                <a:solidFill>
                  <a:srgbClr val="CC0000"/>
                </a:solidFill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 increases, all arriving blue pkts at upper queue are dropped, blue throughput </a:t>
            </a:r>
            <a:r>
              <a:rPr lang="en-US" altLang="ja-JP" sz="2400">
                <a:latin typeface="Wingdings 3" panose="05040102010807070707" pitchFamily="18" charset="2"/>
              </a:rPr>
              <a:t>g</a:t>
            </a:r>
            <a:r>
              <a:rPr lang="en-US" altLang="ja-JP" sz="2400">
                <a:latin typeface="Gill Sans MT" panose="020B0502020104020203" pitchFamily="34" charset="0"/>
              </a:rPr>
              <a:t> 0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grpSp>
        <p:nvGrpSpPr>
          <p:cNvPr id="112754" name="Group 358">
            <a:extLst>
              <a:ext uri="{FF2B5EF4-FFF2-40B4-BE49-F238E27FC236}">
                <a16:creationId xmlns:a16="http://schemas.microsoft.com/office/drawing/2014/main" id="{3AB7307D-5523-4FFE-A01F-C6055AEC69E5}"/>
              </a:ext>
            </a:extLst>
          </p:cNvPr>
          <p:cNvGrpSpPr>
            <a:grpSpLocks/>
          </p:cNvGrpSpPr>
          <p:nvPr/>
        </p:nvGrpSpPr>
        <p:grpSpPr bwMode="auto">
          <a:xfrm>
            <a:off x="7429500" y="4146550"/>
            <a:ext cx="231775" cy="441325"/>
            <a:chOff x="4140" y="429"/>
            <a:chExt cx="1425" cy="2396"/>
          </a:xfrm>
        </p:grpSpPr>
        <p:sp>
          <p:nvSpPr>
            <p:cNvPr id="112854" name="Freeform 359">
              <a:extLst>
                <a:ext uri="{FF2B5EF4-FFF2-40B4-BE49-F238E27FC236}">
                  <a16:creationId xmlns:a16="http://schemas.microsoft.com/office/drawing/2014/main" id="{B6D83017-0B4E-42FC-825B-DE9AAC43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48" name="Rectangle 360">
              <a:extLst>
                <a:ext uri="{FF2B5EF4-FFF2-40B4-BE49-F238E27FC236}">
                  <a16:creationId xmlns:a16="http://schemas.microsoft.com/office/drawing/2014/main" id="{E2674FA8-89AA-475D-A9CC-803E66B47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56" name="Freeform 361">
              <a:extLst>
                <a:ext uri="{FF2B5EF4-FFF2-40B4-BE49-F238E27FC236}">
                  <a16:creationId xmlns:a16="http://schemas.microsoft.com/office/drawing/2014/main" id="{E5C3E456-518D-450F-A6C5-A463692BB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7" name="Freeform 362">
              <a:extLst>
                <a:ext uri="{FF2B5EF4-FFF2-40B4-BE49-F238E27FC236}">
                  <a16:creationId xmlns:a16="http://schemas.microsoft.com/office/drawing/2014/main" id="{5EA117CC-A79D-49E7-A675-B7B15AF3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51" name="Rectangle 363">
              <a:extLst>
                <a:ext uri="{FF2B5EF4-FFF2-40B4-BE49-F238E27FC236}">
                  <a16:creationId xmlns:a16="http://schemas.microsoft.com/office/drawing/2014/main" id="{248FB45D-EF76-45B4-9EE3-4C567C710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59" name="Group 364">
              <a:extLst>
                <a:ext uri="{FF2B5EF4-FFF2-40B4-BE49-F238E27FC236}">
                  <a16:creationId xmlns:a16="http://schemas.microsoft.com/office/drawing/2014/main" id="{D6E5C293-2709-4B70-BB70-B4DBB02B4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77" name="AutoShape 365">
                <a:extLst>
                  <a:ext uri="{FF2B5EF4-FFF2-40B4-BE49-F238E27FC236}">
                    <a16:creationId xmlns:a16="http://schemas.microsoft.com/office/drawing/2014/main" id="{C3B42115-F9A1-4403-815B-195959A27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8" name="AutoShape 366">
                <a:extLst>
                  <a:ext uri="{FF2B5EF4-FFF2-40B4-BE49-F238E27FC236}">
                    <a16:creationId xmlns:a16="http://schemas.microsoft.com/office/drawing/2014/main" id="{077B6421-D5EE-454B-9D0F-45F53456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53" name="Rectangle 367">
              <a:extLst>
                <a:ext uri="{FF2B5EF4-FFF2-40B4-BE49-F238E27FC236}">
                  <a16:creationId xmlns:a16="http://schemas.microsoft.com/office/drawing/2014/main" id="{1AF52CD0-4409-4BE7-93E3-97B4D6CBE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61" name="Group 368">
              <a:extLst>
                <a:ext uri="{FF2B5EF4-FFF2-40B4-BE49-F238E27FC236}">
                  <a16:creationId xmlns:a16="http://schemas.microsoft.com/office/drawing/2014/main" id="{8D5ACECD-727F-474B-A971-F816D64C0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75" name="AutoShape 369">
                <a:extLst>
                  <a:ext uri="{FF2B5EF4-FFF2-40B4-BE49-F238E27FC236}">
                    <a16:creationId xmlns:a16="http://schemas.microsoft.com/office/drawing/2014/main" id="{78F1DFDD-2FE0-4804-9148-A5F1871D3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6" name="AutoShape 370">
                <a:extLst>
                  <a:ext uri="{FF2B5EF4-FFF2-40B4-BE49-F238E27FC236}">
                    <a16:creationId xmlns:a16="http://schemas.microsoft.com/office/drawing/2014/main" id="{E394BB1C-962A-484E-9111-79C44E49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55" name="Rectangle 371">
              <a:extLst>
                <a:ext uri="{FF2B5EF4-FFF2-40B4-BE49-F238E27FC236}">
                  <a16:creationId xmlns:a16="http://schemas.microsoft.com/office/drawing/2014/main" id="{00BBE925-94FF-40C6-A502-707612CCA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56" name="Rectangle 372">
              <a:extLst>
                <a:ext uri="{FF2B5EF4-FFF2-40B4-BE49-F238E27FC236}">
                  <a16:creationId xmlns:a16="http://schemas.microsoft.com/office/drawing/2014/main" id="{A84C1028-0391-4DE2-B6CC-F0B1443C3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64" name="Group 373">
              <a:extLst>
                <a:ext uri="{FF2B5EF4-FFF2-40B4-BE49-F238E27FC236}">
                  <a16:creationId xmlns:a16="http://schemas.microsoft.com/office/drawing/2014/main" id="{0EB0AA12-7A9F-4E85-8DAA-9827A4BD5F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73" name="AutoShape 374">
                <a:extLst>
                  <a:ext uri="{FF2B5EF4-FFF2-40B4-BE49-F238E27FC236}">
                    <a16:creationId xmlns:a16="http://schemas.microsoft.com/office/drawing/2014/main" id="{89E65B16-6F8E-4B6E-852F-01C105021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4" name="AutoShape 375">
                <a:extLst>
                  <a:ext uri="{FF2B5EF4-FFF2-40B4-BE49-F238E27FC236}">
                    <a16:creationId xmlns:a16="http://schemas.microsoft.com/office/drawing/2014/main" id="{42CD3405-EC7B-475A-9EC6-A2AD86DE2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865" name="Freeform 376">
              <a:extLst>
                <a:ext uri="{FF2B5EF4-FFF2-40B4-BE49-F238E27FC236}">
                  <a16:creationId xmlns:a16="http://schemas.microsoft.com/office/drawing/2014/main" id="{1728C32B-7856-4580-9148-3DB6EB0BB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66" name="Group 377">
              <a:extLst>
                <a:ext uri="{FF2B5EF4-FFF2-40B4-BE49-F238E27FC236}">
                  <a16:creationId xmlns:a16="http://schemas.microsoft.com/office/drawing/2014/main" id="{31AF0878-C840-4642-9C79-E255240A2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71" name="AutoShape 378">
                <a:extLst>
                  <a:ext uri="{FF2B5EF4-FFF2-40B4-BE49-F238E27FC236}">
                    <a16:creationId xmlns:a16="http://schemas.microsoft.com/office/drawing/2014/main" id="{B1E25A50-4E80-490E-B253-7FACEE14E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2" name="AutoShape 379">
                <a:extLst>
                  <a:ext uri="{FF2B5EF4-FFF2-40B4-BE49-F238E27FC236}">
                    <a16:creationId xmlns:a16="http://schemas.microsoft.com/office/drawing/2014/main" id="{D290F1E4-0821-49DA-826D-6A6F9D1B8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60" name="Rectangle 380">
              <a:extLst>
                <a:ext uri="{FF2B5EF4-FFF2-40B4-BE49-F238E27FC236}">
                  <a16:creationId xmlns:a16="http://schemas.microsoft.com/office/drawing/2014/main" id="{E5265197-0D5E-438B-98A1-AAC03937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68" name="Freeform 381">
              <a:extLst>
                <a:ext uri="{FF2B5EF4-FFF2-40B4-BE49-F238E27FC236}">
                  <a16:creationId xmlns:a16="http://schemas.microsoft.com/office/drawing/2014/main" id="{B0C608C8-F541-4EC3-BE96-4B481103B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9" name="Freeform 382">
              <a:extLst>
                <a:ext uri="{FF2B5EF4-FFF2-40B4-BE49-F238E27FC236}">
                  <a16:creationId xmlns:a16="http://schemas.microsoft.com/office/drawing/2014/main" id="{582F7484-3DCB-4B33-8080-61E18B7FF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63" name="Oval 383">
              <a:extLst>
                <a:ext uri="{FF2B5EF4-FFF2-40B4-BE49-F238E27FC236}">
                  <a16:creationId xmlns:a16="http://schemas.microsoft.com/office/drawing/2014/main" id="{359EA38A-1906-4C6E-A397-CDEE104C9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71" name="Freeform 384">
              <a:extLst>
                <a:ext uri="{FF2B5EF4-FFF2-40B4-BE49-F238E27FC236}">
                  <a16:creationId xmlns:a16="http://schemas.microsoft.com/office/drawing/2014/main" id="{1ABFF787-6ABC-43F9-9315-D381934C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65" name="AutoShape 385">
              <a:extLst>
                <a:ext uri="{FF2B5EF4-FFF2-40B4-BE49-F238E27FC236}">
                  <a16:creationId xmlns:a16="http://schemas.microsoft.com/office/drawing/2014/main" id="{A8445554-9B3E-4D30-90FD-E58AD1DB2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6" name="AutoShape 386">
              <a:extLst>
                <a:ext uri="{FF2B5EF4-FFF2-40B4-BE49-F238E27FC236}">
                  <a16:creationId xmlns:a16="http://schemas.microsoft.com/office/drawing/2014/main" id="{CC48D58F-7476-4632-AF9C-8D6E4F02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7" name="Oval 387">
              <a:extLst>
                <a:ext uri="{FF2B5EF4-FFF2-40B4-BE49-F238E27FC236}">
                  <a16:creationId xmlns:a16="http://schemas.microsoft.com/office/drawing/2014/main" id="{703BB94F-2D81-428E-8FF8-739B4E90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8" name="Oval 388">
              <a:extLst>
                <a:ext uri="{FF2B5EF4-FFF2-40B4-BE49-F238E27FC236}">
                  <a16:creationId xmlns:a16="http://schemas.microsoft.com/office/drawing/2014/main" id="{FDE7B636-CA6A-468A-9504-7D86F796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69" name="Oval 389">
              <a:extLst>
                <a:ext uri="{FF2B5EF4-FFF2-40B4-BE49-F238E27FC236}">
                  <a16:creationId xmlns:a16="http://schemas.microsoft.com/office/drawing/2014/main" id="{2A81DF23-466B-4876-9332-69BC6772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70" name="Rectangle 390">
              <a:extLst>
                <a:ext uri="{FF2B5EF4-FFF2-40B4-BE49-F238E27FC236}">
                  <a16:creationId xmlns:a16="http://schemas.microsoft.com/office/drawing/2014/main" id="{0B5C23D8-1C06-41E6-9A59-60D423EFA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2755" name="Group 391">
            <a:extLst>
              <a:ext uri="{FF2B5EF4-FFF2-40B4-BE49-F238E27FC236}">
                <a16:creationId xmlns:a16="http://schemas.microsoft.com/office/drawing/2014/main" id="{13575E07-FCF2-44F6-8F7F-D0F38F703A7D}"/>
              </a:ext>
            </a:extLst>
          </p:cNvPr>
          <p:cNvGrpSpPr>
            <a:grpSpLocks/>
          </p:cNvGrpSpPr>
          <p:nvPr/>
        </p:nvGrpSpPr>
        <p:grpSpPr bwMode="auto">
          <a:xfrm>
            <a:off x="6950075" y="6003925"/>
            <a:ext cx="231775" cy="441325"/>
            <a:chOff x="4140" y="429"/>
            <a:chExt cx="1425" cy="2396"/>
          </a:xfrm>
        </p:grpSpPr>
        <p:sp>
          <p:nvSpPr>
            <p:cNvPr id="112822" name="Freeform 392">
              <a:extLst>
                <a:ext uri="{FF2B5EF4-FFF2-40B4-BE49-F238E27FC236}">
                  <a16:creationId xmlns:a16="http://schemas.microsoft.com/office/drawing/2014/main" id="{C4B91D18-D3BC-4608-8733-3F6BCC68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6" name="Rectangle 393">
              <a:extLst>
                <a:ext uri="{FF2B5EF4-FFF2-40B4-BE49-F238E27FC236}">
                  <a16:creationId xmlns:a16="http://schemas.microsoft.com/office/drawing/2014/main" id="{19D16B76-8267-4A06-B632-002F911A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24" name="Freeform 394">
              <a:extLst>
                <a:ext uri="{FF2B5EF4-FFF2-40B4-BE49-F238E27FC236}">
                  <a16:creationId xmlns:a16="http://schemas.microsoft.com/office/drawing/2014/main" id="{D1B6AA7A-0931-4E60-853F-60BB9554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5" name="Freeform 395">
              <a:extLst>
                <a:ext uri="{FF2B5EF4-FFF2-40B4-BE49-F238E27FC236}">
                  <a16:creationId xmlns:a16="http://schemas.microsoft.com/office/drawing/2014/main" id="{95661C72-FE6E-4EB3-BCBE-C86DD4191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Rectangle 396">
              <a:extLst>
                <a:ext uri="{FF2B5EF4-FFF2-40B4-BE49-F238E27FC236}">
                  <a16:creationId xmlns:a16="http://schemas.microsoft.com/office/drawing/2014/main" id="{2DA3510C-189A-4889-BC57-8EC1F346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27" name="Group 397">
              <a:extLst>
                <a:ext uri="{FF2B5EF4-FFF2-40B4-BE49-F238E27FC236}">
                  <a16:creationId xmlns:a16="http://schemas.microsoft.com/office/drawing/2014/main" id="{0EAE5D5E-4F26-4D18-A2A4-F296A61BE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45" name="AutoShape 398">
                <a:extLst>
                  <a:ext uri="{FF2B5EF4-FFF2-40B4-BE49-F238E27FC236}">
                    <a16:creationId xmlns:a16="http://schemas.microsoft.com/office/drawing/2014/main" id="{E7606BD8-90D4-4D6E-AE78-53D90BD6E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6" name="AutoShape 399">
                <a:extLst>
                  <a:ext uri="{FF2B5EF4-FFF2-40B4-BE49-F238E27FC236}">
                    <a16:creationId xmlns:a16="http://schemas.microsoft.com/office/drawing/2014/main" id="{CBFF5C4E-3E70-4B6C-91E4-36C6D9970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1" name="Rectangle 400">
              <a:extLst>
                <a:ext uri="{FF2B5EF4-FFF2-40B4-BE49-F238E27FC236}">
                  <a16:creationId xmlns:a16="http://schemas.microsoft.com/office/drawing/2014/main" id="{D7B65DF1-4555-4A07-849F-9EDE3BCFD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29" name="Group 401">
              <a:extLst>
                <a:ext uri="{FF2B5EF4-FFF2-40B4-BE49-F238E27FC236}">
                  <a16:creationId xmlns:a16="http://schemas.microsoft.com/office/drawing/2014/main" id="{6FFC64B8-90E2-4630-948F-70C6F6B08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43" name="AutoShape 402">
                <a:extLst>
                  <a:ext uri="{FF2B5EF4-FFF2-40B4-BE49-F238E27FC236}">
                    <a16:creationId xmlns:a16="http://schemas.microsoft.com/office/drawing/2014/main" id="{0EA7538C-A687-40EA-B853-91C488919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4" name="AutoShape 403">
                <a:extLst>
                  <a:ext uri="{FF2B5EF4-FFF2-40B4-BE49-F238E27FC236}">
                    <a16:creationId xmlns:a16="http://schemas.microsoft.com/office/drawing/2014/main" id="{B28CB0E7-F452-48A9-B70A-B87C0E8B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3" name="Rectangle 404">
              <a:extLst>
                <a:ext uri="{FF2B5EF4-FFF2-40B4-BE49-F238E27FC236}">
                  <a16:creationId xmlns:a16="http://schemas.microsoft.com/office/drawing/2014/main" id="{3996ECF7-9F1D-4E5F-899D-1CD84AD2F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24" name="Rectangle 405">
              <a:extLst>
                <a:ext uri="{FF2B5EF4-FFF2-40B4-BE49-F238E27FC236}">
                  <a16:creationId xmlns:a16="http://schemas.microsoft.com/office/drawing/2014/main" id="{107C4281-839B-4D86-AD5C-C97BD21F0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32" name="Group 406">
              <a:extLst>
                <a:ext uri="{FF2B5EF4-FFF2-40B4-BE49-F238E27FC236}">
                  <a16:creationId xmlns:a16="http://schemas.microsoft.com/office/drawing/2014/main" id="{C3248C95-40E4-468E-B6D5-64672E376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41" name="AutoShape 407">
                <a:extLst>
                  <a:ext uri="{FF2B5EF4-FFF2-40B4-BE49-F238E27FC236}">
                    <a16:creationId xmlns:a16="http://schemas.microsoft.com/office/drawing/2014/main" id="{447E56D0-CD4E-4A75-A134-094E7CC83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2" name="AutoShape 408">
                <a:extLst>
                  <a:ext uri="{FF2B5EF4-FFF2-40B4-BE49-F238E27FC236}">
                    <a16:creationId xmlns:a16="http://schemas.microsoft.com/office/drawing/2014/main" id="{27CB6A3E-04AF-4836-815A-6BB399CC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833" name="Freeform 409">
              <a:extLst>
                <a:ext uri="{FF2B5EF4-FFF2-40B4-BE49-F238E27FC236}">
                  <a16:creationId xmlns:a16="http://schemas.microsoft.com/office/drawing/2014/main" id="{760068F2-0736-4585-8B72-BD92E1F7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34" name="Group 410">
              <a:extLst>
                <a:ext uri="{FF2B5EF4-FFF2-40B4-BE49-F238E27FC236}">
                  <a16:creationId xmlns:a16="http://schemas.microsoft.com/office/drawing/2014/main" id="{32D940B9-3456-4910-A8D5-6CDC99605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39" name="AutoShape 411">
                <a:extLst>
                  <a:ext uri="{FF2B5EF4-FFF2-40B4-BE49-F238E27FC236}">
                    <a16:creationId xmlns:a16="http://schemas.microsoft.com/office/drawing/2014/main" id="{D41F8EA5-E296-4417-9C18-B70782C02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0" name="AutoShape 412">
                <a:extLst>
                  <a:ext uri="{FF2B5EF4-FFF2-40B4-BE49-F238E27FC236}">
                    <a16:creationId xmlns:a16="http://schemas.microsoft.com/office/drawing/2014/main" id="{BFD8F5BD-B1FB-4D97-B19D-7EA706071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8" name="Rectangle 413">
              <a:extLst>
                <a:ext uri="{FF2B5EF4-FFF2-40B4-BE49-F238E27FC236}">
                  <a16:creationId xmlns:a16="http://schemas.microsoft.com/office/drawing/2014/main" id="{2B27BF1F-83CB-420C-A9DF-F02B799D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36" name="Freeform 414">
              <a:extLst>
                <a:ext uri="{FF2B5EF4-FFF2-40B4-BE49-F238E27FC236}">
                  <a16:creationId xmlns:a16="http://schemas.microsoft.com/office/drawing/2014/main" id="{02FA81B0-63E0-4B1A-AF73-60723B443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7" name="Freeform 415">
              <a:extLst>
                <a:ext uri="{FF2B5EF4-FFF2-40B4-BE49-F238E27FC236}">
                  <a16:creationId xmlns:a16="http://schemas.microsoft.com/office/drawing/2014/main" id="{7A5B0DE6-E49F-427E-B073-75AEFAE7C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1" name="Oval 416">
              <a:extLst>
                <a:ext uri="{FF2B5EF4-FFF2-40B4-BE49-F238E27FC236}">
                  <a16:creationId xmlns:a16="http://schemas.microsoft.com/office/drawing/2014/main" id="{3805F0A7-6431-436E-A521-4DBFA7279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39" name="Freeform 417">
              <a:extLst>
                <a:ext uri="{FF2B5EF4-FFF2-40B4-BE49-F238E27FC236}">
                  <a16:creationId xmlns:a16="http://schemas.microsoft.com/office/drawing/2014/main" id="{CE190658-0608-4820-B1D4-D256F3A7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3" name="AutoShape 418">
              <a:extLst>
                <a:ext uri="{FF2B5EF4-FFF2-40B4-BE49-F238E27FC236}">
                  <a16:creationId xmlns:a16="http://schemas.microsoft.com/office/drawing/2014/main" id="{EB4F412F-3CA7-48DF-8C3E-44B3F841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4" name="AutoShape 419">
              <a:extLst>
                <a:ext uri="{FF2B5EF4-FFF2-40B4-BE49-F238E27FC236}">
                  <a16:creationId xmlns:a16="http://schemas.microsoft.com/office/drawing/2014/main" id="{534C4AE5-3F7E-4F51-BABD-525CBE82D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5" name="Oval 420">
              <a:extLst>
                <a:ext uri="{FF2B5EF4-FFF2-40B4-BE49-F238E27FC236}">
                  <a16:creationId xmlns:a16="http://schemas.microsoft.com/office/drawing/2014/main" id="{547DEB26-F059-40A9-9653-FFC367245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6" name="Oval 421">
              <a:extLst>
                <a:ext uri="{FF2B5EF4-FFF2-40B4-BE49-F238E27FC236}">
                  <a16:creationId xmlns:a16="http://schemas.microsoft.com/office/drawing/2014/main" id="{5C4B9F11-5C35-48DB-9BF0-5015FB7E1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37" name="Oval 422">
              <a:extLst>
                <a:ext uri="{FF2B5EF4-FFF2-40B4-BE49-F238E27FC236}">
                  <a16:creationId xmlns:a16="http://schemas.microsoft.com/office/drawing/2014/main" id="{E4F7DF76-1C95-457C-A1A1-39DB59EE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8" name="Rectangle 423">
              <a:extLst>
                <a:ext uri="{FF2B5EF4-FFF2-40B4-BE49-F238E27FC236}">
                  <a16:creationId xmlns:a16="http://schemas.microsoft.com/office/drawing/2014/main" id="{5FAE8405-9768-4A99-97D7-58541C88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2756" name="Group 424">
            <a:extLst>
              <a:ext uri="{FF2B5EF4-FFF2-40B4-BE49-F238E27FC236}">
                <a16:creationId xmlns:a16="http://schemas.microsoft.com/office/drawing/2014/main" id="{045BD63C-4AAD-44F5-A511-A88BB0792203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5840413"/>
            <a:ext cx="231775" cy="441325"/>
            <a:chOff x="4140" y="429"/>
            <a:chExt cx="1425" cy="2396"/>
          </a:xfrm>
        </p:grpSpPr>
        <p:sp>
          <p:nvSpPr>
            <p:cNvPr id="112790" name="Freeform 425">
              <a:extLst>
                <a:ext uri="{FF2B5EF4-FFF2-40B4-BE49-F238E27FC236}">
                  <a16:creationId xmlns:a16="http://schemas.microsoft.com/office/drawing/2014/main" id="{8A64B6BA-6DF4-4494-9013-75EFC897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4" name="Rectangle 426">
              <a:extLst>
                <a:ext uri="{FF2B5EF4-FFF2-40B4-BE49-F238E27FC236}">
                  <a16:creationId xmlns:a16="http://schemas.microsoft.com/office/drawing/2014/main" id="{F1DA4FFD-48FA-4E16-9078-6CBD8E1D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92" name="Freeform 427">
              <a:extLst>
                <a:ext uri="{FF2B5EF4-FFF2-40B4-BE49-F238E27FC236}">
                  <a16:creationId xmlns:a16="http://schemas.microsoft.com/office/drawing/2014/main" id="{86CAB2B7-F99C-47FB-96D7-E897A1BCF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3" name="Freeform 428">
              <a:extLst>
                <a:ext uri="{FF2B5EF4-FFF2-40B4-BE49-F238E27FC236}">
                  <a16:creationId xmlns:a16="http://schemas.microsoft.com/office/drawing/2014/main" id="{C73EC9EE-598C-4812-ABFB-49F7B5AF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7" name="Rectangle 429">
              <a:extLst>
                <a:ext uri="{FF2B5EF4-FFF2-40B4-BE49-F238E27FC236}">
                  <a16:creationId xmlns:a16="http://schemas.microsoft.com/office/drawing/2014/main" id="{A30BB710-684D-4449-9B01-C5FAADFE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95" name="Group 430">
              <a:extLst>
                <a:ext uri="{FF2B5EF4-FFF2-40B4-BE49-F238E27FC236}">
                  <a16:creationId xmlns:a16="http://schemas.microsoft.com/office/drawing/2014/main" id="{6AA5E0B4-A2E1-4B4F-BF00-DE958681F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3" name="AutoShape 431">
                <a:extLst>
                  <a:ext uri="{FF2B5EF4-FFF2-40B4-BE49-F238E27FC236}">
                    <a16:creationId xmlns:a16="http://schemas.microsoft.com/office/drawing/2014/main" id="{FB31F2B8-7305-4AD7-8FD4-B2365F1DE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4" name="AutoShape 432">
                <a:extLst>
                  <a:ext uri="{FF2B5EF4-FFF2-40B4-BE49-F238E27FC236}">
                    <a16:creationId xmlns:a16="http://schemas.microsoft.com/office/drawing/2014/main" id="{EA57EAFF-9B99-43BB-B0CD-9D723554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89" name="Rectangle 433">
              <a:extLst>
                <a:ext uri="{FF2B5EF4-FFF2-40B4-BE49-F238E27FC236}">
                  <a16:creationId xmlns:a16="http://schemas.microsoft.com/office/drawing/2014/main" id="{8A7360A7-0473-4B46-96AB-06C734AB4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97" name="Group 434">
              <a:extLst>
                <a:ext uri="{FF2B5EF4-FFF2-40B4-BE49-F238E27FC236}">
                  <a16:creationId xmlns:a16="http://schemas.microsoft.com/office/drawing/2014/main" id="{8D90FF70-B6A3-46AE-B6DB-C147DD905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1" name="AutoShape 435">
                <a:extLst>
                  <a:ext uri="{FF2B5EF4-FFF2-40B4-BE49-F238E27FC236}">
                    <a16:creationId xmlns:a16="http://schemas.microsoft.com/office/drawing/2014/main" id="{F669036E-9F80-475A-BFFA-B0E29A40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2" name="AutoShape 436">
                <a:extLst>
                  <a:ext uri="{FF2B5EF4-FFF2-40B4-BE49-F238E27FC236}">
                    <a16:creationId xmlns:a16="http://schemas.microsoft.com/office/drawing/2014/main" id="{124163DC-4A84-4F2C-8148-02116E257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91" name="Rectangle 437">
              <a:extLst>
                <a:ext uri="{FF2B5EF4-FFF2-40B4-BE49-F238E27FC236}">
                  <a16:creationId xmlns:a16="http://schemas.microsoft.com/office/drawing/2014/main" id="{88FCD0BA-E597-4F25-A1C8-AF2BE476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92" name="Rectangle 438">
              <a:extLst>
                <a:ext uri="{FF2B5EF4-FFF2-40B4-BE49-F238E27FC236}">
                  <a16:creationId xmlns:a16="http://schemas.microsoft.com/office/drawing/2014/main" id="{463BB8E2-C635-4D2B-B730-5B3B84FC4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00" name="Group 439">
              <a:extLst>
                <a:ext uri="{FF2B5EF4-FFF2-40B4-BE49-F238E27FC236}">
                  <a16:creationId xmlns:a16="http://schemas.microsoft.com/office/drawing/2014/main" id="{340FADDA-437C-49E6-BCF9-A35ED3DC9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9" name="AutoShape 440">
                <a:extLst>
                  <a:ext uri="{FF2B5EF4-FFF2-40B4-BE49-F238E27FC236}">
                    <a16:creationId xmlns:a16="http://schemas.microsoft.com/office/drawing/2014/main" id="{9D405B10-0D63-4860-A8D5-F81E57C4E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0" name="AutoShape 441">
                <a:extLst>
                  <a:ext uri="{FF2B5EF4-FFF2-40B4-BE49-F238E27FC236}">
                    <a16:creationId xmlns:a16="http://schemas.microsoft.com/office/drawing/2014/main" id="{66C92907-411D-42F0-968F-1D018E69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801" name="Freeform 442">
              <a:extLst>
                <a:ext uri="{FF2B5EF4-FFF2-40B4-BE49-F238E27FC236}">
                  <a16:creationId xmlns:a16="http://schemas.microsoft.com/office/drawing/2014/main" id="{084EBD59-B9DF-43E3-8472-2CF003FFD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02" name="Group 443">
              <a:extLst>
                <a:ext uri="{FF2B5EF4-FFF2-40B4-BE49-F238E27FC236}">
                  <a16:creationId xmlns:a16="http://schemas.microsoft.com/office/drawing/2014/main" id="{514DCFF6-AE95-4A66-BF4B-358E9DF13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7" name="AutoShape 444">
                <a:extLst>
                  <a:ext uri="{FF2B5EF4-FFF2-40B4-BE49-F238E27FC236}">
                    <a16:creationId xmlns:a16="http://schemas.microsoft.com/office/drawing/2014/main" id="{4B9E1BC4-B9E3-4101-B03A-BC2E68F41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08" name="AutoShape 445">
                <a:extLst>
                  <a:ext uri="{FF2B5EF4-FFF2-40B4-BE49-F238E27FC236}">
                    <a16:creationId xmlns:a16="http://schemas.microsoft.com/office/drawing/2014/main" id="{4772946B-00AE-4FFE-A911-D6138399B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96" name="Rectangle 446">
              <a:extLst>
                <a:ext uri="{FF2B5EF4-FFF2-40B4-BE49-F238E27FC236}">
                  <a16:creationId xmlns:a16="http://schemas.microsoft.com/office/drawing/2014/main" id="{54FF681B-F5A0-468A-ABB4-3658CA19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04" name="Freeform 447">
              <a:extLst>
                <a:ext uri="{FF2B5EF4-FFF2-40B4-BE49-F238E27FC236}">
                  <a16:creationId xmlns:a16="http://schemas.microsoft.com/office/drawing/2014/main" id="{760A28BD-699F-4B0A-9CE4-AD22B489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5" name="Freeform 448">
              <a:extLst>
                <a:ext uri="{FF2B5EF4-FFF2-40B4-BE49-F238E27FC236}">
                  <a16:creationId xmlns:a16="http://schemas.microsoft.com/office/drawing/2014/main" id="{CD72BA4D-19ED-40E7-9FBB-6D93FECE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9" name="Oval 449">
              <a:extLst>
                <a:ext uri="{FF2B5EF4-FFF2-40B4-BE49-F238E27FC236}">
                  <a16:creationId xmlns:a16="http://schemas.microsoft.com/office/drawing/2014/main" id="{3DFE0A1A-940A-4EBF-AA14-930C8EDD7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07" name="Freeform 450">
              <a:extLst>
                <a:ext uri="{FF2B5EF4-FFF2-40B4-BE49-F238E27FC236}">
                  <a16:creationId xmlns:a16="http://schemas.microsoft.com/office/drawing/2014/main" id="{01E49C64-498F-44F8-BE9D-2413E1C6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1" name="AutoShape 451">
              <a:extLst>
                <a:ext uri="{FF2B5EF4-FFF2-40B4-BE49-F238E27FC236}">
                  <a16:creationId xmlns:a16="http://schemas.microsoft.com/office/drawing/2014/main" id="{57AFB753-C81D-4CE3-9BBE-741210493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2" name="AutoShape 452">
              <a:extLst>
                <a:ext uri="{FF2B5EF4-FFF2-40B4-BE49-F238E27FC236}">
                  <a16:creationId xmlns:a16="http://schemas.microsoft.com/office/drawing/2014/main" id="{7E1A4D18-B489-4914-87F1-B182C2BF9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3" name="Oval 453">
              <a:extLst>
                <a:ext uri="{FF2B5EF4-FFF2-40B4-BE49-F238E27FC236}">
                  <a16:creationId xmlns:a16="http://schemas.microsoft.com/office/drawing/2014/main" id="{705F1D18-36FC-437A-ABFD-E5ACD046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4" name="Oval 454">
              <a:extLst>
                <a:ext uri="{FF2B5EF4-FFF2-40B4-BE49-F238E27FC236}">
                  <a16:creationId xmlns:a16="http://schemas.microsoft.com/office/drawing/2014/main" id="{82DCC088-F2F7-4A31-A5C5-E398923A6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05" name="Oval 455">
              <a:extLst>
                <a:ext uri="{FF2B5EF4-FFF2-40B4-BE49-F238E27FC236}">
                  <a16:creationId xmlns:a16="http://schemas.microsoft.com/office/drawing/2014/main" id="{14806E2E-1751-4966-BC02-B6FBA730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6" name="Rectangle 456">
              <a:extLst>
                <a:ext uri="{FF2B5EF4-FFF2-40B4-BE49-F238E27FC236}">
                  <a16:creationId xmlns:a16="http://schemas.microsoft.com/office/drawing/2014/main" id="{DCB1E519-ADC6-4343-95A7-3D6D9671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2757" name="Group 457">
            <a:extLst>
              <a:ext uri="{FF2B5EF4-FFF2-40B4-BE49-F238E27FC236}">
                <a16:creationId xmlns:a16="http://schemas.microsoft.com/office/drawing/2014/main" id="{7B5448B6-98B2-4648-9CD0-913FF71F5AE4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835400"/>
            <a:ext cx="231775" cy="441325"/>
            <a:chOff x="4140" y="429"/>
            <a:chExt cx="1425" cy="2396"/>
          </a:xfrm>
        </p:grpSpPr>
        <p:sp>
          <p:nvSpPr>
            <p:cNvPr id="112758" name="Freeform 458">
              <a:extLst>
                <a:ext uri="{FF2B5EF4-FFF2-40B4-BE49-F238E27FC236}">
                  <a16:creationId xmlns:a16="http://schemas.microsoft.com/office/drawing/2014/main" id="{1B6316C8-BFCA-4B07-B2F4-10E9EFB1A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2" name="Rectangle 459">
              <a:extLst>
                <a:ext uri="{FF2B5EF4-FFF2-40B4-BE49-F238E27FC236}">
                  <a16:creationId xmlns:a16="http://schemas.microsoft.com/office/drawing/2014/main" id="{EE76E976-B036-4FD2-8623-42073F92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60" name="Freeform 460">
              <a:extLst>
                <a:ext uri="{FF2B5EF4-FFF2-40B4-BE49-F238E27FC236}">
                  <a16:creationId xmlns:a16="http://schemas.microsoft.com/office/drawing/2014/main" id="{AA0B6D08-91DC-4188-8102-C299791E3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1" name="Freeform 461">
              <a:extLst>
                <a:ext uri="{FF2B5EF4-FFF2-40B4-BE49-F238E27FC236}">
                  <a16:creationId xmlns:a16="http://schemas.microsoft.com/office/drawing/2014/main" id="{DA2F2CB2-7AAE-44FD-A958-5D7B822EA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5" name="Rectangle 462">
              <a:extLst>
                <a:ext uri="{FF2B5EF4-FFF2-40B4-BE49-F238E27FC236}">
                  <a16:creationId xmlns:a16="http://schemas.microsoft.com/office/drawing/2014/main" id="{0D2E4386-D0B4-43D4-BE52-B1D7FABA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63" name="Group 463">
              <a:extLst>
                <a:ext uri="{FF2B5EF4-FFF2-40B4-BE49-F238E27FC236}">
                  <a16:creationId xmlns:a16="http://schemas.microsoft.com/office/drawing/2014/main" id="{54DAFF60-ED8E-4DB1-AF3C-0845B05A9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381" name="AutoShape 464">
                <a:extLst>
                  <a:ext uri="{FF2B5EF4-FFF2-40B4-BE49-F238E27FC236}">
                    <a16:creationId xmlns:a16="http://schemas.microsoft.com/office/drawing/2014/main" id="{75CFB28B-6D7E-4AB2-AA49-DA728C7F1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82" name="AutoShape 465">
                <a:extLst>
                  <a:ext uri="{FF2B5EF4-FFF2-40B4-BE49-F238E27FC236}">
                    <a16:creationId xmlns:a16="http://schemas.microsoft.com/office/drawing/2014/main" id="{1B8789DF-536F-4C4E-9E4D-51F92E1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57" name="Rectangle 466">
              <a:extLst>
                <a:ext uri="{FF2B5EF4-FFF2-40B4-BE49-F238E27FC236}">
                  <a16:creationId xmlns:a16="http://schemas.microsoft.com/office/drawing/2014/main" id="{BE245596-0CCF-4699-80F6-0A8AA7080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65" name="Group 467">
              <a:extLst>
                <a:ext uri="{FF2B5EF4-FFF2-40B4-BE49-F238E27FC236}">
                  <a16:creationId xmlns:a16="http://schemas.microsoft.com/office/drawing/2014/main" id="{E1074B21-2732-47FB-B6A7-86D741D5F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379" name="AutoShape 468">
                <a:extLst>
                  <a:ext uri="{FF2B5EF4-FFF2-40B4-BE49-F238E27FC236}">
                    <a16:creationId xmlns:a16="http://schemas.microsoft.com/office/drawing/2014/main" id="{58F9DB57-2BBD-47B0-B249-9D45E1780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80" name="AutoShape 469">
                <a:extLst>
                  <a:ext uri="{FF2B5EF4-FFF2-40B4-BE49-F238E27FC236}">
                    <a16:creationId xmlns:a16="http://schemas.microsoft.com/office/drawing/2014/main" id="{223B7632-3FBF-42B7-941E-349583FCA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59" name="Rectangle 470">
              <a:extLst>
                <a:ext uri="{FF2B5EF4-FFF2-40B4-BE49-F238E27FC236}">
                  <a16:creationId xmlns:a16="http://schemas.microsoft.com/office/drawing/2014/main" id="{6D95C539-95B2-4067-9D85-E754357B5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60" name="Rectangle 471">
              <a:extLst>
                <a:ext uri="{FF2B5EF4-FFF2-40B4-BE49-F238E27FC236}">
                  <a16:creationId xmlns:a16="http://schemas.microsoft.com/office/drawing/2014/main" id="{433779FA-63E8-47A3-897B-D9F214BC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68" name="Group 472">
              <a:extLst>
                <a:ext uri="{FF2B5EF4-FFF2-40B4-BE49-F238E27FC236}">
                  <a16:creationId xmlns:a16="http://schemas.microsoft.com/office/drawing/2014/main" id="{35D1D9D0-1071-40F4-929B-3D6A9BDC2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377" name="AutoShape 473">
                <a:extLst>
                  <a:ext uri="{FF2B5EF4-FFF2-40B4-BE49-F238E27FC236}">
                    <a16:creationId xmlns:a16="http://schemas.microsoft.com/office/drawing/2014/main" id="{4BC3B459-853F-40D5-A2FA-E45828EF5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78" name="AutoShape 474">
                <a:extLst>
                  <a:ext uri="{FF2B5EF4-FFF2-40B4-BE49-F238E27FC236}">
                    <a16:creationId xmlns:a16="http://schemas.microsoft.com/office/drawing/2014/main" id="{6EE6A1BE-4035-48B5-900F-06A7A4155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769" name="Freeform 475">
              <a:extLst>
                <a:ext uri="{FF2B5EF4-FFF2-40B4-BE49-F238E27FC236}">
                  <a16:creationId xmlns:a16="http://schemas.microsoft.com/office/drawing/2014/main" id="{1D1C083A-236A-4188-88F9-C5E2048C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70" name="Group 476">
              <a:extLst>
                <a:ext uri="{FF2B5EF4-FFF2-40B4-BE49-F238E27FC236}">
                  <a16:creationId xmlns:a16="http://schemas.microsoft.com/office/drawing/2014/main" id="{F0AD5F47-C856-4801-81BB-73304501E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375" name="AutoShape 477">
                <a:extLst>
                  <a:ext uri="{FF2B5EF4-FFF2-40B4-BE49-F238E27FC236}">
                    <a16:creationId xmlns:a16="http://schemas.microsoft.com/office/drawing/2014/main" id="{CC2D5BA6-EF72-4D78-B21E-3DA874E2B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76" name="AutoShape 478">
                <a:extLst>
                  <a:ext uri="{FF2B5EF4-FFF2-40B4-BE49-F238E27FC236}">
                    <a16:creationId xmlns:a16="http://schemas.microsoft.com/office/drawing/2014/main" id="{99F9A4B1-7528-41AC-970D-7605CEC23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64" name="Rectangle 479">
              <a:extLst>
                <a:ext uri="{FF2B5EF4-FFF2-40B4-BE49-F238E27FC236}">
                  <a16:creationId xmlns:a16="http://schemas.microsoft.com/office/drawing/2014/main" id="{6BE08D31-E620-4EFB-9A39-D79F9488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72" name="Freeform 480">
              <a:extLst>
                <a:ext uri="{FF2B5EF4-FFF2-40B4-BE49-F238E27FC236}">
                  <a16:creationId xmlns:a16="http://schemas.microsoft.com/office/drawing/2014/main" id="{006AC46A-F700-4C62-9AFD-8C0DDB176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3" name="Freeform 481">
              <a:extLst>
                <a:ext uri="{FF2B5EF4-FFF2-40B4-BE49-F238E27FC236}">
                  <a16:creationId xmlns:a16="http://schemas.microsoft.com/office/drawing/2014/main" id="{DD34B849-482A-4AFF-87A6-CA3FC84F4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Oval 482">
              <a:extLst>
                <a:ext uri="{FF2B5EF4-FFF2-40B4-BE49-F238E27FC236}">
                  <a16:creationId xmlns:a16="http://schemas.microsoft.com/office/drawing/2014/main" id="{68EFB371-F9A2-4CFD-B13F-468334FE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75" name="Freeform 483">
              <a:extLst>
                <a:ext uri="{FF2B5EF4-FFF2-40B4-BE49-F238E27FC236}">
                  <a16:creationId xmlns:a16="http://schemas.microsoft.com/office/drawing/2014/main" id="{C45E7B7E-87A4-498D-83AA-89D84F71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9" name="AutoShape 484">
              <a:extLst>
                <a:ext uri="{FF2B5EF4-FFF2-40B4-BE49-F238E27FC236}">
                  <a16:creationId xmlns:a16="http://schemas.microsoft.com/office/drawing/2014/main" id="{59F46BDB-8C81-4464-B300-29009FA3F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0" name="AutoShape 485">
              <a:extLst>
                <a:ext uri="{FF2B5EF4-FFF2-40B4-BE49-F238E27FC236}">
                  <a16:creationId xmlns:a16="http://schemas.microsoft.com/office/drawing/2014/main" id="{0236E6C3-7C45-4127-96B6-C26F0794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1" name="Oval 486">
              <a:extLst>
                <a:ext uri="{FF2B5EF4-FFF2-40B4-BE49-F238E27FC236}">
                  <a16:creationId xmlns:a16="http://schemas.microsoft.com/office/drawing/2014/main" id="{C1A8D29D-B270-45FF-B28D-0C651064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2" name="Oval 487">
              <a:extLst>
                <a:ext uri="{FF2B5EF4-FFF2-40B4-BE49-F238E27FC236}">
                  <a16:creationId xmlns:a16="http://schemas.microsoft.com/office/drawing/2014/main" id="{7E60805E-FF35-45B0-859D-522B14CF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373" name="Oval 488">
              <a:extLst>
                <a:ext uri="{FF2B5EF4-FFF2-40B4-BE49-F238E27FC236}">
                  <a16:creationId xmlns:a16="http://schemas.microsoft.com/office/drawing/2014/main" id="{3AAC1E31-DFE3-4235-8E9F-B190AE59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4" name="Rectangle 489">
              <a:extLst>
                <a:ext uri="{FF2B5EF4-FFF2-40B4-BE49-F238E27FC236}">
                  <a16:creationId xmlns:a16="http://schemas.microsoft.com/office/drawing/2014/main" id="{CFAEDB39-85A3-4439-ACCC-10012EBC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5">
            <a:extLst>
              <a:ext uri="{FF2B5EF4-FFF2-40B4-BE49-F238E27FC236}">
                <a16:creationId xmlns:a16="http://schemas.microsoft.com/office/drawing/2014/main" id="{522ECC3B-F3D2-4ED5-B43F-2B0748E3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6259" name="Slide Number Placeholder 6">
            <a:extLst>
              <a:ext uri="{FF2B5EF4-FFF2-40B4-BE49-F238E27FC236}">
                <a16:creationId xmlns:a16="http://schemas.microsoft.com/office/drawing/2014/main" id="{A20CCD4D-3EEF-43EA-8444-DA09F5CC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0590825C-6B3A-460B-9C0B-45E85C0FE020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271E3E4-5734-4D92-BC4F-23B3BFA0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261" name="Rectangle 4">
            <a:extLst>
              <a:ext uri="{FF2B5EF4-FFF2-40B4-BE49-F238E27FC236}">
                <a16:creationId xmlns:a16="http://schemas.microsoft.com/office/drawing/2014/main" id="{E4C94926-8D82-41C1-A49E-8BCEE2B7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367213"/>
            <a:ext cx="7781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latin typeface="Gill Sans MT" panose="020B0502020104020203" pitchFamily="34" charset="0"/>
              </a:rPr>
              <a:t>another </a:t>
            </a:r>
            <a:r>
              <a:rPr lang="ja-JP" altLang="en-US" sz="2800">
                <a:solidFill>
                  <a:srgbClr val="FF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solidFill>
                  <a:srgbClr val="FF0000"/>
                </a:solidFill>
                <a:latin typeface="Gill Sans MT" panose="020B0502020104020203" pitchFamily="34" charset="0"/>
              </a:rPr>
              <a:t>cost</a:t>
            </a:r>
            <a:r>
              <a:rPr lang="ja-JP" altLang="en-US" sz="2800">
                <a:solidFill>
                  <a:srgbClr val="FF0000"/>
                </a:solidFill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solidFill>
                  <a:srgbClr val="FF0000"/>
                </a:solidFill>
                <a:latin typeface="Gill Sans MT" panose="020B0502020104020203" pitchFamily="34" charset="0"/>
              </a:rPr>
              <a:t> of congestion:</a:t>
            </a:r>
            <a:r>
              <a:rPr lang="en-US" altLang="ja-JP" sz="2800">
                <a:latin typeface="Gill Sans MT" panose="020B0502020104020203" pitchFamily="34" charset="0"/>
              </a:rPr>
              <a:t> 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Gill Sans MT" panose="020B0502020104020203" pitchFamily="34" charset="0"/>
              </a:rPr>
              <a:t>when packet dropped, any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upstream transmission capacity used for that packet was wasted!</a:t>
            </a:r>
            <a:endParaRPr lang="en-US" altLang="en-US" sz="2800">
              <a:latin typeface="Gill Sans MT" panose="020B0502020104020203" pitchFamily="34" charset="0"/>
            </a:endParaRPr>
          </a:p>
        </p:txBody>
      </p:sp>
      <p:sp>
        <p:nvSpPr>
          <p:cNvPr id="113669" name="Line 8">
            <a:extLst>
              <a:ext uri="{FF2B5EF4-FFF2-40B4-BE49-F238E27FC236}">
                <a16:creationId xmlns:a16="http://schemas.microsoft.com/office/drawing/2014/main" id="{31DE5C62-08B9-4E4C-A5E5-29F4C652D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0" name="Line 9">
            <a:extLst>
              <a:ext uri="{FF2B5EF4-FFF2-40B4-BE49-F238E27FC236}">
                <a16:creationId xmlns:a16="http://schemas.microsoft.com/office/drawing/2014/main" id="{1C8B30B2-E50F-4C87-8263-226FC538F7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1" name="Group 51">
            <a:extLst>
              <a:ext uri="{FF2B5EF4-FFF2-40B4-BE49-F238E27FC236}">
                <a16:creationId xmlns:a16="http://schemas.microsoft.com/office/drawing/2014/main" id="{FBC41FD2-68AF-424C-9976-040C96D2C48C}"/>
              </a:ext>
            </a:extLst>
          </p:cNvPr>
          <p:cNvGrpSpPr>
            <a:grpSpLocks/>
          </p:cNvGrpSpPr>
          <p:nvPr/>
        </p:nvGrpSpPr>
        <p:grpSpPr bwMode="auto">
          <a:xfrm>
            <a:off x="5984875" y="1609725"/>
            <a:ext cx="285750" cy="473075"/>
            <a:chOff x="12762" y="10336"/>
            <a:chExt cx="1027" cy="1700"/>
          </a:xfrm>
        </p:grpSpPr>
        <p:sp>
          <p:nvSpPr>
            <p:cNvPr id="113818" name="Rectangle 52">
              <a:extLst>
                <a:ext uri="{FF2B5EF4-FFF2-40B4-BE49-F238E27FC236}">
                  <a16:creationId xmlns:a16="http://schemas.microsoft.com/office/drawing/2014/main" id="{9EB94FC4-958F-4655-BD49-91794B1A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19" name="Rectangle 53">
              <a:extLst>
                <a:ext uri="{FF2B5EF4-FFF2-40B4-BE49-F238E27FC236}">
                  <a16:creationId xmlns:a16="http://schemas.microsoft.com/office/drawing/2014/main" id="{DBA70A14-39C4-4FCE-BDF7-AE8B4670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20" name="Line 54">
              <a:extLst>
                <a:ext uri="{FF2B5EF4-FFF2-40B4-BE49-F238E27FC236}">
                  <a16:creationId xmlns:a16="http://schemas.microsoft.com/office/drawing/2014/main" id="{4EB17397-07B6-42CF-B0D9-1FA2D4DF5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1" name="Line 55">
              <a:extLst>
                <a:ext uri="{FF2B5EF4-FFF2-40B4-BE49-F238E27FC236}">
                  <a16:creationId xmlns:a16="http://schemas.microsoft.com/office/drawing/2014/main" id="{97259CDC-7B8A-46DD-8B26-AF1D1934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2" name="Line 56">
              <a:extLst>
                <a:ext uri="{FF2B5EF4-FFF2-40B4-BE49-F238E27FC236}">
                  <a16:creationId xmlns:a16="http://schemas.microsoft.com/office/drawing/2014/main" id="{7AF69801-FAF1-49B9-BAAB-A2C0EBD6F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3" name="Line 57">
              <a:extLst>
                <a:ext uri="{FF2B5EF4-FFF2-40B4-BE49-F238E27FC236}">
                  <a16:creationId xmlns:a16="http://schemas.microsoft.com/office/drawing/2014/main" id="{B0AB9AA4-0B33-4692-9E0D-3B7299DEE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2" name="Line 60">
            <a:extLst>
              <a:ext uri="{FF2B5EF4-FFF2-40B4-BE49-F238E27FC236}">
                <a16:creationId xmlns:a16="http://schemas.microsoft.com/office/drawing/2014/main" id="{85C170BB-41EC-42A2-8767-B3A7FF0B9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3" name="Group 102">
            <a:extLst>
              <a:ext uri="{FF2B5EF4-FFF2-40B4-BE49-F238E27FC236}">
                <a16:creationId xmlns:a16="http://schemas.microsoft.com/office/drawing/2014/main" id="{A190BA74-680B-48BF-ABD7-FD32E3B82BA8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2638425"/>
            <a:ext cx="285750" cy="473075"/>
            <a:chOff x="12762" y="10336"/>
            <a:chExt cx="1027" cy="1700"/>
          </a:xfrm>
        </p:grpSpPr>
        <p:sp>
          <p:nvSpPr>
            <p:cNvPr id="113812" name="Rectangle 103">
              <a:extLst>
                <a:ext uri="{FF2B5EF4-FFF2-40B4-BE49-F238E27FC236}">
                  <a16:creationId xmlns:a16="http://schemas.microsoft.com/office/drawing/2014/main" id="{DE32504C-5A58-4571-80F5-09CD7D13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13" name="Rectangle 104">
              <a:extLst>
                <a:ext uri="{FF2B5EF4-FFF2-40B4-BE49-F238E27FC236}">
                  <a16:creationId xmlns:a16="http://schemas.microsoft.com/office/drawing/2014/main" id="{DAF36B7F-D588-451A-BCDB-B2981EBF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14" name="Line 105">
              <a:extLst>
                <a:ext uri="{FF2B5EF4-FFF2-40B4-BE49-F238E27FC236}">
                  <a16:creationId xmlns:a16="http://schemas.microsoft.com/office/drawing/2014/main" id="{66FC2B50-7DE3-4CDF-9610-B853B683D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5" name="Line 106">
              <a:extLst>
                <a:ext uri="{FF2B5EF4-FFF2-40B4-BE49-F238E27FC236}">
                  <a16:creationId xmlns:a16="http://schemas.microsoft.com/office/drawing/2014/main" id="{E90BF518-FCAA-4913-A8C5-6772EC9DD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6" name="Line 107">
              <a:extLst>
                <a:ext uri="{FF2B5EF4-FFF2-40B4-BE49-F238E27FC236}">
                  <a16:creationId xmlns:a16="http://schemas.microsoft.com/office/drawing/2014/main" id="{1E6196A0-48A5-433B-88C0-AB844CDC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7" name="Line 108">
              <a:extLst>
                <a:ext uri="{FF2B5EF4-FFF2-40B4-BE49-F238E27FC236}">
                  <a16:creationId xmlns:a16="http://schemas.microsoft.com/office/drawing/2014/main" id="{3F2C9433-7C9C-4A56-8ADD-4903D35CC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4" name="Line 110">
            <a:extLst>
              <a:ext uri="{FF2B5EF4-FFF2-40B4-BE49-F238E27FC236}">
                <a16:creationId xmlns:a16="http://schemas.microsoft.com/office/drawing/2014/main" id="{492F3323-1C10-4955-A8A4-8AA2DEE8B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5" name="Line 111">
            <a:extLst>
              <a:ext uri="{FF2B5EF4-FFF2-40B4-BE49-F238E27FC236}">
                <a16:creationId xmlns:a16="http://schemas.microsoft.com/office/drawing/2014/main" id="{817BE8B3-4DAC-45B7-859F-2AFF2E578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Line 112">
            <a:extLst>
              <a:ext uri="{FF2B5EF4-FFF2-40B4-BE49-F238E27FC236}">
                <a16:creationId xmlns:a16="http://schemas.microsoft.com/office/drawing/2014/main" id="{900A6E53-DE0C-4542-900B-B5E7E622D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7" name="Line 113">
            <a:extLst>
              <a:ext uri="{FF2B5EF4-FFF2-40B4-BE49-F238E27FC236}">
                <a16:creationId xmlns:a16="http://schemas.microsoft.com/office/drawing/2014/main" id="{A45B2820-3E21-40AA-B720-C97C61DBA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8" name="Group 154">
            <a:extLst>
              <a:ext uri="{FF2B5EF4-FFF2-40B4-BE49-F238E27FC236}">
                <a16:creationId xmlns:a16="http://schemas.microsoft.com/office/drawing/2014/main" id="{07E4D7BB-3BF3-49C0-A0B0-CA48B229E5C1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3806" name="Rectangle 155">
              <a:extLst>
                <a:ext uri="{FF2B5EF4-FFF2-40B4-BE49-F238E27FC236}">
                  <a16:creationId xmlns:a16="http://schemas.microsoft.com/office/drawing/2014/main" id="{540DB9D7-97A2-42D1-8E3B-93AAF7DD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07" name="Rectangle 156">
              <a:extLst>
                <a:ext uri="{FF2B5EF4-FFF2-40B4-BE49-F238E27FC236}">
                  <a16:creationId xmlns:a16="http://schemas.microsoft.com/office/drawing/2014/main" id="{29767066-942B-486A-82BC-FCFA05C9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08" name="Line 157">
              <a:extLst>
                <a:ext uri="{FF2B5EF4-FFF2-40B4-BE49-F238E27FC236}">
                  <a16:creationId xmlns:a16="http://schemas.microsoft.com/office/drawing/2014/main" id="{6F2091EC-25B7-42DD-B6C3-1DE75417E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9" name="Line 158">
              <a:extLst>
                <a:ext uri="{FF2B5EF4-FFF2-40B4-BE49-F238E27FC236}">
                  <a16:creationId xmlns:a16="http://schemas.microsoft.com/office/drawing/2014/main" id="{6ABF50DA-5E78-4CF1-B502-D1FA71244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0" name="Line 159">
              <a:extLst>
                <a:ext uri="{FF2B5EF4-FFF2-40B4-BE49-F238E27FC236}">
                  <a16:creationId xmlns:a16="http://schemas.microsoft.com/office/drawing/2014/main" id="{54D08855-3450-4186-BB0C-A1F1F24A8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1" name="Line 160">
              <a:extLst>
                <a:ext uri="{FF2B5EF4-FFF2-40B4-BE49-F238E27FC236}">
                  <a16:creationId xmlns:a16="http://schemas.microsoft.com/office/drawing/2014/main" id="{DFC0FC94-ED73-448C-8901-C80EC8A4F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9" name="Group 201">
            <a:extLst>
              <a:ext uri="{FF2B5EF4-FFF2-40B4-BE49-F238E27FC236}">
                <a16:creationId xmlns:a16="http://schemas.microsoft.com/office/drawing/2014/main" id="{DBAABF06-DF1F-4264-96D0-9CD166755200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3800" name="Rectangle 202">
              <a:extLst>
                <a:ext uri="{FF2B5EF4-FFF2-40B4-BE49-F238E27FC236}">
                  <a16:creationId xmlns:a16="http://schemas.microsoft.com/office/drawing/2014/main" id="{151F8497-F987-4E26-82D3-087903DB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01" name="Rectangle 203">
              <a:extLst>
                <a:ext uri="{FF2B5EF4-FFF2-40B4-BE49-F238E27FC236}">
                  <a16:creationId xmlns:a16="http://schemas.microsoft.com/office/drawing/2014/main" id="{B4823F22-9978-4522-A6CA-5A0C8C6E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802" name="Line 204">
              <a:extLst>
                <a:ext uri="{FF2B5EF4-FFF2-40B4-BE49-F238E27FC236}">
                  <a16:creationId xmlns:a16="http://schemas.microsoft.com/office/drawing/2014/main" id="{7514B138-3336-49F6-9638-48C7B435C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3" name="Line 205">
              <a:extLst>
                <a:ext uri="{FF2B5EF4-FFF2-40B4-BE49-F238E27FC236}">
                  <a16:creationId xmlns:a16="http://schemas.microsoft.com/office/drawing/2014/main" id="{1B05C7CC-3D7C-4F2D-A434-2F3CF166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4" name="Line 206">
              <a:extLst>
                <a:ext uri="{FF2B5EF4-FFF2-40B4-BE49-F238E27FC236}">
                  <a16:creationId xmlns:a16="http://schemas.microsoft.com/office/drawing/2014/main" id="{5A7F64C5-E996-477A-8359-C867FAC58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5" name="Line 207">
              <a:extLst>
                <a:ext uri="{FF2B5EF4-FFF2-40B4-BE49-F238E27FC236}">
                  <a16:creationId xmlns:a16="http://schemas.microsoft.com/office/drawing/2014/main" id="{157264D3-7552-4090-B838-0AA80F6AE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80" name="Group 212">
            <a:extLst>
              <a:ext uri="{FF2B5EF4-FFF2-40B4-BE49-F238E27FC236}">
                <a16:creationId xmlns:a16="http://schemas.microsoft.com/office/drawing/2014/main" id="{F8741BE3-DB3B-4E5B-BB9E-9E6E46C7ABA4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3778" name="Oval 213">
              <a:extLst>
                <a:ext uri="{FF2B5EF4-FFF2-40B4-BE49-F238E27FC236}">
                  <a16:creationId xmlns:a16="http://schemas.microsoft.com/office/drawing/2014/main" id="{9175CB58-B81D-4F20-94BA-D36D5DFD0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79" name="Line 214">
              <a:extLst>
                <a:ext uri="{FF2B5EF4-FFF2-40B4-BE49-F238E27FC236}">
                  <a16:creationId xmlns:a16="http://schemas.microsoft.com/office/drawing/2014/main" id="{7B0287A1-76A9-451F-BF72-8BB857213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0" name="Line 215">
              <a:extLst>
                <a:ext uri="{FF2B5EF4-FFF2-40B4-BE49-F238E27FC236}">
                  <a16:creationId xmlns:a16="http://schemas.microsoft.com/office/drawing/2014/main" id="{218E85F9-E0CE-4382-AC89-CB0B4E06F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1" name="Rectangle 216">
              <a:extLst>
                <a:ext uri="{FF2B5EF4-FFF2-40B4-BE49-F238E27FC236}">
                  <a16:creationId xmlns:a16="http://schemas.microsoft.com/office/drawing/2014/main" id="{A58B59F4-88D0-4A15-B4B9-4A1A6820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3782" name="Rectangle 217">
              <a:extLst>
                <a:ext uri="{FF2B5EF4-FFF2-40B4-BE49-F238E27FC236}">
                  <a16:creationId xmlns:a16="http://schemas.microsoft.com/office/drawing/2014/main" id="{4F08ED8A-6CF5-4BAE-AED1-CDF38AE1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3783" name="Oval 218">
              <a:extLst>
                <a:ext uri="{FF2B5EF4-FFF2-40B4-BE49-F238E27FC236}">
                  <a16:creationId xmlns:a16="http://schemas.microsoft.com/office/drawing/2014/main" id="{9D09D4FA-FAFE-4607-8480-A0AC2B02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3784" name="Group 219">
              <a:extLst>
                <a:ext uri="{FF2B5EF4-FFF2-40B4-BE49-F238E27FC236}">
                  <a16:creationId xmlns:a16="http://schemas.microsoft.com/office/drawing/2014/main" id="{6B6B2FAC-C1F1-4725-8231-248D9FD36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97" name="Line 220">
                <a:extLst>
                  <a:ext uri="{FF2B5EF4-FFF2-40B4-BE49-F238E27FC236}">
                    <a16:creationId xmlns:a16="http://schemas.microsoft.com/office/drawing/2014/main" id="{89B8DCC2-3478-4D5C-905A-4A031997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8" name="Line 221">
                <a:extLst>
                  <a:ext uri="{FF2B5EF4-FFF2-40B4-BE49-F238E27FC236}">
                    <a16:creationId xmlns:a16="http://schemas.microsoft.com/office/drawing/2014/main" id="{34992B31-412B-417C-82DF-3734B40CB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9" name="Line 222">
                <a:extLst>
                  <a:ext uri="{FF2B5EF4-FFF2-40B4-BE49-F238E27FC236}">
                    <a16:creationId xmlns:a16="http://schemas.microsoft.com/office/drawing/2014/main" id="{9276CFD6-478B-4826-B180-D0ACA742E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5" name="Group 223">
              <a:extLst>
                <a:ext uri="{FF2B5EF4-FFF2-40B4-BE49-F238E27FC236}">
                  <a16:creationId xmlns:a16="http://schemas.microsoft.com/office/drawing/2014/main" id="{912A17F9-9729-4148-80EA-C80E4E0DF74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94" name="Line 224">
                <a:extLst>
                  <a:ext uri="{FF2B5EF4-FFF2-40B4-BE49-F238E27FC236}">
                    <a16:creationId xmlns:a16="http://schemas.microsoft.com/office/drawing/2014/main" id="{906BA8EC-6B78-4EE5-8B03-1CDD0798A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5" name="Line 225">
                <a:extLst>
                  <a:ext uri="{FF2B5EF4-FFF2-40B4-BE49-F238E27FC236}">
                    <a16:creationId xmlns:a16="http://schemas.microsoft.com/office/drawing/2014/main" id="{60120A4B-B5F6-40F5-9DA0-0B349741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6" name="Line 226">
                <a:extLst>
                  <a:ext uri="{FF2B5EF4-FFF2-40B4-BE49-F238E27FC236}">
                    <a16:creationId xmlns:a16="http://schemas.microsoft.com/office/drawing/2014/main" id="{56D0AFF2-4666-43E9-9A9C-2D09BBA97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6" name="Group 227">
              <a:extLst>
                <a:ext uri="{FF2B5EF4-FFF2-40B4-BE49-F238E27FC236}">
                  <a16:creationId xmlns:a16="http://schemas.microsoft.com/office/drawing/2014/main" id="{88B730F6-EF21-4FB5-94F8-8B2C78917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7" name="Rectangle 228">
                <a:extLst>
                  <a:ext uri="{FF2B5EF4-FFF2-40B4-BE49-F238E27FC236}">
                    <a16:creationId xmlns:a16="http://schemas.microsoft.com/office/drawing/2014/main" id="{98BAC413-3F1C-4D75-83A4-E52C6F099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788" name="Line 229">
                <a:extLst>
                  <a:ext uri="{FF2B5EF4-FFF2-40B4-BE49-F238E27FC236}">
                    <a16:creationId xmlns:a16="http://schemas.microsoft.com/office/drawing/2014/main" id="{4B413A13-3358-4C5F-8849-7CDF15474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9" name="Line 230">
                <a:extLst>
                  <a:ext uri="{FF2B5EF4-FFF2-40B4-BE49-F238E27FC236}">
                    <a16:creationId xmlns:a16="http://schemas.microsoft.com/office/drawing/2014/main" id="{480C69E0-0B71-4CB5-9202-C009989E7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0" name="Line 231">
                <a:extLst>
                  <a:ext uri="{FF2B5EF4-FFF2-40B4-BE49-F238E27FC236}">
                    <a16:creationId xmlns:a16="http://schemas.microsoft.com/office/drawing/2014/main" id="{820DD63D-BAA3-40A2-B954-F1D4CF636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1" name="Line 232">
                <a:extLst>
                  <a:ext uri="{FF2B5EF4-FFF2-40B4-BE49-F238E27FC236}">
                    <a16:creationId xmlns:a16="http://schemas.microsoft.com/office/drawing/2014/main" id="{94991726-3384-4E15-9E20-A43CF39C4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2" name="Line 233">
                <a:extLst>
                  <a:ext uri="{FF2B5EF4-FFF2-40B4-BE49-F238E27FC236}">
                    <a16:creationId xmlns:a16="http://schemas.microsoft.com/office/drawing/2014/main" id="{1F3FE465-E9F0-45CF-AB84-2E3706F8F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3" name="Line 234">
                <a:extLst>
                  <a:ext uri="{FF2B5EF4-FFF2-40B4-BE49-F238E27FC236}">
                    <a16:creationId xmlns:a16="http://schemas.microsoft.com/office/drawing/2014/main" id="{2158DBCC-E79E-440E-A5DA-6F9CDD17E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681" name="Line 235">
            <a:extLst>
              <a:ext uri="{FF2B5EF4-FFF2-40B4-BE49-F238E27FC236}">
                <a16:creationId xmlns:a16="http://schemas.microsoft.com/office/drawing/2014/main" id="{BA3BC363-B3F1-4B2C-B277-296E57794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82" name="Group 236">
            <a:extLst>
              <a:ext uri="{FF2B5EF4-FFF2-40B4-BE49-F238E27FC236}">
                <a16:creationId xmlns:a16="http://schemas.microsoft.com/office/drawing/2014/main" id="{B2B4CB45-BB3C-433A-9B93-EA7E36DDB6D2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3776" name="Oval 237">
              <a:extLst>
                <a:ext uri="{FF2B5EF4-FFF2-40B4-BE49-F238E27FC236}">
                  <a16:creationId xmlns:a16="http://schemas.microsoft.com/office/drawing/2014/main" id="{4422E368-5AA7-4E6F-8550-89665D12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77" name="Oval 238">
              <a:extLst>
                <a:ext uri="{FF2B5EF4-FFF2-40B4-BE49-F238E27FC236}">
                  <a16:creationId xmlns:a16="http://schemas.microsoft.com/office/drawing/2014/main" id="{9EA65F10-7F9F-48C6-ACE1-C269A64E1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3683" name="Oval 241">
            <a:extLst>
              <a:ext uri="{FF2B5EF4-FFF2-40B4-BE49-F238E27FC236}">
                <a16:creationId xmlns:a16="http://schemas.microsoft.com/office/drawing/2014/main" id="{01595B1D-DF11-4F9D-8D33-37BA291F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3684" name="Line 242">
            <a:extLst>
              <a:ext uri="{FF2B5EF4-FFF2-40B4-BE49-F238E27FC236}">
                <a16:creationId xmlns:a16="http://schemas.microsoft.com/office/drawing/2014/main" id="{172A1AC9-B6D0-4BB2-92E3-C77563AA7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Line 243">
            <a:extLst>
              <a:ext uri="{FF2B5EF4-FFF2-40B4-BE49-F238E27FC236}">
                <a16:creationId xmlns:a16="http://schemas.microsoft.com/office/drawing/2014/main" id="{13190222-1996-49BC-80C9-60CFE14B6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Rectangle 244">
            <a:extLst>
              <a:ext uri="{FF2B5EF4-FFF2-40B4-BE49-F238E27FC236}">
                <a16:creationId xmlns:a16="http://schemas.microsoft.com/office/drawing/2014/main" id="{5BAA04CF-EABB-4A53-BFE4-D207765A9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87" name="Rectangle 245">
            <a:extLst>
              <a:ext uri="{FF2B5EF4-FFF2-40B4-BE49-F238E27FC236}">
                <a16:creationId xmlns:a16="http://schemas.microsoft.com/office/drawing/2014/main" id="{71110628-E2FA-4BC6-9959-FB1370DE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88" name="Oval 246">
            <a:extLst>
              <a:ext uri="{FF2B5EF4-FFF2-40B4-BE49-F238E27FC236}">
                <a16:creationId xmlns:a16="http://schemas.microsoft.com/office/drawing/2014/main" id="{49712018-0FF6-4A48-934A-AF82294D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3689" name="Group 247">
            <a:extLst>
              <a:ext uri="{FF2B5EF4-FFF2-40B4-BE49-F238E27FC236}">
                <a16:creationId xmlns:a16="http://schemas.microsoft.com/office/drawing/2014/main" id="{CD5A6AAE-56C6-4E62-9F25-0A4517BBE9D0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3773" name="Line 248">
              <a:extLst>
                <a:ext uri="{FF2B5EF4-FFF2-40B4-BE49-F238E27FC236}">
                  <a16:creationId xmlns:a16="http://schemas.microsoft.com/office/drawing/2014/main" id="{6286CB58-DBD1-4129-A831-AB6AB97C9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4" name="Line 249">
              <a:extLst>
                <a:ext uri="{FF2B5EF4-FFF2-40B4-BE49-F238E27FC236}">
                  <a16:creationId xmlns:a16="http://schemas.microsoft.com/office/drawing/2014/main" id="{1F2341E5-F68F-470C-8F7F-A7B80D324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5" name="Line 250">
              <a:extLst>
                <a:ext uri="{FF2B5EF4-FFF2-40B4-BE49-F238E27FC236}">
                  <a16:creationId xmlns:a16="http://schemas.microsoft.com/office/drawing/2014/main" id="{305968A1-C190-4EF5-B083-7BF0BC2B4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0" name="Group 251">
            <a:extLst>
              <a:ext uri="{FF2B5EF4-FFF2-40B4-BE49-F238E27FC236}">
                <a16:creationId xmlns:a16="http://schemas.microsoft.com/office/drawing/2014/main" id="{F9D42654-68AF-4B9B-96DA-E19EDF63432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3770" name="Line 252">
              <a:extLst>
                <a:ext uri="{FF2B5EF4-FFF2-40B4-BE49-F238E27FC236}">
                  <a16:creationId xmlns:a16="http://schemas.microsoft.com/office/drawing/2014/main" id="{2E4AA5EF-4F94-45A2-97D1-FFB007E5A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1" name="Line 253">
              <a:extLst>
                <a:ext uri="{FF2B5EF4-FFF2-40B4-BE49-F238E27FC236}">
                  <a16:creationId xmlns:a16="http://schemas.microsoft.com/office/drawing/2014/main" id="{43930170-20EA-4B2F-82A2-580F902D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2" name="Line 254">
              <a:extLst>
                <a:ext uri="{FF2B5EF4-FFF2-40B4-BE49-F238E27FC236}">
                  <a16:creationId xmlns:a16="http://schemas.microsoft.com/office/drawing/2014/main" id="{040D63FC-33F0-4499-B45B-C8E8B4F70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1" name="Group 255">
            <a:extLst>
              <a:ext uri="{FF2B5EF4-FFF2-40B4-BE49-F238E27FC236}">
                <a16:creationId xmlns:a16="http://schemas.microsoft.com/office/drawing/2014/main" id="{CBC2FA18-479E-4946-ABF1-5FEC49806069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3763" name="Rectangle 256">
              <a:extLst>
                <a:ext uri="{FF2B5EF4-FFF2-40B4-BE49-F238E27FC236}">
                  <a16:creationId xmlns:a16="http://schemas.microsoft.com/office/drawing/2014/main" id="{121227A6-7945-4B3C-A97D-9DA1B0B7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64" name="Line 257">
              <a:extLst>
                <a:ext uri="{FF2B5EF4-FFF2-40B4-BE49-F238E27FC236}">
                  <a16:creationId xmlns:a16="http://schemas.microsoft.com/office/drawing/2014/main" id="{8CA6C118-B53D-49A2-856F-35572CE83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5" name="Line 258">
              <a:extLst>
                <a:ext uri="{FF2B5EF4-FFF2-40B4-BE49-F238E27FC236}">
                  <a16:creationId xmlns:a16="http://schemas.microsoft.com/office/drawing/2014/main" id="{1533AAB1-AC39-4B6F-8044-97F3C9C2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6" name="Line 259">
              <a:extLst>
                <a:ext uri="{FF2B5EF4-FFF2-40B4-BE49-F238E27FC236}">
                  <a16:creationId xmlns:a16="http://schemas.microsoft.com/office/drawing/2014/main" id="{3A84B73F-1681-4397-8DEB-EB2CF84EB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7" name="Line 260">
              <a:extLst>
                <a:ext uri="{FF2B5EF4-FFF2-40B4-BE49-F238E27FC236}">
                  <a16:creationId xmlns:a16="http://schemas.microsoft.com/office/drawing/2014/main" id="{4C983493-17A2-4678-AD1D-35B029EAD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8" name="Line 261">
              <a:extLst>
                <a:ext uri="{FF2B5EF4-FFF2-40B4-BE49-F238E27FC236}">
                  <a16:creationId xmlns:a16="http://schemas.microsoft.com/office/drawing/2014/main" id="{3E08171C-6252-48C7-AE47-BE4C3EB76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9" name="Line 262">
              <a:extLst>
                <a:ext uri="{FF2B5EF4-FFF2-40B4-BE49-F238E27FC236}">
                  <a16:creationId xmlns:a16="http://schemas.microsoft.com/office/drawing/2014/main" id="{D4B60841-DC0C-433D-978F-C808449C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92" name="Line 263">
            <a:extLst>
              <a:ext uri="{FF2B5EF4-FFF2-40B4-BE49-F238E27FC236}">
                <a16:creationId xmlns:a16="http://schemas.microsoft.com/office/drawing/2014/main" id="{05B5157E-0B25-484A-B22E-E40C79B3F6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64">
            <a:extLst>
              <a:ext uri="{FF2B5EF4-FFF2-40B4-BE49-F238E27FC236}">
                <a16:creationId xmlns:a16="http://schemas.microsoft.com/office/drawing/2014/main" id="{CB073349-4A32-4022-ACC4-6CD56CF67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Freeform 265">
            <a:extLst>
              <a:ext uri="{FF2B5EF4-FFF2-40B4-BE49-F238E27FC236}">
                <a16:creationId xmlns:a16="http://schemas.microsoft.com/office/drawing/2014/main" id="{616BBAFC-8D01-4E1B-8BC9-4209DD0F5039}"/>
              </a:ext>
            </a:extLst>
          </p:cNvPr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Oval 266">
            <a:extLst>
              <a:ext uri="{FF2B5EF4-FFF2-40B4-BE49-F238E27FC236}">
                <a16:creationId xmlns:a16="http://schemas.microsoft.com/office/drawing/2014/main" id="{B3DC46CE-6A5A-4749-A858-B00C4D7E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3696" name="Line 267">
            <a:extLst>
              <a:ext uri="{FF2B5EF4-FFF2-40B4-BE49-F238E27FC236}">
                <a16:creationId xmlns:a16="http://schemas.microsoft.com/office/drawing/2014/main" id="{62CE09E5-3346-42C1-BE10-4DBED62FE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268">
            <a:extLst>
              <a:ext uri="{FF2B5EF4-FFF2-40B4-BE49-F238E27FC236}">
                <a16:creationId xmlns:a16="http://schemas.microsoft.com/office/drawing/2014/main" id="{BA223630-45B2-44FF-A2A3-29DFF0D91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Rectangle 269">
            <a:extLst>
              <a:ext uri="{FF2B5EF4-FFF2-40B4-BE49-F238E27FC236}">
                <a16:creationId xmlns:a16="http://schemas.microsoft.com/office/drawing/2014/main" id="{5496B230-E85D-4609-9FBD-A6613EE3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99" name="Rectangle 270">
            <a:extLst>
              <a:ext uri="{FF2B5EF4-FFF2-40B4-BE49-F238E27FC236}">
                <a16:creationId xmlns:a16="http://schemas.microsoft.com/office/drawing/2014/main" id="{289023AD-8877-40A1-9F76-E04C54B7E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700" name="Oval 271">
            <a:extLst>
              <a:ext uri="{FF2B5EF4-FFF2-40B4-BE49-F238E27FC236}">
                <a16:creationId xmlns:a16="http://schemas.microsoft.com/office/drawing/2014/main" id="{1F4CDBB1-8738-4B03-8328-B5C8B96A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3701" name="Group 272">
            <a:extLst>
              <a:ext uri="{FF2B5EF4-FFF2-40B4-BE49-F238E27FC236}">
                <a16:creationId xmlns:a16="http://schemas.microsoft.com/office/drawing/2014/main" id="{4019C0E0-3FCD-431A-8FD2-A3C430CDBAEB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3760" name="Line 273">
              <a:extLst>
                <a:ext uri="{FF2B5EF4-FFF2-40B4-BE49-F238E27FC236}">
                  <a16:creationId xmlns:a16="http://schemas.microsoft.com/office/drawing/2014/main" id="{E43B9ACB-0AD7-4DBB-B82F-352E536B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1" name="Line 274">
              <a:extLst>
                <a:ext uri="{FF2B5EF4-FFF2-40B4-BE49-F238E27FC236}">
                  <a16:creationId xmlns:a16="http://schemas.microsoft.com/office/drawing/2014/main" id="{916881A9-AC63-4820-B815-C64B94CD9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2" name="Line 275">
              <a:extLst>
                <a:ext uri="{FF2B5EF4-FFF2-40B4-BE49-F238E27FC236}">
                  <a16:creationId xmlns:a16="http://schemas.microsoft.com/office/drawing/2014/main" id="{3F6F7BBF-EA74-43E9-B0F7-DFB759E8B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2" name="Group 276">
            <a:extLst>
              <a:ext uri="{FF2B5EF4-FFF2-40B4-BE49-F238E27FC236}">
                <a16:creationId xmlns:a16="http://schemas.microsoft.com/office/drawing/2014/main" id="{93B4ECC1-5537-4D2E-9291-39EC56AF78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3757" name="Line 277">
              <a:extLst>
                <a:ext uri="{FF2B5EF4-FFF2-40B4-BE49-F238E27FC236}">
                  <a16:creationId xmlns:a16="http://schemas.microsoft.com/office/drawing/2014/main" id="{906BAD08-E3CA-455C-9ADE-171FE2B06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8" name="Line 278">
              <a:extLst>
                <a:ext uri="{FF2B5EF4-FFF2-40B4-BE49-F238E27FC236}">
                  <a16:creationId xmlns:a16="http://schemas.microsoft.com/office/drawing/2014/main" id="{E7B91BCC-CE93-4AA6-B9A5-0E945CFE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9" name="Line 279">
              <a:extLst>
                <a:ext uri="{FF2B5EF4-FFF2-40B4-BE49-F238E27FC236}">
                  <a16:creationId xmlns:a16="http://schemas.microsoft.com/office/drawing/2014/main" id="{3D80B508-E9BE-40C1-BFF3-89EFF1F50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3" name="Group 280">
            <a:extLst>
              <a:ext uri="{FF2B5EF4-FFF2-40B4-BE49-F238E27FC236}">
                <a16:creationId xmlns:a16="http://schemas.microsoft.com/office/drawing/2014/main" id="{00F21B4D-22E3-4ED7-9595-07EC4C7388DA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3750" name="Rectangle 281">
              <a:extLst>
                <a:ext uri="{FF2B5EF4-FFF2-40B4-BE49-F238E27FC236}">
                  <a16:creationId xmlns:a16="http://schemas.microsoft.com/office/drawing/2014/main" id="{91D2116E-0FB3-4BB6-98C7-B2A24FA5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51" name="Line 282">
              <a:extLst>
                <a:ext uri="{FF2B5EF4-FFF2-40B4-BE49-F238E27FC236}">
                  <a16:creationId xmlns:a16="http://schemas.microsoft.com/office/drawing/2014/main" id="{378976DA-F350-46DE-BD4E-162B20DFC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2" name="Line 283">
              <a:extLst>
                <a:ext uri="{FF2B5EF4-FFF2-40B4-BE49-F238E27FC236}">
                  <a16:creationId xmlns:a16="http://schemas.microsoft.com/office/drawing/2014/main" id="{B6BCBDDD-B3F3-4FBC-84D3-8E0C256BF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3" name="Line 284">
              <a:extLst>
                <a:ext uri="{FF2B5EF4-FFF2-40B4-BE49-F238E27FC236}">
                  <a16:creationId xmlns:a16="http://schemas.microsoft.com/office/drawing/2014/main" id="{D5C18192-C3D5-4BA0-A598-8B6745662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4" name="Line 285">
              <a:extLst>
                <a:ext uri="{FF2B5EF4-FFF2-40B4-BE49-F238E27FC236}">
                  <a16:creationId xmlns:a16="http://schemas.microsoft.com/office/drawing/2014/main" id="{F825B790-9D9A-4839-84CF-175605307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5" name="Line 286">
              <a:extLst>
                <a:ext uri="{FF2B5EF4-FFF2-40B4-BE49-F238E27FC236}">
                  <a16:creationId xmlns:a16="http://schemas.microsoft.com/office/drawing/2014/main" id="{8BCB0FC4-1892-463A-A665-12A1ACE8F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6" name="Line 287">
              <a:extLst>
                <a:ext uri="{FF2B5EF4-FFF2-40B4-BE49-F238E27FC236}">
                  <a16:creationId xmlns:a16="http://schemas.microsoft.com/office/drawing/2014/main" id="{CF9D61B6-AB80-48CC-A4DF-494E57CEC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04" name="Oval 288">
            <a:extLst>
              <a:ext uri="{FF2B5EF4-FFF2-40B4-BE49-F238E27FC236}">
                <a16:creationId xmlns:a16="http://schemas.microsoft.com/office/drawing/2014/main" id="{9CF6AA5D-317C-4A78-8CD2-E51155C5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3705" name="Line 289">
            <a:extLst>
              <a:ext uri="{FF2B5EF4-FFF2-40B4-BE49-F238E27FC236}">
                <a16:creationId xmlns:a16="http://schemas.microsoft.com/office/drawing/2014/main" id="{33E3EF31-3A25-4778-AFE3-1D7DA637D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6" name="Line 290">
            <a:extLst>
              <a:ext uri="{FF2B5EF4-FFF2-40B4-BE49-F238E27FC236}">
                <a16:creationId xmlns:a16="http://schemas.microsoft.com/office/drawing/2014/main" id="{05F88E21-7EBB-407D-890C-92E1881B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7" name="Rectangle 291">
            <a:extLst>
              <a:ext uri="{FF2B5EF4-FFF2-40B4-BE49-F238E27FC236}">
                <a16:creationId xmlns:a16="http://schemas.microsoft.com/office/drawing/2014/main" id="{BD4770B8-25AF-4CE9-9D84-8D12C0C5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708" name="Rectangle 292">
            <a:extLst>
              <a:ext uri="{FF2B5EF4-FFF2-40B4-BE49-F238E27FC236}">
                <a16:creationId xmlns:a16="http://schemas.microsoft.com/office/drawing/2014/main" id="{71C455B2-0288-4268-A470-59A93849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709" name="Oval 293">
            <a:extLst>
              <a:ext uri="{FF2B5EF4-FFF2-40B4-BE49-F238E27FC236}">
                <a16:creationId xmlns:a16="http://schemas.microsoft.com/office/drawing/2014/main" id="{43239BC8-F56E-4704-8B2B-DA60E663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3710" name="Group 294">
            <a:extLst>
              <a:ext uri="{FF2B5EF4-FFF2-40B4-BE49-F238E27FC236}">
                <a16:creationId xmlns:a16="http://schemas.microsoft.com/office/drawing/2014/main" id="{8B696EDA-B350-4C9F-AB3F-8BA1B48B3DE9}"/>
              </a:ext>
            </a:extLst>
          </p:cNvPr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3747" name="Line 295">
              <a:extLst>
                <a:ext uri="{FF2B5EF4-FFF2-40B4-BE49-F238E27FC236}">
                  <a16:creationId xmlns:a16="http://schemas.microsoft.com/office/drawing/2014/main" id="{3E2A1D36-59FF-425D-8368-D58761F01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8" name="Line 296">
              <a:extLst>
                <a:ext uri="{FF2B5EF4-FFF2-40B4-BE49-F238E27FC236}">
                  <a16:creationId xmlns:a16="http://schemas.microsoft.com/office/drawing/2014/main" id="{9FC6B5D6-160B-460F-9827-35CC85A4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9" name="Line 297">
              <a:extLst>
                <a:ext uri="{FF2B5EF4-FFF2-40B4-BE49-F238E27FC236}">
                  <a16:creationId xmlns:a16="http://schemas.microsoft.com/office/drawing/2014/main" id="{696C8300-E7B4-404D-AA8F-2AF8DC450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11" name="Group 298">
            <a:extLst>
              <a:ext uri="{FF2B5EF4-FFF2-40B4-BE49-F238E27FC236}">
                <a16:creationId xmlns:a16="http://schemas.microsoft.com/office/drawing/2014/main" id="{D00A9BDF-1F83-4038-85E5-FF176DA9168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3744" name="Line 299">
              <a:extLst>
                <a:ext uri="{FF2B5EF4-FFF2-40B4-BE49-F238E27FC236}">
                  <a16:creationId xmlns:a16="http://schemas.microsoft.com/office/drawing/2014/main" id="{76E58809-0B03-45E9-BA9C-5CB8B56A8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5" name="Line 300">
              <a:extLst>
                <a:ext uri="{FF2B5EF4-FFF2-40B4-BE49-F238E27FC236}">
                  <a16:creationId xmlns:a16="http://schemas.microsoft.com/office/drawing/2014/main" id="{4000392A-62FF-4C74-8BE9-B8838E142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6" name="Line 301">
              <a:extLst>
                <a:ext uri="{FF2B5EF4-FFF2-40B4-BE49-F238E27FC236}">
                  <a16:creationId xmlns:a16="http://schemas.microsoft.com/office/drawing/2014/main" id="{E2536298-6C78-4629-B23B-EAABDD601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12" name="Line 302">
            <a:extLst>
              <a:ext uri="{FF2B5EF4-FFF2-40B4-BE49-F238E27FC236}">
                <a16:creationId xmlns:a16="http://schemas.microsoft.com/office/drawing/2014/main" id="{992530C5-9DF5-4EA3-AABF-F41A27861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3" name="Group 303">
            <a:extLst>
              <a:ext uri="{FF2B5EF4-FFF2-40B4-BE49-F238E27FC236}">
                <a16:creationId xmlns:a16="http://schemas.microsoft.com/office/drawing/2014/main" id="{4DD2BF27-61E1-4B7E-A144-05D9166D6F9E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3737" name="Rectangle 304">
              <a:extLst>
                <a:ext uri="{FF2B5EF4-FFF2-40B4-BE49-F238E27FC236}">
                  <a16:creationId xmlns:a16="http://schemas.microsoft.com/office/drawing/2014/main" id="{A0218491-54E4-432C-A7C0-72490522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8" name="Line 305">
              <a:extLst>
                <a:ext uri="{FF2B5EF4-FFF2-40B4-BE49-F238E27FC236}">
                  <a16:creationId xmlns:a16="http://schemas.microsoft.com/office/drawing/2014/main" id="{5084388A-EA54-483F-AE78-83739498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9" name="Line 306">
              <a:extLst>
                <a:ext uri="{FF2B5EF4-FFF2-40B4-BE49-F238E27FC236}">
                  <a16:creationId xmlns:a16="http://schemas.microsoft.com/office/drawing/2014/main" id="{37530BEB-7928-441F-A4F2-418006357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0" name="Line 307">
              <a:extLst>
                <a:ext uri="{FF2B5EF4-FFF2-40B4-BE49-F238E27FC236}">
                  <a16:creationId xmlns:a16="http://schemas.microsoft.com/office/drawing/2014/main" id="{7A6146DD-ABC5-454E-BA44-BAF851232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1" name="Line 308">
              <a:extLst>
                <a:ext uri="{FF2B5EF4-FFF2-40B4-BE49-F238E27FC236}">
                  <a16:creationId xmlns:a16="http://schemas.microsoft.com/office/drawing/2014/main" id="{104F798B-A399-49A9-A7AC-5AB303827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2" name="Line 309">
              <a:extLst>
                <a:ext uri="{FF2B5EF4-FFF2-40B4-BE49-F238E27FC236}">
                  <a16:creationId xmlns:a16="http://schemas.microsoft.com/office/drawing/2014/main" id="{746C0661-6511-4A59-A68A-C1AFB5055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3" name="Line 310">
              <a:extLst>
                <a:ext uri="{FF2B5EF4-FFF2-40B4-BE49-F238E27FC236}">
                  <a16:creationId xmlns:a16="http://schemas.microsoft.com/office/drawing/2014/main" id="{5D9D2C04-1FE2-4D8A-B5C8-2D5945E29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14" name="Freeform 311">
            <a:extLst>
              <a:ext uri="{FF2B5EF4-FFF2-40B4-BE49-F238E27FC236}">
                <a16:creationId xmlns:a16="http://schemas.microsoft.com/office/drawing/2014/main" id="{4C0833F0-D555-4E72-B3A3-F2DE506BF70C}"/>
              </a:ext>
            </a:extLst>
          </p:cNvPr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5" name="Freeform 312">
            <a:extLst>
              <a:ext uri="{FF2B5EF4-FFF2-40B4-BE49-F238E27FC236}">
                <a16:creationId xmlns:a16="http://schemas.microsoft.com/office/drawing/2014/main" id="{74E93BA3-3653-421D-8B95-3D1A02B45832}"/>
              </a:ext>
            </a:extLst>
          </p:cNvPr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6" name="Freeform 313">
            <a:extLst>
              <a:ext uri="{FF2B5EF4-FFF2-40B4-BE49-F238E27FC236}">
                <a16:creationId xmlns:a16="http://schemas.microsoft.com/office/drawing/2014/main" id="{C4673CF1-E3EC-4A5E-8559-716A3A575665}"/>
              </a:ext>
            </a:extLst>
          </p:cNvPr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7" name="Group 314">
            <a:extLst>
              <a:ext uri="{FF2B5EF4-FFF2-40B4-BE49-F238E27FC236}">
                <a16:creationId xmlns:a16="http://schemas.microsoft.com/office/drawing/2014/main" id="{E5152A9C-0A6D-4682-8B35-44C8851A1376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3735" name="Oval 315">
              <a:extLst>
                <a:ext uri="{FF2B5EF4-FFF2-40B4-BE49-F238E27FC236}">
                  <a16:creationId xmlns:a16="http://schemas.microsoft.com/office/drawing/2014/main" id="{2FB77F4F-49E0-439D-9784-479F7B635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6" name="Oval 316">
              <a:extLst>
                <a:ext uri="{FF2B5EF4-FFF2-40B4-BE49-F238E27FC236}">
                  <a16:creationId xmlns:a16="http://schemas.microsoft.com/office/drawing/2014/main" id="{7BC10DB9-8E5B-48D2-8FF7-439EC044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3718" name="Group 317">
            <a:extLst>
              <a:ext uri="{FF2B5EF4-FFF2-40B4-BE49-F238E27FC236}">
                <a16:creationId xmlns:a16="http://schemas.microsoft.com/office/drawing/2014/main" id="{17D43C6B-2968-41E4-A1A3-0803BB3516F2}"/>
              </a:ext>
            </a:extLst>
          </p:cNvPr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3733" name="Oval 318">
              <a:extLst>
                <a:ext uri="{FF2B5EF4-FFF2-40B4-BE49-F238E27FC236}">
                  <a16:creationId xmlns:a16="http://schemas.microsoft.com/office/drawing/2014/main" id="{35B01DA1-B4A3-4B92-8835-DF5024B3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4" name="Oval 319">
              <a:extLst>
                <a:ext uri="{FF2B5EF4-FFF2-40B4-BE49-F238E27FC236}">
                  <a16:creationId xmlns:a16="http://schemas.microsoft.com/office/drawing/2014/main" id="{84DF817E-C72B-48F8-9BB4-574BF84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3719" name="Group 320">
            <a:extLst>
              <a:ext uri="{FF2B5EF4-FFF2-40B4-BE49-F238E27FC236}">
                <a16:creationId xmlns:a16="http://schemas.microsoft.com/office/drawing/2014/main" id="{C2BFC342-C527-4925-A3F0-185C53257027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3731" name="Oval 321">
              <a:extLst>
                <a:ext uri="{FF2B5EF4-FFF2-40B4-BE49-F238E27FC236}">
                  <a16:creationId xmlns:a16="http://schemas.microsoft.com/office/drawing/2014/main" id="{8F2F38AE-AB02-4A98-806F-5924EE138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2" name="Oval 322">
              <a:extLst>
                <a:ext uri="{FF2B5EF4-FFF2-40B4-BE49-F238E27FC236}">
                  <a16:creationId xmlns:a16="http://schemas.microsoft.com/office/drawing/2014/main" id="{3465D2BF-2AE0-4C6D-8DCC-A83110B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113720" name="Picture 327" descr="underline_base">
            <a:extLst>
              <a:ext uri="{FF2B5EF4-FFF2-40B4-BE49-F238E27FC236}">
                <a16:creationId xmlns:a16="http://schemas.microsoft.com/office/drawing/2014/main" id="{69951B8C-CA81-4F97-B18B-4E9AB4C8586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14" name="Rectangle 328">
            <a:extLst>
              <a:ext uri="{FF2B5EF4-FFF2-40B4-BE49-F238E27FC236}">
                <a16:creationId xmlns:a16="http://schemas.microsoft.com/office/drawing/2014/main" id="{E6502372-6C4A-4BC2-BE0C-EA307FCC4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3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6315" name="Line 330">
            <a:extLst>
              <a:ext uri="{FF2B5EF4-FFF2-40B4-BE49-F238E27FC236}">
                <a16:creationId xmlns:a16="http://schemas.microsoft.com/office/drawing/2014/main" id="{40889B1C-6A42-47F6-A66B-62E7D113C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16" name="Line 331">
            <a:extLst>
              <a:ext uri="{FF2B5EF4-FFF2-40B4-BE49-F238E27FC236}">
                <a16:creationId xmlns:a16="http://schemas.microsoft.com/office/drawing/2014/main" id="{72EC7AC8-8B05-4DD1-B7B1-6FD72138B0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4125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3724" name="Freeform 333">
            <a:extLst>
              <a:ext uri="{FF2B5EF4-FFF2-40B4-BE49-F238E27FC236}">
                <a16:creationId xmlns:a16="http://schemas.microsoft.com/office/drawing/2014/main" id="{F2A5B48E-B28A-4F47-BBD1-82F3568F4A3F}"/>
              </a:ext>
            </a:extLst>
          </p:cNvPr>
          <p:cNvSpPr>
            <a:spLocks/>
          </p:cNvSpPr>
          <p:nvPr/>
        </p:nvSpPr>
        <p:spPr bwMode="auto">
          <a:xfrm>
            <a:off x="1258888" y="2608263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18" name="Line 334">
            <a:extLst>
              <a:ext uri="{FF2B5EF4-FFF2-40B4-BE49-F238E27FC236}">
                <a16:creationId xmlns:a16="http://schemas.microsoft.com/office/drawing/2014/main" id="{8655EBA5-3A16-42B2-AB8A-C7BC0FAE9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19" name="Line 335">
            <a:extLst>
              <a:ext uri="{FF2B5EF4-FFF2-40B4-BE49-F238E27FC236}">
                <a16:creationId xmlns:a16="http://schemas.microsoft.com/office/drawing/2014/main" id="{2D7BE51E-3B17-4DC2-A81E-2167004C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20" name="Text Box 336">
            <a:extLst>
              <a:ext uri="{FF2B5EF4-FFF2-40B4-BE49-F238E27FC236}">
                <a16:creationId xmlns:a16="http://schemas.microsoft.com/office/drawing/2014/main" id="{C22BE0FF-CD05-4924-B8B0-EFD38691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62088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C/2</a:t>
            </a:r>
          </a:p>
        </p:txBody>
      </p:sp>
      <p:sp>
        <p:nvSpPr>
          <p:cNvPr id="96321" name="Text Box 337">
            <a:extLst>
              <a:ext uri="{FF2B5EF4-FFF2-40B4-BE49-F238E27FC236}">
                <a16:creationId xmlns:a16="http://schemas.microsoft.com/office/drawing/2014/main" id="{D6CFD760-8992-4948-93E1-87B4FE64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3471863"/>
            <a:ext cx="45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C/2</a:t>
            </a:r>
          </a:p>
        </p:txBody>
      </p:sp>
      <p:sp>
        <p:nvSpPr>
          <p:cNvPr id="96322" name="Text Box 338">
            <a:extLst>
              <a:ext uri="{FF2B5EF4-FFF2-40B4-BE49-F238E27FC236}">
                <a16:creationId xmlns:a16="http://schemas.microsoft.com/office/drawing/2014/main" id="{B8C8FCEB-3F32-4DBA-830E-5E8B2BE219B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43719" y="2389982"/>
            <a:ext cx="80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Symbol" charset="0"/>
              </a:rPr>
              <a:t>l</a:t>
            </a:r>
            <a:r>
              <a:rPr lang="en-US" sz="2400" baseline="-25000">
                <a:latin typeface="Arial" charset="0"/>
              </a:rPr>
              <a:t>out</a:t>
            </a:r>
          </a:p>
        </p:txBody>
      </p:sp>
      <p:sp>
        <p:nvSpPr>
          <p:cNvPr id="96323" name="Text Box 339">
            <a:extLst>
              <a:ext uri="{FF2B5EF4-FFF2-40B4-BE49-F238E27FC236}">
                <a16:creationId xmlns:a16="http://schemas.microsoft.com/office/drawing/2014/main" id="{A34FFD8A-4174-408D-B144-71D171F1A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3381375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ja-JP" altLang="en-US" sz="2400" baseline="30000">
                <a:latin typeface="Arial" panose="020B0604020202020204" pitchFamily="34" charset="0"/>
              </a:rPr>
              <a:t>’</a:t>
            </a:r>
            <a:endParaRPr lang="en-US" altLang="en-US" sz="2400" baseline="30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5">
            <a:extLst>
              <a:ext uri="{FF2B5EF4-FFF2-40B4-BE49-F238E27FC236}">
                <a16:creationId xmlns:a16="http://schemas.microsoft.com/office/drawing/2014/main" id="{35E4AA30-DE26-4971-A748-43891130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0355" name="Slide Number Placeholder 6">
            <a:extLst>
              <a:ext uri="{FF2B5EF4-FFF2-40B4-BE49-F238E27FC236}">
                <a16:creationId xmlns:a16="http://schemas.microsoft.com/office/drawing/2014/main" id="{78D2B4F3-882F-45F4-8296-2FA1BCEA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29C4ED5-0B07-4D87-B511-7D5B25AF1432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2D6CCA81-9009-4142-AC2E-E0EFB6A85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681CDE49-189D-41B6-8349-24B856367C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>
            <a:extLst>
              <a:ext uri="{FF2B5EF4-FFF2-40B4-BE49-F238E27FC236}">
                <a16:creationId xmlns:a16="http://schemas.microsoft.com/office/drawing/2014/main" id="{4DA36A95-09FB-4575-B21E-6A9C2DEEA5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14694" name="Picture 5" descr="underline_base">
            <a:extLst>
              <a:ext uri="{FF2B5EF4-FFF2-40B4-BE49-F238E27FC236}">
                <a16:creationId xmlns:a16="http://schemas.microsoft.com/office/drawing/2014/main" id="{444CE3A8-6DBD-4C58-8DE9-3B000A4837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>
            <a:extLst>
              <a:ext uri="{FF2B5EF4-FFF2-40B4-BE49-F238E27FC236}">
                <a16:creationId xmlns:a16="http://schemas.microsoft.com/office/drawing/2014/main" id="{6461768C-E173-4E16-A8A6-3E34FC57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DFAC7823-A927-45B1-A5F4-F7A52CBC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8BE53332-7931-4B5F-B758-E7A275A1453B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pic>
        <p:nvPicPr>
          <p:cNvPr id="115715" name="Picture 14" descr="underline_base">
            <a:extLst>
              <a:ext uri="{FF2B5EF4-FFF2-40B4-BE49-F238E27FC236}">
                <a16:creationId xmlns:a16="http://schemas.microsoft.com/office/drawing/2014/main" id="{C16B4D49-E9B4-4234-A362-808F1AFE64B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>
            <a:extLst>
              <a:ext uri="{FF2B5EF4-FFF2-40B4-BE49-F238E27FC236}">
                <a16:creationId xmlns:a16="http://schemas.microsoft.com/office/drawing/2014/main" id="{18F52668-9CB0-41CB-8705-9CF3BB868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ea typeface="ＭＳ Ｐゴシック" charset="0"/>
                <a:cs typeface="+mj-cs"/>
              </a:rPr>
              <a:t>TCP congestion control: </a:t>
            </a:r>
            <a:r>
              <a:rPr lang="en-US" sz="3200">
                <a:ea typeface="ＭＳ Ｐゴシック" charset="0"/>
                <a:cs typeface="+mj-cs"/>
              </a:rPr>
              <a:t>additive increase multiplicative decrease</a:t>
            </a:r>
          </a:p>
        </p:txBody>
      </p:sp>
      <p:sp>
        <p:nvSpPr>
          <p:cNvPr id="101382" name="Rectangle 8">
            <a:extLst>
              <a:ext uri="{FF2B5EF4-FFF2-40B4-BE49-F238E27FC236}">
                <a16:creationId xmlns:a16="http://schemas.microsoft.com/office/drawing/2014/main" id="{494D90C1-5558-4452-8781-A87D28D2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increase:</a:t>
            </a:r>
            <a:r>
              <a:rPr lang="en-US" sz="2800" dirty="0">
                <a:latin typeface="Gill Sans MT" charset="0"/>
                <a:ea typeface="ＭＳ Ｐゴシック" charset="0"/>
              </a:rPr>
              <a:t> increase 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by 1 MSS every RTT until loss detected</a:t>
            </a:r>
            <a:endParaRPr lang="en-US" sz="2800" i="1" dirty="0">
              <a:latin typeface="Gill Sans MT" charset="0"/>
              <a:ea typeface="ＭＳ Ｐゴシック" charset="0"/>
            </a:endParaRP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 dirty="0">
                <a:latin typeface="Gill Sans MT" charset="0"/>
                <a:ea typeface="ＭＳ Ｐゴシック" charset="0"/>
              </a:rPr>
              <a:t> cut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 half after loss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101383" name="Rectangle 11">
            <a:extLst>
              <a:ext uri="{FF2B5EF4-FFF2-40B4-BE49-F238E27FC236}">
                <a16:creationId xmlns:a16="http://schemas.microsoft.com/office/drawing/2014/main" id="{402FAC05-3C49-475E-A99B-468DB8919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384" name="Text Box 12">
            <a:extLst>
              <a:ext uri="{FF2B5EF4-FFF2-40B4-BE49-F238E27FC236}">
                <a16:creationId xmlns:a16="http://schemas.microsoft.com/office/drawing/2014/main" id="{12E1DD81-B945-4B5F-8D05-AFB47AE4406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latin typeface="Courier New" charset="0"/>
              </a:rPr>
              <a:t>cwnd:</a:t>
            </a:r>
            <a:r>
              <a:rPr lang="en-US" sz="1400">
                <a:latin typeface="Arial" charset="0"/>
              </a:rPr>
              <a:t> TCP sender </a:t>
            </a:r>
          </a:p>
          <a:p>
            <a:pPr>
              <a:defRPr/>
            </a:pPr>
            <a:r>
              <a:rPr lang="en-US" sz="1400">
                <a:latin typeface="Arial" charset="0"/>
              </a:rPr>
              <a:t>congestion window size</a:t>
            </a:r>
          </a:p>
        </p:txBody>
      </p:sp>
      <p:sp>
        <p:nvSpPr>
          <p:cNvPr id="101385" name="Text Box 13">
            <a:extLst>
              <a:ext uri="{FF2B5EF4-FFF2-40B4-BE49-F238E27FC236}">
                <a16:creationId xmlns:a16="http://schemas.microsoft.com/office/drawing/2014/main" id="{32CA6504-48A9-4D74-A6B4-F0E0B6B8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latin typeface="Arial" charset="0"/>
              </a:rPr>
              <a:t>AIMD saw tooth</a:t>
            </a:r>
          </a:p>
          <a:p>
            <a:pPr algn="r">
              <a:defRPr/>
            </a:pPr>
            <a:r>
              <a:rPr lang="en-US" sz="2000">
                <a:latin typeface="Arial" charset="0"/>
              </a:rPr>
              <a:t>behavior: probing</a:t>
            </a:r>
          </a:p>
          <a:p>
            <a:pPr algn="r">
              <a:defRPr/>
            </a:pPr>
            <a:r>
              <a:rPr lang="en-US" sz="2000">
                <a:latin typeface="Arial" charset="0"/>
              </a:rPr>
              <a:t>for bandwidth</a:t>
            </a:r>
          </a:p>
        </p:txBody>
      </p:sp>
      <p:sp>
        <p:nvSpPr>
          <p:cNvPr id="101386" name="Line 17">
            <a:extLst>
              <a:ext uri="{FF2B5EF4-FFF2-40B4-BE49-F238E27FC236}">
                <a16:creationId xmlns:a16="http://schemas.microsoft.com/office/drawing/2014/main" id="{818E58CD-577B-4EC5-87A0-73BF3C8BD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387" name="Line 18">
            <a:extLst>
              <a:ext uri="{FF2B5EF4-FFF2-40B4-BE49-F238E27FC236}">
                <a16:creationId xmlns:a16="http://schemas.microsoft.com/office/drawing/2014/main" id="{FF05DFF4-80A2-486F-9367-5C331472E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0D46C3A5-01A9-49CC-8EE0-D2F134EBD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1E90CE69-02CA-4B59-92DB-FA451B36F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5C688A26-1D94-43F7-86FA-C7A4D45C8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EBB7968A-0BEA-43E5-9B27-A599C0A56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68326" name="Group 38">
            <a:extLst>
              <a:ext uri="{FF2B5EF4-FFF2-40B4-BE49-F238E27FC236}">
                <a16:creationId xmlns:a16="http://schemas.microsoft.com/office/drawing/2014/main" id="{242FB7AF-CA8F-46F4-91BC-E0CB06FA818D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1689A310-BB3E-4B97-89EA-F6345BC1A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5735" name="Group 37">
              <a:extLst>
                <a:ext uri="{FF2B5EF4-FFF2-40B4-BE49-F238E27FC236}">
                  <a16:creationId xmlns:a16="http://schemas.microsoft.com/office/drawing/2014/main" id="{B3B63F74-806F-4D05-A35D-1E3E2A0AE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>
                <a:extLst>
                  <a:ext uri="{FF2B5EF4-FFF2-40B4-BE49-F238E27FC236}">
                    <a16:creationId xmlns:a16="http://schemas.microsoft.com/office/drawing/2014/main" id="{67502720-7B32-40B3-A058-FA04853DC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2" name="Line 25">
                <a:extLst>
                  <a:ext uri="{FF2B5EF4-FFF2-40B4-BE49-F238E27FC236}">
                    <a16:creationId xmlns:a16="http://schemas.microsoft.com/office/drawing/2014/main" id="{C0476C6F-10B4-49B2-B57C-48E08DE6D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3" name="Line 26">
                <a:extLst>
                  <a:ext uri="{FF2B5EF4-FFF2-40B4-BE49-F238E27FC236}">
                    <a16:creationId xmlns:a16="http://schemas.microsoft.com/office/drawing/2014/main" id="{38B6A74F-3037-41B6-9EFA-C10834226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4" name="Line 29">
                <a:extLst>
                  <a:ext uri="{FF2B5EF4-FFF2-40B4-BE49-F238E27FC236}">
                    <a16:creationId xmlns:a16="http://schemas.microsoft.com/office/drawing/2014/main" id="{C356E3CC-75FC-4884-B82F-B2130DEF2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5" name="Line 30">
                <a:extLst>
                  <a:ext uri="{FF2B5EF4-FFF2-40B4-BE49-F238E27FC236}">
                    <a16:creationId xmlns:a16="http://schemas.microsoft.com/office/drawing/2014/main" id="{28DCE08B-BB46-45E9-8A90-C221A3BCE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6" name="Line 31">
                <a:extLst>
                  <a:ext uri="{FF2B5EF4-FFF2-40B4-BE49-F238E27FC236}">
                    <a16:creationId xmlns:a16="http://schemas.microsoft.com/office/drawing/2014/main" id="{47E81894-764B-415E-B540-8DED54C3E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01393" name="Text Box 32">
            <a:extLst>
              <a:ext uri="{FF2B5EF4-FFF2-40B4-BE49-F238E27FC236}">
                <a16:creationId xmlns:a16="http://schemas.microsoft.com/office/drawing/2014/main" id="{E8C8A417-0DC6-4365-B108-3CAEBC1B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/>
              <a:t>additively increase window size …</a:t>
            </a:r>
          </a:p>
          <a:p>
            <a:pPr algn="l"/>
            <a:r>
              <a:rPr lang="en-US" altLang="en-US"/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CFE0B715-5C52-44DF-96E0-6501610C5D77}"/>
              </a:ext>
            </a:extLst>
          </p:cNvPr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1FC9F664-8A45-49B4-BFF9-2F4F8984F8DA}"/>
              </a:ext>
            </a:extLst>
          </p:cNvPr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0D7C2D07-1720-4D9A-9962-1941C335D4E1}"/>
              </a:ext>
            </a:extLst>
          </p:cNvPr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5CFF0CA6-826D-44DD-8242-DF12F13477E6}"/>
              </a:ext>
            </a:extLst>
          </p:cNvPr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8" name="Text Box 40">
            <a:extLst>
              <a:ext uri="{FF2B5EF4-FFF2-40B4-BE49-F238E27FC236}">
                <a16:creationId xmlns:a16="http://schemas.microsoft.com/office/drawing/2014/main" id="{60DC9073-9EA6-48F4-8153-C902F022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>
            <a:extLst>
              <a:ext uri="{FF2B5EF4-FFF2-40B4-BE49-F238E27FC236}">
                <a16:creationId xmlns:a16="http://schemas.microsoft.com/office/drawing/2014/main" id="{60D778DA-FB8A-4826-9143-C13E1C4D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03" name="Slide Number Placeholder 6">
            <a:extLst>
              <a:ext uri="{FF2B5EF4-FFF2-40B4-BE49-F238E27FC236}">
                <a16:creationId xmlns:a16="http://schemas.microsoft.com/office/drawing/2014/main" id="{E0F5DF15-D05D-4539-88D9-4B22D67E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005ED6E-8020-4131-BAD0-B1AB5292A57B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pic>
        <p:nvPicPr>
          <p:cNvPr id="116739" name="Picture 89" descr="underline_base">
            <a:extLst>
              <a:ext uri="{FF2B5EF4-FFF2-40B4-BE49-F238E27FC236}">
                <a16:creationId xmlns:a16="http://schemas.microsoft.com/office/drawing/2014/main" id="{7B3E6EA7-2620-4E7A-B3BD-6C3DD1D922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>
            <a:extLst>
              <a:ext uri="{FF2B5EF4-FFF2-40B4-BE49-F238E27FC236}">
                <a16:creationId xmlns:a16="http://schemas.microsoft.com/office/drawing/2014/main" id="{E0E4C4D3-B9CA-4DBE-BCDD-4BADCE49E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102406" name="Rectangle 3">
            <a:extLst>
              <a:ext uri="{FF2B5EF4-FFF2-40B4-BE49-F238E27FC236}">
                <a16:creationId xmlns:a16="http://schemas.microsoft.com/office/drawing/2014/main" id="{0F9CCDEF-6CE8-44B7-ADDF-DDE09387BB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sender limits transmission: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>
                <a:ea typeface="ＭＳ Ｐゴシック" charset="0"/>
                <a:cs typeface="+mn-cs"/>
              </a:rPr>
              <a:t> is dynamic, function of perceived network congestion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D762168E-FC1C-4C0A-8331-8FE9CBAFED8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roughly:</a:t>
            </a:r>
            <a:r>
              <a:rPr lang="en-US">
                <a:ea typeface="ＭＳ Ｐゴシック" charset="0"/>
                <a:cs typeface="+mn-cs"/>
              </a:rPr>
              <a:t> send cwnd bytes, wait RTT for ACKS, then send more bytes</a:t>
            </a:r>
          </a:p>
        </p:txBody>
      </p:sp>
      <p:sp>
        <p:nvSpPr>
          <p:cNvPr id="102408" name="Rectangle 12">
            <a:extLst>
              <a:ext uri="{FF2B5EF4-FFF2-40B4-BE49-F238E27FC236}">
                <a16:creationId xmlns:a16="http://schemas.microsoft.com/office/drawing/2014/main" id="{1F06D2CC-5E0C-4B2C-BD75-2280E3DA1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09" name="Rectangle 13">
            <a:extLst>
              <a:ext uri="{FF2B5EF4-FFF2-40B4-BE49-F238E27FC236}">
                <a16:creationId xmlns:a16="http://schemas.microsoft.com/office/drawing/2014/main" id="{D88E744B-D0D6-409D-AD1C-017EAED8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0" name="Rectangle 14">
            <a:extLst>
              <a:ext uri="{FF2B5EF4-FFF2-40B4-BE49-F238E27FC236}">
                <a16:creationId xmlns:a16="http://schemas.microsoft.com/office/drawing/2014/main" id="{D8BDE992-0F7E-4CAD-BC36-E67FE594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1" name="Rectangle 15">
            <a:extLst>
              <a:ext uri="{FF2B5EF4-FFF2-40B4-BE49-F238E27FC236}">
                <a16:creationId xmlns:a16="http://schemas.microsoft.com/office/drawing/2014/main" id="{2FD9E7D5-6C21-4D3F-89D1-CB9195DD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2" name="Rectangle 16">
            <a:extLst>
              <a:ext uri="{FF2B5EF4-FFF2-40B4-BE49-F238E27FC236}">
                <a16:creationId xmlns:a16="http://schemas.microsoft.com/office/drawing/2014/main" id="{414E64D5-176E-48AB-BFF8-A7E40726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3" name="Rectangle 17">
            <a:extLst>
              <a:ext uri="{FF2B5EF4-FFF2-40B4-BE49-F238E27FC236}">
                <a16:creationId xmlns:a16="http://schemas.microsoft.com/office/drawing/2014/main" id="{AF830E6A-D30B-4717-941C-654690E5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4" name="Rectangle 18">
            <a:extLst>
              <a:ext uri="{FF2B5EF4-FFF2-40B4-BE49-F238E27FC236}">
                <a16:creationId xmlns:a16="http://schemas.microsoft.com/office/drawing/2014/main" id="{0AD0BD74-F19F-4C59-A770-D154E45C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5" name="Rectangle 19">
            <a:extLst>
              <a:ext uri="{FF2B5EF4-FFF2-40B4-BE49-F238E27FC236}">
                <a16:creationId xmlns:a16="http://schemas.microsoft.com/office/drawing/2014/main" id="{10239558-D02B-4B2F-B8F2-D89F6274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6" name="Rectangle 20">
            <a:extLst>
              <a:ext uri="{FF2B5EF4-FFF2-40B4-BE49-F238E27FC236}">
                <a16:creationId xmlns:a16="http://schemas.microsoft.com/office/drawing/2014/main" id="{63C50460-8C32-43E0-9F82-1C7DED50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7" name="Rectangle 21">
            <a:extLst>
              <a:ext uri="{FF2B5EF4-FFF2-40B4-BE49-F238E27FC236}">
                <a16:creationId xmlns:a16="http://schemas.microsoft.com/office/drawing/2014/main" id="{EF614659-A4D5-40D9-BCAF-7FF229B4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8" name="Rectangle 22">
            <a:extLst>
              <a:ext uri="{FF2B5EF4-FFF2-40B4-BE49-F238E27FC236}">
                <a16:creationId xmlns:a16="http://schemas.microsoft.com/office/drawing/2014/main" id="{2F652091-0CF5-465F-91F7-A6678CB2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9" name="Rectangle 23">
            <a:extLst>
              <a:ext uri="{FF2B5EF4-FFF2-40B4-BE49-F238E27FC236}">
                <a16:creationId xmlns:a16="http://schemas.microsoft.com/office/drawing/2014/main" id="{4040D799-5646-4697-B7D0-486D2DD3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0" name="Rectangle 24">
            <a:extLst>
              <a:ext uri="{FF2B5EF4-FFF2-40B4-BE49-F238E27FC236}">
                <a16:creationId xmlns:a16="http://schemas.microsoft.com/office/drawing/2014/main" id="{549E4B50-3AD3-467C-9856-61912448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1" name="Rectangle 25">
            <a:extLst>
              <a:ext uri="{FF2B5EF4-FFF2-40B4-BE49-F238E27FC236}">
                <a16:creationId xmlns:a16="http://schemas.microsoft.com/office/drawing/2014/main" id="{4179B83A-04CF-406F-B0A8-8B6F7BF0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2" name="Rectangle 26">
            <a:extLst>
              <a:ext uri="{FF2B5EF4-FFF2-40B4-BE49-F238E27FC236}">
                <a16:creationId xmlns:a16="http://schemas.microsoft.com/office/drawing/2014/main" id="{F7734306-6626-46D6-9A15-3E16EF11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3" name="Rectangle 27">
            <a:extLst>
              <a:ext uri="{FF2B5EF4-FFF2-40B4-BE49-F238E27FC236}">
                <a16:creationId xmlns:a16="http://schemas.microsoft.com/office/drawing/2014/main" id="{79500A91-A6C6-4AAD-90CD-C2B32407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4" name="Rectangle 28">
            <a:extLst>
              <a:ext uri="{FF2B5EF4-FFF2-40B4-BE49-F238E27FC236}">
                <a16:creationId xmlns:a16="http://schemas.microsoft.com/office/drawing/2014/main" id="{821B7C37-6D3F-48F9-88E9-E6369B83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5" name="Rectangle 29">
            <a:extLst>
              <a:ext uri="{FF2B5EF4-FFF2-40B4-BE49-F238E27FC236}">
                <a16:creationId xmlns:a16="http://schemas.microsoft.com/office/drawing/2014/main" id="{EC676214-1AB7-4F56-9618-BB2C0D6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6" name="Rectangle 30">
            <a:extLst>
              <a:ext uri="{FF2B5EF4-FFF2-40B4-BE49-F238E27FC236}">
                <a16:creationId xmlns:a16="http://schemas.microsoft.com/office/drawing/2014/main" id="{3A2D04C1-AC18-4E42-8A58-EB6D1172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7" name="Rectangle 31">
            <a:extLst>
              <a:ext uri="{FF2B5EF4-FFF2-40B4-BE49-F238E27FC236}">
                <a16:creationId xmlns:a16="http://schemas.microsoft.com/office/drawing/2014/main" id="{4B476B1C-8E25-4AD8-98AB-A1668EF7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8" name="Rectangle 32">
            <a:extLst>
              <a:ext uri="{FF2B5EF4-FFF2-40B4-BE49-F238E27FC236}">
                <a16:creationId xmlns:a16="http://schemas.microsoft.com/office/drawing/2014/main" id="{9101A8CE-50C1-4650-8E27-1EA29143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9" name="Rectangle 33">
            <a:extLst>
              <a:ext uri="{FF2B5EF4-FFF2-40B4-BE49-F238E27FC236}">
                <a16:creationId xmlns:a16="http://schemas.microsoft.com/office/drawing/2014/main" id="{3CE95D94-5053-4192-9E1D-314200C8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0" name="Rectangle 34">
            <a:extLst>
              <a:ext uri="{FF2B5EF4-FFF2-40B4-BE49-F238E27FC236}">
                <a16:creationId xmlns:a16="http://schemas.microsoft.com/office/drawing/2014/main" id="{4C3EFC5C-3077-4C6B-A3E5-E15565D1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1" name="Rectangle 35">
            <a:extLst>
              <a:ext uri="{FF2B5EF4-FFF2-40B4-BE49-F238E27FC236}">
                <a16:creationId xmlns:a16="http://schemas.microsoft.com/office/drawing/2014/main" id="{47F09BE1-9D4F-4579-B862-58948E19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2" name="Rectangle 36">
            <a:extLst>
              <a:ext uri="{FF2B5EF4-FFF2-40B4-BE49-F238E27FC236}">
                <a16:creationId xmlns:a16="http://schemas.microsoft.com/office/drawing/2014/main" id="{E0EE3A58-49A2-441C-AAC5-3588ED97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3" name="Rectangle 37">
            <a:extLst>
              <a:ext uri="{FF2B5EF4-FFF2-40B4-BE49-F238E27FC236}">
                <a16:creationId xmlns:a16="http://schemas.microsoft.com/office/drawing/2014/main" id="{699979A9-F280-4D8E-AC14-AB8EF37E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4" name="Rectangle 38">
            <a:extLst>
              <a:ext uri="{FF2B5EF4-FFF2-40B4-BE49-F238E27FC236}">
                <a16:creationId xmlns:a16="http://schemas.microsoft.com/office/drawing/2014/main" id="{EAC36445-9D1C-414F-91A0-63EF5338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5" name="Rectangle 39">
            <a:extLst>
              <a:ext uri="{FF2B5EF4-FFF2-40B4-BE49-F238E27FC236}">
                <a16:creationId xmlns:a16="http://schemas.microsoft.com/office/drawing/2014/main" id="{017699CF-7489-49A2-BF49-96152772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6" name="Rectangle 40">
            <a:extLst>
              <a:ext uri="{FF2B5EF4-FFF2-40B4-BE49-F238E27FC236}">
                <a16:creationId xmlns:a16="http://schemas.microsoft.com/office/drawing/2014/main" id="{F50E0945-DDA2-4885-AC09-4737E7B1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7" name="Rectangle 41">
            <a:extLst>
              <a:ext uri="{FF2B5EF4-FFF2-40B4-BE49-F238E27FC236}">
                <a16:creationId xmlns:a16="http://schemas.microsoft.com/office/drawing/2014/main" id="{5EF2F06A-5056-4D7C-900D-E0BE803A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8" name="Rectangle 42">
            <a:extLst>
              <a:ext uri="{FF2B5EF4-FFF2-40B4-BE49-F238E27FC236}">
                <a16:creationId xmlns:a16="http://schemas.microsoft.com/office/drawing/2014/main" id="{B04BF0F7-8023-4BDF-9843-0F3E0528B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9" name="Rectangle 43">
            <a:extLst>
              <a:ext uri="{FF2B5EF4-FFF2-40B4-BE49-F238E27FC236}">
                <a16:creationId xmlns:a16="http://schemas.microsoft.com/office/drawing/2014/main" id="{66799105-E7FD-4185-9C36-F8BE1771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0" name="Rectangle 44">
            <a:extLst>
              <a:ext uri="{FF2B5EF4-FFF2-40B4-BE49-F238E27FC236}">
                <a16:creationId xmlns:a16="http://schemas.microsoft.com/office/drawing/2014/main" id="{01B24435-C922-429E-98FE-35945B06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1" name="Rectangle 45">
            <a:extLst>
              <a:ext uri="{FF2B5EF4-FFF2-40B4-BE49-F238E27FC236}">
                <a16:creationId xmlns:a16="http://schemas.microsoft.com/office/drawing/2014/main" id="{35EB07AD-9101-477D-8E65-889CFA35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2" name="Rectangle 46">
            <a:extLst>
              <a:ext uri="{FF2B5EF4-FFF2-40B4-BE49-F238E27FC236}">
                <a16:creationId xmlns:a16="http://schemas.microsoft.com/office/drawing/2014/main" id="{DD29FABE-3ED5-4ECC-A5FB-994AE966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3" name="Rectangle 47">
            <a:extLst>
              <a:ext uri="{FF2B5EF4-FFF2-40B4-BE49-F238E27FC236}">
                <a16:creationId xmlns:a16="http://schemas.microsoft.com/office/drawing/2014/main" id="{B1DD3DC6-ECA0-4843-AE58-2D4DC4F7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4" name="Rectangle 48">
            <a:extLst>
              <a:ext uri="{FF2B5EF4-FFF2-40B4-BE49-F238E27FC236}">
                <a16:creationId xmlns:a16="http://schemas.microsoft.com/office/drawing/2014/main" id="{01799E5A-8D99-4C11-90F1-2CF27EC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5" name="Line 51">
            <a:extLst>
              <a:ext uri="{FF2B5EF4-FFF2-40B4-BE49-F238E27FC236}">
                <a16:creationId xmlns:a16="http://schemas.microsoft.com/office/drawing/2014/main" id="{5EB4377A-A48A-478D-8DF7-DECA1389F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6781" name="Freeform 53">
            <a:extLst>
              <a:ext uri="{FF2B5EF4-FFF2-40B4-BE49-F238E27FC236}">
                <a16:creationId xmlns:a16="http://schemas.microsoft.com/office/drawing/2014/main" id="{05BEAC4C-4F58-46E2-ABC8-2D39CF649EA6}"/>
              </a:ext>
            </a:extLst>
          </p:cNvPr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7" name="Line 56">
            <a:extLst>
              <a:ext uri="{FF2B5EF4-FFF2-40B4-BE49-F238E27FC236}">
                <a16:creationId xmlns:a16="http://schemas.microsoft.com/office/drawing/2014/main" id="{C15066DB-F7A7-403C-8FFA-2FB6DA9A5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8" name="Text Box 57">
            <a:extLst>
              <a:ext uri="{FF2B5EF4-FFF2-40B4-BE49-F238E27FC236}">
                <a16:creationId xmlns:a16="http://schemas.microsoft.com/office/drawing/2014/main" id="{95B762F8-E946-40C3-9837-385BB520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/>
              <a:t>last byte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/>
              <a:t>ACKed</a:t>
            </a:r>
          </a:p>
        </p:txBody>
      </p:sp>
      <p:sp>
        <p:nvSpPr>
          <p:cNvPr id="102449" name="Text Box 58">
            <a:extLst>
              <a:ext uri="{FF2B5EF4-FFF2-40B4-BE49-F238E27FC236}">
                <a16:creationId xmlns:a16="http://schemas.microsoft.com/office/drawing/2014/main" id="{71D48351-5284-462A-ADB3-460D5DF8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alt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altLang="en-US" sz="1400"/>
          </a:p>
        </p:txBody>
      </p:sp>
      <p:sp>
        <p:nvSpPr>
          <p:cNvPr id="102450" name="Text Box 59">
            <a:extLst>
              <a:ext uri="{FF2B5EF4-FFF2-40B4-BE49-F238E27FC236}">
                <a16:creationId xmlns:a16="http://schemas.microsoft.com/office/drawing/2014/main" id="{3666984A-5624-435B-93DC-C7361CBE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/>
              <a:t>last byte sent</a:t>
            </a:r>
          </a:p>
        </p:txBody>
      </p:sp>
      <p:sp>
        <p:nvSpPr>
          <p:cNvPr id="102451" name="Text Box 61">
            <a:extLst>
              <a:ext uri="{FF2B5EF4-FFF2-40B4-BE49-F238E27FC236}">
                <a16:creationId xmlns:a16="http://schemas.microsoft.com/office/drawing/2014/main" id="{DFE77E71-2093-4CA9-BAA4-BA4CCFAF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b="1">
                <a:latin typeface="Courier New" charset="0"/>
              </a:rPr>
              <a:t>cwnd</a:t>
            </a:r>
            <a:endParaRPr lang="en-US" sz="1400" b="1" i="1">
              <a:latin typeface="Courier New" charset="0"/>
            </a:endParaRPr>
          </a:p>
        </p:txBody>
      </p:sp>
      <p:grpSp>
        <p:nvGrpSpPr>
          <p:cNvPr id="116787" name="Group 62">
            <a:extLst>
              <a:ext uri="{FF2B5EF4-FFF2-40B4-BE49-F238E27FC236}">
                <a16:creationId xmlns:a16="http://schemas.microsoft.com/office/drawing/2014/main" id="{E2365EE7-934F-4ED0-9D03-B0E607BDABB5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>
              <a:extLst>
                <a:ext uri="{FF2B5EF4-FFF2-40B4-BE49-F238E27FC236}">
                  <a16:creationId xmlns:a16="http://schemas.microsoft.com/office/drawing/2014/main" id="{917AF74B-84D4-4FC6-916E-89DCDAB49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75" name="Line 64">
              <a:extLst>
                <a:ext uri="{FF2B5EF4-FFF2-40B4-BE49-F238E27FC236}">
                  <a16:creationId xmlns:a16="http://schemas.microsoft.com/office/drawing/2014/main" id="{0968B1E6-29FD-4154-84AC-6532162C4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6788" name="Group 65">
            <a:extLst>
              <a:ext uri="{FF2B5EF4-FFF2-40B4-BE49-F238E27FC236}">
                <a16:creationId xmlns:a16="http://schemas.microsoft.com/office/drawing/2014/main" id="{389A7F48-2E76-4E86-AAD0-6B08577CF24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>
              <a:extLst>
                <a:ext uri="{FF2B5EF4-FFF2-40B4-BE49-F238E27FC236}">
                  <a16:creationId xmlns:a16="http://schemas.microsoft.com/office/drawing/2014/main" id="{E18CC6F0-4FF9-4AD2-BC17-BEA5E10A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73" name="Line 67">
              <a:extLst>
                <a:ext uri="{FF2B5EF4-FFF2-40B4-BE49-F238E27FC236}">
                  <a16:creationId xmlns:a16="http://schemas.microsoft.com/office/drawing/2014/main" id="{BF4B145D-9F16-40EB-8E1D-2DDA0E5A4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16789" name="Freeform 69">
            <a:extLst>
              <a:ext uri="{FF2B5EF4-FFF2-40B4-BE49-F238E27FC236}">
                <a16:creationId xmlns:a16="http://schemas.microsoft.com/office/drawing/2014/main" id="{7FDC9416-0E55-4D76-BDAC-F7D6FAF3DAD3}"/>
              </a:ext>
            </a:extLst>
          </p:cNvPr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5" name="Text Box 71">
            <a:extLst>
              <a:ext uri="{FF2B5EF4-FFF2-40B4-BE49-F238E27FC236}">
                <a16:creationId xmlns:a16="http://schemas.microsoft.com/office/drawing/2014/main" id="{125421B0-F720-43DE-845A-E0B18DB9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</a:rPr>
              <a:t>LastByteSent-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</a:rPr>
              <a:t>	LastByteAcked</a:t>
            </a:r>
            <a:endParaRPr lang="en-US" sz="1800">
              <a:latin typeface="Courier New" charset="0"/>
            </a:endParaRPr>
          </a:p>
        </p:txBody>
      </p:sp>
      <p:grpSp>
        <p:nvGrpSpPr>
          <p:cNvPr id="116791" name="Group 74">
            <a:extLst>
              <a:ext uri="{FF2B5EF4-FFF2-40B4-BE49-F238E27FC236}">
                <a16:creationId xmlns:a16="http://schemas.microsoft.com/office/drawing/2014/main" id="{8C467262-52F9-4770-B5E3-811358D7EBF1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>
              <a:extLst>
                <a:ext uri="{FF2B5EF4-FFF2-40B4-BE49-F238E27FC236}">
                  <a16:creationId xmlns:a16="http://schemas.microsoft.com/office/drawing/2014/main" id="{60533CA9-A144-42CB-96AA-40ADFBB54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/>
                <a:t>&lt;</a:t>
              </a:r>
            </a:p>
          </p:txBody>
        </p:sp>
        <p:sp>
          <p:nvSpPr>
            <p:cNvPr id="102471" name="Line 73">
              <a:extLst>
                <a:ext uri="{FF2B5EF4-FFF2-40B4-BE49-F238E27FC236}">
                  <a16:creationId xmlns:a16="http://schemas.microsoft.com/office/drawing/2014/main" id="{F3161005-ACE2-4F0B-94D5-6F212C37E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457" name="Text Box 75">
            <a:extLst>
              <a:ext uri="{FF2B5EF4-FFF2-40B4-BE49-F238E27FC236}">
                <a16:creationId xmlns:a16="http://schemas.microsoft.com/office/drawing/2014/main" id="{C9C88527-CC55-4EB8-912B-EC36DB13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latin typeface="Courier New" charset="0"/>
              </a:rPr>
              <a:t>cwnd</a:t>
            </a:r>
          </a:p>
        </p:txBody>
      </p:sp>
      <p:sp>
        <p:nvSpPr>
          <p:cNvPr id="102458" name="Rectangle 76">
            <a:extLst>
              <a:ext uri="{FF2B5EF4-FFF2-40B4-BE49-F238E27FC236}">
                <a16:creationId xmlns:a16="http://schemas.microsoft.com/office/drawing/2014/main" id="{9C0F25D7-FF34-409C-87A2-EEFA41261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59" name="Text Box 78">
            <a:extLst>
              <a:ext uri="{FF2B5EF4-FFF2-40B4-BE49-F238E27FC236}">
                <a16:creationId xmlns:a16="http://schemas.microsoft.com/office/drawing/2014/main" id="{18F94B18-002B-497A-8462-9064C61C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i="1"/>
              <a:t>sender sequence number space </a:t>
            </a:r>
          </a:p>
        </p:txBody>
      </p:sp>
      <p:sp>
        <p:nvSpPr>
          <p:cNvPr id="102460" name="Text Box 79">
            <a:extLst>
              <a:ext uri="{FF2B5EF4-FFF2-40B4-BE49-F238E27FC236}">
                <a16:creationId xmlns:a16="http://schemas.microsoft.com/office/drawing/2014/main" id="{EBB67C7E-9309-4945-BE62-F41DB5A6D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Arial" charset="0"/>
              </a:rPr>
              <a:t>rate</a:t>
            </a:r>
          </a:p>
        </p:txBody>
      </p:sp>
      <p:grpSp>
        <p:nvGrpSpPr>
          <p:cNvPr id="116796" name="Group 82">
            <a:extLst>
              <a:ext uri="{FF2B5EF4-FFF2-40B4-BE49-F238E27FC236}">
                <a16:creationId xmlns:a16="http://schemas.microsoft.com/office/drawing/2014/main" id="{46D46823-BF6F-4C73-82E7-2C00BBD595C1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102468" name="Text Box 80">
              <a:extLst>
                <a:ext uri="{FF2B5EF4-FFF2-40B4-BE49-F238E27FC236}">
                  <a16:creationId xmlns:a16="http://schemas.microsoft.com/office/drawing/2014/main" id="{AE2130BD-6895-489D-ADAE-529FE7EFC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~</a:t>
              </a:r>
            </a:p>
          </p:txBody>
        </p:sp>
        <p:sp>
          <p:nvSpPr>
            <p:cNvPr id="102469" name="Text Box 81">
              <a:extLst>
                <a:ext uri="{FF2B5EF4-FFF2-40B4-BE49-F238E27FC236}">
                  <a16:creationId xmlns:a16="http://schemas.microsoft.com/office/drawing/2014/main" id="{77C1E7AA-D9DE-4A90-B6B5-DA70A1A05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~</a:t>
              </a:r>
            </a:p>
          </p:txBody>
        </p:sp>
      </p:grpSp>
      <p:grpSp>
        <p:nvGrpSpPr>
          <p:cNvPr id="116797" name="Group 86">
            <a:extLst>
              <a:ext uri="{FF2B5EF4-FFF2-40B4-BE49-F238E27FC236}">
                <a16:creationId xmlns:a16="http://schemas.microsoft.com/office/drawing/2014/main" id="{A621773E-7D37-442C-98AB-E4DC83A2F54F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102465" name="Text Box 83">
              <a:extLst>
                <a:ext uri="{FF2B5EF4-FFF2-40B4-BE49-F238E27FC236}">
                  <a16:creationId xmlns:a16="http://schemas.microsoft.com/office/drawing/2014/main" id="{F16B102C-F3FE-4271-971B-879D8C83C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cwnd</a:t>
              </a:r>
            </a:p>
          </p:txBody>
        </p:sp>
        <p:sp>
          <p:nvSpPr>
            <p:cNvPr id="102466" name="Text Box 84">
              <a:extLst>
                <a:ext uri="{FF2B5EF4-FFF2-40B4-BE49-F238E27FC236}">
                  <a16:creationId xmlns:a16="http://schemas.microsoft.com/office/drawing/2014/main" id="{FE30DEDE-F268-4203-9026-AFF8D6DB3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RTT</a:t>
              </a:r>
            </a:p>
          </p:txBody>
        </p:sp>
        <p:sp>
          <p:nvSpPr>
            <p:cNvPr id="102467" name="Line 85">
              <a:extLst>
                <a:ext uri="{FF2B5EF4-FFF2-40B4-BE49-F238E27FC236}">
                  <a16:creationId xmlns:a16="http://schemas.microsoft.com/office/drawing/2014/main" id="{3506AFCB-0CEB-4740-938A-CAA5D7868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463" name="Text Box 87">
            <a:extLst>
              <a:ext uri="{FF2B5EF4-FFF2-40B4-BE49-F238E27FC236}">
                <a16:creationId xmlns:a16="http://schemas.microsoft.com/office/drawing/2014/main" id="{3A5B0ED0-D79B-4F28-8D6F-F232AB4C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bytes/sec</a:t>
            </a:r>
          </a:p>
        </p:txBody>
      </p:sp>
      <p:sp>
        <p:nvSpPr>
          <p:cNvPr id="102464" name="Rectangle 88">
            <a:extLst>
              <a:ext uri="{FF2B5EF4-FFF2-40B4-BE49-F238E27FC236}">
                <a16:creationId xmlns:a16="http://schemas.microsoft.com/office/drawing/2014/main" id="{4DD9A657-494D-4180-AF49-B1903938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>
            <a:extLst>
              <a:ext uri="{FF2B5EF4-FFF2-40B4-BE49-F238E27FC236}">
                <a16:creationId xmlns:a16="http://schemas.microsoft.com/office/drawing/2014/main" id="{30F57930-1966-47EE-838A-F88DD316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3427" name="Slide Number Placeholder 6">
            <a:extLst>
              <a:ext uri="{FF2B5EF4-FFF2-40B4-BE49-F238E27FC236}">
                <a16:creationId xmlns:a16="http://schemas.microsoft.com/office/drawing/2014/main" id="{12DCC17C-65AB-445E-A579-28CC5CE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7B66B2F-1DAD-41F5-AF9E-98ED22FAD1B5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0619B1A0-6C3E-4EFE-9F87-E017D6D96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87ED53A4-AC5C-46D0-B23D-CE231882F0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936E1A60-B6F6-4C1F-9249-E9350EEB3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1" name="Text Box 8">
            <a:extLst>
              <a:ext uri="{FF2B5EF4-FFF2-40B4-BE49-F238E27FC236}">
                <a16:creationId xmlns:a16="http://schemas.microsoft.com/office/drawing/2014/main" id="{2F34BF7A-7FFE-489C-B219-32FA6577E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Host A</a:t>
            </a:r>
          </a:p>
        </p:txBody>
      </p:sp>
      <p:sp>
        <p:nvSpPr>
          <p:cNvPr id="103432" name="Text Box 9">
            <a:extLst>
              <a:ext uri="{FF2B5EF4-FFF2-40B4-BE49-F238E27FC236}">
                <a16:creationId xmlns:a16="http://schemas.microsoft.com/office/drawing/2014/main" id="{0498919A-DDD0-4396-A1B7-8FF23DC5852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charset="0"/>
            </a:endParaRPr>
          </a:p>
        </p:txBody>
      </p:sp>
      <p:sp>
        <p:nvSpPr>
          <p:cNvPr id="103433" name="Text Box 10">
            <a:extLst>
              <a:ext uri="{FF2B5EF4-FFF2-40B4-BE49-F238E27FC236}">
                <a16:creationId xmlns:a16="http://schemas.microsoft.com/office/drawing/2014/main" id="{2804F563-10A9-4035-B5E1-DD1A2B4F982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RTT</a:t>
            </a:r>
            <a:endParaRPr lang="en-US" sz="1000">
              <a:latin typeface="Arial" charset="0"/>
            </a:endParaRPr>
          </a:p>
        </p:txBody>
      </p:sp>
      <p:sp>
        <p:nvSpPr>
          <p:cNvPr id="103434" name="Text Box 12">
            <a:extLst>
              <a:ext uri="{FF2B5EF4-FFF2-40B4-BE49-F238E27FC236}">
                <a16:creationId xmlns:a16="http://schemas.microsoft.com/office/drawing/2014/main" id="{27D623FA-4DE5-4188-BF87-F883FC64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Host B</a:t>
            </a:r>
          </a:p>
        </p:txBody>
      </p:sp>
      <p:sp>
        <p:nvSpPr>
          <p:cNvPr id="103435" name="Line 13">
            <a:extLst>
              <a:ext uri="{FF2B5EF4-FFF2-40B4-BE49-F238E27FC236}">
                <a16:creationId xmlns:a16="http://schemas.microsoft.com/office/drawing/2014/main" id="{53148458-D23D-4B5E-8209-1CE15F33E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6" name="Line 14">
            <a:extLst>
              <a:ext uri="{FF2B5EF4-FFF2-40B4-BE49-F238E27FC236}">
                <a16:creationId xmlns:a16="http://schemas.microsoft.com/office/drawing/2014/main" id="{B708919F-B381-493B-AA87-5B5787F68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7" name="Line 15">
            <a:extLst>
              <a:ext uri="{FF2B5EF4-FFF2-40B4-BE49-F238E27FC236}">
                <a16:creationId xmlns:a16="http://schemas.microsoft.com/office/drawing/2014/main" id="{CFA3E2A7-1763-4E08-A0D5-F591BAFB1E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8" name="Line 16">
            <a:extLst>
              <a:ext uri="{FF2B5EF4-FFF2-40B4-BE49-F238E27FC236}">
                <a16:creationId xmlns:a16="http://schemas.microsoft.com/office/drawing/2014/main" id="{544FA1E0-05FB-45F4-98D0-7F5DCDDEC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9" name="Line 17">
            <a:extLst>
              <a:ext uri="{FF2B5EF4-FFF2-40B4-BE49-F238E27FC236}">
                <a16:creationId xmlns:a16="http://schemas.microsoft.com/office/drawing/2014/main" id="{BDDB9B0A-A28F-46AE-8802-D73C87D9B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17775" name="Group 18">
            <a:extLst>
              <a:ext uri="{FF2B5EF4-FFF2-40B4-BE49-F238E27FC236}">
                <a16:creationId xmlns:a16="http://schemas.microsoft.com/office/drawing/2014/main" id="{85120316-173E-4895-9340-05769C16C832}"/>
              </a:ext>
            </a:extLst>
          </p:cNvPr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103494" name="Rectangle 19">
              <a:extLst>
                <a:ext uri="{FF2B5EF4-FFF2-40B4-BE49-F238E27FC236}">
                  <a16:creationId xmlns:a16="http://schemas.microsoft.com/office/drawing/2014/main" id="{177D1720-95DC-47E7-8784-D81692F26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5" name="Text Box 20">
              <a:extLst>
                <a:ext uri="{FF2B5EF4-FFF2-40B4-BE49-F238E27FC236}">
                  <a16:creationId xmlns:a16="http://schemas.microsoft.com/office/drawing/2014/main" id="{A3C37CDC-E6B0-4651-8998-EF235F86F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latin typeface="Arial" charset="0"/>
                </a:rPr>
                <a:t>time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103441" name="Line 21">
            <a:extLst>
              <a:ext uri="{FF2B5EF4-FFF2-40B4-BE49-F238E27FC236}">
                <a16:creationId xmlns:a16="http://schemas.microsoft.com/office/drawing/2014/main" id="{443B5848-7BD7-48F8-9F91-03BD2572C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2" name="Line 22">
            <a:extLst>
              <a:ext uri="{FF2B5EF4-FFF2-40B4-BE49-F238E27FC236}">
                <a16:creationId xmlns:a16="http://schemas.microsoft.com/office/drawing/2014/main" id="{4DDFA9E9-2FB5-46B7-9499-E4A80DF6A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3" name="Line 23">
            <a:extLst>
              <a:ext uri="{FF2B5EF4-FFF2-40B4-BE49-F238E27FC236}">
                <a16:creationId xmlns:a16="http://schemas.microsoft.com/office/drawing/2014/main" id="{0E787D33-9560-4FC2-AD10-13B3852A7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4" name="Line 24">
            <a:extLst>
              <a:ext uri="{FF2B5EF4-FFF2-40B4-BE49-F238E27FC236}">
                <a16:creationId xmlns:a16="http://schemas.microsoft.com/office/drawing/2014/main" id="{31E7A4A3-D728-4F1A-90E5-C6B05DFEA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5" name="Text Box 25">
            <a:extLst>
              <a:ext uri="{FF2B5EF4-FFF2-40B4-BE49-F238E27FC236}">
                <a16:creationId xmlns:a16="http://schemas.microsoft.com/office/drawing/2014/main" id="{4C250F3A-D11B-474C-8AA6-DE0B3C79464C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charset="0"/>
            </a:endParaRPr>
          </a:p>
        </p:txBody>
      </p:sp>
      <p:sp>
        <p:nvSpPr>
          <p:cNvPr id="103446" name="Text Box 26">
            <a:extLst>
              <a:ext uri="{FF2B5EF4-FFF2-40B4-BE49-F238E27FC236}">
                <a16:creationId xmlns:a16="http://schemas.microsoft.com/office/drawing/2014/main" id="{31FA6C2A-BD24-4200-8D08-310358C04FF3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117782" name="Group 27">
            <a:extLst>
              <a:ext uri="{FF2B5EF4-FFF2-40B4-BE49-F238E27FC236}">
                <a16:creationId xmlns:a16="http://schemas.microsoft.com/office/drawing/2014/main" id="{EE11C9DE-46F9-44F7-B136-5F8A1860D346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103490" name="Line 28">
              <a:extLst>
                <a:ext uri="{FF2B5EF4-FFF2-40B4-BE49-F238E27FC236}">
                  <a16:creationId xmlns:a16="http://schemas.microsoft.com/office/drawing/2014/main" id="{C384A093-C5B0-4020-A756-913714DCF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1" name="Line 29">
              <a:extLst>
                <a:ext uri="{FF2B5EF4-FFF2-40B4-BE49-F238E27FC236}">
                  <a16:creationId xmlns:a16="http://schemas.microsoft.com/office/drawing/2014/main" id="{ED1D1DC9-25DA-47FD-9E4A-69D07DF2C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2" name="Line 30">
              <a:extLst>
                <a:ext uri="{FF2B5EF4-FFF2-40B4-BE49-F238E27FC236}">
                  <a16:creationId xmlns:a16="http://schemas.microsoft.com/office/drawing/2014/main" id="{D4E07308-2045-4797-9AAD-D3FA3403B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3" name="Line 31">
              <a:extLst>
                <a:ext uri="{FF2B5EF4-FFF2-40B4-BE49-F238E27FC236}">
                  <a16:creationId xmlns:a16="http://schemas.microsoft.com/office/drawing/2014/main" id="{62268669-7B8B-41D2-AB23-0ED9A9CD9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7783" name="Group 32">
            <a:extLst>
              <a:ext uri="{FF2B5EF4-FFF2-40B4-BE49-F238E27FC236}">
                <a16:creationId xmlns:a16="http://schemas.microsoft.com/office/drawing/2014/main" id="{F61D108D-7E63-4956-9542-22FFF289B01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103486" name="Line 33">
              <a:extLst>
                <a:ext uri="{FF2B5EF4-FFF2-40B4-BE49-F238E27FC236}">
                  <a16:creationId xmlns:a16="http://schemas.microsoft.com/office/drawing/2014/main" id="{0AF1EEAB-76BD-416E-9B15-AD1C50BC9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7" name="Line 34">
              <a:extLst>
                <a:ext uri="{FF2B5EF4-FFF2-40B4-BE49-F238E27FC236}">
                  <a16:creationId xmlns:a16="http://schemas.microsoft.com/office/drawing/2014/main" id="{89F922F1-C876-40DB-88B3-4CBDCEE76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8" name="Line 35">
              <a:extLst>
                <a:ext uri="{FF2B5EF4-FFF2-40B4-BE49-F238E27FC236}">
                  <a16:creationId xmlns:a16="http://schemas.microsoft.com/office/drawing/2014/main" id="{280A9C7F-A758-4F12-8EB6-3C1D9692B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9" name="Line 36">
              <a:extLst>
                <a:ext uri="{FF2B5EF4-FFF2-40B4-BE49-F238E27FC236}">
                  <a16:creationId xmlns:a16="http://schemas.microsoft.com/office/drawing/2014/main" id="{D44B89C7-7DB4-48A4-A850-CA02D7D03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17784" name="Picture 39" descr="underline_base">
            <a:extLst>
              <a:ext uri="{FF2B5EF4-FFF2-40B4-BE49-F238E27FC236}">
                <a16:creationId xmlns:a16="http://schemas.microsoft.com/office/drawing/2014/main" id="{DF390C0E-020C-45C1-91F1-08D551B1E6B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785" name="Group 43">
            <a:extLst>
              <a:ext uri="{FF2B5EF4-FFF2-40B4-BE49-F238E27FC236}">
                <a16:creationId xmlns:a16="http://schemas.microsoft.com/office/drawing/2014/main" id="{BDD10EF5-F7DD-4D19-89D1-FBAC24A29C37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117819" name="Picture 44" descr="desktop_computer_stylized_medium">
              <a:extLst>
                <a:ext uri="{FF2B5EF4-FFF2-40B4-BE49-F238E27FC236}">
                  <a16:creationId xmlns:a16="http://schemas.microsoft.com/office/drawing/2014/main" id="{E6963D15-704C-4883-8E1A-DBE46E991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820" name="Freeform 45">
              <a:extLst>
                <a:ext uri="{FF2B5EF4-FFF2-40B4-BE49-F238E27FC236}">
                  <a16:creationId xmlns:a16="http://schemas.microsoft.com/office/drawing/2014/main" id="{A9AD0B28-4552-4647-AF33-AB3BD29AE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7786" name="Group 46">
            <a:extLst>
              <a:ext uri="{FF2B5EF4-FFF2-40B4-BE49-F238E27FC236}">
                <a16:creationId xmlns:a16="http://schemas.microsoft.com/office/drawing/2014/main" id="{76057E3E-61C4-48A1-B577-660021B04E9E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117787" name="Freeform 47">
              <a:extLst>
                <a:ext uri="{FF2B5EF4-FFF2-40B4-BE49-F238E27FC236}">
                  <a16:creationId xmlns:a16="http://schemas.microsoft.com/office/drawing/2014/main" id="{0201266C-F00B-4A7C-B44C-154BB493F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Rectangle 48">
              <a:extLst>
                <a:ext uri="{FF2B5EF4-FFF2-40B4-BE49-F238E27FC236}">
                  <a16:creationId xmlns:a16="http://schemas.microsoft.com/office/drawing/2014/main" id="{E6757973-5851-4243-B8A2-64796129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789" name="Freeform 49">
              <a:extLst>
                <a:ext uri="{FF2B5EF4-FFF2-40B4-BE49-F238E27FC236}">
                  <a16:creationId xmlns:a16="http://schemas.microsoft.com/office/drawing/2014/main" id="{814A576C-9651-4ACF-96BC-A7C633CB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0" name="Freeform 50">
              <a:extLst>
                <a:ext uri="{FF2B5EF4-FFF2-40B4-BE49-F238E27FC236}">
                  <a16:creationId xmlns:a16="http://schemas.microsoft.com/office/drawing/2014/main" id="{0042B02E-D16F-43E4-8169-848F12B2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Rectangle 51">
              <a:extLst>
                <a:ext uri="{FF2B5EF4-FFF2-40B4-BE49-F238E27FC236}">
                  <a16:creationId xmlns:a16="http://schemas.microsoft.com/office/drawing/2014/main" id="{35CF9913-AAD2-44EF-9B0F-5CF62A35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2" name="Group 52">
              <a:extLst>
                <a:ext uri="{FF2B5EF4-FFF2-40B4-BE49-F238E27FC236}">
                  <a16:creationId xmlns:a16="http://schemas.microsoft.com/office/drawing/2014/main" id="{CD7D7D16-16A5-4A47-A557-3C0E055A8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>
                <a:extLst>
                  <a:ext uri="{FF2B5EF4-FFF2-40B4-BE49-F238E27FC236}">
                    <a16:creationId xmlns:a16="http://schemas.microsoft.com/office/drawing/2014/main" id="{D301B6B4-A9D8-4CF1-AD7E-23DD30E78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3" name="AutoShape 54">
                <a:extLst>
                  <a:ext uri="{FF2B5EF4-FFF2-40B4-BE49-F238E27FC236}">
                    <a16:creationId xmlns:a16="http://schemas.microsoft.com/office/drawing/2014/main" id="{FC6DF7F7-DBA8-4AE0-AE64-6437E21D9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58" name="Rectangle 55">
              <a:extLst>
                <a:ext uri="{FF2B5EF4-FFF2-40B4-BE49-F238E27FC236}">
                  <a16:creationId xmlns:a16="http://schemas.microsoft.com/office/drawing/2014/main" id="{F037A6E4-2112-4A66-BB6C-E5C676D83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4" name="Group 56">
              <a:extLst>
                <a:ext uri="{FF2B5EF4-FFF2-40B4-BE49-F238E27FC236}">
                  <a16:creationId xmlns:a16="http://schemas.microsoft.com/office/drawing/2014/main" id="{BA1D7FFA-C7E7-4CC6-A566-7E825FEF5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>
                <a:extLst>
                  <a:ext uri="{FF2B5EF4-FFF2-40B4-BE49-F238E27FC236}">
                    <a16:creationId xmlns:a16="http://schemas.microsoft.com/office/drawing/2014/main" id="{8EBD3217-FAEF-428B-89C9-49585EA06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1" name="AutoShape 58">
                <a:extLst>
                  <a:ext uri="{FF2B5EF4-FFF2-40B4-BE49-F238E27FC236}">
                    <a16:creationId xmlns:a16="http://schemas.microsoft.com/office/drawing/2014/main" id="{78E6CFF5-B863-405A-9D28-0DBC00022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0" name="Rectangle 59">
              <a:extLst>
                <a:ext uri="{FF2B5EF4-FFF2-40B4-BE49-F238E27FC236}">
                  <a16:creationId xmlns:a16="http://schemas.microsoft.com/office/drawing/2014/main" id="{E14BD7EB-F4A4-4CCC-AEBF-708DBAF4F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61" name="Rectangle 60">
              <a:extLst>
                <a:ext uri="{FF2B5EF4-FFF2-40B4-BE49-F238E27FC236}">
                  <a16:creationId xmlns:a16="http://schemas.microsoft.com/office/drawing/2014/main" id="{2DFE63E4-DE65-46C2-9713-F7F02292E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7" name="Group 61">
              <a:extLst>
                <a:ext uri="{FF2B5EF4-FFF2-40B4-BE49-F238E27FC236}">
                  <a16:creationId xmlns:a16="http://schemas.microsoft.com/office/drawing/2014/main" id="{165283A9-15E6-4170-9D63-50BD6C079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>
                <a:extLst>
                  <a:ext uri="{FF2B5EF4-FFF2-40B4-BE49-F238E27FC236}">
                    <a16:creationId xmlns:a16="http://schemas.microsoft.com/office/drawing/2014/main" id="{3553C80A-2FD6-40DF-BBDF-93FCA9BE2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9" name="AutoShape 63">
                <a:extLst>
                  <a:ext uri="{FF2B5EF4-FFF2-40B4-BE49-F238E27FC236}">
                    <a16:creationId xmlns:a16="http://schemas.microsoft.com/office/drawing/2014/main" id="{24E738DE-EA26-4D32-AE1C-B9951DD1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7798" name="Freeform 64">
              <a:extLst>
                <a:ext uri="{FF2B5EF4-FFF2-40B4-BE49-F238E27FC236}">
                  <a16:creationId xmlns:a16="http://schemas.microsoft.com/office/drawing/2014/main" id="{CF5461FA-CF15-43DB-BFDA-195E75606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799" name="Group 65">
              <a:extLst>
                <a:ext uri="{FF2B5EF4-FFF2-40B4-BE49-F238E27FC236}">
                  <a16:creationId xmlns:a16="http://schemas.microsoft.com/office/drawing/2014/main" id="{E08C2517-4F15-4F61-8087-BAAAC44ED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>
                <a:extLst>
                  <a:ext uri="{FF2B5EF4-FFF2-40B4-BE49-F238E27FC236}">
                    <a16:creationId xmlns:a16="http://schemas.microsoft.com/office/drawing/2014/main" id="{AA1F0258-9736-4B42-9977-5D128F592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7" name="AutoShape 67">
                <a:extLst>
                  <a:ext uri="{FF2B5EF4-FFF2-40B4-BE49-F238E27FC236}">
                    <a16:creationId xmlns:a16="http://schemas.microsoft.com/office/drawing/2014/main" id="{F8719010-81C3-48B9-9376-DF5D2AB0A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5" name="Rectangle 68">
              <a:extLst>
                <a:ext uri="{FF2B5EF4-FFF2-40B4-BE49-F238E27FC236}">
                  <a16:creationId xmlns:a16="http://schemas.microsoft.com/office/drawing/2014/main" id="{F637F3CD-A7A0-4B01-A099-BE17995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801" name="Freeform 69">
              <a:extLst>
                <a:ext uri="{FF2B5EF4-FFF2-40B4-BE49-F238E27FC236}">
                  <a16:creationId xmlns:a16="http://schemas.microsoft.com/office/drawing/2014/main" id="{E2AAA455-48D6-4607-8941-89CB427DF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2" name="Freeform 70">
              <a:extLst>
                <a:ext uri="{FF2B5EF4-FFF2-40B4-BE49-F238E27FC236}">
                  <a16:creationId xmlns:a16="http://schemas.microsoft.com/office/drawing/2014/main" id="{A66284C9-B9BC-4C99-B0E5-95D64C30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Oval 71">
              <a:extLst>
                <a:ext uri="{FF2B5EF4-FFF2-40B4-BE49-F238E27FC236}">
                  <a16:creationId xmlns:a16="http://schemas.microsoft.com/office/drawing/2014/main" id="{54B190B9-728B-43B7-B234-27B41A2A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804" name="Freeform 72">
              <a:extLst>
                <a:ext uri="{FF2B5EF4-FFF2-40B4-BE49-F238E27FC236}">
                  <a16:creationId xmlns:a16="http://schemas.microsoft.com/office/drawing/2014/main" id="{288701D8-493B-4A02-944B-851D90274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AutoShape 73">
              <a:extLst>
                <a:ext uri="{FF2B5EF4-FFF2-40B4-BE49-F238E27FC236}">
                  <a16:creationId xmlns:a16="http://schemas.microsoft.com/office/drawing/2014/main" id="{EAAA2BBF-BF30-4708-8AD8-2F833B74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1" name="AutoShape 74">
              <a:extLst>
                <a:ext uri="{FF2B5EF4-FFF2-40B4-BE49-F238E27FC236}">
                  <a16:creationId xmlns:a16="http://schemas.microsoft.com/office/drawing/2014/main" id="{649F32E4-B34A-4B8E-90A3-2B21E3E57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2" name="Oval 75">
              <a:extLst>
                <a:ext uri="{FF2B5EF4-FFF2-40B4-BE49-F238E27FC236}">
                  <a16:creationId xmlns:a16="http://schemas.microsoft.com/office/drawing/2014/main" id="{D60F0713-56FC-4060-843F-2CDE3EC1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3" name="Oval 76">
              <a:extLst>
                <a:ext uri="{FF2B5EF4-FFF2-40B4-BE49-F238E27FC236}">
                  <a16:creationId xmlns:a16="http://schemas.microsoft.com/office/drawing/2014/main" id="{3066BA27-F68F-42F2-8E58-9C6E4A3E3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74" name="Oval 77">
              <a:extLst>
                <a:ext uri="{FF2B5EF4-FFF2-40B4-BE49-F238E27FC236}">
                  <a16:creationId xmlns:a16="http://schemas.microsoft.com/office/drawing/2014/main" id="{87A6D6AD-521F-405E-8F49-324E98F4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5" name="Rectangle 78">
              <a:extLst>
                <a:ext uri="{FF2B5EF4-FFF2-40B4-BE49-F238E27FC236}">
                  <a16:creationId xmlns:a16="http://schemas.microsoft.com/office/drawing/2014/main" id="{E47EE162-E79E-47DD-8BEB-54ECCAAA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>
            <a:extLst>
              <a:ext uri="{FF2B5EF4-FFF2-40B4-BE49-F238E27FC236}">
                <a16:creationId xmlns:a16="http://schemas.microsoft.com/office/drawing/2014/main" id="{376F0AFC-2FC2-4FB3-B47F-A34C74A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4451" name="Slide Number Placeholder 6">
            <a:extLst>
              <a:ext uri="{FF2B5EF4-FFF2-40B4-BE49-F238E27FC236}">
                <a16:creationId xmlns:a16="http://schemas.microsoft.com/office/drawing/2014/main" id="{5F121793-5DA9-4966-893C-BA66EEC1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975C431-ACF4-4FF8-A498-9C6A5CF6E867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pic>
        <p:nvPicPr>
          <p:cNvPr id="118787" name="Picture 12" descr="underline_base">
            <a:extLst>
              <a:ext uri="{FF2B5EF4-FFF2-40B4-BE49-F238E27FC236}">
                <a16:creationId xmlns:a16="http://schemas.microsoft.com/office/drawing/2014/main" id="{01357BFD-1E9C-433C-B140-7F822BEF8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>
            <a:extLst>
              <a:ext uri="{FF2B5EF4-FFF2-40B4-BE49-F238E27FC236}">
                <a16:creationId xmlns:a16="http://schemas.microsoft.com/office/drawing/2014/main" id="{793895FE-9E89-4781-AD57-9BF35F9E2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104454" name="Rectangle 3">
            <a:extLst>
              <a:ext uri="{FF2B5EF4-FFF2-40B4-BE49-F238E27FC236}">
                <a16:creationId xmlns:a16="http://schemas.microsoft.com/office/drawing/2014/main" id="{1AC5DD83-377F-45A0-8E5A-DED2433AC0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24384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3200">
                <a:ea typeface="ＭＳ Ｐゴシック" charset="0"/>
                <a:cs typeface="+mn-cs"/>
              </a:rPr>
              <a:t>loss indicated by timeout: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>
                <a:latin typeface="Courier New" charset="0"/>
                <a:ea typeface="ＭＳ Ｐゴシック" charset="0"/>
              </a:rPr>
              <a:t>cwnd</a:t>
            </a:r>
            <a:r>
              <a:rPr lang="en-US" sz="2800">
                <a:ea typeface="ＭＳ Ｐゴシック" charset="0"/>
              </a:rPr>
              <a:t> set to 1 MSS; </a:t>
            </a:r>
          </a:p>
          <a:p>
            <a:pPr lvl="1"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window then grows exponentially (as in slow start) to threshold,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>
                <a:ea typeface="ＭＳ Ｐゴシック" charset="0"/>
                <a:cs typeface="+mn-cs"/>
              </a:rPr>
              <a:t>loss indicated by 3 duplicate ACKs: </a:t>
            </a:r>
            <a:r>
              <a:rPr lang="en-US">
                <a:ea typeface="ＭＳ Ｐゴシック" charset="0"/>
                <a:cs typeface="+mn-cs"/>
              </a:rPr>
              <a:t>TCP RENO</a:t>
            </a:r>
          </a:p>
          <a:p>
            <a:pPr lvl="1"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dup ACKs indicate network capable of  delivering some segments 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>
                <a:latin typeface="Courier New" charset="0"/>
                <a:ea typeface="ＭＳ Ｐゴシック" charset="0"/>
              </a:rPr>
              <a:t>cwnd</a:t>
            </a:r>
            <a:r>
              <a:rPr lang="en-US" sz="2800">
                <a:ea typeface="ＭＳ Ｐゴシック" charset="0"/>
              </a:rPr>
              <a:t> is cut in half window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>
                <a:ea typeface="ＭＳ Ｐゴシック" charset="0"/>
                <a:cs typeface="+mn-cs"/>
              </a:rPr>
              <a:t>TCP Tahoe always sets </a:t>
            </a:r>
            <a:r>
              <a:rPr lang="en-US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3200">
                <a:ea typeface="ＭＳ Ｐゴシック" charset="0"/>
                <a:cs typeface="+mn-cs"/>
              </a:rPr>
              <a:t> to 1 (timeout or 3 duplicate acks)</a:t>
            </a:r>
          </a:p>
          <a:p>
            <a:pPr lvl="1">
              <a:buFont typeface="Arial"/>
              <a:buChar char="•"/>
              <a:defRPr/>
            </a:pPr>
            <a:endParaRPr lang="en-US" sz="2800"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17647</TotalTime>
  <Words>9417</Words>
  <Application>Microsoft Office PowerPoint</Application>
  <PresentationFormat>全屏显示(4:3)</PresentationFormat>
  <Paragraphs>2205</Paragraphs>
  <Slides>108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2" baseType="lpstr">
      <vt:lpstr>Tahoma</vt:lpstr>
      <vt:lpstr>MS PGothic</vt:lpstr>
      <vt:lpstr>Arial</vt:lpstr>
      <vt:lpstr>Gill Sans MT</vt:lpstr>
      <vt:lpstr>Wingdings</vt:lpstr>
      <vt:lpstr>Times New Roman</vt:lpstr>
      <vt:lpstr>Comic Sans MS</vt:lpstr>
      <vt:lpstr>Courier New</vt:lpstr>
      <vt:lpstr>Symbol</vt:lpstr>
      <vt:lpstr>Arial Narrow</vt:lpstr>
      <vt:lpstr>Wingdings 3</vt:lpstr>
      <vt:lpstr>MS Mincho</vt:lpstr>
      <vt:lpstr>Default Design</vt:lpstr>
      <vt:lpstr>Microsoft Word Picture</vt:lpstr>
      <vt:lpstr>PowerPoint 演示文稿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Chapter 3 outline</vt:lpstr>
      <vt:lpstr>TCP: Overview  RFCs: 793,1122,1323, 2018, 2581</vt:lpstr>
      <vt:lpstr>TCP segment structure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flow control</vt:lpstr>
      <vt:lpstr>Chapter 3 outline</vt:lpstr>
      <vt:lpstr>Connection Management</vt:lpstr>
      <vt:lpstr>Agreeing to establish a connection</vt:lpstr>
      <vt:lpstr>Agreeing to establish a connection</vt:lpstr>
      <vt:lpstr>TCP 3-way handshake</vt:lpstr>
      <vt:lpstr>TCP 3-way handshake: FSM</vt:lpstr>
      <vt:lpstr>TCP: closing a connection</vt:lpstr>
      <vt:lpstr>TCP: closing a connection</vt:lpstr>
      <vt:lpstr>Chapter 3 outline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Chapter 3 outline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Summary: TCP Congestion Control</vt:lpstr>
      <vt:lpstr>TCP throughput</vt:lpstr>
      <vt:lpstr>TCP Futures: TCP over “long, fat pipes”</vt:lpstr>
      <vt:lpstr>TCP Fairness</vt:lpstr>
      <vt:lpstr>Why is TCP fair?</vt:lpstr>
      <vt:lpstr>Fairness (more)</vt:lpstr>
      <vt:lpstr>Explicit Congestion Notification (ECN)</vt:lpstr>
      <vt:lpstr>Chapter 3: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幽弥狂</cp:lastModifiedBy>
  <cp:revision>285</cp:revision>
  <cp:lastPrinted>2000-04-27T09:23:27Z</cp:lastPrinted>
  <dcterms:created xsi:type="dcterms:W3CDTF">1999-10-08T19:08:27Z</dcterms:created>
  <dcterms:modified xsi:type="dcterms:W3CDTF">2019-09-17T18:21:38Z</dcterms:modified>
</cp:coreProperties>
</file>