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notesSlides/notesSlide1.xml" ContentType="application/vnd.openxmlformats-officedocument.presentationml.notesSlide+xml"/>
  <Override PartName="/ppt/theme/themeOverride2.xml" ContentType="application/vnd.openxmlformats-officedocument.themeOverride+xml"/>
  <Override PartName="/ppt/tags/tag3.xml" ContentType="application/vnd.openxmlformats-officedocument.presentationml.tags+xml"/>
  <Override PartName="/ppt/theme/themeOverride3.xml" ContentType="application/vnd.openxmlformats-officedocument.themeOverride+xml"/>
  <Override PartName="/ppt/theme/themeOverride4.xml" ContentType="application/vnd.openxmlformats-officedocument.themeOverride+xml"/>
  <Override PartName="/ppt/tags/tag4.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5.xml" ContentType="application/vnd.openxmlformats-officedocument.themeOverride+xml"/>
  <Override PartName="/ppt/tags/tag5.xml" ContentType="application/vnd.openxmlformats-officedocument.presentationml.tag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6.xml" ContentType="application/vnd.openxmlformats-officedocument.themeOverride+xml"/>
  <Override PartName="/ppt/tags/tag6.xml" ContentType="application/vnd.openxmlformats-officedocument.presentationml.tags+xml"/>
  <Override PartName="/ppt/theme/themeOverride7.xml" ContentType="application/vnd.openxmlformats-officedocument.themeOverride+xml"/>
  <Override PartName="/ppt/tags/tag7.xml" ContentType="application/vnd.openxmlformats-officedocument.presentationml.tags+xml"/>
  <Override PartName="/ppt/theme/themeOverride8.xml" ContentType="application/vnd.openxmlformats-officedocument.themeOverride+xml"/>
  <Override PartName="/ppt/tags/tag8.xml" ContentType="application/vnd.openxmlformats-officedocument.presentationml.tags+xml"/>
  <Override PartName="/ppt/theme/themeOverride9.xml" ContentType="application/vnd.openxmlformats-officedocument.themeOverride+xml"/>
  <Override PartName="/ppt/theme/themeOverride10.xml" ContentType="application/vnd.openxmlformats-officedocument.themeOverride+xml"/>
  <Override PartName="/ppt/tags/tag9.xml" ContentType="application/vnd.openxmlformats-officedocument.presentationml.tags+xml"/>
  <Override PartName="/ppt/theme/themeOverride11.xml" ContentType="application/vnd.openxmlformats-officedocument.themeOverride+xml"/>
  <Override PartName="/ppt/tags/tag10.xml" ContentType="application/vnd.openxmlformats-officedocument.presentationml.tags+xml"/>
  <Override PartName="/ppt/theme/themeOverride12.xml" ContentType="application/vnd.openxmlformats-officedocument.themeOverride+xml"/>
  <Override PartName="/ppt/tags/tag11.xml" ContentType="application/vnd.openxmlformats-officedocument.presentationml.tag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3.xml" ContentType="application/vnd.openxmlformats-officedocument.themeOverride+xml"/>
  <Override PartName="/ppt/theme/themeOverride14.xml" ContentType="application/vnd.openxmlformats-officedocument.themeOverride+xml"/>
  <Override PartName="/ppt/tags/tag12.xml" ContentType="application/vnd.openxmlformats-officedocument.presentationml.tags+xml"/>
  <Override PartName="/ppt/theme/themeOverride15.xml" ContentType="application/vnd.openxmlformats-officedocument.themeOverride+xml"/>
  <Override PartName="/ppt/tags/tag13.xml" ContentType="application/vnd.openxmlformats-officedocument.presentationml.tags+xml"/>
  <Override PartName="/ppt/theme/themeOverride16.xml" ContentType="application/vnd.openxmlformats-officedocument.themeOverride+xml"/>
  <Override PartName="/ppt/theme/themeOverride17.xml" ContentType="application/vnd.openxmlformats-officedocument.themeOverride+xml"/>
  <Override PartName="/ppt/tags/tag14.xml" ContentType="application/vnd.openxmlformats-officedocument.presentationml.tags+xml"/>
  <Override PartName="/ppt/theme/themeOverride18.xml" ContentType="application/vnd.openxmlformats-officedocument.themeOverride+xml"/>
  <Override PartName="/ppt/tags/tag15.xml" ContentType="application/vnd.openxmlformats-officedocument.presentationml.tags+xml"/>
  <Override PartName="/ppt/notesSlides/notesSlide2.xml" ContentType="application/vnd.openxmlformats-officedocument.presentationml.notesSlide+xml"/>
  <Override PartName="/ppt/theme/themeOverride19.xml" ContentType="application/vnd.openxmlformats-officedocument.themeOverr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67" r:id="rId2"/>
    <p:sldId id="259" r:id="rId3"/>
    <p:sldId id="258" r:id="rId4"/>
    <p:sldId id="260" r:id="rId5"/>
    <p:sldId id="269" r:id="rId6"/>
    <p:sldId id="268"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62" r:id="rId20"/>
    <p:sldId id="315" r:id="rId21"/>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煜 张" initials="煜张" lastIdx="2" clrIdx="0">
    <p:extLst>
      <p:ext uri="{19B8F6BF-5375-455C-9EA6-DF929625EA0E}">
        <p15:presenceInfo xmlns:p15="http://schemas.microsoft.com/office/powerpoint/2012/main" userId="d9380aa30ee6337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A7EE8"/>
    <a:srgbClr val="060F1C"/>
    <a:srgbClr val="004070"/>
    <a:srgbClr val="030409"/>
    <a:srgbClr val="1B0905"/>
    <a:srgbClr val="AD6031"/>
    <a:srgbClr val="270E07"/>
    <a:srgbClr val="CA7642"/>
    <a:srgbClr val="D08658"/>
    <a:srgbClr val="E9DF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31" autoAdjust="0"/>
    <p:restoredTop sz="96366" autoAdjust="0"/>
  </p:normalViewPr>
  <p:slideViewPr>
    <p:cSldViewPr snapToGrid="0" showGuides="1">
      <p:cViewPr>
        <p:scale>
          <a:sx n="86" d="100"/>
          <a:sy n="86" d="100"/>
        </p:scale>
        <p:origin x="984" y="522"/>
      </p:cViewPr>
      <p:guideLst/>
    </p:cSldViewPr>
  </p:slideViewPr>
  <p:outlineViewPr>
    <p:cViewPr>
      <p:scale>
        <a:sx n="33" d="100"/>
        <a:sy n="33" d="100"/>
      </p:scale>
      <p:origin x="0" y="-4158"/>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82" d="100"/>
          <a:sy n="82" d="100"/>
        </p:scale>
        <p:origin x="222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BD04-404A-B688-B8EB7BEAACA6}"/>
              </c:ext>
            </c:extLst>
          </c:dPt>
          <c:dPt>
            <c:idx val="1"/>
            <c:bubble3D val="0"/>
            <c:spPr>
              <a:solidFill>
                <a:schemeClr val="tx2">
                  <a:alpha val="40000"/>
                </a:schemeClr>
              </a:solidFill>
              <a:ln w="19050">
                <a:noFill/>
              </a:ln>
              <a:effectLst/>
            </c:spPr>
            <c:extLst>
              <c:ext xmlns:c16="http://schemas.microsoft.com/office/drawing/2014/chart" uri="{C3380CC4-5D6E-409C-BE32-E72D297353CC}">
                <c16:uniqueId val="{00000003-BD04-404A-B688-B8EB7BEAACA6}"/>
              </c:ext>
            </c:extLst>
          </c:dPt>
          <c:dPt>
            <c:idx val="2"/>
            <c:bubble3D val="0"/>
            <c:spPr>
              <a:solidFill>
                <a:schemeClr val="tx2">
                  <a:alpha val="60000"/>
                </a:schemeClr>
              </a:solidFill>
              <a:ln w="19050">
                <a:noFill/>
              </a:ln>
              <a:effectLst/>
            </c:spPr>
            <c:extLst>
              <c:ext xmlns:c16="http://schemas.microsoft.com/office/drawing/2014/chart" uri="{C3380CC4-5D6E-409C-BE32-E72D297353CC}">
                <c16:uniqueId val="{00000005-BD04-404A-B688-B8EB7BEAACA6}"/>
              </c:ext>
            </c:extLst>
          </c:dPt>
          <c:dPt>
            <c:idx val="3"/>
            <c:bubble3D val="0"/>
            <c:spPr>
              <a:solidFill>
                <a:schemeClr val="tx2">
                  <a:alpha val="80000"/>
                </a:schemeClr>
              </a:solidFill>
              <a:ln w="19050">
                <a:noFill/>
              </a:ln>
              <a:effectLst/>
            </c:spPr>
            <c:extLst>
              <c:ext xmlns:c16="http://schemas.microsoft.com/office/drawing/2014/chart" uri="{C3380CC4-5D6E-409C-BE32-E72D297353CC}">
                <c16:uniqueId val="{00000007-BD04-404A-B688-B8EB7BEAACA6}"/>
              </c:ext>
            </c:extLst>
          </c:dPt>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BD04-404A-B688-B8EB7BEAACA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408249698172037E-2"/>
          <c:y val="2.2594660048835338E-2"/>
          <c:w val="0.88399671355928944"/>
          <c:h val="0.78363736768218439"/>
        </c:manualLayout>
      </c:layout>
      <c:barChart>
        <c:barDir val="col"/>
        <c:grouping val="clustered"/>
        <c:varyColors val="0"/>
        <c:ser>
          <c:idx val="0"/>
          <c:order val="0"/>
          <c:tx>
            <c:strRef>
              <c:f>Sheet1!$B$1</c:f>
              <c:strCache>
                <c:ptCount val="1"/>
                <c:pt idx="0">
                  <c:v>NO.1</c:v>
                </c:pt>
              </c:strCache>
            </c:strRef>
          </c:tx>
          <c:spPr>
            <a:solidFill>
              <a:schemeClr val="accent1"/>
            </a:solidFill>
            <a:ln>
              <a:noFill/>
            </a:ln>
            <a:effectLst/>
          </c:spPr>
          <c:invertIfNegative val="0"/>
          <c:cat>
            <c:strRef>
              <c:f>Sheet1!$A$2:$A$4</c:f>
              <c:strCache>
                <c:ptCount val="3"/>
                <c:pt idx="0">
                  <c:v>NO.1</c:v>
                </c:pt>
                <c:pt idx="1">
                  <c:v>NO.2</c:v>
                </c:pt>
                <c:pt idx="2">
                  <c:v>NO.3</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650A-46A6-AF8B-6BA16C72B9EB}"/>
            </c:ext>
          </c:extLst>
        </c:ser>
        <c:ser>
          <c:idx val="1"/>
          <c:order val="1"/>
          <c:tx>
            <c:strRef>
              <c:f>Sheet1!$C$1</c:f>
              <c:strCache>
                <c:ptCount val="1"/>
                <c:pt idx="0">
                  <c:v>NO.2</c:v>
                </c:pt>
              </c:strCache>
            </c:strRef>
          </c:tx>
          <c:spPr>
            <a:solidFill>
              <a:schemeClr val="tx2">
                <a:alpha val="80000"/>
              </a:schemeClr>
            </a:solidFill>
            <a:ln>
              <a:noFill/>
            </a:ln>
            <a:effectLst/>
          </c:spPr>
          <c:invertIfNegative val="0"/>
          <c:cat>
            <c:strRef>
              <c:f>Sheet1!$A$2:$A$4</c:f>
              <c:strCache>
                <c:ptCount val="3"/>
                <c:pt idx="0">
                  <c:v>NO.1</c:v>
                </c:pt>
                <c:pt idx="1">
                  <c:v>NO.2</c:v>
                </c:pt>
                <c:pt idx="2">
                  <c:v>NO.3</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650A-46A6-AF8B-6BA16C72B9EB}"/>
            </c:ext>
          </c:extLst>
        </c:ser>
        <c:dLbls>
          <c:showLegendKey val="0"/>
          <c:showVal val="0"/>
          <c:showCatName val="0"/>
          <c:showSerName val="0"/>
          <c:showPercent val="0"/>
          <c:showBubbleSize val="0"/>
        </c:dLbls>
        <c:gapWidth val="120"/>
        <c:axId val="1075278800"/>
        <c:axId val="992009848"/>
      </c:barChart>
      <c:catAx>
        <c:axId val="1075278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992009848"/>
        <c:crosses val="autoZero"/>
        <c:auto val="1"/>
        <c:lblAlgn val="ctr"/>
        <c:lblOffset val="100"/>
        <c:noMultiLvlLbl val="0"/>
      </c:catAx>
      <c:valAx>
        <c:axId val="99200984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75278800"/>
        <c:crosses val="autoZero"/>
        <c:crossBetween val="between"/>
      </c:valAx>
      <c:spPr>
        <a:noFill/>
        <a:ln>
          <a:noFill/>
        </a:ln>
        <a:effectLst/>
      </c:spPr>
    </c:plotArea>
    <c:legend>
      <c:legendPos val="b"/>
      <c:layout>
        <c:manualLayout>
          <c:xMode val="edge"/>
          <c:yMode val="edge"/>
          <c:x val="0.4047295842070664"/>
          <c:y val="0.89698289080601878"/>
          <c:w val="0.19054067517806636"/>
          <c:h val="4.8056501236023542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chemeClr val="accent1"/>
              </a:solidFill>
              <a:round/>
            </a:ln>
            <a:effectLst/>
          </c:spPr>
          <c:marker>
            <c:symbol val="circle"/>
            <c:size val="5"/>
            <c:spPr>
              <a:solidFill>
                <a:schemeClr val="accent1"/>
              </a:solidFill>
              <a:ln w="50800">
                <a:solidFill>
                  <a:schemeClr val="accent1"/>
                </a:solidFill>
              </a:ln>
              <a:effectLst/>
            </c:spPr>
          </c:marker>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mooth val="1"/>
          <c:extLst>
            <c:ext xmlns:c16="http://schemas.microsoft.com/office/drawing/2014/chart" uri="{C3380CC4-5D6E-409C-BE32-E72D297353CC}">
              <c16:uniqueId val="{00000000-9271-4486-9EBD-62BBCCBF2F9E}"/>
            </c:ext>
          </c:extLst>
        </c:ser>
        <c:ser>
          <c:idx val="1"/>
          <c:order val="1"/>
          <c:tx>
            <c:strRef>
              <c:f>Sheet1!$C$1</c:f>
              <c:strCache>
                <c:ptCount val="1"/>
                <c:pt idx="0">
                  <c:v>系列 2</c:v>
                </c:pt>
              </c:strCache>
            </c:strRef>
          </c:tx>
          <c:spPr>
            <a:ln w="28575" cap="rnd">
              <a:solidFill>
                <a:schemeClr val="tx2">
                  <a:alpha val="60000"/>
                </a:schemeClr>
              </a:solidFill>
              <a:round/>
            </a:ln>
            <a:effectLst/>
          </c:spPr>
          <c:marker>
            <c:symbol val="circle"/>
            <c:size val="5"/>
            <c:spPr>
              <a:solidFill>
                <a:schemeClr val="tx2">
                  <a:alpha val="60000"/>
                </a:schemeClr>
              </a:solidFill>
              <a:ln w="50800">
                <a:solidFill>
                  <a:schemeClr val="tx2">
                    <a:alpha val="60000"/>
                  </a:schemeClr>
                </a:solidFill>
              </a:ln>
              <a:effectLst/>
            </c:spPr>
          </c:marker>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smooth val="1"/>
          <c:extLst>
            <c:ext xmlns:c16="http://schemas.microsoft.com/office/drawing/2014/chart" uri="{C3380CC4-5D6E-409C-BE32-E72D297353CC}">
              <c16:uniqueId val="{00000001-9271-4486-9EBD-62BBCCBF2F9E}"/>
            </c:ext>
          </c:extLst>
        </c:ser>
        <c:ser>
          <c:idx val="2"/>
          <c:order val="2"/>
          <c:tx>
            <c:strRef>
              <c:f>Sheet1!$D$1</c:f>
              <c:strCache>
                <c:ptCount val="1"/>
                <c:pt idx="0">
                  <c:v>系列 3</c:v>
                </c:pt>
              </c:strCache>
            </c:strRef>
          </c:tx>
          <c:spPr>
            <a:ln w="28575" cap="rnd">
              <a:solidFill>
                <a:schemeClr val="tx2">
                  <a:alpha val="50000"/>
                </a:schemeClr>
              </a:solidFill>
              <a:round/>
            </a:ln>
            <a:effectLst/>
          </c:spPr>
          <c:marker>
            <c:symbol val="circle"/>
            <c:size val="5"/>
            <c:spPr>
              <a:solidFill>
                <a:schemeClr val="accent3"/>
              </a:solidFill>
              <a:ln w="50800">
                <a:solidFill>
                  <a:schemeClr val="tx2"/>
                </a:solidFill>
              </a:ln>
              <a:effectLst/>
            </c:spPr>
          </c:marker>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mooth val="1"/>
          <c:extLst>
            <c:ext xmlns:c16="http://schemas.microsoft.com/office/drawing/2014/chart" uri="{C3380CC4-5D6E-409C-BE32-E72D297353CC}">
              <c16:uniqueId val="{00000002-9271-4486-9EBD-62BBCCBF2F9E}"/>
            </c:ext>
          </c:extLst>
        </c:ser>
        <c:dLbls>
          <c:showLegendKey val="0"/>
          <c:showVal val="0"/>
          <c:showCatName val="0"/>
          <c:showSerName val="0"/>
          <c:showPercent val="0"/>
          <c:showBubbleSize val="0"/>
        </c:dLbls>
        <c:marker val="1"/>
        <c:smooth val="0"/>
        <c:axId val="1018310768"/>
        <c:axId val="1018307160"/>
      </c:lineChart>
      <c:catAx>
        <c:axId val="1018310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18307160"/>
        <c:crosses val="autoZero"/>
        <c:auto val="1"/>
        <c:lblAlgn val="ctr"/>
        <c:lblOffset val="100"/>
        <c:noMultiLvlLbl val="0"/>
      </c:catAx>
      <c:valAx>
        <c:axId val="101830716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18310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59D74C39-3B15-4CE7-A389-3B1ED4B76DE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C4D853CF-E253-4F4C-BC60-1A6FD269D5D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F0D586-13B1-4C92-B1F5-5AFCDCC4C690}" type="datetimeFigureOut">
              <a:rPr lang="zh-CN" altLang="en-US" smtClean="0"/>
              <a:t>2022/12/22</a:t>
            </a:fld>
            <a:endParaRPr lang="zh-CN" altLang="en-US"/>
          </a:p>
        </p:txBody>
      </p:sp>
      <p:sp>
        <p:nvSpPr>
          <p:cNvPr id="4" name="页脚占位符 3">
            <a:extLst>
              <a:ext uri="{FF2B5EF4-FFF2-40B4-BE49-F238E27FC236}">
                <a16:creationId xmlns:a16="http://schemas.microsoft.com/office/drawing/2014/main" id="{D9849D32-28C5-4A6E-82C2-12EADA61D0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277A1D0A-0B29-47E8-9D76-E002739D084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67D223-7B7B-4E4A-A2F3-62B8256FF99D}" type="slidenum">
              <a:rPr lang="zh-CN" altLang="en-US" smtClean="0"/>
              <a:t>‹#›</a:t>
            </a:fld>
            <a:endParaRPr lang="zh-CN" altLang="en-US"/>
          </a:p>
        </p:txBody>
      </p:sp>
    </p:spTree>
    <p:extLst>
      <p:ext uri="{BB962C8B-B14F-4D97-AF65-F5344CB8AC3E}">
        <p14:creationId xmlns:p14="http://schemas.microsoft.com/office/powerpoint/2010/main" val="3444380372"/>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2A3D24-6083-4546-8C6D-DEE86BAAAE49}" type="datetimeFigureOut">
              <a:rPr lang="zh-CN" altLang="en-US" smtClean="0"/>
              <a:t>2022/12/22</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D8765-8EF3-408C-9341-152904E414ED}" type="slidenum">
              <a:rPr lang="zh-CN" altLang="en-US" smtClean="0"/>
              <a:t>‹#›</a:t>
            </a:fld>
            <a:endParaRPr lang="zh-CN" altLang="en-US"/>
          </a:p>
        </p:txBody>
      </p:sp>
    </p:spTree>
    <p:extLst>
      <p:ext uri="{BB962C8B-B14F-4D97-AF65-F5344CB8AC3E}">
        <p14:creationId xmlns:p14="http://schemas.microsoft.com/office/powerpoint/2010/main" val="1898542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ED8765-8EF3-408C-9341-152904E414ED}" type="slidenum">
              <a:rPr lang="zh-CN" altLang="en-US" smtClean="0"/>
              <a:t>1</a:t>
            </a:fld>
            <a:endParaRPr lang="zh-CN" altLang="en-US"/>
          </a:p>
        </p:txBody>
      </p:sp>
    </p:spTree>
    <p:extLst>
      <p:ext uri="{BB962C8B-B14F-4D97-AF65-F5344CB8AC3E}">
        <p14:creationId xmlns:p14="http://schemas.microsoft.com/office/powerpoint/2010/main" val="2567354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ED8765-8EF3-408C-9341-152904E414ED}" type="slidenum">
              <a:rPr lang="zh-CN" altLang="en-US" smtClean="0"/>
              <a:t>18</a:t>
            </a:fld>
            <a:endParaRPr lang="zh-CN" altLang="en-US"/>
          </a:p>
        </p:txBody>
      </p:sp>
    </p:spTree>
    <p:extLst>
      <p:ext uri="{BB962C8B-B14F-4D97-AF65-F5344CB8AC3E}">
        <p14:creationId xmlns:p14="http://schemas.microsoft.com/office/powerpoint/2010/main" val="3466341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1252538"/>
            <a:ext cx="6010275" cy="3381375"/>
          </a:xfrm>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5"/>
          </p:nvPr>
        </p:nvSpPr>
        <p:spPr/>
        <p:txBody>
          <a:bodyPr/>
          <a:lstStyle/>
          <a:p>
            <a:fld id="{4428CBA8-7810-4766-B530-356872D47133}" type="slidenum">
              <a:rPr lang="zh-CN" altLang="en-US" smtClean="0"/>
              <a:t>20</a:t>
            </a:fld>
            <a:endParaRPr lang="zh-CN" altLang="en-US"/>
          </a:p>
        </p:txBody>
      </p:sp>
    </p:spTree>
    <p:extLst>
      <p:ext uri="{BB962C8B-B14F-4D97-AF65-F5344CB8AC3E}">
        <p14:creationId xmlns:p14="http://schemas.microsoft.com/office/powerpoint/2010/main" val="3126571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6"/>
        </a:solidFill>
        <a:effectLst/>
      </p:bgPr>
    </p:bg>
    <p:spTree>
      <p:nvGrpSpPr>
        <p:cNvPr id="1" name=""/>
        <p:cNvGrpSpPr/>
        <p:nvPr/>
      </p:nvGrpSpPr>
      <p:grpSpPr>
        <a:xfrm>
          <a:off x="0" y="0"/>
          <a:ext cx="0" cy="0"/>
          <a:chOff x="0" y="0"/>
          <a:chExt cx="0" cy="0"/>
        </a:xfrm>
      </p:grpSpPr>
      <p:sp>
        <p:nvSpPr>
          <p:cNvPr id="4" name="islíḑè">
            <a:extLst>
              <a:ext uri="{FF2B5EF4-FFF2-40B4-BE49-F238E27FC236}">
                <a16:creationId xmlns:a16="http://schemas.microsoft.com/office/drawing/2014/main" id="{914E63F4-06FB-25E0-2D1B-6E106473BB3E}"/>
              </a:ext>
            </a:extLst>
          </p:cNvPr>
          <p:cNvSpPr>
            <a:spLocks/>
          </p:cNvSpPr>
          <p:nvPr userDrawn="1"/>
        </p:nvSpPr>
        <p:spPr>
          <a:xfrm>
            <a:off x="0" y="0"/>
            <a:ext cx="12192000" cy="6858000"/>
          </a:xfrm>
          <a:prstGeom prst="rect">
            <a:avLst/>
          </a:prstGeom>
          <a:blipFill>
            <a:blip r:embed="rId2" cstate="screen">
              <a:alphaModFix amt="20000"/>
              <a:duotone>
                <a:prstClr val="black"/>
                <a:schemeClr val="accent4">
                  <a:tint val="45000"/>
                  <a:satMod val="400000"/>
                </a:schemeClr>
              </a:duotone>
              <a:extLst>
                <a:ext uri="{28A0092B-C50C-407E-A947-70E740481C1C}">
                  <a14:useLocalDpi xmlns:a14="http://schemas.microsoft.com/office/drawing/2010/main"/>
                </a:ext>
              </a:extLst>
            </a:blip>
            <a:srcRect/>
            <a:stretch>
              <a:fillRect l="-8942" t="-9259" b="-19857"/>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dirty="0">
              <a:latin typeface="Arial" panose="020B0604020202020204" pitchFamily="34" charset="0"/>
              <a:ea typeface="微软雅黑" panose="020B0503020204020204" pitchFamily="34" charset="-122"/>
            </a:endParaRPr>
          </a:p>
        </p:txBody>
      </p:sp>
      <p:sp>
        <p:nvSpPr>
          <p:cNvPr id="8" name="文本占位符 7">
            <a:extLst>
              <a:ext uri="{FF2B5EF4-FFF2-40B4-BE49-F238E27FC236}">
                <a16:creationId xmlns:a16="http://schemas.microsoft.com/office/drawing/2014/main" id="{44C4A721-803B-47CB-B99E-1D01E8E0169F}"/>
              </a:ext>
            </a:extLst>
          </p:cNvPr>
          <p:cNvSpPr>
            <a:spLocks noGrp="1"/>
          </p:cNvSpPr>
          <p:nvPr>
            <p:ph type="body" sz="quarter" idx="13" hasCustomPrompt="1"/>
          </p:nvPr>
        </p:nvSpPr>
        <p:spPr>
          <a:xfrm>
            <a:off x="8743952" y="6011047"/>
            <a:ext cx="2787650" cy="345367"/>
          </a:xfrm>
        </p:spPr>
        <p:txBody>
          <a:bodyPr vert="horz" lIns="91440" tIns="45720" rIns="91440" bIns="45720" rtlCol="0" anchor="ctr">
            <a:normAutofit/>
          </a:bodyPr>
          <a:lstStyle>
            <a:lvl1pPr marL="0" indent="0" algn="r">
              <a:buNone/>
              <a:defRPr lang="en-US" altLang="zh-CN" sz="1200" b="0" smtClean="0">
                <a:solidFill>
                  <a:schemeClr val="tx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Speaker name and title</a:t>
            </a:r>
          </a:p>
        </p:txBody>
      </p:sp>
      <p:sp>
        <p:nvSpPr>
          <p:cNvPr id="9" name="文本占位符 8">
            <a:extLst>
              <a:ext uri="{FF2B5EF4-FFF2-40B4-BE49-F238E27FC236}">
                <a16:creationId xmlns:a16="http://schemas.microsoft.com/office/drawing/2014/main" id="{CA939A61-406D-45DC-B757-059EFAA05866}"/>
              </a:ext>
            </a:extLst>
          </p:cNvPr>
          <p:cNvSpPr>
            <a:spLocks noGrp="1"/>
          </p:cNvSpPr>
          <p:nvPr>
            <p:ph type="body" sz="quarter" idx="14" hasCustomPrompt="1"/>
          </p:nvPr>
        </p:nvSpPr>
        <p:spPr>
          <a:xfrm>
            <a:off x="660400" y="6011047"/>
            <a:ext cx="2787650" cy="345367"/>
          </a:xfrm>
        </p:spPr>
        <p:txBody>
          <a:bodyPr vert="horz" lIns="91440" tIns="45720" rIns="91440" bIns="45720" rtlCol="0" anchor="ctr">
            <a:normAutofit/>
          </a:bodyPr>
          <a:lstStyle>
            <a:lvl1pPr marL="0" indent="0" algn="l">
              <a:buNone/>
              <a:defRPr lang="en-US" altLang="zh-CN" sz="1200" b="0" smtClean="0">
                <a:solidFill>
                  <a:schemeClr val="tx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www.islide.cc</a:t>
            </a:r>
            <a:endParaRPr lang="en-US" altLang="en-US" dirty="0"/>
          </a:p>
        </p:txBody>
      </p:sp>
      <p:sp>
        <p:nvSpPr>
          <p:cNvPr id="12" name="文本占位符 11">
            <a:extLst>
              <a:ext uri="{FF2B5EF4-FFF2-40B4-BE49-F238E27FC236}">
                <a16:creationId xmlns:a16="http://schemas.microsoft.com/office/drawing/2014/main" id="{4EF3F9F2-2DBE-4016-9D2B-F5CF4BE8EBCE}"/>
              </a:ext>
            </a:extLst>
          </p:cNvPr>
          <p:cNvSpPr>
            <a:spLocks noGrp="1"/>
          </p:cNvSpPr>
          <p:nvPr>
            <p:ph type="body" sz="quarter" idx="15" hasCustomPrompt="1"/>
          </p:nvPr>
        </p:nvSpPr>
        <p:spPr>
          <a:xfrm>
            <a:off x="660400" y="723900"/>
            <a:ext cx="1039091" cy="296271"/>
          </a:xfrm>
        </p:spPr>
        <p:txBody>
          <a:bodyPr vert="horz" wrap="none" lIns="91440" tIns="45720" rIns="91440" bIns="45720" rtlCol="0" anchor="ctr">
            <a:normAutofit/>
          </a:bodyPr>
          <a:lstStyle>
            <a:lvl1pPr marL="0" indent="0">
              <a:buNone/>
              <a:defRPr lang="en-US" altLang="zh-CN" sz="1200" b="0" smtClean="0">
                <a:solidFill>
                  <a:schemeClr val="tx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LGOO HERE</a:t>
            </a:r>
          </a:p>
        </p:txBody>
      </p:sp>
      <p:sp>
        <p:nvSpPr>
          <p:cNvPr id="3" name="副标题 2">
            <a:extLst>
              <a:ext uri="{FF2B5EF4-FFF2-40B4-BE49-F238E27FC236}">
                <a16:creationId xmlns:a16="http://schemas.microsoft.com/office/drawing/2014/main" id="{42DDB65F-C302-4F35-9CCB-12FB82E2590D}"/>
              </a:ext>
            </a:extLst>
          </p:cNvPr>
          <p:cNvSpPr>
            <a:spLocks noGrp="1"/>
          </p:cNvSpPr>
          <p:nvPr>
            <p:ph type="subTitle" idx="1" hasCustomPrompt="1"/>
          </p:nvPr>
        </p:nvSpPr>
        <p:spPr>
          <a:xfrm>
            <a:off x="7686822" y="4870778"/>
            <a:ext cx="3276069" cy="307777"/>
          </a:xfrm>
          <a:prstGeom prst="roundRect">
            <a:avLst>
              <a:gd name="adj" fmla="val 0"/>
            </a:avLst>
          </a:prstGeom>
          <a:noFill/>
          <a:ln>
            <a:noFill/>
          </a:ln>
        </p:spPr>
        <p:txBody>
          <a:bodyPr vert="horz" wrap="square" lIns="91440" tIns="45720" rIns="91440" bIns="45720" rtlCol="0" anchor="ctr">
            <a:spAutoFit/>
          </a:bodyPr>
          <a:lstStyle>
            <a:lvl1pPr marL="0" indent="0" algn="l">
              <a:lnSpc>
                <a:spcPct val="100000"/>
              </a:lnSpc>
              <a:spcBef>
                <a:spcPts val="0"/>
              </a:spcBef>
              <a:buNone/>
              <a:defRPr lang="zh-CN" altLang="en-US" sz="1400" b="0">
                <a:solidFill>
                  <a:schemeClr val="tx1"/>
                </a:solidFill>
              </a:defRPr>
            </a:lvl1pPr>
          </a:lstStyle>
          <a:p>
            <a:pPr marL="228600" indent="-228600" defTabSz="914354"/>
            <a:r>
              <a:rPr lang="en-US" altLang="zh-CN" dirty="0"/>
              <a:t>Click to edit Master subtitle style</a:t>
            </a:r>
          </a:p>
        </p:txBody>
      </p:sp>
      <p:sp>
        <p:nvSpPr>
          <p:cNvPr id="13" name="标题 12">
            <a:extLst>
              <a:ext uri="{FF2B5EF4-FFF2-40B4-BE49-F238E27FC236}">
                <a16:creationId xmlns:a16="http://schemas.microsoft.com/office/drawing/2014/main" id="{9173138C-A3FD-9695-6956-DB78F8F2587E}"/>
              </a:ext>
            </a:extLst>
          </p:cNvPr>
          <p:cNvSpPr>
            <a:spLocks noGrp="1"/>
          </p:cNvSpPr>
          <p:nvPr>
            <p:ph type="ctrTitle" hasCustomPrompt="1"/>
          </p:nvPr>
        </p:nvSpPr>
        <p:spPr>
          <a:xfrm>
            <a:off x="7103327" y="3346571"/>
            <a:ext cx="4428274" cy="1089529"/>
          </a:xfrm>
        </p:spPr>
        <p:txBody>
          <a:bodyPr vert="horz" wrap="square" lIns="91440" tIns="45720" rIns="91440" bIns="45720" rtlCol="0" anchor="b">
            <a:spAutoFit/>
          </a:bodyPr>
          <a:lstStyle>
            <a:lvl1pPr>
              <a:defRPr lang="zh-CN" altLang="en-US" sz="3600" b="1" dirty="0">
                <a:solidFill>
                  <a:schemeClr val="tx1"/>
                </a:solidFill>
              </a:defRPr>
            </a:lvl1pPr>
          </a:lstStyle>
          <a:p>
            <a:pPr lvl="0" defTabSz="914354"/>
            <a:r>
              <a:rPr lang="en-US" altLang="zh-CN" dirty="0"/>
              <a:t>Click to edit </a:t>
            </a:r>
            <a:br>
              <a:rPr lang="en-US" altLang="zh-CN" dirty="0"/>
            </a:br>
            <a:r>
              <a:rPr lang="en-US" altLang="zh-CN" dirty="0"/>
              <a:t>Master title style</a:t>
            </a:r>
            <a:endParaRPr lang="zh-CN" altLang="en-US" dirty="0"/>
          </a:p>
        </p:txBody>
      </p:sp>
      <p:grpSp>
        <p:nvGrpSpPr>
          <p:cNvPr id="16" name="组合 15">
            <a:extLst>
              <a:ext uri="{FF2B5EF4-FFF2-40B4-BE49-F238E27FC236}">
                <a16:creationId xmlns:a16="http://schemas.microsoft.com/office/drawing/2014/main" id="{62A47DFA-F44A-D162-B11B-7417536AB07F}"/>
              </a:ext>
            </a:extLst>
          </p:cNvPr>
          <p:cNvGrpSpPr/>
          <p:nvPr userDrawn="1"/>
        </p:nvGrpSpPr>
        <p:grpSpPr>
          <a:xfrm>
            <a:off x="7210211" y="4831084"/>
            <a:ext cx="387166" cy="387166"/>
            <a:chOff x="9010162" y="3529160"/>
            <a:chExt cx="430808" cy="430808"/>
          </a:xfrm>
        </p:grpSpPr>
        <p:grpSp>
          <p:nvGrpSpPr>
            <p:cNvPr id="17" name="组合 16">
              <a:extLst>
                <a:ext uri="{FF2B5EF4-FFF2-40B4-BE49-F238E27FC236}">
                  <a16:creationId xmlns:a16="http://schemas.microsoft.com/office/drawing/2014/main" id="{B8F78FA8-2E7F-F613-C222-113C8392908D}"/>
                </a:ext>
              </a:extLst>
            </p:cNvPr>
            <p:cNvGrpSpPr/>
            <p:nvPr/>
          </p:nvGrpSpPr>
          <p:grpSpPr>
            <a:xfrm flipV="1">
              <a:off x="9010162" y="3529160"/>
              <a:ext cx="430808" cy="430808"/>
              <a:chOff x="2897668" y="4340727"/>
              <a:chExt cx="116995" cy="116995"/>
            </a:xfrm>
          </p:grpSpPr>
          <p:sp>
            <p:nvSpPr>
              <p:cNvPr id="19" name="îś1îḍè">
                <a:extLst>
                  <a:ext uri="{FF2B5EF4-FFF2-40B4-BE49-F238E27FC236}">
                    <a16:creationId xmlns:a16="http://schemas.microsoft.com/office/drawing/2014/main" id="{310D4D6C-5B7B-1483-25A6-8DDBB337523A}"/>
                  </a:ext>
                </a:extLst>
              </p:cNvPr>
              <p:cNvSpPr/>
              <p:nvPr/>
            </p:nvSpPr>
            <p:spPr>
              <a:xfrm>
                <a:off x="2897668" y="4340727"/>
                <a:ext cx="116995" cy="116995"/>
              </a:xfrm>
              <a:prstGeom prst="ellipse">
                <a:avLst/>
              </a:prstGeom>
              <a:solidFill>
                <a:schemeClr val="tx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ïŝľíḓe">
                <a:extLst>
                  <a:ext uri="{FF2B5EF4-FFF2-40B4-BE49-F238E27FC236}">
                    <a16:creationId xmlns:a16="http://schemas.microsoft.com/office/drawing/2014/main" id="{5688AC1A-DBC5-0ED5-E900-D01DA09EDDE5}"/>
                  </a:ext>
                </a:extLst>
              </p:cNvPr>
              <p:cNvSpPr/>
              <p:nvPr/>
            </p:nvSpPr>
            <p:spPr>
              <a:xfrm>
                <a:off x="2924697" y="4367756"/>
                <a:ext cx="62938" cy="62938"/>
              </a:xfrm>
              <a:prstGeom prst="ellipse">
                <a:avLst/>
              </a:prstGeom>
              <a:solidFill>
                <a:schemeClr val="tx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iṣḻiḍe">
              <a:extLst>
                <a:ext uri="{FF2B5EF4-FFF2-40B4-BE49-F238E27FC236}">
                  <a16:creationId xmlns:a16="http://schemas.microsoft.com/office/drawing/2014/main" id="{8D0472F9-4DCB-228F-BB74-064467B041C9}"/>
                </a:ext>
              </a:extLst>
            </p:cNvPr>
            <p:cNvSpPr/>
            <p:nvPr/>
          </p:nvSpPr>
          <p:spPr>
            <a:xfrm rot="5400000">
              <a:off x="9190036" y="3703669"/>
              <a:ext cx="94873" cy="81787"/>
            </a:xfrm>
            <a:prstGeom prst="triangle">
              <a:avLst/>
            </a:prstGeom>
            <a:solidFill>
              <a:srgbClr val="3A7E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898583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DC6DA8-D137-41D2-A934-63CB8FFB8B81}"/>
              </a:ext>
            </a:extLst>
          </p:cNvPr>
          <p:cNvSpPr>
            <a:spLocks noGrp="1"/>
          </p:cNvSpPr>
          <p:nvPr>
            <p:ph type="title"/>
          </p:nvPr>
        </p:nvSpPr>
        <p:spPr/>
        <p:txBody>
          <a:bodyPr/>
          <a:lstStyle/>
          <a:p>
            <a:r>
              <a:rPr lang="en-US" altLang="zh-CN" dirty="0"/>
              <a:t>Click to edit Master title style</a:t>
            </a:r>
            <a:endParaRPr lang="zh-CN" altLang="en-US" dirty="0"/>
          </a:p>
        </p:txBody>
      </p:sp>
      <p:sp>
        <p:nvSpPr>
          <p:cNvPr id="3" name="内容占位符 2">
            <a:extLst>
              <a:ext uri="{FF2B5EF4-FFF2-40B4-BE49-F238E27FC236}">
                <a16:creationId xmlns:a16="http://schemas.microsoft.com/office/drawing/2014/main" id="{0CED916A-3E34-4B9E-8F9F-7A8921A30F99}"/>
              </a:ext>
            </a:extLst>
          </p:cNvPr>
          <p:cNvSpPr>
            <a:spLocks noGrp="1"/>
          </p:cNvSpPr>
          <p:nvPr>
            <p:ph idx="1"/>
          </p:nvPr>
        </p:nvSpPr>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a:extLst>
              <a:ext uri="{FF2B5EF4-FFF2-40B4-BE49-F238E27FC236}">
                <a16:creationId xmlns:a16="http://schemas.microsoft.com/office/drawing/2014/main" id="{57FE6FF3-E480-4C96-9DE0-054940E7CBC6}"/>
              </a:ext>
            </a:extLst>
          </p:cNvPr>
          <p:cNvSpPr>
            <a:spLocks noGrp="1"/>
          </p:cNvSpPr>
          <p:nvPr>
            <p:ph type="dt" sz="half" idx="10"/>
          </p:nvPr>
        </p:nvSpPr>
        <p:spPr/>
        <p:txBody>
          <a:bodyPr/>
          <a:lstStyle/>
          <a:p>
            <a:fld id="{3BC5AEBE-086C-4980-A4E1-E89EE17EFFB9}" type="datetime1">
              <a:rPr lang="zh-CN" altLang="en-US" smtClean="0"/>
              <a:t>2022/12/22</a:t>
            </a:fld>
            <a:endParaRPr lang="zh-CN" altLang="en-US"/>
          </a:p>
        </p:txBody>
      </p:sp>
      <p:sp>
        <p:nvSpPr>
          <p:cNvPr id="5" name="页脚占位符 4">
            <a:extLst>
              <a:ext uri="{FF2B5EF4-FFF2-40B4-BE49-F238E27FC236}">
                <a16:creationId xmlns:a16="http://schemas.microsoft.com/office/drawing/2014/main" id="{055DFAA1-D4C3-4306-A3AE-0641E35819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3E0EBE-EC20-4150-A2C6-9837F3449581}"/>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82374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Layout">
    <p:spTree>
      <p:nvGrpSpPr>
        <p:cNvPr id="1" name=""/>
        <p:cNvGrpSpPr/>
        <p:nvPr/>
      </p:nvGrpSpPr>
      <p:grpSpPr>
        <a:xfrm>
          <a:off x="0" y="0"/>
          <a:ext cx="0" cy="0"/>
          <a:chOff x="0" y="0"/>
          <a:chExt cx="0" cy="0"/>
        </a:xfrm>
      </p:grpSpPr>
      <p:sp>
        <p:nvSpPr>
          <p:cNvPr id="9" name="文本占位符 8">
            <a:extLst>
              <a:ext uri="{FF2B5EF4-FFF2-40B4-BE49-F238E27FC236}">
                <a16:creationId xmlns:a16="http://schemas.microsoft.com/office/drawing/2014/main" id="{FDF03A82-401C-4A0E-BE21-BE588E874141}"/>
              </a:ext>
            </a:extLst>
          </p:cNvPr>
          <p:cNvSpPr>
            <a:spLocks noGrp="1"/>
          </p:cNvSpPr>
          <p:nvPr>
            <p:ph type="body" sz="quarter" idx="14" hasCustomPrompt="1"/>
          </p:nvPr>
        </p:nvSpPr>
        <p:spPr>
          <a:xfrm>
            <a:off x="660400" y="1500188"/>
            <a:ext cx="2836562" cy="594626"/>
          </a:xfrm>
        </p:spPr>
        <p:txBody>
          <a:bodyPr>
            <a:normAutofit/>
          </a:bodyPr>
          <a:lstStyle>
            <a:lvl1pPr marL="0" indent="0" algn="r">
              <a:buFont typeface="+mj-lt"/>
              <a:buNone/>
              <a:defRPr sz="2400" b="1"/>
            </a:lvl1pPr>
            <a:lvl2pPr marL="457200" indent="0">
              <a:buFont typeface="+mj-ea"/>
              <a:buNone/>
              <a:defRPr/>
            </a:lvl2pPr>
            <a:lvl3pPr marL="1257300" indent="-342900">
              <a:buFont typeface="+mj-lt"/>
              <a:buAutoNum type="alphaLcParenR"/>
              <a:defRPr/>
            </a:lvl3pPr>
          </a:lstStyle>
          <a:p>
            <a:pPr lvl="0"/>
            <a:r>
              <a:rPr lang="en-US" altLang="zh-CN" dirty="0"/>
              <a:t>CONTENTS</a:t>
            </a:r>
            <a:endParaRPr lang="zh-CN" altLang="en-US" dirty="0"/>
          </a:p>
        </p:txBody>
      </p:sp>
      <p:sp>
        <p:nvSpPr>
          <p:cNvPr id="7" name="文本占位符 6">
            <a:extLst>
              <a:ext uri="{FF2B5EF4-FFF2-40B4-BE49-F238E27FC236}">
                <a16:creationId xmlns:a16="http://schemas.microsoft.com/office/drawing/2014/main" id="{0BEF0FD1-3ACE-43A8-AF57-CC0D436DC7D0}"/>
              </a:ext>
            </a:extLst>
          </p:cNvPr>
          <p:cNvSpPr>
            <a:spLocks noGrp="1"/>
          </p:cNvSpPr>
          <p:nvPr>
            <p:ph type="body" sz="quarter" idx="13"/>
          </p:nvPr>
        </p:nvSpPr>
        <p:spPr>
          <a:xfrm>
            <a:off x="3647836" y="1500187"/>
            <a:ext cx="7871045" cy="4633913"/>
          </a:xfrm>
        </p:spPr>
        <p:txBody>
          <a:bodyPr/>
          <a:lstStyle>
            <a:lvl1pPr marL="342900" indent="-342900">
              <a:buFont typeface="+mj-lt"/>
              <a:buAutoNum type="arabicPeriod"/>
              <a:defRPr/>
            </a:lvl1pPr>
            <a:lvl2pPr marL="800100" indent="-342900">
              <a:buFont typeface="+mj-ea"/>
              <a:buAutoNum type="circleNumDbPlain"/>
              <a:defRPr/>
            </a:lvl2pPr>
            <a:lvl3pPr marL="1257300" indent="-342900">
              <a:buFont typeface="+mj-lt"/>
              <a:buAutoNum type="alphaLcParenR"/>
              <a:defRPr/>
            </a:lvl3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3" name="页脚占位符 2">
            <a:extLst>
              <a:ext uri="{FF2B5EF4-FFF2-40B4-BE49-F238E27FC236}">
                <a16:creationId xmlns:a16="http://schemas.microsoft.com/office/drawing/2014/main" id="{CAEA95BB-0FD6-4D94-81DB-8D38069818E5}"/>
              </a:ext>
            </a:extLst>
          </p:cNvPr>
          <p:cNvSpPr>
            <a:spLocks noGrp="1"/>
          </p:cNvSpPr>
          <p:nvPr>
            <p:ph type="ftr" sz="quarter" idx="10"/>
          </p:nvPr>
        </p:nvSpPr>
        <p:spPr/>
        <p:txBody>
          <a:bodyPr/>
          <a:lstStyle/>
          <a:p>
            <a:endParaRPr lang="zh-CN" altLang="en-US" dirty="0"/>
          </a:p>
        </p:txBody>
      </p:sp>
      <p:sp>
        <p:nvSpPr>
          <p:cNvPr id="4" name="日期占位符 3">
            <a:extLst>
              <a:ext uri="{FF2B5EF4-FFF2-40B4-BE49-F238E27FC236}">
                <a16:creationId xmlns:a16="http://schemas.microsoft.com/office/drawing/2014/main" id="{16C2568E-3CA5-4FDE-A375-CB503A7EDE34}"/>
              </a:ext>
            </a:extLst>
          </p:cNvPr>
          <p:cNvSpPr>
            <a:spLocks noGrp="1"/>
          </p:cNvSpPr>
          <p:nvPr>
            <p:ph type="dt" sz="half" idx="11"/>
          </p:nvPr>
        </p:nvSpPr>
        <p:spPr/>
        <p:txBody>
          <a:bodyPr/>
          <a:lstStyle/>
          <a:p>
            <a:fld id="{AC4CC43B-9EB6-4465-8B1A-3F7180DAD0DF}" type="datetime1">
              <a:rPr lang="zh-CN" altLang="en-US" smtClean="0"/>
              <a:t>2022/12/22</a:t>
            </a:fld>
            <a:endParaRPr lang="en-US" altLang="zh-CN"/>
          </a:p>
        </p:txBody>
      </p:sp>
      <p:sp>
        <p:nvSpPr>
          <p:cNvPr id="5" name="灯片编号占位符 4">
            <a:extLst>
              <a:ext uri="{FF2B5EF4-FFF2-40B4-BE49-F238E27FC236}">
                <a16:creationId xmlns:a16="http://schemas.microsoft.com/office/drawing/2014/main" id="{E3EAC383-637D-4997-B597-28ADC11AAC10}"/>
              </a:ext>
            </a:extLst>
          </p:cNvPr>
          <p:cNvSpPr>
            <a:spLocks noGrp="1"/>
          </p:cNvSpPr>
          <p:nvPr>
            <p:ph type="sldNum" sz="quarter" idx="12"/>
          </p:nvPr>
        </p:nvSpPr>
        <p:spPr/>
        <p:txBody>
          <a:bodyPr/>
          <a:lstStyle/>
          <a:p>
            <a:fld id="{7F65B630-C7FF-41C0-9923-C5E5E29EED81}" type="slidenum">
              <a:rPr lang="en-US" altLang="zh-CN" smtClean="0"/>
              <a:pPr/>
              <a:t>‹#›</a:t>
            </a:fld>
            <a:endParaRPr lang="en-US" altLang="zh-CN"/>
          </a:p>
        </p:txBody>
      </p:sp>
      <p:cxnSp>
        <p:nvCxnSpPr>
          <p:cNvPr id="10" name="î$ļíďé">
            <a:extLst>
              <a:ext uri="{FF2B5EF4-FFF2-40B4-BE49-F238E27FC236}">
                <a16:creationId xmlns:a16="http://schemas.microsoft.com/office/drawing/2014/main" id="{5866F782-5852-4C4E-B3FE-2AD687E8AC1B}"/>
              </a:ext>
            </a:extLst>
          </p:cNvPr>
          <p:cNvCxnSpPr>
            <a:cxnSpLocks/>
          </p:cNvCxnSpPr>
          <p:nvPr userDrawn="1"/>
        </p:nvCxnSpPr>
        <p:spPr>
          <a:xfrm>
            <a:off x="3621019" y="1500188"/>
            <a:ext cx="0" cy="4633913"/>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11" name="íṣļïḑê">
            <a:extLst>
              <a:ext uri="{FF2B5EF4-FFF2-40B4-BE49-F238E27FC236}">
                <a16:creationId xmlns:a16="http://schemas.microsoft.com/office/drawing/2014/main" id="{3CCCD118-A808-47B5-869B-310AF975DC9C}"/>
              </a:ext>
            </a:extLst>
          </p:cNvPr>
          <p:cNvSpPr>
            <a:spLocks noChangeAspect="1"/>
          </p:cNvSpPr>
          <p:nvPr userDrawn="1"/>
        </p:nvSpPr>
        <p:spPr bwMode="auto">
          <a:xfrm>
            <a:off x="2626456" y="5219207"/>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1929775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7" name="îṥ1iḑè">
            <a:extLst>
              <a:ext uri="{FF2B5EF4-FFF2-40B4-BE49-F238E27FC236}">
                <a16:creationId xmlns:a16="http://schemas.microsoft.com/office/drawing/2014/main" id="{3A184207-15DF-637A-4B86-7FF014A06B16}"/>
              </a:ext>
            </a:extLst>
          </p:cNvPr>
          <p:cNvSpPr>
            <a:spLocks/>
          </p:cNvSpPr>
          <p:nvPr userDrawn="1"/>
        </p:nvSpPr>
        <p:spPr>
          <a:xfrm flipH="1">
            <a:off x="0" y="0"/>
            <a:ext cx="12192000" cy="6858000"/>
          </a:xfrm>
          <a:prstGeom prst="rect">
            <a:avLst/>
          </a:prstGeom>
          <a:blipFill>
            <a:blip r:embed="rId2" cstate="screen">
              <a:duotone>
                <a:prstClr val="black"/>
                <a:schemeClr val="accent4">
                  <a:tint val="45000"/>
                  <a:satMod val="400000"/>
                </a:schemeClr>
              </a:duotone>
              <a:alphaModFix amt="10000"/>
              <a:extLst>
                <a:ext uri="{28A0092B-C50C-407E-A947-70E740481C1C}">
                  <a14:useLocalDpi xmlns:a14="http://schemas.microsoft.com/office/drawing/2010/main"/>
                </a:ext>
              </a:extLst>
            </a:blip>
            <a:srcRect/>
            <a:stretch>
              <a:fillRect l="-8942" t="-9259" b="-19857"/>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dirty="0">
              <a:solidFill>
                <a:schemeClr val="tx1"/>
              </a:solidFill>
              <a:latin typeface="Arial" panose="020B0604020202020204" pitchFamily="34" charset="0"/>
              <a:ea typeface="微软雅黑" panose="020B0503020204020204" pitchFamily="34" charset="-122"/>
            </a:endParaRPr>
          </a:p>
        </p:txBody>
      </p:sp>
      <p:sp>
        <p:nvSpPr>
          <p:cNvPr id="4" name="日期占位符 3">
            <a:extLst>
              <a:ext uri="{FF2B5EF4-FFF2-40B4-BE49-F238E27FC236}">
                <a16:creationId xmlns:a16="http://schemas.microsoft.com/office/drawing/2014/main" id="{E5279D9A-DC49-4C12-80D3-3D89C2783F3A}"/>
              </a:ext>
            </a:extLst>
          </p:cNvPr>
          <p:cNvSpPr>
            <a:spLocks noGrp="1"/>
          </p:cNvSpPr>
          <p:nvPr>
            <p:ph type="dt" sz="half" idx="10"/>
          </p:nvPr>
        </p:nvSpPr>
        <p:spPr/>
        <p:txBody>
          <a:bodyPr/>
          <a:lstStyle>
            <a:lvl1pPr>
              <a:defRPr>
                <a:solidFill>
                  <a:schemeClr val="tx1"/>
                </a:solidFill>
              </a:defRPr>
            </a:lvl1pPr>
          </a:lstStyle>
          <a:p>
            <a:fld id="{6834F10D-3A58-4285-A9DB-D9098A7BEDDD}" type="datetime1">
              <a:rPr lang="en-US" altLang="zh-CN" smtClean="0"/>
              <a:pPr/>
              <a:t>12/22/2022</a:t>
            </a:fld>
            <a:endParaRPr lang="en-US"/>
          </a:p>
        </p:txBody>
      </p:sp>
      <p:sp>
        <p:nvSpPr>
          <p:cNvPr id="5" name="页脚占位符 4">
            <a:extLst>
              <a:ext uri="{FF2B5EF4-FFF2-40B4-BE49-F238E27FC236}">
                <a16:creationId xmlns:a16="http://schemas.microsoft.com/office/drawing/2014/main" id="{51EF8C95-8814-4768-850F-851B6434A9EE}"/>
              </a:ext>
            </a:extLst>
          </p:cNvPr>
          <p:cNvSpPr>
            <a:spLocks noGrp="1"/>
          </p:cNvSpPr>
          <p:nvPr>
            <p:ph type="ftr" sz="quarter" idx="11"/>
          </p:nvPr>
        </p:nvSpPr>
        <p:spPr/>
        <p:txBody>
          <a:bodyPr/>
          <a:lstStyle>
            <a:lvl1pPr>
              <a:defRPr>
                <a:solidFill>
                  <a:schemeClr val="tx1"/>
                </a:solidFill>
              </a:defRPr>
            </a:lvl1pPr>
          </a:lstStyle>
          <a:p>
            <a:endParaRPr lang="zh-CN" altLang="en-US"/>
          </a:p>
        </p:txBody>
      </p:sp>
      <p:sp>
        <p:nvSpPr>
          <p:cNvPr id="6" name="灯片编号占位符 5">
            <a:extLst>
              <a:ext uri="{FF2B5EF4-FFF2-40B4-BE49-F238E27FC236}">
                <a16:creationId xmlns:a16="http://schemas.microsoft.com/office/drawing/2014/main" id="{D894C1D7-7C5A-49B3-9D05-119C615E16B1}"/>
              </a:ext>
            </a:extLst>
          </p:cNvPr>
          <p:cNvSpPr>
            <a:spLocks noGrp="1"/>
          </p:cNvSpPr>
          <p:nvPr>
            <p:ph type="sldNum" sz="quarter" idx="12"/>
          </p:nvPr>
        </p:nvSpPr>
        <p:spPr/>
        <p:txBody>
          <a:bodyPr/>
          <a:lstStyle>
            <a:lvl1pPr>
              <a:defRPr>
                <a:solidFill>
                  <a:schemeClr val="tx1"/>
                </a:solidFill>
              </a:defRPr>
            </a:lvl1pPr>
          </a:lstStyle>
          <a:p>
            <a:fld id="{7F65B630-C7FF-41C0-9923-C5E5E29EED81}" type="slidenum">
              <a:rPr lang="en-US" altLang="zh-CN" smtClean="0"/>
              <a:pPr/>
              <a:t>‹#›</a:t>
            </a:fld>
            <a:endParaRPr lang="en-US"/>
          </a:p>
        </p:txBody>
      </p:sp>
      <p:sp>
        <p:nvSpPr>
          <p:cNvPr id="2" name="标题 1">
            <a:extLst>
              <a:ext uri="{FF2B5EF4-FFF2-40B4-BE49-F238E27FC236}">
                <a16:creationId xmlns:a16="http://schemas.microsoft.com/office/drawing/2014/main" id="{000C7662-4F6D-4B06-BB36-235FC06BF816}"/>
              </a:ext>
            </a:extLst>
          </p:cNvPr>
          <p:cNvSpPr>
            <a:spLocks noGrp="1"/>
          </p:cNvSpPr>
          <p:nvPr>
            <p:ph type="title" hasCustomPrompt="1"/>
          </p:nvPr>
        </p:nvSpPr>
        <p:spPr>
          <a:xfrm>
            <a:off x="660400" y="3753629"/>
            <a:ext cx="10858499" cy="535531"/>
          </a:xfrm>
        </p:spPr>
        <p:txBody>
          <a:bodyPr vert="horz" wrap="square" lIns="91440" tIns="45720" rIns="91440" bIns="45720" rtlCol="0" anchor="b">
            <a:spAutoFit/>
          </a:bodyPr>
          <a:lstStyle>
            <a:lvl1pPr algn="ctr">
              <a:defRPr lang="zh-CN" altLang="en-US" sz="3200">
                <a:solidFill>
                  <a:schemeClr val="tx1"/>
                </a:solidFill>
              </a:defRPr>
            </a:lvl1pPr>
          </a:lstStyle>
          <a:p>
            <a:pPr lvl="0" defTabSz="914354"/>
            <a:r>
              <a:rPr lang="en-US" altLang="zh-CN" dirty="0"/>
              <a:t>Click to edit Master title style</a:t>
            </a:r>
            <a:endParaRPr lang="zh-CN" altLang="en-US" dirty="0"/>
          </a:p>
        </p:txBody>
      </p:sp>
      <p:sp>
        <p:nvSpPr>
          <p:cNvPr id="3" name="文本占位符 2">
            <a:extLst>
              <a:ext uri="{FF2B5EF4-FFF2-40B4-BE49-F238E27FC236}">
                <a16:creationId xmlns:a16="http://schemas.microsoft.com/office/drawing/2014/main" id="{9FF9930E-40DF-417D-8161-BD38EB172DC1}"/>
              </a:ext>
            </a:extLst>
          </p:cNvPr>
          <p:cNvSpPr>
            <a:spLocks noGrp="1"/>
          </p:cNvSpPr>
          <p:nvPr>
            <p:ph type="body" idx="1" hasCustomPrompt="1"/>
          </p:nvPr>
        </p:nvSpPr>
        <p:spPr>
          <a:xfrm>
            <a:off x="660400" y="4289160"/>
            <a:ext cx="10858499" cy="313932"/>
          </a:xfrm>
        </p:spPr>
        <p:txBody>
          <a:bodyPr wrap="square">
            <a:spAutoFit/>
          </a:bodyPr>
          <a:lstStyle>
            <a:lvl1pPr marL="0" indent="0" algn="ctr">
              <a:buNone/>
              <a:defRPr lang="en-US" altLang="zh-CN" sz="1600" kern="120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Click to edit Master text styles</a:t>
            </a:r>
          </a:p>
        </p:txBody>
      </p:sp>
    </p:spTree>
    <p:extLst>
      <p:ext uri="{BB962C8B-B14F-4D97-AF65-F5344CB8AC3E}">
        <p14:creationId xmlns:p14="http://schemas.microsoft.com/office/powerpoint/2010/main" val="641220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EDE83-63CC-4B33-B715-3953EADE2100}"/>
              </a:ext>
            </a:extLst>
          </p:cNvPr>
          <p:cNvSpPr>
            <a:spLocks noGrp="1"/>
          </p:cNvSpPr>
          <p:nvPr>
            <p:ph type="title"/>
          </p:nvPr>
        </p:nvSpPr>
        <p:spPr/>
        <p:txBody>
          <a:bodyPr/>
          <a:lstStyle/>
          <a:p>
            <a:r>
              <a:rPr lang="en-US" altLang="zh-CN"/>
              <a:t>Click to edit Master title style</a:t>
            </a:r>
            <a:endParaRPr lang="zh-CN" altLang="en-US"/>
          </a:p>
        </p:txBody>
      </p:sp>
      <p:sp>
        <p:nvSpPr>
          <p:cNvPr id="3" name="日期占位符 2">
            <a:extLst>
              <a:ext uri="{FF2B5EF4-FFF2-40B4-BE49-F238E27FC236}">
                <a16:creationId xmlns:a16="http://schemas.microsoft.com/office/drawing/2014/main" id="{1514619F-25D0-4307-81CD-C24C74EF140E}"/>
              </a:ext>
            </a:extLst>
          </p:cNvPr>
          <p:cNvSpPr>
            <a:spLocks noGrp="1"/>
          </p:cNvSpPr>
          <p:nvPr>
            <p:ph type="dt" sz="half" idx="10"/>
          </p:nvPr>
        </p:nvSpPr>
        <p:spPr/>
        <p:txBody>
          <a:bodyPr/>
          <a:lstStyle/>
          <a:p>
            <a:fld id="{748B5987-9647-4253-899C-3B9819D6D8A0}" type="datetime1">
              <a:rPr lang="zh-CN" altLang="en-US" smtClean="0"/>
              <a:t>2022/12/22</a:t>
            </a:fld>
            <a:endParaRPr lang="zh-CN" altLang="en-US"/>
          </a:p>
        </p:txBody>
      </p:sp>
      <p:sp>
        <p:nvSpPr>
          <p:cNvPr id="4" name="页脚占位符 3">
            <a:extLst>
              <a:ext uri="{FF2B5EF4-FFF2-40B4-BE49-F238E27FC236}">
                <a16:creationId xmlns:a16="http://schemas.microsoft.com/office/drawing/2014/main" id="{C802B25F-898B-4C1A-94A9-699B8B55DF0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A842F0A-76EB-4E77-8AF6-5F91F22881FE}"/>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3257642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C9D6027-F7C7-4EF3-85DD-09E27ACEEACA}"/>
              </a:ext>
            </a:extLst>
          </p:cNvPr>
          <p:cNvSpPr>
            <a:spLocks noGrp="1"/>
          </p:cNvSpPr>
          <p:nvPr>
            <p:ph type="dt" sz="half" idx="10"/>
          </p:nvPr>
        </p:nvSpPr>
        <p:spPr/>
        <p:txBody>
          <a:bodyPr/>
          <a:lstStyle/>
          <a:p>
            <a:fld id="{A50ECBEB-8597-4EA4-9D29-E1D7025CFAA0}" type="datetime1">
              <a:rPr lang="zh-CN" altLang="en-US" smtClean="0"/>
              <a:t>2022/12/22</a:t>
            </a:fld>
            <a:endParaRPr lang="zh-CN" altLang="en-US"/>
          </a:p>
        </p:txBody>
      </p:sp>
      <p:sp>
        <p:nvSpPr>
          <p:cNvPr id="3" name="页脚占位符 2">
            <a:extLst>
              <a:ext uri="{FF2B5EF4-FFF2-40B4-BE49-F238E27FC236}">
                <a16:creationId xmlns:a16="http://schemas.microsoft.com/office/drawing/2014/main" id="{66262BA1-A5A7-45F4-B365-E880E1C324C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80CF1E8-0939-4B4D-A4D3-E47E208FC47E}"/>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1771624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
    <p:bg>
      <p:bgPr>
        <a:solidFill>
          <a:schemeClr val="accent6"/>
        </a:solidFill>
        <a:effectLst/>
      </p:bgPr>
    </p:bg>
    <p:spTree>
      <p:nvGrpSpPr>
        <p:cNvPr id="1" name=""/>
        <p:cNvGrpSpPr/>
        <p:nvPr/>
      </p:nvGrpSpPr>
      <p:grpSpPr>
        <a:xfrm>
          <a:off x="0" y="0"/>
          <a:ext cx="0" cy="0"/>
          <a:chOff x="0" y="0"/>
          <a:chExt cx="0" cy="0"/>
        </a:xfrm>
      </p:grpSpPr>
      <p:sp>
        <p:nvSpPr>
          <p:cNvPr id="3" name="iśḻîdè">
            <a:extLst>
              <a:ext uri="{FF2B5EF4-FFF2-40B4-BE49-F238E27FC236}">
                <a16:creationId xmlns:a16="http://schemas.microsoft.com/office/drawing/2014/main" id="{3EB371C3-0E85-B9AD-91BE-CD802F527650}"/>
              </a:ext>
            </a:extLst>
          </p:cNvPr>
          <p:cNvSpPr>
            <a:spLocks/>
          </p:cNvSpPr>
          <p:nvPr userDrawn="1"/>
        </p:nvSpPr>
        <p:spPr>
          <a:xfrm>
            <a:off x="0" y="0"/>
            <a:ext cx="12192000" cy="6858000"/>
          </a:xfrm>
          <a:prstGeom prst="rect">
            <a:avLst/>
          </a:prstGeom>
          <a:blipFill>
            <a:blip r:embed="rId2" cstate="screen">
              <a:alphaModFix amt="20000"/>
              <a:duotone>
                <a:prstClr val="black"/>
                <a:schemeClr val="accent4">
                  <a:tint val="45000"/>
                  <a:satMod val="400000"/>
                </a:schemeClr>
              </a:duotone>
              <a:extLst>
                <a:ext uri="{28A0092B-C50C-407E-A947-70E740481C1C}">
                  <a14:useLocalDpi xmlns:a14="http://schemas.microsoft.com/office/drawing/2010/main"/>
                </a:ext>
              </a:extLst>
            </a:blip>
            <a:srcRect/>
            <a:stretch>
              <a:fillRect l="-8942" t="-9259" b="-19857"/>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dirty="0">
              <a:solidFill>
                <a:schemeClr val="tx1"/>
              </a:solidFill>
              <a:latin typeface="Arial" panose="020B0604020202020204" pitchFamily="34" charset="0"/>
              <a:ea typeface="微软雅黑" panose="020B0503020204020204" pitchFamily="34" charset="-122"/>
            </a:endParaRPr>
          </a:p>
        </p:txBody>
      </p:sp>
      <p:sp>
        <p:nvSpPr>
          <p:cNvPr id="7" name="文本占位符 6">
            <a:extLst>
              <a:ext uri="{FF2B5EF4-FFF2-40B4-BE49-F238E27FC236}">
                <a16:creationId xmlns:a16="http://schemas.microsoft.com/office/drawing/2014/main" id="{C2320649-ACD7-42E9-A261-E6ED46ACB452}"/>
              </a:ext>
            </a:extLst>
          </p:cNvPr>
          <p:cNvSpPr>
            <a:spLocks noGrp="1"/>
          </p:cNvSpPr>
          <p:nvPr>
            <p:ph type="body" sz="quarter" idx="13" hasCustomPrompt="1"/>
          </p:nvPr>
        </p:nvSpPr>
        <p:spPr>
          <a:xfrm>
            <a:off x="673101" y="3092035"/>
            <a:ext cx="6350000" cy="978729"/>
          </a:xfrm>
        </p:spPr>
        <p:txBody>
          <a:bodyPr vert="horz" wrap="square" lIns="91440" tIns="45720" rIns="91440" bIns="45720" rtlCol="0" anchor="b">
            <a:spAutoFit/>
          </a:bodyPr>
          <a:lstStyle>
            <a:lvl1pPr marL="0" indent="0">
              <a:buNone/>
              <a:defRPr lang="en-US" altLang="zh-CN" sz="3200" b="1" smtClean="0">
                <a:solidFill>
                  <a:schemeClr val="tx1"/>
                </a:solidFill>
                <a:latin typeface="+mj-lt"/>
                <a:ea typeface="+mj-ea"/>
                <a:cs typeface="+mj-cs"/>
              </a:defRPr>
            </a:lvl1pPr>
            <a:lvl2pPr marL="457200" indent="0">
              <a:buNone/>
              <a:defRPr lang="en-US" altLang="zh-CN" smtClean="0"/>
            </a:lvl2pPr>
            <a:lvl3pPr>
              <a:defRPr lang="en-US" altLang="zh-CN" smtClean="0"/>
            </a:lvl3pPr>
            <a:lvl4pPr>
              <a:defRPr lang="en-US" altLang="zh-CN" smtClean="0"/>
            </a:lvl4pPr>
            <a:lvl5pPr>
              <a:defRPr lang="zh-CN" altLang="en-US"/>
            </a:lvl5pPr>
          </a:lstStyle>
          <a:p>
            <a:pPr marL="228600" lvl="0" indent="-228600" defTabSz="914354">
              <a:spcBef>
                <a:spcPct val="0"/>
              </a:spcBef>
            </a:pPr>
            <a:r>
              <a:rPr lang="en-US" altLang="zh-CN" dirty="0"/>
              <a:t>Click to edit </a:t>
            </a:r>
          </a:p>
          <a:p>
            <a:pPr marL="228600" lvl="0" indent="-228600" defTabSz="914354">
              <a:spcBef>
                <a:spcPct val="0"/>
              </a:spcBef>
            </a:pPr>
            <a:r>
              <a:rPr lang="en-US" altLang="zh-CN" dirty="0"/>
              <a:t>Master text styles</a:t>
            </a:r>
          </a:p>
        </p:txBody>
      </p:sp>
      <p:sp>
        <p:nvSpPr>
          <p:cNvPr id="8" name="文本占位符 7">
            <a:extLst>
              <a:ext uri="{FF2B5EF4-FFF2-40B4-BE49-F238E27FC236}">
                <a16:creationId xmlns:a16="http://schemas.microsoft.com/office/drawing/2014/main" id="{DC428848-58C6-4501-8214-B803889F273E}"/>
              </a:ext>
            </a:extLst>
          </p:cNvPr>
          <p:cNvSpPr>
            <a:spLocks noGrp="1"/>
          </p:cNvSpPr>
          <p:nvPr>
            <p:ph type="body" sz="quarter" idx="14" hasCustomPrompt="1"/>
          </p:nvPr>
        </p:nvSpPr>
        <p:spPr>
          <a:xfrm>
            <a:off x="8434614" y="6026512"/>
            <a:ext cx="3084286" cy="296271"/>
          </a:xfrm>
        </p:spPr>
        <p:txBody>
          <a:bodyPr vert="horz" lIns="91440" tIns="45720" rIns="91440" bIns="45720" rtlCol="0" anchor="ctr">
            <a:normAutofit/>
          </a:bodyPr>
          <a:lstStyle>
            <a:lvl1pPr marL="0" indent="0" algn="r">
              <a:buNone/>
              <a:defRPr lang="en-US" altLang="zh-CN" sz="1200" b="0" smtClean="0">
                <a:solidFill>
                  <a:schemeClr val="tx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Speaker name and title</a:t>
            </a:r>
          </a:p>
        </p:txBody>
      </p:sp>
      <p:sp>
        <p:nvSpPr>
          <p:cNvPr id="9" name="文本占位符 8">
            <a:extLst>
              <a:ext uri="{FF2B5EF4-FFF2-40B4-BE49-F238E27FC236}">
                <a16:creationId xmlns:a16="http://schemas.microsoft.com/office/drawing/2014/main" id="{A01EED25-4D2A-435D-A5F9-01DCC2F07486}"/>
              </a:ext>
            </a:extLst>
          </p:cNvPr>
          <p:cNvSpPr>
            <a:spLocks noGrp="1"/>
          </p:cNvSpPr>
          <p:nvPr>
            <p:ph type="body" sz="quarter" idx="15" hasCustomPrompt="1"/>
          </p:nvPr>
        </p:nvSpPr>
        <p:spPr>
          <a:xfrm>
            <a:off x="673101" y="6026512"/>
            <a:ext cx="3084286" cy="296271"/>
          </a:xfrm>
        </p:spPr>
        <p:txBody>
          <a:bodyPr vert="horz" lIns="91440" tIns="45720" rIns="91440" bIns="45720" rtlCol="0" anchor="ctr">
            <a:normAutofit/>
          </a:bodyPr>
          <a:lstStyle>
            <a:lvl1pPr marL="0" indent="0">
              <a:buNone/>
              <a:defRPr lang="en-US" altLang="zh-CN" sz="1200" b="0" smtClean="0">
                <a:solidFill>
                  <a:schemeClr val="tx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www.islide.cc</a:t>
            </a:r>
            <a:endParaRPr lang="en-US" altLang="en-US" dirty="0"/>
          </a:p>
        </p:txBody>
      </p:sp>
      <p:sp>
        <p:nvSpPr>
          <p:cNvPr id="4" name="文本占位符 3">
            <a:extLst>
              <a:ext uri="{FF2B5EF4-FFF2-40B4-BE49-F238E27FC236}">
                <a16:creationId xmlns:a16="http://schemas.microsoft.com/office/drawing/2014/main" id="{5B1932A1-D6FB-199A-3370-76FA5C52D969}"/>
              </a:ext>
            </a:extLst>
          </p:cNvPr>
          <p:cNvSpPr>
            <a:spLocks noGrp="1"/>
          </p:cNvSpPr>
          <p:nvPr>
            <p:ph type="body" sz="quarter" idx="16" hasCustomPrompt="1"/>
          </p:nvPr>
        </p:nvSpPr>
        <p:spPr>
          <a:xfrm>
            <a:off x="660400" y="723900"/>
            <a:ext cx="1039091" cy="296271"/>
          </a:xfrm>
        </p:spPr>
        <p:txBody>
          <a:bodyPr vert="horz" wrap="none" lIns="91440" tIns="45720" rIns="91440" bIns="45720" rtlCol="0" anchor="ctr">
            <a:normAutofit/>
          </a:bodyPr>
          <a:lstStyle>
            <a:lvl1pPr marL="0" indent="0">
              <a:buNone/>
              <a:defRPr lang="en-US" altLang="zh-CN" sz="1200" b="0" smtClean="0">
                <a:solidFill>
                  <a:schemeClr val="tx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LGOO HERE</a:t>
            </a:r>
          </a:p>
        </p:txBody>
      </p:sp>
    </p:spTree>
    <p:extLst>
      <p:ext uri="{BB962C8B-B14F-4D97-AF65-F5344CB8AC3E}">
        <p14:creationId xmlns:p14="http://schemas.microsoft.com/office/powerpoint/2010/main" val="3444805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7" name="íSḻídé">
            <a:extLst>
              <a:ext uri="{FF2B5EF4-FFF2-40B4-BE49-F238E27FC236}">
                <a16:creationId xmlns:a16="http://schemas.microsoft.com/office/drawing/2014/main" id="{6FA06B63-3748-B81E-FB82-EC6DC96CE9E4}"/>
              </a:ext>
            </a:extLst>
          </p:cNvPr>
          <p:cNvSpPr>
            <a:spLocks/>
          </p:cNvSpPr>
          <p:nvPr userDrawn="1"/>
        </p:nvSpPr>
        <p:spPr>
          <a:xfrm>
            <a:off x="0" y="0"/>
            <a:ext cx="12192000" cy="6858000"/>
          </a:xfrm>
          <a:prstGeom prst="rect">
            <a:avLst/>
          </a:prstGeom>
          <a:blipFill>
            <a:blip r:embed="rId9" cstate="screen">
              <a:duotone>
                <a:prstClr val="black"/>
                <a:schemeClr val="accent4">
                  <a:tint val="45000"/>
                  <a:satMod val="400000"/>
                </a:schemeClr>
              </a:duotone>
              <a:alphaModFix amt="5000"/>
              <a:extLst>
                <a:ext uri="{28A0092B-C50C-407E-A947-70E740481C1C}">
                  <a14:useLocalDpi xmlns:a14="http://schemas.microsoft.com/office/drawing/2010/main"/>
                </a:ext>
              </a:extLst>
            </a:blip>
            <a:srcRect/>
            <a:stretch>
              <a:fillRect l="-8942" t="-9259" b="-19857"/>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dirty="0">
              <a:latin typeface="Arial" panose="020B0604020202020204" pitchFamily="34" charset="0"/>
              <a:ea typeface="微软雅黑" panose="020B0503020204020204" pitchFamily="34" charset="-122"/>
            </a:endParaRPr>
          </a:p>
        </p:txBody>
      </p:sp>
      <p:sp>
        <p:nvSpPr>
          <p:cNvPr id="2" name="标题占位符 1">
            <a:extLst>
              <a:ext uri="{FF2B5EF4-FFF2-40B4-BE49-F238E27FC236}">
                <a16:creationId xmlns:a16="http://schemas.microsoft.com/office/drawing/2014/main" id="{89307103-D92B-4D3C-B386-9FD58793CACA}"/>
              </a:ext>
            </a:extLst>
          </p:cNvPr>
          <p:cNvSpPr>
            <a:spLocks noGrp="1"/>
          </p:cNvSpPr>
          <p:nvPr>
            <p:ph type="title"/>
          </p:nvPr>
        </p:nvSpPr>
        <p:spPr>
          <a:xfrm>
            <a:off x="660400" y="0"/>
            <a:ext cx="10858500" cy="1028700"/>
          </a:xfrm>
          <a:prstGeom prst="rect">
            <a:avLst/>
          </a:prstGeom>
        </p:spPr>
        <p:txBody>
          <a:bodyPr vert="horz" lIns="91440" tIns="45720" rIns="91440" bIns="45720" rtlCol="0" anchor="b">
            <a:normAutofit/>
          </a:bodyPr>
          <a:lstStyle/>
          <a:p>
            <a:pPr lvl="0" defTabSz="914354"/>
            <a:r>
              <a:rPr lang="en-US" altLang="zh-CN" dirty="0"/>
              <a:t>Click to edit Master title style</a:t>
            </a:r>
            <a:endParaRPr lang="zh-CN" altLang="en-US" dirty="0"/>
          </a:p>
        </p:txBody>
      </p:sp>
      <p:sp>
        <p:nvSpPr>
          <p:cNvPr id="3" name="文本占位符 2">
            <a:extLst>
              <a:ext uri="{FF2B5EF4-FFF2-40B4-BE49-F238E27FC236}">
                <a16:creationId xmlns:a16="http://schemas.microsoft.com/office/drawing/2014/main" id="{0F8920D0-E0E5-40BB-AEDA-3D7A0909240E}"/>
              </a:ext>
            </a:extLst>
          </p:cNvPr>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5" name="页脚占位符 4">
            <a:extLst>
              <a:ext uri="{FF2B5EF4-FFF2-40B4-BE49-F238E27FC236}">
                <a16:creationId xmlns:a16="http://schemas.microsoft.com/office/drawing/2014/main" id="{10B16C00-AE39-4635-9F10-B7233D2AC2F8}"/>
              </a:ext>
            </a:extLst>
          </p:cNvPr>
          <p:cNvSpPr>
            <a:spLocks noGrp="1"/>
          </p:cNvSpPr>
          <p:nvPr>
            <p:ph type="ftr" sz="quarter" idx="3"/>
          </p:nvPr>
        </p:nvSpPr>
        <p:spPr>
          <a:xfrm>
            <a:off x="660401" y="6438900"/>
            <a:ext cx="3992171" cy="215900"/>
          </a:xfrm>
          <a:prstGeom prst="rect">
            <a:avLst/>
          </a:prstGeom>
        </p:spPr>
        <p:txBody>
          <a:bodyPr vert="horz" lIns="91440" tIns="45720" rIns="91440" bIns="45720" rtlCol="0" anchor="ctr"/>
          <a:lstStyle>
            <a:lvl1pPr>
              <a:defRPr lang="zh-CN" altLang="en-US" sz="1000">
                <a:solidFill>
                  <a:schemeClr val="tx1">
                    <a:lumMod val="50000"/>
                    <a:lumOff val="50000"/>
                  </a:schemeClr>
                </a:solidFill>
              </a:defRPr>
            </a:lvl1pPr>
          </a:lstStyle>
          <a:p>
            <a:endParaRPr lang="zh-CN" altLang="en-US" dirty="0"/>
          </a:p>
        </p:txBody>
      </p:sp>
      <p:sp>
        <p:nvSpPr>
          <p:cNvPr id="4" name="日期占位符 3">
            <a:extLst>
              <a:ext uri="{FF2B5EF4-FFF2-40B4-BE49-F238E27FC236}">
                <a16:creationId xmlns:a16="http://schemas.microsoft.com/office/drawing/2014/main" id="{0C12D871-753D-4991-B44B-EFAE9F8682B5}"/>
              </a:ext>
            </a:extLst>
          </p:cNvPr>
          <p:cNvSpPr>
            <a:spLocks noGrp="1"/>
          </p:cNvSpPr>
          <p:nvPr>
            <p:ph type="dt" sz="half" idx="2"/>
          </p:nvPr>
        </p:nvSpPr>
        <p:spPr>
          <a:xfrm>
            <a:off x="5504656" y="6438900"/>
            <a:ext cx="1802924" cy="215900"/>
          </a:xfrm>
          <a:prstGeom prst="rect">
            <a:avLst/>
          </a:prstGeom>
        </p:spPr>
        <p:txBody>
          <a:bodyPr vert="horz" lIns="91440" tIns="45720" rIns="91440" bIns="45720" rtlCol="0" anchor="ctr"/>
          <a:lstStyle>
            <a:lvl1pPr algn="ctr">
              <a:defRPr lang="zh-CN" altLang="en-US" sz="1000" smtClean="0">
                <a:solidFill>
                  <a:schemeClr val="tx1">
                    <a:lumMod val="50000"/>
                    <a:lumOff val="50000"/>
                  </a:schemeClr>
                </a:solidFill>
              </a:defRPr>
            </a:lvl1pPr>
          </a:lstStyle>
          <a:p>
            <a:fld id="{3EBAC152-C384-4126-A41C-02F34DED3069}" type="datetime1">
              <a:rPr lang="zh-CN" altLang="en-US" smtClean="0"/>
              <a:t>2022/12/22</a:t>
            </a:fld>
            <a:endParaRPr lang="en-US" altLang="zh-CN"/>
          </a:p>
        </p:txBody>
      </p:sp>
      <p:sp>
        <p:nvSpPr>
          <p:cNvPr id="6" name="灯片编号占位符 5">
            <a:extLst>
              <a:ext uri="{FF2B5EF4-FFF2-40B4-BE49-F238E27FC236}">
                <a16:creationId xmlns:a16="http://schemas.microsoft.com/office/drawing/2014/main" id="{6D23E9ED-4E00-42D1-BFBF-5EBD27D29806}"/>
              </a:ext>
            </a:extLst>
          </p:cNvPr>
          <p:cNvSpPr>
            <a:spLocks noGrp="1"/>
          </p:cNvSpPr>
          <p:nvPr>
            <p:ph type="sldNum" sz="quarter" idx="4"/>
          </p:nvPr>
        </p:nvSpPr>
        <p:spPr>
          <a:xfrm>
            <a:off x="8857452" y="6438900"/>
            <a:ext cx="2661448" cy="215900"/>
          </a:xfrm>
          <a:prstGeom prst="rect">
            <a:avLst/>
          </a:prstGeom>
        </p:spPr>
        <p:txBody>
          <a:bodyPr vert="horz" lIns="91440" tIns="45720" rIns="91440" bIns="45720" rtlCol="0" anchor="ctr"/>
          <a:lstStyle>
            <a:lvl1pPr algn="r">
              <a:defRPr lang="zh-CN" altLang="en-US" sz="1000" smtClean="0">
                <a:solidFill>
                  <a:schemeClr val="tx1">
                    <a:lumMod val="50000"/>
                    <a:lumOff val="50000"/>
                  </a:schemeClr>
                </a:solidFill>
              </a:defRPr>
            </a:lvl1pPr>
          </a:lstStyle>
          <a:p>
            <a:fld id="{7F65B630-C7FF-41C0-9923-C5E5E29EED81}" type="slidenum">
              <a:rPr lang="en-US" altLang="zh-CN" smtClean="0"/>
              <a:pPr/>
              <a:t>‹#›</a:t>
            </a:fld>
            <a:endParaRPr lang="en-US" altLang="zh-CN"/>
          </a:p>
        </p:txBody>
      </p:sp>
    </p:spTree>
    <p:extLst>
      <p:ext uri="{BB962C8B-B14F-4D97-AF65-F5344CB8AC3E}">
        <p14:creationId xmlns:p14="http://schemas.microsoft.com/office/powerpoint/2010/main" val="1467915953"/>
      </p:ext>
    </p:extLst>
  </p:cSld>
  <p:clrMap bg1="dk1" tx1="lt1" bg2="dk2" tx2="lt2" accent1="accent1" accent2="accent2" accent3="accent3" accent4="accent4" accent5="accent5" accent6="accent6" hlink="hlink" folHlink="folHlink"/>
  <p:sldLayoutIdLst>
    <p:sldLayoutId id="2147483666" r:id="rId1"/>
    <p:sldLayoutId id="2147483650" r:id="rId2"/>
    <p:sldLayoutId id="2147483657" r:id="rId3"/>
    <p:sldLayoutId id="2147483651" r:id="rId4"/>
    <p:sldLayoutId id="2147483654" r:id="rId5"/>
    <p:sldLayoutId id="2147483655" r:id="rId6"/>
    <p:sldLayoutId id="2147483656" r:id="rId7"/>
  </p:sldLayoutIdLst>
  <p:hf hdr="0" ftr="0" dt="0"/>
  <p:txStyles>
    <p:title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hemeOverride" Target="../theme/themeOverride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9.xml"/><Relationship Id="rId1" Type="http://schemas.openxmlformats.org/officeDocument/2006/relationships/themeOverride" Target="../theme/themeOverride10.xml"/><Relationship Id="rId5" Type="http://schemas.openxmlformats.org/officeDocument/2006/relationships/image" Target="../media/image11.jpeg"/><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0.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1.xml"/><Relationship Id="rId1" Type="http://schemas.openxmlformats.org/officeDocument/2006/relationships/themeOverride" Target="../theme/themeOverride12.xml"/><Relationship Id="rId4" Type="http://schemas.openxmlformats.org/officeDocument/2006/relationships/chart" Target="../charts/chart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2.xml"/><Relationship Id="rId1" Type="http://schemas.openxmlformats.org/officeDocument/2006/relationships/themeOverride" Target="../theme/themeOverride14.xml"/><Relationship Id="rId5" Type="http://schemas.openxmlformats.org/officeDocument/2006/relationships/image" Target="../media/image13.jpeg"/><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3.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4.xml"/><Relationship Id="rId1" Type="http://schemas.openxmlformats.org/officeDocument/2006/relationships/themeOverride" Target="../theme/themeOverr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5.xml"/><Relationship Id="rId1" Type="http://schemas.openxmlformats.org/officeDocument/2006/relationships/themeOverride" Target="../theme/themeOverride18.xml"/><Relationship Id="rId5" Type="http://schemas.openxmlformats.org/officeDocument/2006/relationships/image" Target="../media/image14.jpg"/><Relationship Id="rId4" Type="http://schemas.openxmlformats.org/officeDocument/2006/relationships/notesSlide" Target="../notesSlides/notesSlide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xml"/><Relationship Id="rId1" Type="http://schemas.openxmlformats.org/officeDocument/2006/relationships/themeOverride" Target="../theme/themeOverride2.xml"/><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hyperlink" Target="http://www.islide.cc/"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4.xml"/><Relationship Id="rId1" Type="http://schemas.openxmlformats.org/officeDocument/2006/relationships/themeOverride" Target="../theme/themeOverride4.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5.xml"/><Relationship Id="rId1" Type="http://schemas.openxmlformats.org/officeDocument/2006/relationships/themeOverride" Target="../theme/themeOverride5.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6.xml"/><Relationship Id="rId1" Type="http://schemas.openxmlformats.org/officeDocument/2006/relationships/themeOverride" Target="../theme/themeOverride6.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7.xml"/><Relationship Id="rId1" Type="http://schemas.openxmlformats.org/officeDocument/2006/relationships/themeOverride" Target="../theme/themeOverride7.xml"/><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8.xml"/><Relationship Id="rId1" Type="http://schemas.openxmlformats.org/officeDocument/2006/relationships/themeOverride" Target="../theme/themeOverride8.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ïŝľîḋe"/>
        <p:cNvGrpSpPr/>
        <p:nvPr/>
      </p:nvGrpSpPr>
      <p:grpSpPr>
        <a:xfrm>
          <a:off x="0" y="0"/>
          <a:ext cx="0" cy="0"/>
          <a:chOff x="0" y="0"/>
          <a:chExt cx="0" cy="0"/>
        </a:xfrm>
      </p:grpSpPr>
      <p:sp>
        <p:nvSpPr>
          <p:cNvPr id="11" name="i$ḻîḑè">
            <a:extLst>
              <a:ext uri="{FF2B5EF4-FFF2-40B4-BE49-F238E27FC236}">
                <a16:creationId xmlns:a16="http://schemas.microsoft.com/office/drawing/2014/main" id="{7E21516B-4ABB-4E09-987D-1ABA411225D2}"/>
              </a:ext>
            </a:extLst>
          </p:cNvPr>
          <p:cNvSpPr>
            <a:spLocks noGrp="1"/>
          </p:cNvSpPr>
          <p:nvPr>
            <p:ph type="body" sz="quarter" idx="13"/>
          </p:nvPr>
        </p:nvSpPr>
        <p:spPr/>
        <p:txBody>
          <a:bodyPr/>
          <a:lstStyle/>
          <a:p>
            <a:r>
              <a:rPr lang="en-GB" altLang="zh-CN"/>
              <a:t>Speaker name and title</a:t>
            </a:r>
            <a:endParaRPr lang="en-GB" altLang="zh-CN" dirty="0"/>
          </a:p>
        </p:txBody>
      </p:sp>
      <p:sp>
        <p:nvSpPr>
          <p:cNvPr id="12" name="ïŝļîdè">
            <a:extLst>
              <a:ext uri="{FF2B5EF4-FFF2-40B4-BE49-F238E27FC236}">
                <a16:creationId xmlns:a16="http://schemas.microsoft.com/office/drawing/2014/main" id="{BFF7D8B0-524B-4065-95EB-00BAEDA26918}"/>
              </a:ext>
            </a:extLst>
          </p:cNvPr>
          <p:cNvSpPr>
            <a:spLocks noGrp="1"/>
          </p:cNvSpPr>
          <p:nvPr>
            <p:ph type="body" sz="quarter" idx="14"/>
          </p:nvPr>
        </p:nvSpPr>
        <p:spPr/>
        <p:txBody>
          <a:bodyPr/>
          <a:lstStyle/>
          <a:p>
            <a:r>
              <a:rPr lang="en-GB" altLang="zh-CN"/>
              <a:t>www.islide.cc</a:t>
            </a:r>
            <a:endParaRPr lang="en-GB" altLang="zh-CN" dirty="0"/>
          </a:p>
        </p:txBody>
      </p:sp>
      <p:sp>
        <p:nvSpPr>
          <p:cNvPr id="13" name="í$lïďè">
            <a:extLst>
              <a:ext uri="{FF2B5EF4-FFF2-40B4-BE49-F238E27FC236}">
                <a16:creationId xmlns:a16="http://schemas.microsoft.com/office/drawing/2014/main" id="{F03171C0-8F5E-452D-80D2-8537CBEA6B12}"/>
              </a:ext>
            </a:extLst>
          </p:cNvPr>
          <p:cNvSpPr>
            <a:spLocks noGrp="1"/>
          </p:cNvSpPr>
          <p:nvPr>
            <p:ph type="body" sz="quarter" idx="15"/>
          </p:nvPr>
        </p:nvSpPr>
        <p:spPr/>
        <p:txBody>
          <a:bodyPr/>
          <a:lstStyle/>
          <a:p>
            <a:r>
              <a:rPr lang="en-GB" altLang="zh-CN" dirty="0"/>
              <a:t>LOGO HERE</a:t>
            </a:r>
          </a:p>
        </p:txBody>
      </p:sp>
      <p:sp>
        <p:nvSpPr>
          <p:cNvPr id="10" name="íṡḻiḍè">
            <a:extLst>
              <a:ext uri="{FF2B5EF4-FFF2-40B4-BE49-F238E27FC236}">
                <a16:creationId xmlns:a16="http://schemas.microsoft.com/office/drawing/2014/main" id="{0102F8CF-8DD3-43E5-B521-501A3CF124F9}"/>
              </a:ext>
            </a:extLst>
          </p:cNvPr>
          <p:cNvSpPr>
            <a:spLocks noGrp="1"/>
          </p:cNvSpPr>
          <p:nvPr>
            <p:ph type="subTitle" idx="1"/>
          </p:nvPr>
        </p:nvSpPr>
        <p:spPr/>
        <p:txBody>
          <a:bodyPr/>
          <a:lstStyle/>
          <a:p>
            <a:r>
              <a:rPr lang="en-GB" altLang="zh-CN" dirty="0"/>
              <a:t>You can enter subtitle here</a:t>
            </a:r>
          </a:p>
        </p:txBody>
      </p:sp>
      <p:sp>
        <p:nvSpPr>
          <p:cNvPr id="9" name="î$ľíďé">
            <a:extLst>
              <a:ext uri="{FF2B5EF4-FFF2-40B4-BE49-F238E27FC236}">
                <a16:creationId xmlns:a16="http://schemas.microsoft.com/office/drawing/2014/main" id="{6C2532AA-A647-48FF-8A25-36777AF5B18D}"/>
              </a:ext>
            </a:extLst>
          </p:cNvPr>
          <p:cNvSpPr>
            <a:spLocks noGrp="1"/>
          </p:cNvSpPr>
          <p:nvPr>
            <p:ph type="ctrTitle"/>
          </p:nvPr>
        </p:nvSpPr>
        <p:spPr>
          <a:xfrm>
            <a:off x="7072273" y="3229615"/>
            <a:ext cx="4428274" cy="1323439"/>
          </a:xfrm>
        </p:spPr>
        <p:txBody>
          <a:bodyPr/>
          <a:lstStyle/>
          <a:p>
            <a:pPr>
              <a:lnSpc>
                <a:spcPct val="100000"/>
              </a:lnSpc>
            </a:pPr>
            <a:r>
              <a:rPr lang="zh-CN" altLang="en-US" sz="4000" dirty="0"/>
              <a:t>部门</a:t>
            </a:r>
            <a:r>
              <a:rPr lang="zh-CN" altLang="en-US" sz="4000" dirty="0">
                <a:solidFill>
                  <a:schemeClr val="accent1"/>
                </a:solidFill>
              </a:rPr>
              <a:t>年终</a:t>
            </a:r>
            <a:br>
              <a:rPr lang="en-US" altLang="zh-CN" sz="4000" dirty="0"/>
            </a:br>
            <a:r>
              <a:rPr lang="zh-CN" altLang="en-US" sz="4000" dirty="0"/>
              <a:t>工作总结</a:t>
            </a:r>
            <a:r>
              <a:rPr lang="en-US" altLang="zh-CN" sz="4000" dirty="0"/>
              <a:t>PPT</a:t>
            </a:r>
            <a:endParaRPr lang="en-GB" altLang="zh-CN" sz="4000" dirty="0"/>
          </a:p>
        </p:txBody>
      </p:sp>
      <p:grpSp>
        <p:nvGrpSpPr>
          <p:cNvPr id="41" name="ïṧļîḋe">
            <a:extLst>
              <a:ext uri="{FF2B5EF4-FFF2-40B4-BE49-F238E27FC236}">
                <a16:creationId xmlns:a16="http://schemas.microsoft.com/office/drawing/2014/main" id="{315D8540-0D61-450D-8F0F-50404E1A663D}"/>
              </a:ext>
            </a:extLst>
          </p:cNvPr>
          <p:cNvGrpSpPr/>
          <p:nvPr/>
        </p:nvGrpSpPr>
        <p:grpSpPr>
          <a:xfrm>
            <a:off x="11338075" y="836997"/>
            <a:ext cx="162490" cy="70075"/>
            <a:chOff x="11762525" y="893108"/>
            <a:chExt cx="210802" cy="40571"/>
          </a:xfrm>
        </p:grpSpPr>
        <p:cxnSp>
          <p:nvCxnSpPr>
            <p:cNvPr id="42" name="işľíḓè">
              <a:extLst>
                <a:ext uri="{FF2B5EF4-FFF2-40B4-BE49-F238E27FC236}">
                  <a16:creationId xmlns:a16="http://schemas.microsoft.com/office/drawing/2014/main" id="{01731F64-A2F5-4CE0-A87D-5589A7924EBE}"/>
                </a:ext>
              </a:extLst>
            </p:cNvPr>
            <p:cNvCxnSpPr>
              <a:cxnSpLocks/>
            </p:cNvCxnSpPr>
            <p:nvPr/>
          </p:nvCxnSpPr>
          <p:spPr>
            <a:xfrm>
              <a:off x="11762525" y="893108"/>
              <a:ext cx="210778" cy="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îšļïḋe">
              <a:extLst>
                <a:ext uri="{FF2B5EF4-FFF2-40B4-BE49-F238E27FC236}">
                  <a16:creationId xmlns:a16="http://schemas.microsoft.com/office/drawing/2014/main" id="{4D093F70-BEF0-4C2E-90A2-56E08807172D}"/>
                </a:ext>
              </a:extLst>
            </p:cNvPr>
            <p:cNvCxnSpPr>
              <a:cxnSpLocks/>
            </p:cNvCxnSpPr>
            <p:nvPr/>
          </p:nvCxnSpPr>
          <p:spPr>
            <a:xfrm>
              <a:off x="11849041" y="933679"/>
              <a:ext cx="124286" cy="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ïṧḷïḋê">
            <a:extLst>
              <a:ext uri="{FF2B5EF4-FFF2-40B4-BE49-F238E27FC236}">
                <a16:creationId xmlns:a16="http://schemas.microsoft.com/office/drawing/2014/main" id="{D06F42C1-4FFE-E402-A30D-22D622C473CB}"/>
              </a:ext>
            </a:extLst>
          </p:cNvPr>
          <p:cNvSpPr txBox="1">
            <a:spLocks/>
          </p:cNvSpPr>
          <p:nvPr/>
        </p:nvSpPr>
        <p:spPr>
          <a:xfrm>
            <a:off x="759636" y="3180371"/>
            <a:ext cx="5032584" cy="1421928"/>
          </a:xfrm>
          <a:prstGeom prst="rect">
            <a:avLst/>
          </a:prstGeom>
        </p:spPr>
        <p:txBody>
          <a:bodyPr vert="horz" lIns="91440" tIns="45720" rIns="91440" bIns="45720" rtlCol="0" anchor="b">
            <a:spAutoFit/>
          </a:bodyPr>
          <a:lstStyle>
            <a:lvl1pPr algn="l" defTabSz="914400" rtl="0" eaLnBrk="1" latinLnBrk="0" hangingPunct="1">
              <a:lnSpc>
                <a:spcPct val="90000"/>
              </a:lnSpc>
              <a:spcBef>
                <a:spcPct val="0"/>
              </a:spcBef>
              <a:buNone/>
              <a:defRPr lang="zh-CN" altLang="en-US" sz="4300" b="1" kern="1200" dirty="0">
                <a:solidFill>
                  <a:schemeClr val="tx1"/>
                </a:solidFill>
                <a:latin typeface="+mj-lt"/>
                <a:ea typeface="+mj-ea"/>
                <a:cs typeface="+mj-cs"/>
              </a:defRPr>
            </a:lvl1pPr>
          </a:lstStyle>
          <a:p>
            <a:r>
              <a:rPr lang="en-US" altLang="zh-CN" sz="9600" dirty="0"/>
              <a:t>Report</a:t>
            </a:r>
            <a:endParaRPr lang="en-GB" altLang="zh-CN" sz="9600" dirty="0"/>
          </a:p>
        </p:txBody>
      </p:sp>
    </p:spTree>
    <p:custDataLst>
      <p:tags r:id="rId2"/>
    </p:custDataLst>
    <p:extLst>
      <p:ext uri="{BB962C8B-B14F-4D97-AF65-F5344CB8AC3E}">
        <p14:creationId xmlns:p14="http://schemas.microsoft.com/office/powerpoint/2010/main" val="1057939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ï$lïḋé"/>
        <p:cNvGrpSpPr/>
        <p:nvPr/>
      </p:nvGrpSpPr>
      <p:grpSpPr>
        <a:xfrm>
          <a:off x="0" y="0"/>
          <a:ext cx="0" cy="0"/>
          <a:chOff x="0" y="0"/>
          <a:chExt cx="0" cy="0"/>
        </a:xfrm>
      </p:grpSpPr>
      <p:sp>
        <p:nvSpPr>
          <p:cNvPr id="2" name="íṧ1íde">
            <a:extLst>
              <a:ext uri="{FF2B5EF4-FFF2-40B4-BE49-F238E27FC236}">
                <a16:creationId xmlns:a16="http://schemas.microsoft.com/office/drawing/2014/main" id="{AD300352-D2F2-F38D-B697-F87346D0EBFD}"/>
              </a:ext>
            </a:extLst>
          </p:cNvPr>
          <p:cNvSpPr>
            <a:spLocks noGrp="1"/>
          </p:cNvSpPr>
          <p:nvPr>
            <p:ph type="title"/>
          </p:nvPr>
        </p:nvSpPr>
        <p:spPr/>
        <p:txBody>
          <a:bodyPr/>
          <a:lstStyle/>
          <a:p>
            <a:r>
              <a:rPr lang="zh-CN" altLang="en-US" dirty="0"/>
              <a:t>项目完成情况</a:t>
            </a:r>
          </a:p>
        </p:txBody>
      </p:sp>
      <p:sp>
        <p:nvSpPr>
          <p:cNvPr id="3" name="iṩľíḓè">
            <a:extLst>
              <a:ext uri="{FF2B5EF4-FFF2-40B4-BE49-F238E27FC236}">
                <a16:creationId xmlns:a16="http://schemas.microsoft.com/office/drawing/2014/main" id="{8AA36499-84EF-FA8E-51A3-E4C6B8CEA552}"/>
              </a:ext>
            </a:extLst>
          </p:cNvPr>
          <p:cNvSpPr>
            <a:spLocks noGrp="1"/>
          </p:cNvSpPr>
          <p:nvPr>
            <p:ph type="sldNum" sz="quarter" idx="12"/>
          </p:nvPr>
        </p:nvSpPr>
        <p:spPr/>
        <p:txBody>
          <a:bodyPr/>
          <a:lstStyle/>
          <a:p>
            <a:fld id="{7F65B630-C7FF-41C0-9923-C5E5E29EED81}" type="slidenum">
              <a:rPr lang="zh-CN" altLang="en-US" smtClean="0"/>
              <a:t>10</a:t>
            </a:fld>
            <a:endParaRPr lang="zh-CN" altLang="en-US"/>
          </a:p>
        </p:txBody>
      </p:sp>
      <p:sp>
        <p:nvSpPr>
          <p:cNvPr id="4" name="î$ľiďé">
            <a:extLst>
              <a:ext uri="{FF2B5EF4-FFF2-40B4-BE49-F238E27FC236}">
                <a16:creationId xmlns:a16="http://schemas.microsoft.com/office/drawing/2014/main" id="{4CD0BF18-D2C5-13BF-7631-ECD5C8CF5056}"/>
              </a:ext>
            </a:extLst>
          </p:cNvPr>
          <p:cNvSpPr txBox="1"/>
          <p:nvPr/>
        </p:nvSpPr>
        <p:spPr>
          <a:xfrm>
            <a:off x="2110444" y="1130300"/>
            <a:ext cx="7958413" cy="584775"/>
          </a:xfrm>
          <a:prstGeom prst="rect">
            <a:avLst/>
          </a:prstGeom>
          <a:noFill/>
          <a:ln>
            <a:noFill/>
          </a:ln>
        </p:spPr>
        <p:txBody>
          <a:bodyPr wrap="square" lIns="91440" tIns="45720" rIns="91440" bIns="45720" anchor="ctr" anchorCtr="0">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en-US" altLang="zh-CN" sz="3200" b="1" i="0" u="none" strike="noStrike" kern="1200" cap="none" spc="0" normalizeH="0" baseline="0" noProof="0" dirty="0">
                <a:ln>
                  <a:noFill/>
                </a:ln>
                <a:effectLst/>
                <a:uLnTx/>
                <a:uFillTx/>
              </a:rPr>
              <a:t>Unified fonts make </a:t>
            </a:r>
            <a:r>
              <a:rPr kumimoji="0" lang="en-US" altLang="zh-CN" sz="3200" b="1" i="0" u="none" strike="noStrike" kern="1200" cap="none" spc="0" normalizeH="0" baseline="0" noProof="0" dirty="0">
                <a:ln>
                  <a:noFill/>
                </a:ln>
                <a:solidFill>
                  <a:schemeClr val="accent1"/>
                </a:solidFill>
                <a:effectLst/>
                <a:uLnTx/>
                <a:uFillTx/>
              </a:rPr>
              <a:t>reading more fluent</a:t>
            </a:r>
          </a:p>
        </p:txBody>
      </p:sp>
      <p:grpSp>
        <p:nvGrpSpPr>
          <p:cNvPr id="23" name="îsľîḓè">
            <a:extLst>
              <a:ext uri="{FF2B5EF4-FFF2-40B4-BE49-F238E27FC236}">
                <a16:creationId xmlns:a16="http://schemas.microsoft.com/office/drawing/2014/main" id="{3ACA5780-F5FE-13C0-1840-39447B6B8FC9}"/>
              </a:ext>
            </a:extLst>
          </p:cNvPr>
          <p:cNvGrpSpPr/>
          <p:nvPr/>
        </p:nvGrpSpPr>
        <p:grpSpPr>
          <a:xfrm>
            <a:off x="660400" y="2002972"/>
            <a:ext cx="10858500" cy="4131128"/>
            <a:chOff x="660400" y="2002972"/>
            <a:chExt cx="10858500" cy="4131128"/>
          </a:xfrm>
        </p:grpSpPr>
        <p:grpSp>
          <p:nvGrpSpPr>
            <p:cNvPr id="5" name="íś1íḓe">
              <a:extLst>
                <a:ext uri="{FF2B5EF4-FFF2-40B4-BE49-F238E27FC236}">
                  <a16:creationId xmlns:a16="http://schemas.microsoft.com/office/drawing/2014/main" id="{4195B341-7541-CCF1-B478-2B349336B3CD}"/>
                </a:ext>
              </a:extLst>
            </p:cNvPr>
            <p:cNvGrpSpPr/>
            <p:nvPr/>
          </p:nvGrpSpPr>
          <p:grpSpPr>
            <a:xfrm>
              <a:off x="660400" y="2002972"/>
              <a:ext cx="10858500" cy="1926635"/>
              <a:chOff x="660400" y="2002972"/>
              <a:chExt cx="10858500" cy="1926635"/>
            </a:xfrm>
          </p:grpSpPr>
          <p:sp>
            <p:nvSpPr>
              <p:cNvPr id="6" name="îSḷîḍé">
                <a:extLst>
                  <a:ext uri="{FF2B5EF4-FFF2-40B4-BE49-F238E27FC236}">
                    <a16:creationId xmlns:a16="http://schemas.microsoft.com/office/drawing/2014/main" id="{C40BB7CA-291B-F95E-5BC2-3F295CE1D1A7}"/>
                  </a:ext>
                </a:extLst>
              </p:cNvPr>
              <p:cNvSpPr/>
              <p:nvPr/>
            </p:nvSpPr>
            <p:spPr>
              <a:xfrm>
                <a:off x="660400" y="2002972"/>
                <a:ext cx="10858500" cy="1926635"/>
              </a:xfrm>
              <a:prstGeom prst="rect">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íşḷîdè">
                <a:extLst>
                  <a:ext uri="{FF2B5EF4-FFF2-40B4-BE49-F238E27FC236}">
                    <a16:creationId xmlns:a16="http://schemas.microsoft.com/office/drawing/2014/main" id="{E090AF88-F359-2757-C249-2EB4ADDB73BC}"/>
                  </a:ext>
                </a:extLst>
              </p:cNvPr>
              <p:cNvSpPr/>
              <p:nvPr/>
            </p:nvSpPr>
            <p:spPr>
              <a:xfrm>
                <a:off x="1117600" y="2253888"/>
                <a:ext cx="1440000" cy="1440000"/>
              </a:xfrm>
              <a:prstGeom prst="ellipse">
                <a:avLst/>
              </a:prstGeom>
              <a:blipFill>
                <a:blip r:embed="rId4" cstate="screen">
                  <a:duotone>
                    <a:prstClr val="black"/>
                    <a:schemeClr val="accent5">
                      <a:tint val="45000"/>
                      <a:satMod val="400000"/>
                    </a:schemeClr>
                  </a:duotone>
                  <a:extLst>
                    <a:ext uri="{28A0092B-C50C-407E-A947-70E740481C1C}">
                      <a14:useLocalDpi xmlns:a14="http://schemas.microsoft.com/office/drawing/2010/main"/>
                    </a:ext>
                  </a:extLst>
                </a:blip>
                <a:srcRect/>
                <a:stretch>
                  <a:fillRect l="-25250" r="-24810"/>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8" name="í$ḻiḍé">
                <a:extLst>
                  <a:ext uri="{FF2B5EF4-FFF2-40B4-BE49-F238E27FC236}">
                    <a16:creationId xmlns:a16="http://schemas.microsoft.com/office/drawing/2014/main" id="{79194E40-266D-A8F5-449D-0BA7E5E1978C}"/>
                  </a:ext>
                </a:extLst>
              </p:cNvPr>
              <p:cNvGrpSpPr/>
              <p:nvPr/>
            </p:nvGrpSpPr>
            <p:grpSpPr>
              <a:xfrm>
                <a:off x="2743834" y="2253889"/>
                <a:ext cx="6089921" cy="1474572"/>
                <a:chOff x="4361542" y="2566307"/>
                <a:chExt cx="6089921" cy="2884088"/>
              </a:xfrm>
            </p:grpSpPr>
            <p:sp>
              <p:nvSpPr>
                <p:cNvPr id="12" name="îṧľîḋe">
                  <a:extLst>
                    <a:ext uri="{FF2B5EF4-FFF2-40B4-BE49-F238E27FC236}">
                      <a16:creationId xmlns:a16="http://schemas.microsoft.com/office/drawing/2014/main" id="{CF649D1E-0A6F-D0E8-6690-1D6DA41F8F05}"/>
                    </a:ext>
                  </a:extLst>
                </p:cNvPr>
                <p:cNvSpPr/>
                <p:nvPr/>
              </p:nvSpPr>
              <p:spPr>
                <a:xfrm>
                  <a:off x="4361543" y="2566307"/>
                  <a:ext cx="6089920" cy="13158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r>
                    <a:rPr lang="en-US" altLang="zh-CN" sz="1000" b="0" i="0" dirty="0">
                      <a:solidFill>
                        <a:schemeClr val="tx1"/>
                      </a:solidFill>
                      <a:effectLst/>
                    </a:rPr>
                    <a:t>Lorem ipsum dolor sit amet, consectetuer adipiscing elit. Maecenas porttitor congue massa. Fusce posuere, magna sed pulvinar ultricies, purus lectus malesuada libero, sit amet commodo magna eros quis </a:t>
                  </a:r>
                  <a:r>
                    <a:rPr lang="en-US" altLang="zh-CN" sz="1000" b="0" i="0">
                      <a:solidFill>
                        <a:schemeClr val="tx1"/>
                      </a:solidFill>
                      <a:effectLst/>
                    </a:rPr>
                    <a:t>urna.Nunc viverra imperdiet enim. Fusce est. Vivamus a tellus.Pellentesque.</a:t>
                  </a:r>
                  <a:endParaRPr kumimoji="1" lang="en-US" altLang="zh-CN" sz="1000" dirty="0">
                    <a:solidFill>
                      <a:schemeClr val="tx1"/>
                    </a:solidFill>
                  </a:endParaRPr>
                </a:p>
              </p:txBody>
            </p:sp>
            <p:sp>
              <p:nvSpPr>
                <p:cNvPr id="13" name="iṧḻïdê">
                  <a:extLst>
                    <a:ext uri="{FF2B5EF4-FFF2-40B4-BE49-F238E27FC236}">
                      <a16:creationId xmlns:a16="http://schemas.microsoft.com/office/drawing/2014/main" id="{125A3BB9-C546-F81A-084B-CC60F1EB18DD}"/>
                    </a:ext>
                  </a:extLst>
                </p:cNvPr>
                <p:cNvSpPr/>
                <p:nvPr/>
              </p:nvSpPr>
              <p:spPr>
                <a:xfrm>
                  <a:off x="4361542" y="4667827"/>
                  <a:ext cx="5189204" cy="782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r>
                    <a:rPr kumimoji="1" lang="zh-CN" altLang="en-US" sz="2000" b="1" dirty="0">
                      <a:solidFill>
                        <a:schemeClr val="tx1"/>
                      </a:solidFill>
                    </a:rPr>
                    <a:t>部门内部力通合作，高效完成每个项目</a:t>
                  </a:r>
                  <a:endParaRPr kumimoji="1" lang="en-US" altLang="zh-CN" sz="2000" b="1" dirty="0">
                    <a:solidFill>
                      <a:schemeClr val="tx1"/>
                    </a:solidFill>
                  </a:endParaRPr>
                </a:p>
              </p:txBody>
            </p:sp>
          </p:grpSp>
          <p:grpSp>
            <p:nvGrpSpPr>
              <p:cNvPr id="9" name="ïṧļíḓé">
                <a:extLst>
                  <a:ext uri="{FF2B5EF4-FFF2-40B4-BE49-F238E27FC236}">
                    <a16:creationId xmlns:a16="http://schemas.microsoft.com/office/drawing/2014/main" id="{3923AA7A-B81D-D26D-0D5E-2EDFE1785D93}"/>
                  </a:ext>
                </a:extLst>
              </p:cNvPr>
              <p:cNvGrpSpPr/>
              <p:nvPr/>
            </p:nvGrpSpPr>
            <p:grpSpPr>
              <a:xfrm>
                <a:off x="9113154" y="2253889"/>
                <a:ext cx="2126347" cy="1473224"/>
                <a:chOff x="9113154" y="2566307"/>
                <a:chExt cx="2126347" cy="2881453"/>
              </a:xfrm>
            </p:grpSpPr>
            <p:sp>
              <p:nvSpPr>
                <p:cNvPr id="10" name="îšḷîḑê">
                  <a:extLst>
                    <a:ext uri="{FF2B5EF4-FFF2-40B4-BE49-F238E27FC236}">
                      <a16:creationId xmlns:a16="http://schemas.microsoft.com/office/drawing/2014/main" id="{EDD2E72D-9E67-7DBC-7B0D-1A9F8B92BF7C}"/>
                    </a:ext>
                  </a:extLst>
                </p:cNvPr>
                <p:cNvSpPr/>
                <p:nvPr/>
              </p:nvSpPr>
              <p:spPr>
                <a:xfrm>
                  <a:off x="9371693" y="2566307"/>
                  <a:ext cx="1867808" cy="28814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marL="171450" indent="-171450">
                    <a:lnSpc>
                      <a:spcPct val="130000"/>
                    </a:lnSpc>
                    <a:buFont typeface="Arial" panose="020B0604020202020204" pitchFamily="34" charset="0"/>
                    <a:buChar char="•"/>
                  </a:pPr>
                  <a:r>
                    <a:rPr lang="en-US" altLang="zh-CN" sz="1000" b="0" i="0" dirty="0">
                      <a:solidFill>
                        <a:schemeClr val="tx1"/>
                      </a:solidFill>
                      <a:effectLst/>
                    </a:rPr>
                    <a:t>Lorem ipsum dolor sit amet, consectetuer adipiscing elit. Maecenas porttitor congue massa</a:t>
                  </a:r>
                  <a:r>
                    <a:rPr lang="en-US" altLang="zh-CN" sz="1000" b="0" i="0">
                      <a:solidFill>
                        <a:schemeClr val="tx1"/>
                      </a:solidFill>
                      <a:effectLst/>
                    </a:rPr>
                    <a:t>. </a:t>
                  </a:r>
                  <a:endParaRPr lang="en-US" altLang="zh-CN" sz="1000" b="0" i="0" dirty="0">
                    <a:solidFill>
                      <a:schemeClr val="tx1"/>
                    </a:solidFill>
                    <a:effectLst/>
                  </a:endParaRPr>
                </a:p>
                <a:p>
                  <a:pPr marL="171450" indent="-171450">
                    <a:lnSpc>
                      <a:spcPct val="130000"/>
                    </a:lnSpc>
                    <a:buFont typeface="Arial" panose="020B0604020202020204" pitchFamily="34" charset="0"/>
                    <a:buChar char="•"/>
                  </a:pPr>
                  <a:r>
                    <a:rPr lang="en-US" altLang="zh-CN" sz="1000" b="0" i="0" dirty="0">
                      <a:solidFill>
                        <a:schemeClr val="tx1"/>
                      </a:solidFill>
                      <a:effectLst/>
                    </a:rPr>
                    <a:t>Nunc viverra imperdiet enim. Fusce est. Vivamus a </a:t>
                  </a:r>
                  <a:r>
                    <a:rPr lang="en-US" altLang="zh-CN" sz="1000" b="0" i="0">
                      <a:solidFill>
                        <a:schemeClr val="tx1"/>
                      </a:solidFill>
                      <a:effectLst/>
                    </a:rPr>
                    <a:t>tellus.</a:t>
                  </a:r>
                  <a:endParaRPr lang="en-US" altLang="zh-CN" sz="1000" b="0" i="0" dirty="0">
                    <a:solidFill>
                      <a:schemeClr val="tx1"/>
                    </a:solidFill>
                    <a:effectLst/>
                  </a:endParaRPr>
                </a:p>
              </p:txBody>
            </p:sp>
            <p:cxnSp>
              <p:nvCxnSpPr>
                <p:cNvPr id="11" name="îS1iḋé">
                  <a:extLst>
                    <a:ext uri="{FF2B5EF4-FFF2-40B4-BE49-F238E27FC236}">
                      <a16:creationId xmlns:a16="http://schemas.microsoft.com/office/drawing/2014/main" id="{2673078D-ABF7-3FD9-2FFD-2ADB1EB1DAFE}"/>
                    </a:ext>
                  </a:extLst>
                </p:cNvPr>
                <p:cNvCxnSpPr>
                  <a:cxnSpLocks/>
                </p:cNvCxnSpPr>
                <p:nvPr/>
              </p:nvCxnSpPr>
              <p:spPr>
                <a:xfrm flipH="1">
                  <a:off x="9113154" y="2566307"/>
                  <a:ext cx="1" cy="278674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grpSp>
        <p:grpSp>
          <p:nvGrpSpPr>
            <p:cNvPr id="14" name="íSḷíďe">
              <a:extLst>
                <a:ext uri="{FF2B5EF4-FFF2-40B4-BE49-F238E27FC236}">
                  <a16:creationId xmlns:a16="http://schemas.microsoft.com/office/drawing/2014/main" id="{C30A5FC1-5D47-E929-FD6C-55A3D61AAEBC}"/>
                </a:ext>
              </a:extLst>
            </p:cNvPr>
            <p:cNvGrpSpPr/>
            <p:nvPr/>
          </p:nvGrpSpPr>
          <p:grpSpPr>
            <a:xfrm>
              <a:off x="660400" y="4207465"/>
              <a:ext cx="10858500" cy="1926635"/>
              <a:chOff x="660400" y="2002972"/>
              <a:chExt cx="10858500" cy="1926635"/>
            </a:xfrm>
          </p:grpSpPr>
          <p:sp>
            <p:nvSpPr>
              <p:cNvPr id="15" name="îšḷîḑé">
                <a:extLst>
                  <a:ext uri="{FF2B5EF4-FFF2-40B4-BE49-F238E27FC236}">
                    <a16:creationId xmlns:a16="http://schemas.microsoft.com/office/drawing/2014/main" id="{B2DDEB3F-AF28-66A3-CED5-09590C27AAF2}"/>
                  </a:ext>
                </a:extLst>
              </p:cNvPr>
              <p:cNvSpPr/>
              <p:nvPr/>
            </p:nvSpPr>
            <p:spPr>
              <a:xfrm>
                <a:off x="660400" y="2002972"/>
                <a:ext cx="10858500" cy="1926635"/>
              </a:xfrm>
              <a:prstGeom prst="rect">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îŝḻïḑè">
                <a:extLst>
                  <a:ext uri="{FF2B5EF4-FFF2-40B4-BE49-F238E27FC236}">
                    <a16:creationId xmlns:a16="http://schemas.microsoft.com/office/drawing/2014/main" id="{65A3411B-E246-8E22-BE87-ECE8605B99F5}"/>
                  </a:ext>
                </a:extLst>
              </p:cNvPr>
              <p:cNvSpPr/>
              <p:nvPr/>
            </p:nvSpPr>
            <p:spPr>
              <a:xfrm>
                <a:off x="1117600" y="2253888"/>
                <a:ext cx="1440000" cy="1440000"/>
              </a:xfrm>
              <a:prstGeom prst="ellipse">
                <a:avLst/>
              </a:prstGeom>
              <a:blipFill>
                <a:blip r:embed="rId5" cstate="screen">
                  <a:duotone>
                    <a:prstClr val="black"/>
                    <a:schemeClr val="accent5">
                      <a:tint val="45000"/>
                      <a:satMod val="400000"/>
                    </a:schemeClr>
                  </a:duotone>
                  <a:extLst>
                    <a:ext uri="{28A0092B-C50C-407E-A947-70E740481C1C}">
                      <a14:useLocalDpi xmlns:a14="http://schemas.microsoft.com/office/drawing/2010/main"/>
                    </a:ext>
                  </a:extLst>
                </a:blip>
                <a:srcRect/>
                <a:stretch>
                  <a:fillRect l="-25250" r="-24810"/>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7" name="îšľíḍé">
                <a:extLst>
                  <a:ext uri="{FF2B5EF4-FFF2-40B4-BE49-F238E27FC236}">
                    <a16:creationId xmlns:a16="http://schemas.microsoft.com/office/drawing/2014/main" id="{8030DC1F-A07C-CAD8-38C1-1E51F19920EE}"/>
                  </a:ext>
                </a:extLst>
              </p:cNvPr>
              <p:cNvGrpSpPr/>
              <p:nvPr/>
            </p:nvGrpSpPr>
            <p:grpSpPr>
              <a:xfrm>
                <a:off x="2743834" y="2253889"/>
                <a:ext cx="6089921" cy="1474572"/>
                <a:chOff x="4361542" y="2566307"/>
                <a:chExt cx="6089921" cy="2884088"/>
              </a:xfrm>
            </p:grpSpPr>
            <p:sp>
              <p:nvSpPr>
                <p:cNvPr id="21" name="ïṧlîdè">
                  <a:extLst>
                    <a:ext uri="{FF2B5EF4-FFF2-40B4-BE49-F238E27FC236}">
                      <a16:creationId xmlns:a16="http://schemas.microsoft.com/office/drawing/2014/main" id="{CCE12414-92DE-3538-1DBB-8AC0024AD827}"/>
                    </a:ext>
                  </a:extLst>
                </p:cNvPr>
                <p:cNvSpPr/>
                <p:nvPr/>
              </p:nvSpPr>
              <p:spPr>
                <a:xfrm>
                  <a:off x="4361543" y="2566307"/>
                  <a:ext cx="6089920" cy="13158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r>
                    <a:rPr lang="en-US" altLang="zh-CN" sz="1000" b="0" i="0" dirty="0">
                      <a:solidFill>
                        <a:schemeClr val="tx1"/>
                      </a:solidFill>
                      <a:effectLst/>
                    </a:rPr>
                    <a:t>Lorem ipsum dolor sit amet, consectetuer adipiscing elit. Maecenas porttitor congue massa. Fusce posuere, magna sed pulvinar ultricies, purus lectus malesuada libero, sit amet commodo magna eros quis </a:t>
                  </a:r>
                  <a:r>
                    <a:rPr lang="en-US" altLang="zh-CN" sz="1000" b="0" i="0">
                      <a:solidFill>
                        <a:schemeClr val="tx1"/>
                      </a:solidFill>
                      <a:effectLst/>
                    </a:rPr>
                    <a:t>urna.Nunc viverra imperdiet enim. Fusce est. Vivamus a tellus.Pellentesque.</a:t>
                  </a:r>
                  <a:endParaRPr kumimoji="1" lang="en-US" altLang="zh-CN" sz="1000" dirty="0">
                    <a:solidFill>
                      <a:schemeClr val="tx1"/>
                    </a:solidFill>
                  </a:endParaRPr>
                </a:p>
              </p:txBody>
            </p:sp>
            <p:sp>
              <p:nvSpPr>
                <p:cNvPr id="22" name="işļíḍe">
                  <a:extLst>
                    <a:ext uri="{FF2B5EF4-FFF2-40B4-BE49-F238E27FC236}">
                      <a16:creationId xmlns:a16="http://schemas.microsoft.com/office/drawing/2014/main" id="{76205662-2EEF-5A9D-A4C1-35D2A34B4DD2}"/>
                    </a:ext>
                  </a:extLst>
                </p:cNvPr>
                <p:cNvSpPr/>
                <p:nvPr/>
              </p:nvSpPr>
              <p:spPr>
                <a:xfrm>
                  <a:off x="4361542" y="4667827"/>
                  <a:ext cx="4294413" cy="782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r>
                    <a:rPr kumimoji="1" lang="zh-CN" altLang="en-US" sz="2000" b="1" dirty="0">
                      <a:solidFill>
                        <a:schemeClr val="tx1"/>
                      </a:solidFill>
                    </a:rPr>
                    <a:t>优化服务流程，全面提升服务质量</a:t>
                  </a:r>
                  <a:endParaRPr kumimoji="1" lang="en-US" altLang="zh-CN" sz="2000" b="1" dirty="0">
                    <a:solidFill>
                      <a:schemeClr val="tx1"/>
                    </a:solidFill>
                  </a:endParaRPr>
                </a:p>
              </p:txBody>
            </p:sp>
          </p:grpSp>
          <p:grpSp>
            <p:nvGrpSpPr>
              <p:cNvPr id="18" name="iṡḻîḓê">
                <a:extLst>
                  <a:ext uri="{FF2B5EF4-FFF2-40B4-BE49-F238E27FC236}">
                    <a16:creationId xmlns:a16="http://schemas.microsoft.com/office/drawing/2014/main" id="{7F723D21-FEA8-3373-BC44-CF207198AA1D}"/>
                  </a:ext>
                </a:extLst>
              </p:cNvPr>
              <p:cNvGrpSpPr/>
              <p:nvPr/>
            </p:nvGrpSpPr>
            <p:grpSpPr>
              <a:xfrm>
                <a:off x="9113154" y="2253889"/>
                <a:ext cx="2126347" cy="1473224"/>
                <a:chOff x="9113154" y="2566307"/>
                <a:chExt cx="2126347" cy="2881453"/>
              </a:xfrm>
            </p:grpSpPr>
            <p:sp>
              <p:nvSpPr>
                <p:cNvPr id="19" name="ïsľidê">
                  <a:extLst>
                    <a:ext uri="{FF2B5EF4-FFF2-40B4-BE49-F238E27FC236}">
                      <a16:creationId xmlns:a16="http://schemas.microsoft.com/office/drawing/2014/main" id="{266ACED7-73EE-F095-FCFD-D9E2D05DE429}"/>
                    </a:ext>
                  </a:extLst>
                </p:cNvPr>
                <p:cNvSpPr/>
                <p:nvPr/>
              </p:nvSpPr>
              <p:spPr>
                <a:xfrm>
                  <a:off x="9371693" y="2566307"/>
                  <a:ext cx="1867808" cy="28814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marL="171450" indent="-171450">
                    <a:lnSpc>
                      <a:spcPct val="130000"/>
                    </a:lnSpc>
                    <a:buFont typeface="Arial" panose="020B0604020202020204" pitchFamily="34" charset="0"/>
                    <a:buChar char="•"/>
                  </a:pPr>
                  <a:r>
                    <a:rPr lang="en-US" altLang="zh-CN" sz="1000" b="0" i="0" dirty="0">
                      <a:solidFill>
                        <a:schemeClr val="tx1"/>
                      </a:solidFill>
                      <a:effectLst/>
                    </a:rPr>
                    <a:t>Lorem ipsum dolor sit amet, consectetuer adipiscing elit. Maecenas porttitor congue massa</a:t>
                  </a:r>
                  <a:r>
                    <a:rPr lang="en-US" altLang="zh-CN" sz="1000" b="0" i="0">
                      <a:solidFill>
                        <a:schemeClr val="tx1"/>
                      </a:solidFill>
                      <a:effectLst/>
                    </a:rPr>
                    <a:t>. </a:t>
                  </a:r>
                  <a:endParaRPr lang="en-US" altLang="zh-CN" sz="1000" b="0" i="0" dirty="0">
                    <a:solidFill>
                      <a:schemeClr val="tx1"/>
                    </a:solidFill>
                    <a:effectLst/>
                  </a:endParaRPr>
                </a:p>
                <a:p>
                  <a:pPr marL="171450" indent="-171450">
                    <a:lnSpc>
                      <a:spcPct val="130000"/>
                    </a:lnSpc>
                    <a:buFont typeface="Arial" panose="020B0604020202020204" pitchFamily="34" charset="0"/>
                    <a:buChar char="•"/>
                  </a:pPr>
                  <a:r>
                    <a:rPr lang="en-US" altLang="zh-CN" sz="1000" b="0" i="0" dirty="0">
                      <a:solidFill>
                        <a:schemeClr val="tx1"/>
                      </a:solidFill>
                      <a:effectLst/>
                    </a:rPr>
                    <a:t>Nunc viverra imperdiet enim. Fusce est. Vivamus a </a:t>
                  </a:r>
                  <a:r>
                    <a:rPr lang="en-US" altLang="zh-CN" sz="1000" b="0" i="0">
                      <a:solidFill>
                        <a:schemeClr val="tx1"/>
                      </a:solidFill>
                      <a:effectLst/>
                    </a:rPr>
                    <a:t>tellus.</a:t>
                  </a:r>
                  <a:endParaRPr lang="en-US" altLang="zh-CN" sz="1000" b="0" i="0" dirty="0">
                    <a:solidFill>
                      <a:schemeClr val="tx1"/>
                    </a:solidFill>
                    <a:effectLst/>
                  </a:endParaRPr>
                </a:p>
              </p:txBody>
            </p:sp>
            <p:cxnSp>
              <p:nvCxnSpPr>
                <p:cNvPr id="20" name="ïŝľîḑè">
                  <a:extLst>
                    <a:ext uri="{FF2B5EF4-FFF2-40B4-BE49-F238E27FC236}">
                      <a16:creationId xmlns:a16="http://schemas.microsoft.com/office/drawing/2014/main" id="{80A6F1B7-CB23-11EB-1C35-365EAE0279E2}"/>
                    </a:ext>
                  </a:extLst>
                </p:cNvPr>
                <p:cNvCxnSpPr>
                  <a:cxnSpLocks/>
                </p:cNvCxnSpPr>
                <p:nvPr/>
              </p:nvCxnSpPr>
              <p:spPr>
                <a:xfrm flipH="1">
                  <a:off x="9113154" y="2566307"/>
                  <a:ext cx="1" cy="278674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grpSp>
      </p:grpSp>
    </p:spTree>
    <p:custDataLst>
      <p:tags r:id="rId2"/>
    </p:custDataLst>
    <p:extLst>
      <p:ext uri="{BB962C8B-B14F-4D97-AF65-F5344CB8AC3E}">
        <p14:creationId xmlns:p14="http://schemas.microsoft.com/office/powerpoint/2010/main" val="3815699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iSļiḑe"/>
        <p:cNvGrpSpPr/>
        <p:nvPr/>
      </p:nvGrpSpPr>
      <p:grpSpPr>
        <a:xfrm>
          <a:off x="0" y="0"/>
          <a:ext cx="0" cy="0"/>
          <a:chOff x="0" y="0"/>
          <a:chExt cx="0" cy="0"/>
        </a:xfrm>
      </p:grpSpPr>
      <p:sp>
        <p:nvSpPr>
          <p:cNvPr id="2" name="ïSḻîḑé">
            <a:extLst>
              <a:ext uri="{FF2B5EF4-FFF2-40B4-BE49-F238E27FC236}">
                <a16:creationId xmlns:a16="http://schemas.microsoft.com/office/drawing/2014/main" id="{AD300352-D2F2-F38D-B697-F87346D0EBFD}"/>
              </a:ext>
            </a:extLst>
          </p:cNvPr>
          <p:cNvSpPr>
            <a:spLocks noGrp="1"/>
          </p:cNvSpPr>
          <p:nvPr>
            <p:ph type="title"/>
          </p:nvPr>
        </p:nvSpPr>
        <p:spPr/>
        <p:txBody>
          <a:bodyPr/>
          <a:lstStyle/>
          <a:p>
            <a:r>
              <a:rPr lang="zh-CN" altLang="en-US" dirty="0"/>
              <a:t>优秀项目展示</a:t>
            </a:r>
          </a:p>
        </p:txBody>
      </p:sp>
      <p:sp>
        <p:nvSpPr>
          <p:cNvPr id="3" name="i$lïďe">
            <a:extLst>
              <a:ext uri="{FF2B5EF4-FFF2-40B4-BE49-F238E27FC236}">
                <a16:creationId xmlns:a16="http://schemas.microsoft.com/office/drawing/2014/main" id="{8AA36499-84EF-FA8E-51A3-E4C6B8CEA552}"/>
              </a:ext>
            </a:extLst>
          </p:cNvPr>
          <p:cNvSpPr>
            <a:spLocks noGrp="1"/>
          </p:cNvSpPr>
          <p:nvPr>
            <p:ph type="sldNum" sz="quarter" idx="12"/>
          </p:nvPr>
        </p:nvSpPr>
        <p:spPr/>
        <p:txBody>
          <a:bodyPr/>
          <a:lstStyle/>
          <a:p>
            <a:fld id="{7F65B630-C7FF-41C0-9923-C5E5E29EED81}" type="slidenum">
              <a:rPr lang="zh-CN" altLang="en-US" smtClean="0"/>
              <a:t>11</a:t>
            </a:fld>
            <a:endParaRPr lang="zh-CN" altLang="en-US"/>
          </a:p>
        </p:txBody>
      </p:sp>
      <p:graphicFrame>
        <p:nvGraphicFramePr>
          <p:cNvPr id="30" name="íS1îḍè">
            <a:extLst>
              <a:ext uri="{FF2B5EF4-FFF2-40B4-BE49-F238E27FC236}">
                <a16:creationId xmlns:a16="http://schemas.microsoft.com/office/drawing/2014/main" id="{46B28E55-D132-370D-3EEA-12A85A7C73DA}"/>
              </a:ext>
            </a:extLst>
          </p:cNvPr>
          <p:cNvGraphicFramePr>
            <a:graphicFrameLocks noGrp="1"/>
          </p:cNvGraphicFramePr>
          <p:nvPr>
            <p:extLst>
              <p:ext uri="{D42A27DB-BD31-4B8C-83A1-F6EECF244321}">
                <p14:modId xmlns:p14="http://schemas.microsoft.com/office/powerpoint/2010/main" val="3251374726"/>
              </p:ext>
            </p:extLst>
          </p:nvPr>
        </p:nvGraphicFramePr>
        <p:xfrm>
          <a:off x="660400" y="2564296"/>
          <a:ext cx="10858498" cy="3671401"/>
        </p:xfrm>
        <a:graphic>
          <a:graphicData uri="http://schemas.openxmlformats.org/drawingml/2006/table">
            <a:tbl>
              <a:tblPr/>
              <a:tblGrid>
                <a:gridCol w="1551214">
                  <a:extLst>
                    <a:ext uri="{9D8B030D-6E8A-4147-A177-3AD203B41FA5}">
                      <a16:colId xmlns:a16="http://schemas.microsoft.com/office/drawing/2014/main" val="2295071507"/>
                    </a:ext>
                  </a:extLst>
                </a:gridCol>
                <a:gridCol w="1551214">
                  <a:extLst>
                    <a:ext uri="{9D8B030D-6E8A-4147-A177-3AD203B41FA5}">
                      <a16:colId xmlns:a16="http://schemas.microsoft.com/office/drawing/2014/main" val="835926233"/>
                    </a:ext>
                  </a:extLst>
                </a:gridCol>
                <a:gridCol w="1551214">
                  <a:extLst>
                    <a:ext uri="{9D8B030D-6E8A-4147-A177-3AD203B41FA5}">
                      <a16:colId xmlns:a16="http://schemas.microsoft.com/office/drawing/2014/main" val="2336519007"/>
                    </a:ext>
                  </a:extLst>
                </a:gridCol>
                <a:gridCol w="1551214">
                  <a:extLst>
                    <a:ext uri="{9D8B030D-6E8A-4147-A177-3AD203B41FA5}">
                      <a16:colId xmlns:a16="http://schemas.microsoft.com/office/drawing/2014/main" val="478345992"/>
                    </a:ext>
                  </a:extLst>
                </a:gridCol>
                <a:gridCol w="1551214">
                  <a:extLst>
                    <a:ext uri="{9D8B030D-6E8A-4147-A177-3AD203B41FA5}">
                      <a16:colId xmlns:a16="http://schemas.microsoft.com/office/drawing/2014/main" val="2492637810"/>
                    </a:ext>
                  </a:extLst>
                </a:gridCol>
                <a:gridCol w="1551214">
                  <a:extLst>
                    <a:ext uri="{9D8B030D-6E8A-4147-A177-3AD203B41FA5}">
                      <a16:colId xmlns:a16="http://schemas.microsoft.com/office/drawing/2014/main" val="627654482"/>
                    </a:ext>
                  </a:extLst>
                </a:gridCol>
                <a:gridCol w="1551214">
                  <a:extLst>
                    <a:ext uri="{9D8B030D-6E8A-4147-A177-3AD203B41FA5}">
                      <a16:colId xmlns:a16="http://schemas.microsoft.com/office/drawing/2014/main" val="1090500899"/>
                    </a:ext>
                  </a:extLst>
                </a:gridCol>
              </a:tblGrid>
              <a:tr h="684664">
                <a:tc gridSpan="7">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kumimoji="1" lang="en-US" altLang="zh-CN" sz="1800" b="1" dirty="0">
                          <a:solidFill>
                            <a:schemeClr val="tx1"/>
                          </a:solidFill>
                          <a:latin typeface="+mn-lt"/>
                          <a:ea typeface="+mn-ea"/>
                          <a:sym typeface="Arial" panose="020B0604020202020204" pitchFamily="34" charset="0"/>
                        </a:rPr>
                        <a:t>Supporting text here</a:t>
                      </a:r>
                    </a:p>
                  </a:txBody>
                  <a:tcPr marL="28575" marR="28575" marT="19050" marB="190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1158946"/>
                  </a:ext>
                </a:extLst>
              </a:tr>
              <a:tr h="295204">
                <a:tc>
                  <a:txBody>
                    <a:bodyPr/>
                    <a:lstStyle/>
                    <a:p>
                      <a:pPr algn="ctr" fontAlgn="ctr"/>
                      <a:r>
                        <a:rPr lang="en" altLang="zh-CN" sz="1000" b="0" dirty="0">
                          <a:solidFill>
                            <a:schemeClr val="tx1"/>
                          </a:solidFill>
                          <a:effectLst/>
                          <a:latin typeface="+mn-lt"/>
                          <a:ea typeface="Microsoft YaHei" panose="020B0503020204020204" pitchFamily="34" charset="-122"/>
                        </a:rPr>
                        <a:t>Team name</a:t>
                      </a:r>
                      <a:endParaRPr lang="zh-CN" altLang="en-US" sz="1000" b="0" dirty="0">
                        <a:solidFill>
                          <a:schemeClr val="tx1"/>
                        </a:solidFill>
                        <a:effectLst/>
                        <a:latin typeface="+mn-lt"/>
                        <a:ea typeface="Microsoft YaHei" panose="020B0503020204020204" pitchFamily="34" charset="-122"/>
                      </a:endParaRPr>
                    </a:p>
                  </a:txBody>
                  <a:tcPr marL="28575" marR="28575" marT="19050" marB="190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alpha val="5000"/>
                      </a:schemeClr>
                    </a:solidFill>
                  </a:tcPr>
                </a:tc>
                <a:tc gridSpan="6">
                  <a:txBody>
                    <a:bodyPr/>
                    <a:lstStyle/>
                    <a:p>
                      <a:pPr algn="ctr" fontAlgn="ctr"/>
                      <a:r>
                        <a:rPr lang="en-US" altLang="zh-CN" sz="1000" b="0" dirty="0">
                          <a:solidFill>
                            <a:schemeClr val="tx1"/>
                          </a:solidFill>
                          <a:effectLst/>
                          <a:latin typeface="+mn-lt"/>
                          <a:ea typeface="Microsoft YaHei" panose="020B0503020204020204" pitchFamily="34" charset="-122"/>
                        </a:rPr>
                        <a:t>Text here</a:t>
                      </a:r>
                    </a:p>
                  </a:txBody>
                  <a:tcPr marL="28575" marR="28575" marT="19050" marB="190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alpha val="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50495383"/>
                  </a:ext>
                </a:extLst>
              </a:tr>
              <a:tr h="295204">
                <a:tc>
                  <a:txBody>
                    <a:bodyPr/>
                    <a:lstStyle/>
                    <a:p>
                      <a:pPr algn="ctr" fontAlgn="ctr"/>
                      <a:r>
                        <a:rPr lang="en" altLang="zh-CN" sz="1000" b="0" dirty="0">
                          <a:solidFill>
                            <a:schemeClr val="tx1"/>
                          </a:solidFill>
                          <a:effectLst/>
                          <a:latin typeface="+mn-lt"/>
                          <a:ea typeface="Microsoft YaHei" panose="020B0503020204020204" pitchFamily="34" charset="-122"/>
                        </a:rPr>
                        <a:t>Weekly reporting time</a:t>
                      </a:r>
                      <a:endParaRPr lang="zh-CN" altLang="en-US" sz="1000" b="0" dirty="0">
                        <a:solidFill>
                          <a:schemeClr val="tx1"/>
                        </a:solidFill>
                        <a:effectLst/>
                        <a:latin typeface="+mn-lt"/>
                        <a:ea typeface="Microsoft YaHei" panose="020B0503020204020204" pitchFamily="34" charset="-122"/>
                      </a:endParaRPr>
                    </a:p>
                  </a:txBody>
                  <a:tcPr marL="28575" marR="28575" marT="19050" marB="190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alpha val="15000"/>
                      </a:schemeClr>
                    </a:solidFill>
                  </a:tcPr>
                </a:tc>
                <a:tc gridSpan="6">
                  <a:txBody>
                    <a:bodyPr/>
                    <a:lstStyle/>
                    <a:p>
                      <a:pPr algn="ctr" fontAlgn="ctr"/>
                      <a:r>
                        <a:rPr lang="en-US" altLang="zh-CN" sz="1000" b="0" dirty="0">
                          <a:solidFill>
                            <a:schemeClr val="tx1"/>
                          </a:solidFill>
                          <a:effectLst/>
                          <a:latin typeface="+mn-lt"/>
                        </a:rPr>
                        <a:t>20XX/X/X</a:t>
                      </a:r>
                    </a:p>
                  </a:txBody>
                  <a:tcPr marL="28575" marR="28575" marT="19050" marB="190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alpha val="1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3658928"/>
                  </a:ext>
                </a:extLst>
              </a:tr>
              <a:tr h="684664">
                <a:tc>
                  <a:txBody>
                    <a:bodyPr/>
                    <a:lstStyle/>
                    <a:p>
                      <a:pPr algn="ctr" fontAlgn="ctr"/>
                      <a:r>
                        <a:rPr lang="en" altLang="zh-CN" sz="1000" b="0" dirty="0">
                          <a:solidFill>
                            <a:schemeClr val="accent1"/>
                          </a:solidFill>
                          <a:effectLst/>
                          <a:latin typeface="+mn-lt"/>
                          <a:ea typeface="Microsoft YaHei" panose="020B0503020204020204" pitchFamily="34" charset="-122"/>
                        </a:rPr>
                        <a:t>Team members</a:t>
                      </a:r>
                      <a:endParaRPr lang="zh-CN" altLang="en-US" sz="1000" b="0" dirty="0">
                        <a:solidFill>
                          <a:schemeClr val="accent1"/>
                        </a:solidFill>
                        <a:effectLst/>
                        <a:latin typeface="+mn-lt"/>
                        <a:ea typeface="Microsoft YaHei" panose="020B0503020204020204" pitchFamily="34" charset="-122"/>
                      </a:endParaRPr>
                    </a:p>
                  </a:txBody>
                  <a:tcPr marL="28575" marR="28575" marT="19050" marB="190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alpha val="20000"/>
                      </a:schemeClr>
                    </a:solidFill>
                  </a:tcPr>
                </a:tc>
                <a:tc>
                  <a:txBody>
                    <a:bodyPr/>
                    <a:lstStyle/>
                    <a:p>
                      <a:pPr algn="ctr" fontAlgn="ctr"/>
                      <a:r>
                        <a:rPr lang="en" altLang="zh-CN" sz="1000" b="0" dirty="0">
                          <a:solidFill>
                            <a:schemeClr val="accent1"/>
                          </a:solidFill>
                          <a:effectLst/>
                          <a:latin typeface="+mn-lt"/>
                          <a:ea typeface="Microsoft YaHei" panose="020B0503020204020204" pitchFamily="34" charset="-122"/>
                        </a:rPr>
                        <a:t>Key objectives for the week</a:t>
                      </a:r>
                      <a:endParaRPr lang="zh-CN" altLang="en-US" sz="1000" b="0" dirty="0">
                        <a:solidFill>
                          <a:schemeClr val="accent1"/>
                        </a:solidFill>
                        <a:effectLst/>
                        <a:latin typeface="+mn-lt"/>
                        <a:ea typeface="Microsoft YaHei" panose="020B0503020204020204" pitchFamily="34" charset="-122"/>
                      </a:endParaRPr>
                    </a:p>
                  </a:txBody>
                  <a:tcPr marL="28575" marR="28575" marT="19050" marB="190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alpha val="20000"/>
                      </a:schemeClr>
                    </a:solidFill>
                  </a:tcPr>
                </a:tc>
                <a:tc>
                  <a:txBody>
                    <a:bodyPr/>
                    <a:lstStyle/>
                    <a:p>
                      <a:pPr algn="ctr" fontAlgn="ctr"/>
                      <a:r>
                        <a:rPr lang="en" altLang="zh-CN" sz="1000" b="0" dirty="0">
                          <a:solidFill>
                            <a:schemeClr val="accent1"/>
                          </a:solidFill>
                          <a:effectLst/>
                          <a:latin typeface="+mn-lt"/>
                          <a:ea typeface="Microsoft YaHei" panose="020B0503020204020204" pitchFamily="34" charset="-122"/>
                        </a:rPr>
                        <a:t>Focus on this week</a:t>
                      </a:r>
                      <a:endParaRPr lang="zh-CN" altLang="en-US" sz="1000" b="0" dirty="0">
                        <a:solidFill>
                          <a:schemeClr val="accent1"/>
                        </a:solidFill>
                        <a:effectLst/>
                        <a:latin typeface="+mn-lt"/>
                        <a:ea typeface="Microsoft YaHei" panose="020B0503020204020204" pitchFamily="34" charset="-122"/>
                      </a:endParaRPr>
                    </a:p>
                  </a:txBody>
                  <a:tcPr marL="28575" marR="28575" marT="19050" marB="190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alpha val="20000"/>
                      </a:schemeClr>
                    </a:solidFill>
                  </a:tcPr>
                </a:tc>
                <a:tc>
                  <a:txBody>
                    <a:bodyPr/>
                    <a:lstStyle/>
                    <a:p>
                      <a:pPr algn="ctr" fontAlgn="ctr"/>
                      <a:r>
                        <a:rPr lang="en" altLang="zh-CN" sz="1000" b="0" dirty="0">
                          <a:solidFill>
                            <a:schemeClr val="accent1"/>
                          </a:solidFill>
                          <a:effectLst/>
                          <a:latin typeface="+mn-lt"/>
                          <a:ea typeface="Microsoft YaHei" panose="020B0503020204020204" pitchFamily="34" charset="-122"/>
                        </a:rPr>
                        <a:t>Progress at the current stage</a:t>
                      </a:r>
                      <a:endParaRPr lang="zh-CN" altLang="en-US" sz="1000" b="0" dirty="0">
                        <a:solidFill>
                          <a:schemeClr val="accent1"/>
                        </a:solidFill>
                        <a:effectLst/>
                        <a:latin typeface="+mn-lt"/>
                        <a:ea typeface="Microsoft YaHei" panose="020B0503020204020204" pitchFamily="34" charset="-122"/>
                      </a:endParaRPr>
                    </a:p>
                  </a:txBody>
                  <a:tcPr marL="28575" marR="28575" marT="19050" marB="190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alpha val="20000"/>
                      </a:schemeClr>
                    </a:solidFill>
                  </a:tcPr>
                </a:tc>
                <a:tc>
                  <a:txBody>
                    <a:bodyPr/>
                    <a:lstStyle/>
                    <a:p>
                      <a:pPr algn="ctr" fontAlgn="ctr"/>
                      <a:r>
                        <a:rPr lang="en" altLang="zh-CN" sz="1000" b="0" dirty="0">
                          <a:solidFill>
                            <a:schemeClr val="accent1"/>
                          </a:solidFill>
                          <a:effectLst/>
                          <a:latin typeface="+mn-lt"/>
                          <a:ea typeface="Microsoft YaHei" panose="020B0503020204020204" pitchFamily="34" charset="-122"/>
                        </a:rPr>
                        <a:t>Complete the progress</a:t>
                      </a:r>
                      <a:endParaRPr lang="zh-CN" altLang="en-US" sz="1000" b="0" dirty="0">
                        <a:solidFill>
                          <a:schemeClr val="accent1"/>
                        </a:solidFill>
                        <a:effectLst/>
                        <a:latin typeface="+mn-lt"/>
                        <a:ea typeface="Microsoft YaHei" panose="020B0503020204020204" pitchFamily="34" charset="-122"/>
                      </a:endParaRPr>
                    </a:p>
                  </a:txBody>
                  <a:tcPr marL="28575" marR="28575" marT="19050" marB="190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alpha val="20000"/>
                      </a:schemeClr>
                    </a:solidFill>
                  </a:tcPr>
                </a:tc>
                <a:tc>
                  <a:txBody>
                    <a:bodyPr/>
                    <a:lstStyle/>
                    <a:p>
                      <a:pPr algn="ctr" fontAlgn="ctr"/>
                      <a:r>
                        <a:rPr lang="en" altLang="zh-CN" sz="1000" b="0" dirty="0">
                          <a:solidFill>
                            <a:schemeClr val="accent1"/>
                          </a:solidFill>
                          <a:effectLst/>
                          <a:latin typeface="+mn-lt"/>
                          <a:ea typeface="Microsoft YaHei" panose="020B0503020204020204" pitchFamily="34" charset="-122"/>
                        </a:rPr>
                        <a:t>Weekly breakdown</a:t>
                      </a:r>
                      <a:endParaRPr lang="zh-CN" altLang="en-US" sz="1000" b="0" dirty="0">
                        <a:solidFill>
                          <a:schemeClr val="accent1"/>
                        </a:solidFill>
                        <a:effectLst/>
                        <a:latin typeface="+mn-lt"/>
                        <a:ea typeface="Microsoft YaHei" panose="020B0503020204020204" pitchFamily="34" charset="-122"/>
                      </a:endParaRPr>
                    </a:p>
                  </a:txBody>
                  <a:tcPr marL="28575" marR="28575" marT="19050" marB="190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alpha val="20000"/>
                      </a:schemeClr>
                    </a:solidFill>
                  </a:tcPr>
                </a:tc>
                <a:tc>
                  <a:txBody>
                    <a:bodyPr/>
                    <a:lstStyle/>
                    <a:p>
                      <a:pPr algn="ctr" fontAlgn="ctr"/>
                      <a:r>
                        <a:rPr lang="en" altLang="zh-CN" sz="1000" b="0" dirty="0">
                          <a:solidFill>
                            <a:schemeClr val="accent1"/>
                          </a:solidFill>
                          <a:effectLst/>
                          <a:latin typeface="+mn-lt"/>
                          <a:ea typeface="Microsoft YaHei" panose="020B0503020204020204" pitchFamily="34" charset="-122"/>
                        </a:rPr>
                        <a:t>Work plan for the next week</a:t>
                      </a:r>
                      <a:endParaRPr lang="zh-CN" altLang="en-US" sz="1000" b="0" dirty="0">
                        <a:solidFill>
                          <a:schemeClr val="accent1"/>
                        </a:solidFill>
                        <a:effectLst/>
                        <a:latin typeface="+mn-lt"/>
                        <a:ea typeface="Microsoft YaHei" panose="020B0503020204020204" pitchFamily="34" charset="-122"/>
                      </a:endParaRPr>
                    </a:p>
                  </a:txBody>
                  <a:tcPr marL="28575" marR="28575" marT="19050" marB="190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alpha val="20000"/>
                      </a:schemeClr>
                    </a:solidFill>
                  </a:tcPr>
                </a:tc>
                <a:extLst>
                  <a:ext uri="{0D108BD9-81ED-4DB2-BD59-A6C34878D82A}">
                    <a16:rowId xmlns:a16="http://schemas.microsoft.com/office/drawing/2014/main" val="406791399"/>
                  </a:ext>
                </a:extLst>
              </a:tr>
              <a:tr h="342333">
                <a:tc>
                  <a:txBody>
                    <a:bodyPr/>
                    <a:lstStyle/>
                    <a:p>
                      <a:pPr algn="ctr" fontAlgn="ctr"/>
                      <a:r>
                        <a:rPr lang="en-US" altLang="zh-CN" sz="1000" dirty="0">
                          <a:effectLst/>
                          <a:latin typeface="+mn-lt"/>
                          <a:ea typeface="Microsoft YaHei" panose="020B0503020204020204" pitchFamily="34" charset="-122"/>
                        </a:rPr>
                        <a:t>Text here</a:t>
                      </a:r>
                    </a:p>
                  </a:txBody>
                  <a:tcPr marL="28575" marR="28575" marT="19050" marB="190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alpha val="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chemeClr val="tx1"/>
                          </a:solidFill>
                          <a:effectLst/>
                          <a:uLnTx/>
                          <a:uFillTx/>
                          <a:latin typeface="+mn-lt"/>
                          <a:ea typeface="Microsoft YaHei" panose="020B0503020204020204" pitchFamily="34" charset="-122"/>
                          <a:cs typeface="+mn-cs"/>
                        </a:rPr>
                        <a:t>Text here</a:t>
                      </a:r>
                    </a:p>
                  </a:txBody>
                  <a:tcPr marL="28575" marR="28575" marT="19050" marB="190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alpha val="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chemeClr val="tx1"/>
                          </a:solidFill>
                          <a:effectLst/>
                          <a:uLnTx/>
                          <a:uFillTx/>
                          <a:latin typeface="+mn-lt"/>
                          <a:ea typeface="Microsoft YaHei" panose="020B0503020204020204" pitchFamily="34" charset="-122"/>
                          <a:cs typeface="+mn-cs"/>
                        </a:rPr>
                        <a:t>Text here</a:t>
                      </a:r>
                    </a:p>
                  </a:txBody>
                  <a:tcPr marL="28575" marR="28575" marT="19050" marB="190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alpha val="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chemeClr val="tx1"/>
                          </a:solidFill>
                          <a:effectLst/>
                          <a:uLnTx/>
                          <a:uFillTx/>
                          <a:latin typeface="+mn-lt"/>
                          <a:ea typeface="Microsoft YaHei" panose="020B0503020204020204" pitchFamily="34" charset="-122"/>
                          <a:cs typeface="+mn-cs"/>
                        </a:rPr>
                        <a:t>Text here</a:t>
                      </a:r>
                    </a:p>
                  </a:txBody>
                  <a:tcPr marL="28575" marR="28575" marT="19050" marB="190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alpha val="5000"/>
                      </a:schemeClr>
                    </a:solidFill>
                  </a:tcPr>
                </a:tc>
                <a:tc>
                  <a:txBody>
                    <a:bodyPr/>
                    <a:lstStyle/>
                    <a:p>
                      <a:pPr algn="ctr" fontAlgn="ctr"/>
                      <a:r>
                        <a:rPr lang="en-US" altLang="zh-CN" sz="1000" dirty="0">
                          <a:effectLst/>
                          <a:latin typeface="+mn-lt"/>
                          <a:ea typeface="Microsoft YaHei" panose="020B0503020204020204" pitchFamily="34" charset="-122"/>
                        </a:rPr>
                        <a:t>90%</a:t>
                      </a:r>
                    </a:p>
                  </a:txBody>
                  <a:tcPr marL="28575" marR="28575" marT="19050" marB="190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alpha val="5000"/>
                      </a:schemeClr>
                    </a:solidFill>
                  </a:tcPr>
                </a:tc>
                <a:tc>
                  <a:txBody>
                    <a:bodyPr/>
                    <a:lstStyle/>
                    <a:p>
                      <a:pPr algn="ctr" fontAlgn="ctr"/>
                      <a:r>
                        <a:rPr lang="en-US" altLang="zh-CN" sz="1000" i="0" dirty="0">
                          <a:solidFill>
                            <a:schemeClr val="tx1"/>
                          </a:solidFill>
                          <a:effectLst/>
                          <a:latin typeface="+mn-lt"/>
                          <a:ea typeface="Microsoft YaHei" panose="020B0503020204020204" pitchFamily="34" charset="-122"/>
                        </a:rPr>
                        <a:t>…</a:t>
                      </a:r>
                      <a:endParaRPr lang="zh-CN" altLang="en-US" sz="1000" i="0" dirty="0">
                        <a:solidFill>
                          <a:schemeClr val="tx1"/>
                        </a:solidFill>
                        <a:effectLst/>
                        <a:latin typeface="+mn-lt"/>
                        <a:ea typeface="Microsoft YaHei" panose="020B0503020204020204" pitchFamily="34" charset="-122"/>
                      </a:endParaRPr>
                    </a:p>
                  </a:txBody>
                  <a:tcPr marL="28575" marR="28575" marT="19050" marB="190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alpha val="5000"/>
                      </a:schemeClr>
                    </a:solidFill>
                  </a:tcPr>
                </a:tc>
                <a:tc>
                  <a:txBody>
                    <a:bodyPr/>
                    <a:lstStyle/>
                    <a:p>
                      <a:pPr algn="ctr" fontAlgn="ctr"/>
                      <a:r>
                        <a:rPr lang="en-US" altLang="zh-CN" sz="1000" i="0" dirty="0">
                          <a:solidFill>
                            <a:schemeClr val="tx1"/>
                          </a:solidFill>
                          <a:effectLst/>
                          <a:latin typeface="+mn-lt"/>
                          <a:ea typeface="Microsoft YaHei" panose="020B0503020204020204" pitchFamily="34" charset="-122"/>
                        </a:rPr>
                        <a:t>…</a:t>
                      </a:r>
                      <a:endParaRPr lang="zh-CN" altLang="en-US" sz="1000" i="0" dirty="0">
                        <a:solidFill>
                          <a:schemeClr val="tx1"/>
                        </a:solidFill>
                        <a:effectLst/>
                        <a:latin typeface="+mn-lt"/>
                        <a:ea typeface="Microsoft YaHei" panose="020B0503020204020204" pitchFamily="34" charset="-122"/>
                      </a:endParaRPr>
                    </a:p>
                  </a:txBody>
                  <a:tcPr marL="28575" marR="28575" marT="19050" marB="190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alpha val="5000"/>
                      </a:schemeClr>
                    </a:solidFill>
                  </a:tcPr>
                </a:tc>
                <a:extLst>
                  <a:ext uri="{0D108BD9-81ED-4DB2-BD59-A6C34878D82A}">
                    <a16:rowId xmlns:a16="http://schemas.microsoft.com/office/drawing/2014/main" val="2284905962"/>
                  </a:ext>
                </a:extLst>
              </a:tr>
              <a:tr h="342333">
                <a:tc>
                  <a:txBody>
                    <a:bodyPr/>
                    <a:lstStyle/>
                    <a:p>
                      <a:pPr algn="ctr" fontAlgn="ctr"/>
                      <a:r>
                        <a:rPr lang="en-US" altLang="zh-CN" sz="1000" i="0" dirty="0">
                          <a:solidFill>
                            <a:schemeClr val="tx1"/>
                          </a:solidFill>
                          <a:effectLst/>
                          <a:latin typeface="+mn-lt"/>
                          <a:ea typeface="Microsoft YaHei" panose="020B0503020204020204" pitchFamily="34" charset="-122"/>
                        </a:rPr>
                        <a:t>…</a:t>
                      </a:r>
                      <a:endParaRPr lang="zh-CN" altLang="en-US" sz="1000" i="0" dirty="0">
                        <a:solidFill>
                          <a:schemeClr val="tx1"/>
                        </a:solidFill>
                        <a:effectLst/>
                        <a:latin typeface="+mn-lt"/>
                        <a:ea typeface="Microsoft YaHei" panose="020B0503020204020204" pitchFamily="34" charset="-122"/>
                      </a:endParaRPr>
                    </a:p>
                  </a:txBody>
                  <a:tcPr marL="28575" marR="28575" marT="19050" marB="190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alpha val="1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chemeClr val="tx1"/>
                          </a:solidFill>
                          <a:effectLst/>
                          <a:uLnTx/>
                          <a:uFillTx/>
                          <a:latin typeface="+mn-lt"/>
                          <a:ea typeface="Microsoft YaHei" panose="020B0503020204020204" pitchFamily="34" charset="-122"/>
                          <a:cs typeface="+mn-cs"/>
                        </a:rPr>
                        <a:t>…</a:t>
                      </a:r>
                      <a:endParaRPr kumimoji="0" lang="zh-CN" altLang="en-US" sz="1000" b="0" i="0" u="none" strike="noStrike" kern="1200" cap="none" spc="0" normalizeH="0" baseline="0" noProof="0" dirty="0">
                        <a:ln>
                          <a:noFill/>
                        </a:ln>
                        <a:solidFill>
                          <a:schemeClr val="tx1"/>
                        </a:solidFill>
                        <a:effectLst/>
                        <a:uLnTx/>
                        <a:uFillTx/>
                        <a:latin typeface="+mn-lt"/>
                        <a:ea typeface="Microsoft YaHei" panose="020B0503020204020204" pitchFamily="34" charset="-122"/>
                        <a:cs typeface="+mn-cs"/>
                      </a:endParaRPr>
                    </a:p>
                  </a:txBody>
                  <a:tcPr marL="28575" marR="28575" marT="19050" marB="190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alpha val="1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chemeClr val="tx1"/>
                          </a:solidFill>
                          <a:effectLst/>
                          <a:uLnTx/>
                          <a:uFillTx/>
                          <a:latin typeface="+mn-lt"/>
                          <a:ea typeface="Microsoft YaHei" panose="020B0503020204020204" pitchFamily="34" charset="-122"/>
                          <a:cs typeface="+mn-cs"/>
                        </a:rPr>
                        <a:t>…</a:t>
                      </a:r>
                      <a:endParaRPr kumimoji="0" lang="zh-CN" altLang="en-US" sz="1000" b="0" i="0" u="none" strike="noStrike" kern="1200" cap="none" spc="0" normalizeH="0" baseline="0" noProof="0" dirty="0">
                        <a:ln>
                          <a:noFill/>
                        </a:ln>
                        <a:solidFill>
                          <a:schemeClr val="tx1"/>
                        </a:solidFill>
                        <a:effectLst/>
                        <a:uLnTx/>
                        <a:uFillTx/>
                        <a:latin typeface="+mn-lt"/>
                        <a:ea typeface="Microsoft YaHei" panose="020B0503020204020204" pitchFamily="34" charset="-122"/>
                        <a:cs typeface="+mn-cs"/>
                      </a:endParaRPr>
                    </a:p>
                  </a:txBody>
                  <a:tcPr marL="28575" marR="28575" marT="19050" marB="190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alpha val="1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chemeClr val="tx1"/>
                          </a:solidFill>
                          <a:effectLst/>
                          <a:uLnTx/>
                          <a:uFillTx/>
                          <a:latin typeface="+mn-lt"/>
                          <a:ea typeface="Microsoft YaHei" panose="020B0503020204020204" pitchFamily="34" charset="-122"/>
                          <a:cs typeface="+mn-cs"/>
                        </a:rPr>
                        <a:t>…</a:t>
                      </a:r>
                      <a:endParaRPr kumimoji="0" lang="zh-CN" altLang="en-US" sz="1000" b="0" i="0" u="none" strike="noStrike" kern="1200" cap="none" spc="0" normalizeH="0" baseline="0" noProof="0" dirty="0">
                        <a:ln>
                          <a:noFill/>
                        </a:ln>
                        <a:solidFill>
                          <a:schemeClr val="tx1"/>
                        </a:solidFill>
                        <a:effectLst/>
                        <a:uLnTx/>
                        <a:uFillTx/>
                        <a:latin typeface="+mn-lt"/>
                        <a:ea typeface="Microsoft YaHei" panose="020B0503020204020204" pitchFamily="34" charset="-122"/>
                        <a:cs typeface="+mn-cs"/>
                      </a:endParaRPr>
                    </a:p>
                  </a:txBody>
                  <a:tcPr marL="28575" marR="28575" marT="19050" marB="190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alpha val="15000"/>
                      </a:schemeClr>
                    </a:solidFill>
                  </a:tcPr>
                </a:tc>
                <a:tc>
                  <a:txBody>
                    <a:bodyPr/>
                    <a:lstStyle/>
                    <a:p>
                      <a:pPr algn="ctr" fontAlgn="ctr"/>
                      <a:r>
                        <a:rPr lang="en-US" altLang="zh-CN" sz="1000" dirty="0">
                          <a:effectLst/>
                          <a:latin typeface="+mn-lt"/>
                          <a:ea typeface="Microsoft YaHei" panose="020B0503020204020204" pitchFamily="34" charset="-122"/>
                        </a:rPr>
                        <a:t>60%</a:t>
                      </a:r>
                    </a:p>
                  </a:txBody>
                  <a:tcPr marL="28575" marR="28575" marT="19050" marB="190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alpha val="1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0000"/>
                          </a:solidFill>
                          <a:effectLst/>
                          <a:uLnTx/>
                          <a:uFillTx/>
                          <a:latin typeface="+mn-lt"/>
                          <a:ea typeface="Microsoft YaHei" panose="020B0503020204020204" pitchFamily="34" charset="-122"/>
                          <a:cs typeface="+mn-cs"/>
                        </a:rPr>
                        <a:t>…</a:t>
                      </a:r>
                      <a:endParaRPr kumimoji="0" lang="zh-CN" altLang="en-US" sz="1000" b="0" i="0" u="none" strike="noStrike" kern="1200" cap="none" spc="0" normalizeH="0" baseline="0" noProof="0" dirty="0">
                        <a:ln>
                          <a:noFill/>
                        </a:ln>
                        <a:solidFill>
                          <a:srgbClr val="000000"/>
                        </a:solidFill>
                        <a:effectLst/>
                        <a:uLnTx/>
                        <a:uFillTx/>
                        <a:latin typeface="+mn-lt"/>
                        <a:ea typeface="Microsoft YaHei" panose="020B0503020204020204" pitchFamily="34" charset="-122"/>
                        <a:cs typeface="+mn-cs"/>
                      </a:endParaRPr>
                    </a:p>
                  </a:txBody>
                  <a:tcPr marL="28575" marR="28575" marT="19050" marB="190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alpha val="1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0000"/>
                          </a:solidFill>
                          <a:effectLst/>
                          <a:uLnTx/>
                          <a:uFillTx/>
                          <a:latin typeface="+mn-lt"/>
                          <a:ea typeface="Microsoft YaHei" panose="020B0503020204020204" pitchFamily="34" charset="-122"/>
                          <a:cs typeface="+mn-cs"/>
                        </a:rPr>
                        <a:t>…</a:t>
                      </a:r>
                      <a:endParaRPr kumimoji="0" lang="zh-CN" altLang="en-US" sz="1000" b="0" i="0" u="none" strike="noStrike" kern="1200" cap="none" spc="0" normalizeH="0" baseline="0" noProof="0" dirty="0">
                        <a:ln>
                          <a:noFill/>
                        </a:ln>
                        <a:solidFill>
                          <a:srgbClr val="000000"/>
                        </a:solidFill>
                        <a:effectLst/>
                        <a:uLnTx/>
                        <a:uFillTx/>
                        <a:latin typeface="+mn-lt"/>
                        <a:ea typeface="Microsoft YaHei" panose="020B0503020204020204" pitchFamily="34" charset="-122"/>
                        <a:cs typeface="+mn-cs"/>
                      </a:endParaRPr>
                    </a:p>
                  </a:txBody>
                  <a:tcPr marL="28575" marR="28575" marT="19050" marB="190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alpha val="15000"/>
                      </a:schemeClr>
                    </a:solidFill>
                  </a:tcPr>
                </a:tc>
                <a:extLst>
                  <a:ext uri="{0D108BD9-81ED-4DB2-BD59-A6C34878D82A}">
                    <a16:rowId xmlns:a16="http://schemas.microsoft.com/office/drawing/2014/main" val="3917335074"/>
                  </a:ext>
                </a:extLst>
              </a:tr>
              <a:tr h="342333">
                <a:tc>
                  <a:txBody>
                    <a:bodyPr/>
                    <a:lstStyle/>
                    <a:p>
                      <a:pPr algn="ctr" fontAlgn="ctr"/>
                      <a:r>
                        <a:rPr lang="en-US" altLang="zh-CN" sz="1000" i="0" dirty="0">
                          <a:solidFill>
                            <a:schemeClr val="tx1"/>
                          </a:solidFill>
                          <a:effectLst/>
                          <a:latin typeface="+mn-lt"/>
                          <a:ea typeface="Microsoft YaHei" panose="020B0503020204020204" pitchFamily="34" charset="-122"/>
                        </a:rPr>
                        <a:t>…</a:t>
                      </a:r>
                      <a:endParaRPr lang="zh-CN" altLang="en-US" sz="1000" i="0" dirty="0">
                        <a:solidFill>
                          <a:schemeClr val="tx1"/>
                        </a:solidFill>
                        <a:effectLst/>
                        <a:latin typeface="+mn-lt"/>
                        <a:ea typeface="Microsoft YaHei" panose="020B0503020204020204" pitchFamily="34" charset="-122"/>
                      </a:endParaRPr>
                    </a:p>
                  </a:txBody>
                  <a:tcPr marL="28575" marR="28575" marT="19050" marB="190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alpha val="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chemeClr val="tx1"/>
                          </a:solidFill>
                          <a:effectLst/>
                          <a:uLnTx/>
                          <a:uFillTx/>
                          <a:latin typeface="+mn-lt"/>
                          <a:ea typeface="Microsoft YaHei" panose="020B0503020204020204" pitchFamily="34" charset="-122"/>
                          <a:cs typeface="+mn-cs"/>
                        </a:rPr>
                        <a:t>…</a:t>
                      </a:r>
                      <a:endParaRPr kumimoji="0" lang="zh-CN" altLang="en-US" sz="1000" b="0" i="0" u="none" strike="noStrike" kern="1200" cap="none" spc="0" normalizeH="0" baseline="0" noProof="0" dirty="0">
                        <a:ln>
                          <a:noFill/>
                        </a:ln>
                        <a:solidFill>
                          <a:schemeClr val="tx1"/>
                        </a:solidFill>
                        <a:effectLst/>
                        <a:uLnTx/>
                        <a:uFillTx/>
                        <a:latin typeface="+mn-lt"/>
                        <a:ea typeface="Microsoft YaHei" panose="020B0503020204020204" pitchFamily="34" charset="-122"/>
                        <a:cs typeface="+mn-cs"/>
                      </a:endParaRPr>
                    </a:p>
                  </a:txBody>
                  <a:tcPr marL="28575" marR="28575" marT="19050" marB="190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alpha val="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chemeClr val="tx1"/>
                          </a:solidFill>
                          <a:effectLst/>
                          <a:uLnTx/>
                          <a:uFillTx/>
                          <a:latin typeface="+mn-lt"/>
                          <a:ea typeface="Microsoft YaHei" panose="020B0503020204020204" pitchFamily="34" charset="-122"/>
                          <a:cs typeface="+mn-cs"/>
                        </a:rPr>
                        <a:t>…</a:t>
                      </a:r>
                      <a:endParaRPr kumimoji="0" lang="zh-CN" altLang="en-US" sz="1000" b="0" i="0" u="none" strike="noStrike" kern="1200" cap="none" spc="0" normalizeH="0" baseline="0" noProof="0" dirty="0">
                        <a:ln>
                          <a:noFill/>
                        </a:ln>
                        <a:solidFill>
                          <a:schemeClr val="tx1"/>
                        </a:solidFill>
                        <a:effectLst/>
                        <a:uLnTx/>
                        <a:uFillTx/>
                        <a:latin typeface="+mn-lt"/>
                        <a:ea typeface="Microsoft YaHei" panose="020B0503020204020204" pitchFamily="34" charset="-122"/>
                        <a:cs typeface="+mn-cs"/>
                      </a:endParaRPr>
                    </a:p>
                  </a:txBody>
                  <a:tcPr marL="28575" marR="28575" marT="19050" marB="190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alpha val="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chemeClr val="tx1"/>
                          </a:solidFill>
                          <a:effectLst/>
                          <a:uLnTx/>
                          <a:uFillTx/>
                          <a:latin typeface="+mn-lt"/>
                          <a:ea typeface="Microsoft YaHei" panose="020B0503020204020204" pitchFamily="34" charset="-122"/>
                          <a:cs typeface="+mn-cs"/>
                        </a:rPr>
                        <a:t>…</a:t>
                      </a:r>
                      <a:endParaRPr kumimoji="0" lang="zh-CN" altLang="en-US" sz="1000" b="0" i="0" u="none" strike="noStrike" kern="1200" cap="none" spc="0" normalizeH="0" baseline="0" noProof="0" dirty="0">
                        <a:ln>
                          <a:noFill/>
                        </a:ln>
                        <a:solidFill>
                          <a:schemeClr val="tx1"/>
                        </a:solidFill>
                        <a:effectLst/>
                        <a:uLnTx/>
                        <a:uFillTx/>
                        <a:latin typeface="+mn-lt"/>
                        <a:ea typeface="Microsoft YaHei" panose="020B0503020204020204" pitchFamily="34" charset="-122"/>
                        <a:cs typeface="+mn-cs"/>
                      </a:endParaRPr>
                    </a:p>
                  </a:txBody>
                  <a:tcPr marL="28575" marR="28575" marT="19050" marB="190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alpha val="5000"/>
                      </a:schemeClr>
                    </a:solidFill>
                  </a:tcPr>
                </a:tc>
                <a:tc>
                  <a:txBody>
                    <a:bodyPr/>
                    <a:lstStyle/>
                    <a:p>
                      <a:pPr algn="ctr" fontAlgn="ctr"/>
                      <a:r>
                        <a:rPr lang="en-US" altLang="zh-CN" sz="1000" dirty="0">
                          <a:effectLst/>
                          <a:latin typeface="+mn-lt"/>
                          <a:ea typeface="Microsoft YaHei" panose="020B0503020204020204" pitchFamily="34" charset="-122"/>
                        </a:rPr>
                        <a:t>60%</a:t>
                      </a:r>
                    </a:p>
                  </a:txBody>
                  <a:tcPr marL="28575" marR="28575" marT="19050" marB="190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alpha val="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0000"/>
                          </a:solidFill>
                          <a:effectLst/>
                          <a:uLnTx/>
                          <a:uFillTx/>
                          <a:latin typeface="+mn-lt"/>
                          <a:ea typeface="Microsoft YaHei" panose="020B0503020204020204" pitchFamily="34" charset="-122"/>
                          <a:cs typeface="+mn-cs"/>
                        </a:rPr>
                        <a:t>…</a:t>
                      </a:r>
                      <a:endParaRPr kumimoji="0" lang="zh-CN" altLang="en-US" sz="1000" b="0" i="0" u="none" strike="noStrike" kern="1200" cap="none" spc="0" normalizeH="0" baseline="0" noProof="0" dirty="0">
                        <a:ln>
                          <a:noFill/>
                        </a:ln>
                        <a:solidFill>
                          <a:srgbClr val="000000"/>
                        </a:solidFill>
                        <a:effectLst/>
                        <a:uLnTx/>
                        <a:uFillTx/>
                        <a:latin typeface="+mn-lt"/>
                        <a:ea typeface="Microsoft YaHei" panose="020B0503020204020204" pitchFamily="34" charset="-122"/>
                        <a:cs typeface="+mn-cs"/>
                      </a:endParaRPr>
                    </a:p>
                  </a:txBody>
                  <a:tcPr marL="28575" marR="28575" marT="19050" marB="190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alpha val="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0000"/>
                          </a:solidFill>
                          <a:effectLst/>
                          <a:uLnTx/>
                          <a:uFillTx/>
                          <a:latin typeface="+mn-lt"/>
                          <a:ea typeface="Microsoft YaHei" panose="020B0503020204020204" pitchFamily="34" charset="-122"/>
                          <a:cs typeface="+mn-cs"/>
                        </a:rPr>
                        <a:t>…</a:t>
                      </a:r>
                      <a:endParaRPr kumimoji="0" lang="zh-CN" altLang="en-US" sz="1000" b="0" i="0" u="none" strike="noStrike" kern="1200" cap="none" spc="0" normalizeH="0" baseline="0" noProof="0" dirty="0">
                        <a:ln>
                          <a:noFill/>
                        </a:ln>
                        <a:solidFill>
                          <a:srgbClr val="000000"/>
                        </a:solidFill>
                        <a:effectLst/>
                        <a:uLnTx/>
                        <a:uFillTx/>
                        <a:latin typeface="+mn-lt"/>
                        <a:ea typeface="Microsoft YaHei" panose="020B0503020204020204" pitchFamily="34" charset="-122"/>
                        <a:cs typeface="+mn-cs"/>
                      </a:endParaRPr>
                    </a:p>
                  </a:txBody>
                  <a:tcPr marL="28575" marR="28575" marT="19050" marB="190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alpha val="5000"/>
                      </a:schemeClr>
                    </a:solidFill>
                  </a:tcPr>
                </a:tc>
                <a:extLst>
                  <a:ext uri="{0D108BD9-81ED-4DB2-BD59-A6C34878D82A}">
                    <a16:rowId xmlns:a16="http://schemas.microsoft.com/office/drawing/2014/main" val="3817545276"/>
                  </a:ext>
                </a:extLst>
              </a:tr>
              <a:tr h="342333">
                <a:tc>
                  <a:txBody>
                    <a:bodyPr/>
                    <a:lstStyle/>
                    <a:p>
                      <a:pPr algn="ctr" fontAlgn="ctr"/>
                      <a:endParaRPr lang="zh-CN" altLang="en-US" sz="1000" dirty="0">
                        <a:effectLst/>
                        <a:latin typeface="+mn-lt"/>
                        <a:ea typeface="Microsoft YaHei" panose="020B0503020204020204" pitchFamily="34" charset="-122"/>
                      </a:endParaRPr>
                    </a:p>
                  </a:txBody>
                  <a:tcPr marL="28575" marR="28575" marT="19050" marB="190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alpha val="15000"/>
                      </a:schemeClr>
                    </a:solidFill>
                  </a:tcPr>
                </a:tc>
                <a:tc>
                  <a:txBody>
                    <a:bodyPr/>
                    <a:lstStyle/>
                    <a:p>
                      <a:pPr algn="ctr" fontAlgn="ctr"/>
                      <a:endParaRPr lang="zh-CN" altLang="en-US" sz="1000" dirty="0">
                        <a:effectLst/>
                        <a:latin typeface="+mn-lt"/>
                        <a:ea typeface="Microsoft YaHei" panose="020B0503020204020204" pitchFamily="34" charset="-122"/>
                      </a:endParaRPr>
                    </a:p>
                  </a:txBody>
                  <a:tcPr marL="28575" marR="28575" marT="19050" marB="190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alpha val="15000"/>
                      </a:schemeClr>
                    </a:solidFill>
                  </a:tcPr>
                </a:tc>
                <a:tc>
                  <a:txBody>
                    <a:bodyPr/>
                    <a:lstStyle/>
                    <a:p>
                      <a:pPr algn="ctr" fontAlgn="ctr"/>
                      <a:endParaRPr lang="zh-CN" altLang="en-US" sz="1000" dirty="0">
                        <a:effectLst/>
                        <a:latin typeface="+mn-lt"/>
                        <a:ea typeface="Microsoft YaHei" panose="020B0503020204020204" pitchFamily="34" charset="-122"/>
                      </a:endParaRPr>
                    </a:p>
                  </a:txBody>
                  <a:tcPr marL="28575" marR="28575" marT="19050" marB="190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alpha val="15000"/>
                      </a:schemeClr>
                    </a:solidFill>
                  </a:tcPr>
                </a:tc>
                <a:tc>
                  <a:txBody>
                    <a:bodyPr/>
                    <a:lstStyle/>
                    <a:p>
                      <a:pPr algn="ctr" fontAlgn="ctr"/>
                      <a:endParaRPr lang="zh-CN" altLang="en-US" sz="1000" dirty="0">
                        <a:effectLst/>
                        <a:latin typeface="+mn-lt"/>
                        <a:ea typeface="Microsoft YaHei" panose="020B0503020204020204" pitchFamily="34" charset="-122"/>
                      </a:endParaRPr>
                    </a:p>
                  </a:txBody>
                  <a:tcPr marL="28575" marR="28575" marT="19050" marB="190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alpha val="15000"/>
                      </a:schemeClr>
                    </a:solidFill>
                  </a:tcPr>
                </a:tc>
                <a:tc>
                  <a:txBody>
                    <a:bodyPr/>
                    <a:lstStyle/>
                    <a:p>
                      <a:pPr algn="ctr" fontAlgn="ctr"/>
                      <a:endParaRPr lang="zh-CN" altLang="en-US" sz="1000" dirty="0">
                        <a:effectLst/>
                        <a:latin typeface="+mn-lt"/>
                        <a:ea typeface="Microsoft YaHei" panose="020B0503020204020204" pitchFamily="34" charset="-122"/>
                      </a:endParaRPr>
                    </a:p>
                  </a:txBody>
                  <a:tcPr marL="28575" marR="28575" marT="19050" marB="190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alpha val="15000"/>
                      </a:schemeClr>
                    </a:solidFill>
                  </a:tcPr>
                </a:tc>
                <a:tc>
                  <a:txBody>
                    <a:bodyPr/>
                    <a:lstStyle/>
                    <a:p>
                      <a:pPr algn="ctr" fontAlgn="ctr"/>
                      <a:endParaRPr lang="zh-CN" altLang="en-US" sz="1000" dirty="0">
                        <a:effectLst/>
                        <a:latin typeface="+mn-lt"/>
                        <a:ea typeface="Microsoft YaHei" panose="020B0503020204020204" pitchFamily="34" charset="-122"/>
                      </a:endParaRPr>
                    </a:p>
                  </a:txBody>
                  <a:tcPr marL="28575" marR="28575" marT="19050" marB="190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alpha val="15000"/>
                      </a:schemeClr>
                    </a:solidFill>
                  </a:tcPr>
                </a:tc>
                <a:tc>
                  <a:txBody>
                    <a:bodyPr/>
                    <a:lstStyle/>
                    <a:p>
                      <a:pPr algn="ctr" fontAlgn="ctr"/>
                      <a:endParaRPr lang="zh-CN" altLang="en-US" sz="1000" dirty="0">
                        <a:effectLst/>
                        <a:latin typeface="+mn-lt"/>
                        <a:ea typeface="Microsoft YaHei" panose="020B0503020204020204" pitchFamily="34" charset="-122"/>
                      </a:endParaRPr>
                    </a:p>
                  </a:txBody>
                  <a:tcPr marL="28575" marR="28575" marT="19050" marB="190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alpha val="15000"/>
                      </a:schemeClr>
                    </a:solidFill>
                  </a:tcPr>
                </a:tc>
                <a:extLst>
                  <a:ext uri="{0D108BD9-81ED-4DB2-BD59-A6C34878D82A}">
                    <a16:rowId xmlns:a16="http://schemas.microsoft.com/office/drawing/2014/main" val="836061055"/>
                  </a:ext>
                </a:extLst>
              </a:tr>
              <a:tr h="342333">
                <a:tc>
                  <a:txBody>
                    <a:bodyPr/>
                    <a:lstStyle/>
                    <a:p>
                      <a:pPr algn="ctr" fontAlgn="ctr"/>
                      <a:endParaRPr lang="zh-CN" altLang="en-US" sz="1000" dirty="0">
                        <a:effectLst/>
                        <a:latin typeface="+mn-lt"/>
                        <a:ea typeface="Microsoft YaHei" panose="020B0503020204020204" pitchFamily="34" charset="-122"/>
                      </a:endParaRPr>
                    </a:p>
                  </a:txBody>
                  <a:tcPr marL="28575" marR="28575" marT="19050" marB="190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alpha val="5000"/>
                      </a:schemeClr>
                    </a:solidFill>
                  </a:tcPr>
                </a:tc>
                <a:tc>
                  <a:txBody>
                    <a:bodyPr/>
                    <a:lstStyle/>
                    <a:p>
                      <a:pPr algn="ctr" fontAlgn="ctr"/>
                      <a:endParaRPr lang="zh-CN" altLang="en-US" sz="1000" dirty="0">
                        <a:effectLst/>
                        <a:latin typeface="+mn-lt"/>
                        <a:ea typeface="Microsoft YaHei" panose="020B0503020204020204" pitchFamily="34" charset="-122"/>
                      </a:endParaRPr>
                    </a:p>
                  </a:txBody>
                  <a:tcPr marL="28575" marR="28575" marT="19050" marB="190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alpha val="5000"/>
                      </a:schemeClr>
                    </a:solidFill>
                  </a:tcPr>
                </a:tc>
                <a:tc>
                  <a:txBody>
                    <a:bodyPr/>
                    <a:lstStyle/>
                    <a:p>
                      <a:pPr algn="ctr" fontAlgn="ctr"/>
                      <a:endParaRPr lang="zh-CN" altLang="en-US" sz="1000" dirty="0">
                        <a:effectLst/>
                        <a:latin typeface="+mn-lt"/>
                        <a:ea typeface="Microsoft YaHei" panose="020B0503020204020204" pitchFamily="34" charset="-122"/>
                      </a:endParaRPr>
                    </a:p>
                  </a:txBody>
                  <a:tcPr marL="28575" marR="28575" marT="19050" marB="190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alpha val="5000"/>
                      </a:schemeClr>
                    </a:solidFill>
                  </a:tcPr>
                </a:tc>
                <a:tc>
                  <a:txBody>
                    <a:bodyPr/>
                    <a:lstStyle/>
                    <a:p>
                      <a:pPr algn="ctr" fontAlgn="ctr"/>
                      <a:endParaRPr lang="zh-CN" altLang="en-US" sz="1000" dirty="0">
                        <a:effectLst/>
                        <a:latin typeface="+mn-lt"/>
                        <a:ea typeface="Microsoft YaHei" panose="020B0503020204020204" pitchFamily="34" charset="-122"/>
                      </a:endParaRPr>
                    </a:p>
                  </a:txBody>
                  <a:tcPr marL="28575" marR="28575" marT="19050" marB="190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alpha val="5000"/>
                      </a:schemeClr>
                    </a:solidFill>
                  </a:tcPr>
                </a:tc>
                <a:tc>
                  <a:txBody>
                    <a:bodyPr/>
                    <a:lstStyle/>
                    <a:p>
                      <a:pPr algn="ctr" fontAlgn="ctr"/>
                      <a:endParaRPr lang="zh-CN" altLang="en-US" sz="1000" dirty="0">
                        <a:effectLst/>
                        <a:latin typeface="+mn-lt"/>
                        <a:ea typeface="Microsoft YaHei" panose="020B0503020204020204" pitchFamily="34" charset="-122"/>
                      </a:endParaRPr>
                    </a:p>
                  </a:txBody>
                  <a:tcPr marL="28575" marR="28575" marT="19050" marB="190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alpha val="5000"/>
                      </a:schemeClr>
                    </a:solidFill>
                  </a:tcPr>
                </a:tc>
                <a:tc>
                  <a:txBody>
                    <a:bodyPr/>
                    <a:lstStyle/>
                    <a:p>
                      <a:pPr algn="ctr" fontAlgn="ctr"/>
                      <a:endParaRPr lang="zh-CN" altLang="en-US" sz="1000" dirty="0">
                        <a:effectLst/>
                        <a:latin typeface="+mn-lt"/>
                        <a:ea typeface="Microsoft YaHei" panose="020B0503020204020204" pitchFamily="34" charset="-122"/>
                      </a:endParaRPr>
                    </a:p>
                  </a:txBody>
                  <a:tcPr marL="28575" marR="28575" marT="19050" marB="190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alpha val="5000"/>
                      </a:schemeClr>
                    </a:solidFill>
                  </a:tcPr>
                </a:tc>
                <a:tc>
                  <a:txBody>
                    <a:bodyPr/>
                    <a:lstStyle/>
                    <a:p>
                      <a:pPr algn="ctr" fontAlgn="ctr"/>
                      <a:endParaRPr lang="zh-CN" altLang="en-US" sz="1000" dirty="0">
                        <a:effectLst/>
                        <a:latin typeface="+mn-lt"/>
                        <a:ea typeface="Microsoft YaHei" panose="020B0503020204020204" pitchFamily="34" charset="-122"/>
                      </a:endParaRPr>
                    </a:p>
                  </a:txBody>
                  <a:tcPr marL="28575" marR="28575" marT="19050" marB="190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alpha val="5000"/>
                      </a:schemeClr>
                    </a:solidFill>
                  </a:tcPr>
                </a:tc>
                <a:extLst>
                  <a:ext uri="{0D108BD9-81ED-4DB2-BD59-A6C34878D82A}">
                    <a16:rowId xmlns:a16="http://schemas.microsoft.com/office/drawing/2014/main" val="3592169253"/>
                  </a:ext>
                </a:extLst>
              </a:tr>
            </a:tbl>
          </a:graphicData>
        </a:graphic>
      </p:graphicFrame>
      <p:grpSp>
        <p:nvGrpSpPr>
          <p:cNvPr id="38" name="iṧļíḑè">
            <a:extLst>
              <a:ext uri="{FF2B5EF4-FFF2-40B4-BE49-F238E27FC236}">
                <a16:creationId xmlns:a16="http://schemas.microsoft.com/office/drawing/2014/main" id="{C9229F0B-DE6B-D1BB-927C-ECB065F50F2D}"/>
              </a:ext>
            </a:extLst>
          </p:cNvPr>
          <p:cNvGrpSpPr/>
          <p:nvPr/>
        </p:nvGrpSpPr>
        <p:grpSpPr>
          <a:xfrm>
            <a:off x="660401" y="1130300"/>
            <a:ext cx="10858499" cy="1167848"/>
            <a:chOff x="660401" y="1130300"/>
            <a:chExt cx="10858499" cy="1167848"/>
          </a:xfrm>
        </p:grpSpPr>
        <p:grpSp>
          <p:nvGrpSpPr>
            <p:cNvPr id="31" name="ïṡľiḋè">
              <a:extLst>
                <a:ext uri="{FF2B5EF4-FFF2-40B4-BE49-F238E27FC236}">
                  <a16:creationId xmlns:a16="http://schemas.microsoft.com/office/drawing/2014/main" id="{C258A60F-2ACA-B1C6-6788-748FD92A44F4}"/>
                </a:ext>
              </a:extLst>
            </p:cNvPr>
            <p:cNvGrpSpPr/>
            <p:nvPr/>
          </p:nvGrpSpPr>
          <p:grpSpPr>
            <a:xfrm>
              <a:off x="7229613" y="1130300"/>
              <a:ext cx="4289287" cy="1167848"/>
              <a:chOff x="778408" y="4604474"/>
              <a:chExt cx="2932707" cy="1419738"/>
            </a:xfrm>
          </p:grpSpPr>
          <p:sp>
            <p:nvSpPr>
              <p:cNvPr id="32" name="íṧḷïḓé">
                <a:extLst>
                  <a:ext uri="{FF2B5EF4-FFF2-40B4-BE49-F238E27FC236}">
                    <a16:creationId xmlns:a16="http://schemas.microsoft.com/office/drawing/2014/main" id="{CB0F30A2-B8C1-9EB0-413E-68CBB145F1A1}"/>
                  </a:ext>
                </a:extLst>
              </p:cNvPr>
              <p:cNvSpPr/>
              <p:nvPr/>
            </p:nvSpPr>
            <p:spPr>
              <a:xfrm>
                <a:off x="778408" y="4604474"/>
                <a:ext cx="2932707" cy="1419738"/>
              </a:xfrm>
              <a:prstGeom prst="roundRect">
                <a:avLst>
                  <a:gd name="adj" fmla="val 0"/>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3" name="iṡļïdê">
                <a:extLst>
                  <a:ext uri="{FF2B5EF4-FFF2-40B4-BE49-F238E27FC236}">
                    <a16:creationId xmlns:a16="http://schemas.microsoft.com/office/drawing/2014/main" id="{2024E353-D64D-3FD7-5868-B340B8DBB60C}"/>
                  </a:ext>
                </a:extLst>
              </p:cNvPr>
              <p:cNvSpPr txBox="1"/>
              <p:nvPr/>
            </p:nvSpPr>
            <p:spPr>
              <a:xfrm>
                <a:off x="992360" y="4793859"/>
                <a:ext cx="2504802" cy="338554"/>
              </a:xfrm>
              <a:prstGeom prst="rect">
                <a:avLst/>
              </a:prstGeom>
              <a:noFill/>
            </p:spPr>
            <p:txBody>
              <a:bodyPr wrap="square">
                <a:spAutoFit/>
              </a:bodyPr>
              <a:lstStyle/>
              <a:p>
                <a:r>
                  <a:rPr lang="en-US" altLang="zh-CN" sz="1600" b="1" dirty="0">
                    <a:solidFill>
                      <a:schemeClr val="accent1"/>
                    </a:solidFill>
                  </a:rPr>
                  <a:t>Text here</a:t>
                </a:r>
              </a:p>
            </p:txBody>
          </p:sp>
          <p:sp>
            <p:nvSpPr>
              <p:cNvPr id="34" name="îşḷiḍé">
                <a:extLst>
                  <a:ext uri="{FF2B5EF4-FFF2-40B4-BE49-F238E27FC236}">
                    <a16:creationId xmlns:a16="http://schemas.microsoft.com/office/drawing/2014/main" id="{E2F50A78-3417-AFFC-0C07-3F9D36F10B71}"/>
                  </a:ext>
                </a:extLst>
              </p:cNvPr>
              <p:cNvSpPr txBox="1"/>
              <p:nvPr/>
            </p:nvSpPr>
            <p:spPr>
              <a:xfrm>
                <a:off x="992360" y="5175352"/>
                <a:ext cx="2504803" cy="689869"/>
              </a:xfrm>
              <a:prstGeom prst="rect">
                <a:avLst/>
              </a:prstGeom>
              <a:noFill/>
            </p:spPr>
            <p:txBody>
              <a:bodyPr wrap="square">
                <a:spAutoFit/>
              </a:bodyPr>
              <a:lstStyle>
                <a:defPPr>
                  <a:defRPr lang="zh-CN"/>
                </a:defPPr>
                <a:lvl1pPr>
                  <a:lnSpc>
                    <a:spcPct val="150000"/>
                  </a:lnSpc>
                  <a:defRPr kumimoji="0" sz="1000" b="0" i="0" u="none" strike="noStrike" cap="none" spc="0" normalizeH="0" baseline="0">
                    <a:ln>
                      <a:noFill/>
                    </a:ln>
                    <a:effectLst/>
                    <a:uLnTx/>
                    <a:uFillTx/>
                  </a:defRPr>
                </a:lvl1pPr>
              </a:lstStyle>
              <a:p>
                <a:r>
                  <a:rPr lang="en-US" altLang="zh-CN" sz="900" dirty="0"/>
                  <a:t>Theme color makes PPT more convenient to change. Copy paste fonts. Choose the only option to retain text. </a:t>
                </a:r>
              </a:p>
            </p:txBody>
          </p:sp>
        </p:grpSp>
        <p:grpSp>
          <p:nvGrpSpPr>
            <p:cNvPr id="37" name="iṣļidê">
              <a:extLst>
                <a:ext uri="{FF2B5EF4-FFF2-40B4-BE49-F238E27FC236}">
                  <a16:creationId xmlns:a16="http://schemas.microsoft.com/office/drawing/2014/main" id="{755142E4-BB89-63FA-DF30-615BC7BD5A40}"/>
                </a:ext>
              </a:extLst>
            </p:cNvPr>
            <p:cNvGrpSpPr/>
            <p:nvPr/>
          </p:nvGrpSpPr>
          <p:grpSpPr>
            <a:xfrm>
              <a:off x="660401" y="1149245"/>
              <a:ext cx="4301987" cy="678193"/>
              <a:chOff x="660401" y="1149245"/>
              <a:chExt cx="4301987" cy="678193"/>
            </a:xfrm>
          </p:grpSpPr>
          <p:sp>
            <p:nvSpPr>
              <p:cNvPr id="35" name="íṩľîḑe">
                <a:extLst>
                  <a:ext uri="{FF2B5EF4-FFF2-40B4-BE49-F238E27FC236}">
                    <a16:creationId xmlns:a16="http://schemas.microsoft.com/office/drawing/2014/main" id="{D4F46089-EB8B-EF56-82CF-09F672E13C9E}"/>
                  </a:ext>
                </a:extLst>
              </p:cNvPr>
              <p:cNvSpPr txBox="1"/>
              <p:nvPr/>
            </p:nvSpPr>
            <p:spPr>
              <a:xfrm>
                <a:off x="660401" y="1149245"/>
                <a:ext cx="4301987" cy="584775"/>
              </a:xfrm>
              <a:prstGeom prst="rect">
                <a:avLst/>
              </a:prstGeom>
              <a:noFill/>
            </p:spPr>
            <p:txBody>
              <a:bodyPr wrap="square" anchor="b">
                <a:spAutoFit/>
              </a:bodyPr>
              <a:lstStyle/>
              <a:p>
                <a:pPr lvl="0" defTabSz="913765">
                  <a:buSzPct val="25000"/>
                  <a:defRPr/>
                </a:pPr>
                <a:r>
                  <a:rPr lang="zh-CN" altLang="en-US" sz="3200" b="1" dirty="0"/>
                  <a:t>项目完成数据</a:t>
                </a:r>
                <a:endParaRPr lang="en-US" altLang="zh-CN" sz="3200" b="1" dirty="0">
                  <a:solidFill>
                    <a:schemeClr val="accent1"/>
                  </a:solidFill>
                </a:endParaRPr>
              </a:p>
            </p:txBody>
          </p:sp>
          <p:cxnSp>
            <p:nvCxnSpPr>
              <p:cNvPr id="36" name="iş1ïḍe">
                <a:extLst>
                  <a:ext uri="{FF2B5EF4-FFF2-40B4-BE49-F238E27FC236}">
                    <a16:creationId xmlns:a16="http://schemas.microsoft.com/office/drawing/2014/main" id="{F12BE84C-951A-3B23-94EE-E294EB702408}"/>
                  </a:ext>
                </a:extLst>
              </p:cNvPr>
              <p:cNvCxnSpPr>
                <a:cxnSpLocks/>
              </p:cNvCxnSpPr>
              <p:nvPr/>
            </p:nvCxnSpPr>
            <p:spPr>
              <a:xfrm flipH="1">
                <a:off x="660401" y="1827438"/>
                <a:ext cx="57842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pSp>
    </p:spTree>
    <p:custDataLst>
      <p:tags r:id="rId2"/>
    </p:custDataLst>
    <p:extLst>
      <p:ext uri="{BB962C8B-B14F-4D97-AF65-F5344CB8AC3E}">
        <p14:creationId xmlns:p14="http://schemas.microsoft.com/office/powerpoint/2010/main" val="2100529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íṩlíḑê"/>
        <p:cNvGrpSpPr/>
        <p:nvPr/>
      </p:nvGrpSpPr>
      <p:grpSpPr>
        <a:xfrm>
          <a:off x="0" y="0"/>
          <a:ext cx="0" cy="0"/>
          <a:chOff x="0" y="0"/>
          <a:chExt cx="0" cy="0"/>
        </a:xfrm>
      </p:grpSpPr>
      <p:sp>
        <p:nvSpPr>
          <p:cNvPr id="2" name="îṡḷïḓé">
            <a:extLst>
              <a:ext uri="{FF2B5EF4-FFF2-40B4-BE49-F238E27FC236}">
                <a16:creationId xmlns:a16="http://schemas.microsoft.com/office/drawing/2014/main" id="{AD300352-D2F2-F38D-B697-F87346D0EBFD}"/>
              </a:ext>
            </a:extLst>
          </p:cNvPr>
          <p:cNvSpPr>
            <a:spLocks noGrp="1"/>
          </p:cNvSpPr>
          <p:nvPr>
            <p:ph type="title"/>
          </p:nvPr>
        </p:nvSpPr>
        <p:spPr/>
        <p:txBody>
          <a:bodyPr/>
          <a:lstStyle/>
          <a:p>
            <a:r>
              <a:rPr lang="zh-CN" altLang="en-US" dirty="0"/>
              <a:t>优秀项目展示</a:t>
            </a:r>
          </a:p>
        </p:txBody>
      </p:sp>
      <p:sp>
        <p:nvSpPr>
          <p:cNvPr id="3" name="îŝ1ïďé">
            <a:extLst>
              <a:ext uri="{FF2B5EF4-FFF2-40B4-BE49-F238E27FC236}">
                <a16:creationId xmlns:a16="http://schemas.microsoft.com/office/drawing/2014/main" id="{8AA36499-84EF-FA8E-51A3-E4C6B8CEA552}"/>
              </a:ext>
            </a:extLst>
          </p:cNvPr>
          <p:cNvSpPr>
            <a:spLocks noGrp="1"/>
          </p:cNvSpPr>
          <p:nvPr>
            <p:ph type="sldNum" sz="quarter" idx="12"/>
          </p:nvPr>
        </p:nvSpPr>
        <p:spPr/>
        <p:txBody>
          <a:bodyPr/>
          <a:lstStyle/>
          <a:p>
            <a:fld id="{7F65B630-C7FF-41C0-9923-C5E5E29EED81}" type="slidenum">
              <a:rPr lang="zh-CN" altLang="en-US" smtClean="0"/>
              <a:t>12</a:t>
            </a:fld>
            <a:endParaRPr lang="zh-CN" altLang="en-US"/>
          </a:p>
        </p:txBody>
      </p:sp>
      <p:grpSp>
        <p:nvGrpSpPr>
          <p:cNvPr id="17" name="ïṡḷïḑè">
            <a:extLst>
              <a:ext uri="{FF2B5EF4-FFF2-40B4-BE49-F238E27FC236}">
                <a16:creationId xmlns:a16="http://schemas.microsoft.com/office/drawing/2014/main" id="{D621D833-EEA9-49EC-0FDA-07829871412D}"/>
              </a:ext>
            </a:extLst>
          </p:cNvPr>
          <p:cNvGrpSpPr/>
          <p:nvPr/>
        </p:nvGrpSpPr>
        <p:grpSpPr>
          <a:xfrm>
            <a:off x="690290" y="1130299"/>
            <a:ext cx="10798720" cy="5003801"/>
            <a:chOff x="690290" y="1130299"/>
            <a:chExt cx="10798720" cy="5003801"/>
          </a:xfrm>
        </p:grpSpPr>
        <p:sp>
          <p:nvSpPr>
            <p:cNvPr id="7" name="íṥḷíḓe">
              <a:extLst>
                <a:ext uri="{FF2B5EF4-FFF2-40B4-BE49-F238E27FC236}">
                  <a16:creationId xmlns:a16="http://schemas.microsoft.com/office/drawing/2014/main" id="{20E5186E-101D-CBA0-CCAC-E84F0B4B132E}"/>
                </a:ext>
              </a:extLst>
            </p:cNvPr>
            <p:cNvSpPr/>
            <p:nvPr/>
          </p:nvSpPr>
          <p:spPr>
            <a:xfrm>
              <a:off x="690290" y="1130299"/>
              <a:ext cx="10747310" cy="523220"/>
            </a:xfrm>
            <a:prstGeom prst="rect">
              <a:avLst/>
            </a:prstGeom>
          </p:spPr>
          <p:txBody>
            <a:bodyPr wrap="square" anchor="b" anchorCtr="0">
              <a:spAutoFit/>
            </a:bodyPr>
            <a:lstStyle/>
            <a:p>
              <a:pPr algn="ctr">
                <a:buSzPct val="25000"/>
              </a:pPr>
              <a:r>
                <a:rPr lang="zh-CN" altLang="en-US" sz="2800" b="1" dirty="0">
                  <a:latin typeface="+mj-lt"/>
                  <a:ea typeface="微软雅黑" panose="020B0503020204020204" pitchFamily="34" charset="-122"/>
                  <a:sym typeface="Arial" panose="020B0604020202020204" pitchFamily="34" charset="0"/>
                </a:rPr>
                <a:t>项目总体收益</a:t>
              </a:r>
              <a:endParaRPr lang="en-US" altLang="zh-CN" sz="2800" b="1" dirty="0">
                <a:solidFill>
                  <a:schemeClr val="accent1"/>
                </a:solidFill>
                <a:latin typeface="+mj-lt"/>
                <a:ea typeface="微软雅黑" panose="020B0503020204020204" pitchFamily="34" charset="-122"/>
                <a:sym typeface="Arial" panose="020B0604020202020204" pitchFamily="34" charset="0"/>
              </a:endParaRPr>
            </a:p>
          </p:txBody>
        </p:sp>
        <p:grpSp>
          <p:nvGrpSpPr>
            <p:cNvPr id="15" name="ïṧļîḓê">
              <a:extLst>
                <a:ext uri="{FF2B5EF4-FFF2-40B4-BE49-F238E27FC236}">
                  <a16:creationId xmlns:a16="http://schemas.microsoft.com/office/drawing/2014/main" id="{4A3C5AAD-169B-D17D-4BFB-2777ED4B16C2}"/>
                </a:ext>
              </a:extLst>
            </p:cNvPr>
            <p:cNvGrpSpPr/>
            <p:nvPr/>
          </p:nvGrpSpPr>
          <p:grpSpPr>
            <a:xfrm>
              <a:off x="746625" y="2656113"/>
              <a:ext cx="4481869" cy="1080231"/>
              <a:chOff x="746625" y="2656113"/>
              <a:chExt cx="4481869" cy="1080231"/>
            </a:xfrm>
          </p:grpSpPr>
          <p:grpSp>
            <p:nvGrpSpPr>
              <p:cNvPr id="5" name="íṧ1îḍé">
                <a:extLst>
                  <a:ext uri="{FF2B5EF4-FFF2-40B4-BE49-F238E27FC236}">
                    <a16:creationId xmlns:a16="http://schemas.microsoft.com/office/drawing/2014/main" id="{15E6FDC8-5A7E-17F8-D418-1E6BC24870A4}"/>
                  </a:ext>
                </a:extLst>
              </p:cNvPr>
              <p:cNvGrpSpPr/>
              <p:nvPr/>
            </p:nvGrpSpPr>
            <p:grpSpPr>
              <a:xfrm>
                <a:off x="746625" y="2867963"/>
                <a:ext cx="4481869" cy="868381"/>
                <a:chOff x="7280554" y="5149313"/>
                <a:chExt cx="1226300" cy="868381"/>
              </a:xfrm>
            </p:grpSpPr>
            <p:sp>
              <p:nvSpPr>
                <p:cNvPr id="13" name="iṣḷïďê">
                  <a:extLst>
                    <a:ext uri="{FF2B5EF4-FFF2-40B4-BE49-F238E27FC236}">
                      <a16:creationId xmlns:a16="http://schemas.microsoft.com/office/drawing/2014/main" id="{6410FBCD-1D32-2E10-5175-C04B828D859A}"/>
                    </a:ext>
                  </a:extLst>
                </p:cNvPr>
                <p:cNvSpPr txBox="1"/>
                <p:nvPr/>
              </p:nvSpPr>
              <p:spPr>
                <a:xfrm>
                  <a:off x="7280554" y="5490048"/>
                  <a:ext cx="1150838" cy="527646"/>
                </a:xfrm>
                <a:prstGeom prst="rect">
                  <a:avLst/>
                </a:prstGeom>
                <a:noFill/>
              </p:spPr>
              <p:txBody>
                <a:bodyPr wrap="square" lIns="90000" tIns="46800" rIns="90000" bIns="46800" rtlCol="0" anchor="b" anchorCtr="0">
                  <a:spAutoFit/>
                </a:bodyPr>
                <a:lstStyle/>
                <a:p>
                  <a:pPr marL="0" marR="0" lvl="0" indent="0" defTabSz="913765" rtl="0" eaLnBrk="1" fontAlgn="auto" latinLnBrk="0" hangingPunct="1">
                    <a:lnSpc>
                      <a:spcPct val="150000"/>
                    </a:lnSpc>
                    <a:spcBef>
                      <a:spcPts val="0"/>
                    </a:spcBef>
                    <a:spcAft>
                      <a:spcPts val="0"/>
                    </a:spcAft>
                    <a:buClrTx/>
                    <a:buSzPct val="25000"/>
                    <a:buFontTx/>
                    <a:buNone/>
                    <a:defRPr/>
                  </a:pPr>
                  <a:r>
                    <a:rPr kumimoji="0" lang="en-US" altLang="zh-CN" sz="1000" b="0" i="0" u="none" strike="noStrike" kern="1200" cap="none" spc="0" normalizeH="0" baseline="0" noProof="0" dirty="0">
                      <a:ln>
                        <a:noFill/>
                      </a:ln>
                      <a:effectLst/>
                      <a:uLnTx/>
                      <a:uFillTx/>
                    </a:rPr>
                    <a:t>Lorem ipsum dolor sit amet, consectetuer adipiscing elit. Maecenas porttitor congue massa. Fusce posuere, magna sed pulvinar </a:t>
                  </a:r>
                  <a:r>
                    <a:rPr kumimoji="0" lang="en-US" altLang="zh-CN" sz="1000" b="0" i="0" u="none" strike="noStrike" kern="1200" cap="none" spc="0" normalizeH="0" baseline="0" noProof="0" dirty="0" err="1">
                      <a:ln>
                        <a:noFill/>
                      </a:ln>
                      <a:effectLst/>
                      <a:uLnTx/>
                      <a:uFillTx/>
                    </a:rPr>
                    <a:t>ultricies</a:t>
                  </a:r>
                  <a:r>
                    <a:rPr lang="en-US" altLang="zh-CN" sz="1000" dirty="0"/>
                    <a:t>.</a:t>
                  </a:r>
                  <a:endParaRPr kumimoji="0" lang="en-US" altLang="zh-CN" sz="1000" b="0" i="0" u="none" strike="noStrike" kern="1200" cap="none" spc="0" normalizeH="0" baseline="0" noProof="0" dirty="0">
                    <a:ln>
                      <a:noFill/>
                    </a:ln>
                    <a:effectLst/>
                    <a:uLnTx/>
                    <a:uFillTx/>
                  </a:endParaRPr>
                </a:p>
              </p:txBody>
            </p:sp>
            <p:sp>
              <p:nvSpPr>
                <p:cNvPr id="14" name="i$1íde">
                  <a:extLst>
                    <a:ext uri="{FF2B5EF4-FFF2-40B4-BE49-F238E27FC236}">
                      <a16:creationId xmlns:a16="http://schemas.microsoft.com/office/drawing/2014/main" id="{CB711421-CBB5-7505-D1D7-F05360A62E83}"/>
                    </a:ext>
                  </a:extLst>
                </p:cNvPr>
                <p:cNvSpPr txBox="1"/>
                <p:nvPr/>
              </p:nvSpPr>
              <p:spPr>
                <a:xfrm>
                  <a:off x="7280554" y="5149313"/>
                  <a:ext cx="1226300" cy="340735"/>
                </a:xfrm>
                <a:prstGeom prst="rect">
                  <a:avLst/>
                </a:prstGeom>
                <a:noFill/>
              </p:spPr>
              <p:txBody>
                <a:bodyPr wrap="square" lIns="90000" tIns="46800" rIns="90000" bIns="46800" rtlCol="0" anchor="b" anchorCtr="0">
                  <a:spAutoFit/>
                </a:bodyPr>
                <a:lstStyle/>
                <a:p>
                  <a:r>
                    <a:rPr lang="en-US" altLang="zh-CN" sz="1600" b="1"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Supporting text here</a:t>
                  </a:r>
                  <a:endParaRPr lang="zh-CN" altLang="en-US" sz="1600" b="1"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grpSp>
          <p:cxnSp>
            <p:nvCxnSpPr>
              <p:cNvPr id="8" name="íṩḻïde">
                <a:extLst>
                  <a:ext uri="{FF2B5EF4-FFF2-40B4-BE49-F238E27FC236}">
                    <a16:creationId xmlns:a16="http://schemas.microsoft.com/office/drawing/2014/main" id="{A87E7623-6262-BCD2-6A4C-046AA1D24C75}"/>
                  </a:ext>
                </a:extLst>
              </p:cNvPr>
              <p:cNvCxnSpPr/>
              <p:nvPr/>
            </p:nvCxnSpPr>
            <p:spPr>
              <a:xfrm>
                <a:off x="861522" y="2656113"/>
                <a:ext cx="487445"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6" name="iśļîďê">
              <a:extLst>
                <a:ext uri="{FF2B5EF4-FFF2-40B4-BE49-F238E27FC236}">
                  <a16:creationId xmlns:a16="http://schemas.microsoft.com/office/drawing/2014/main" id="{E5223788-73D5-2994-8CF3-EEE3D1637BD3}"/>
                </a:ext>
              </a:extLst>
            </p:cNvPr>
            <p:cNvGrpSpPr/>
            <p:nvPr/>
          </p:nvGrpSpPr>
          <p:grpSpPr>
            <a:xfrm>
              <a:off x="746625" y="4789713"/>
              <a:ext cx="4481869" cy="1029457"/>
              <a:chOff x="746625" y="4789713"/>
              <a:chExt cx="4481869" cy="1029457"/>
            </a:xfrm>
          </p:grpSpPr>
          <p:grpSp>
            <p:nvGrpSpPr>
              <p:cNvPr id="6" name="işḻiḑe">
                <a:extLst>
                  <a:ext uri="{FF2B5EF4-FFF2-40B4-BE49-F238E27FC236}">
                    <a16:creationId xmlns:a16="http://schemas.microsoft.com/office/drawing/2014/main" id="{EB62A243-1288-EE11-E46C-F86964B30624}"/>
                  </a:ext>
                </a:extLst>
              </p:cNvPr>
              <p:cNvGrpSpPr/>
              <p:nvPr/>
            </p:nvGrpSpPr>
            <p:grpSpPr>
              <a:xfrm>
                <a:off x="746625" y="4950789"/>
                <a:ext cx="4481869" cy="868381"/>
                <a:chOff x="7280554" y="5149313"/>
                <a:chExt cx="1226300" cy="868381"/>
              </a:xfrm>
            </p:grpSpPr>
            <p:sp>
              <p:nvSpPr>
                <p:cNvPr id="11" name="îSḻiďê">
                  <a:extLst>
                    <a:ext uri="{FF2B5EF4-FFF2-40B4-BE49-F238E27FC236}">
                      <a16:creationId xmlns:a16="http://schemas.microsoft.com/office/drawing/2014/main" id="{6A39D3F7-E6D2-2A83-FC74-592A52BC9E31}"/>
                    </a:ext>
                  </a:extLst>
                </p:cNvPr>
                <p:cNvSpPr txBox="1"/>
                <p:nvPr/>
              </p:nvSpPr>
              <p:spPr>
                <a:xfrm>
                  <a:off x="7280554" y="5490048"/>
                  <a:ext cx="1150838" cy="527646"/>
                </a:xfrm>
                <a:prstGeom prst="rect">
                  <a:avLst/>
                </a:prstGeom>
                <a:noFill/>
              </p:spPr>
              <p:txBody>
                <a:bodyPr wrap="square" lIns="90000" tIns="46800" rIns="90000" bIns="46800" rtlCol="0" anchor="b" anchorCtr="0">
                  <a:spAutoFit/>
                </a:bodyPr>
                <a:lstStyle/>
                <a:p>
                  <a:pPr marL="0" marR="0" lvl="0" indent="0" defTabSz="913765" rtl="0" eaLnBrk="1" fontAlgn="auto" latinLnBrk="0" hangingPunct="1">
                    <a:lnSpc>
                      <a:spcPct val="150000"/>
                    </a:lnSpc>
                    <a:spcBef>
                      <a:spcPts val="0"/>
                    </a:spcBef>
                    <a:spcAft>
                      <a:spcPts val="0"/>
                    </a:spcAft>
                    <a:buClrTx/>
                    <a:buSzPct val="25000"/>
                    <a:buFontTx/>
                    <a:buNone/>
                    <a:defRPr/>
                  </a:pPr>
                  <a:r>
                    <a:rPr kumimoji="0" lang="en-US" altLang="zh-CN" sz="1000" b="0" i="0" u="none" strike="noStrike" kern="1200" cap="none" spc="0" normalizeH="0" baseline="0" noProof="0" dirty="0">
                      <a:ln>
                        <a:noFill/>
                      </a:ln>
                      <a:effectLst/>
                      <a:uLnTx/>
                      <a:uFillTx/>
                    </a:rPr>
                    <a:t>Lorem ipsum dolor sit amet, consectetuer adipiscing elit. Maecenas porttitor congue massa. Fusce posuere, magna sed </a:t>
                  </a:r>
                  <a:r>
                    <a:rPr kumimoji="0" lang="en-US" altLang="zh-CN" sz="1000" b="0" i="0" u="none" strike="noStrike" kern="1200" cap="none" spc="0" normalizeH="0" baseline="0" noProof="0">
                      <a:ln>
                        <a:noFill/>
                      </a:ln>
                      <a:effectLst/>
                      <a:uLnTx/>
                      <a:uFillTx/>
                    </a:rPr>
                    <a:t>pulvinar ultricies</a:t>
                  </a:r>
                  <a:r>
                    <a:rPr lang="en-US" altLang="zh-CN" sz="1000"/>
                    <a:t>.</a:t>
                  </a:r>
                  <a:endParaRPr kumimoji="0" lang="en-US" altLang="zh-CN" sz="1000" b="0" i="0" u="none" strike="noStrike" kern="1200" cap="none" spc="0" normalizeH="0" baseline="0" noProof="0" dirty="0">
                    <a:ln>
                      <a:noFill/>
                    </a:ln>
                    <a:effectLst/>
                    <a:uLnTx/>
                    <a:uFillTx/>
                  </a:endParaRPr>
                </a:p>
              </p:txBody>
            </p:sp>
            <p:sp>
              <p:nvSpPr>
                <p:cNvPr id="12" name="îṥļïḍé">
                  <a:extLst>
                    <a:ext uri="{FF2B5EF4-FFF2-40B4-BE49-F238E27FC236}">
                      <a16:creationId xmlns:a16="http://schemas.microsoft.com/office/drawing/2014/main" id="{0CE795C7-4AA5-FA4E-4B12-5E4B35E2A6D2}"/>
                    </a:ext>
                  </a:extLst>
                </p:cNvPr>
                <p:cNvSpPr txBox="1"/>
                <p:nvPr/>
              </p:nvSpPr>
              <p:spPr>
                <a:xfrm>
                  <a:off x="7280554" y="5149313"/>
                  <a:ext cx="1226300" cy="340735"/>
                </a:xfrm>
                <a:prstGeom prst="rect">
                  <a:avLst/>
                </a:prstGeom>
                <a:noFill/>
              </p:spPr>
              <p:txBody>
                <a:bodyPr wrap="square" lIns="90000" tIns="46800" rIns="90000" bIns="46800" rtlCol="0" anchor="b" anchorCtr="0">
                  <a:spAutoFit/>
                </a:bodyPr>
                <a:lstStyle/>
                <a:p>
                  <a:r>
                    <a:rPr lang="en-US" altLang="zh-CN" sz="1600" b="1" dirty="0">
                      <a:solidFill>
                        <a:schemeClr val="tx2"/>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Supporting text here</a:t>
                  </a:r>
                  <a:endParaRPr lang="zh-CN" altLang="en-US" sz="1600" b="1" dirty="0">
                    <a:solidFill>
                      <a:schemeClr val="tx2"/>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grpSp>
          <p:cxnSp>
            <p:nvCxnSpPr>
              <p:cNvPr id="9" name="iṡḷíḋe">
                <a:extLst>
                  <a:ext uri="{FF2B5EF4-FFF2-40B4-BE49-F238E27FC236}">
                    <a16:creationId xmlns:a16="http://schemas.microsoft.com/office/drawing/2014/main" id="{94F8F036-2F9F-341D-B2F7-929936069896}"/>
                  </a:ext>
                </a:extLst>
              </p:cNvPr>
              <p:cNvCxnSpPr/>
              <p:nvPr/>
            </p:nvCxnSpPr>
            <p:spPr>
              <a:xfrm>
                <a:off x="861522" y="4789713"/>
                <a:ext cx="487445"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10" name="iśļiḑe">
              <a:extLst>
                <a:ext uri="{FF2B5EF4-FFF2-40B4-BE49-F238E27FC236}">
                  <a16:creationId xmlns:a16="http://schemas.microsoft.com/office/drawing/2014/main" id="{0AF9A84A-258E-B265-88D4-CC079FB97CBB}"/>
                </a:ext>
              </a:extLst>
            </p:cNvPr>
            <p:cNvGraphicFramePr/>
            <p:nvPr>
              <p:extLst>
                <p:ext uri="{D42A27DB-BD31-4B8C-83A1-F6EECF244321}">
                  <p14:modId xmlns:p14="http://schemas.microsoft.com/office/powerpoint/2010/main" val="581822540"/>
                </p:ext>
              </p:extLst>
            </p:nvPr>
          </p:nvGraphicFramePr>
          <p:xfrm>
            <a:off x="5856560" y="2220686"/>
            <a:ext cx="5632450" cy="3913414"/>
          </p:xfrm>
          <a:graphic>
            <a:graphicData uri="http://schemas.openxmlformats.org/drawingml/2006/chart">
              <c:chart xmlns:c="http://schemas.openxmlformats.org/drawingml/2006/chart" xmlns:r="http://schemas.openxmlformats.org/officeDocument/2006/relationships" r:id="rId4"/>
            </a:graphicData>
          </a:graphic>
        </p:graphicFrame>
      </p:grpSp>
    </p:spTree>
    <p:custDataLst>
      <p:tags r:id="rId2"/>
    </p:custDataLst>
    <p:extLst>
      <p:ext uri="{BB962C8B-B14F-4D97-AF65-F5344CB8AC3E}">
        <p14:creationId xmlns:p14="http://schemas.microsoft.com/office/powerpoint/2010/main" val="2095346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ïṡḷïḓê"/>
        <p:cNvGrpSpPr/>
        <p:nvPr/>
      </p:nvGrpSpPr>
      <p:grpSpPr>
        <a:xfrm>
          <a:off x="0" y="0"/>
          <a:ext cx="0" cy="0"/>
          <a:chOff x="0" y="0"/>
          <a:chExt cx="0" cy="0"/>
        </a:xfrm>
      </p:grpSpPr>
      <p:sp>
        <p:nvSpPr>
          <p:cNvPr id="2" name="ïSļïďê">
            <a:extLst>
              <a:ext uri="{FF2B5EF4-FFF2-40B4-BE49-F238E27FC236}">
                <a16:creationId xmlns:a16="http://schemas.microsoft.com/office/drawing/2014/main" id="{1BC2B274-6096-4E6F-B8DF-3F118E2D97ED}"/>
              </a:ext>
            </a:extLst>
          </p:cNvPr>
          <p:cNvSpPr>
            <a:spLocks noGrp="1"/>
          </p:cNvSpPr>
          <p:nvPr>
            <p:ph type="sldNum" sz="quarter" idx="12"/>
          </p:nvPr>
        </p:nvSpPr>
        <p:spPr/>
        <p:txBody>
          <a:bodyPr/>
          <a:lstStyle/>
          <a:p>
            <a:fld id="{7F65B630-C7FF-41C0-9923-C5E5E29EED81}" type="slidenum">
              <a:rPr lang="zh-CN" altLang="en-US" smtClean="0"/>
              <a:pPr/>
              <a:t>13</a:t>
            </a:fld>
            <a:endParaRPr lang="zh-CN" altLang="en-US"/>
          </a:p>
        </p:txBody>
      </p:sp>
      <p:sp>
        <p:nvSpPr>
          <p:cNvPr id="4" name="i$ļïḍé">
            <a:extLst>
              <a:ext uri="{FF2B5EF4-FFF2-40B4-BE49-F238E27FC236}">
                <a16:creationId xmlns:a16="http://schemas.microsoft.com/office/drawing/2014/main" id="{3E7816B9-4368-481C-AF7D-011CB1B5D3BB}"/>
              </a:ext>
            </a:extLst>
          </p:cNvPr>
          <p:cNvSpPr>
            <a:spLocks noGrp="1"/>
          </p:cNvSpPr>
          <p:nvPr>
            <p:ph type="title"/>
          </p:nvPr>
        </p:nvSpPr>
        <p:spPr/>
        <p:txBody>
          <a:bodyPr/>
          <a:lstStyle/>
          <a:p>
            <a:r>
              <a:rPr kumimoji="1" lang="zh-CN" altLang="en-US" sz="3200" b="1" dirty="0">
                <a:solidFill>
                  <a:schemeClr val="tx1"/>
                </a:solidFill>
              </a:rPr>
              <a:t>存在问题和</a:t>
            </a:r>
            <a:r>
              <a:rPr kumimoji="1" lang="zh-CN" altLang="en-US" sz="3200" b="1" dirty="0">
                <a:solidFill>
                  <a:schemeClr val="accent1"/>
                </a:solidFill>
              </a:rPr>
              <a:t>优化措施</a:t>
            </a:r>
            <a:endParaRPr kumimoji="1" lang="en-US" altLang="zh-CN" sz="3200" b="1" dirty="0">
              <a:solidFill>
                <a:schemeClr val="accent1"/>
              </a:solidFill>
            </a:endParaRPr>
          </a:p>
        </p:txBody>
      </p:sp>
      <p:sp>
        <p:nvSpPr>
          <p:cNvPr id="5" name="íśḻiḑé">
            <a:extLst>
              <a:ext uri="{FF2B5EF4-FFF2-40B4-BE49-F238E27FC236}">
                <a16:creationId xmlns:a16="http://schemas.microsoft.com/office/drawing/2014/main" id="{7239E965-33B6-4BC1-B1B3-CD2DC6B7EA81}"/>
              </a:ext>
            </a:extLst>
          </p:cNvPr>
          <p:cNvSpPr>
            <a:spLocks noGrp="1"/>
          </p:cNvSpPr>
          <p:nvPr>
            <p:ph type="body" idx="1"/>
          </p:nvPr>
        </p:nvSpPr>
        <p:spPr/>
        <p:txBody>
          <a:bodyPr/>
          <a:lstStyle/>
          <a:p>
            <a:r>
              <a:rPr lang="en-GB" altLang="zh-CN" dirty="0"/>
              <a:t>When you copy &amp; paste, choose "keep text only" option.</a:t>
            </a:r>
          </a:p>
        </p:txBody>
      </p:sp>
      <p:sp>
        <p:nvSpPr>
          <p:cNvPr id="3" name="iṣḷïdè">
            <a:extLst>
              <a:ext uri="{FF2B5EF4-FFF2-40B4-BE49-F238E27FC236}">
                <a16:creationId xmlns:a16="http://schemas.microsoft.com/office/drawing/2014/main" id="{54EA9A4F-FE4C-8EAB-D9CF-85BEA307019F}"/>
              </a:ext>
            </a:extLst>
          </p:cNvPr>
          <p:cNvSpPr txBox="1">
            <a:spLocks/>
          </p:cNvSpPr>
          <p:nvPr/>
        </p:nvSpPr>
        <p:spPr>
          <a:xfrm>
            <a:off x="5072184" y="2301880"/>
            <a:ext cx="2047632" cy="1311128"/>
          </a:xfrm>
          <a:prstGeom prst="rect">
            <a:avLst/>
          </a:prstGeom>
        </p:spPr>
        <p:txBody>
          <a:bodyPr vert="horz" wrap="square" lIns="91440" tIns="45720" rIns="91440" bIns="45720" rtlCol="0" anchor="b">
            <a:spAutoFit/>
          </a:bodyPr>
          <a:lstStyle>
            <a:lvl1pPr algn="ctr" defTabSz="914400" rtl="0" eaLnBrk="1" latinLnBrk="0" hangingPunct="1">
              <a:lnSpc>
                <a:spcPct val="90000"/>
              </a:lnSpc>
              <a:spcBef>
                <a:spcPct val="0"/>
              </a:spcBef>
              <a:buNone/>
              <a:defRPr lang="zh-CN" altLang="en-US" sz="2400" b="1" kern="1200">
                <a:solidFill>
                  <a:schemeClr val="bg1"/>
                </a:solidFill>
                <a:latin typeface="+mj-lt"/>
                <a:ea typeface="+mj-ea"/>
                <a:cs typeface="+mj-cs"/>
              </a:defRPr>
            </a:lvl1pPr>
          </a:lstStyle>
          <a:p>
            <a:pPr defTabSz="914354"/>
            <a:r>
              <a:rPr lang="en-US" altLang="zh-CN" sz="8800" dirty="0">
                <a:solidFill>
                  <a:schemeClr val="tx1"/>
                </a:solidFill>
              </a:rPr>
              <a:t>03</a:t>
            </a:r>
            <a:endParaRPr lang="en-US" sz="8800" dirty="0">
              <a:solidFill>
                <a:schemeClr val="tx1"/>
              </a:solidFill>
            </a:endParaRPr>
          </a:p>
        </p:txBody>
      </p:sp>
    </p:spTree>
    <p:extLst>
      <p:ext uri="{BB962C8B-B14F-4D97-AF65-F5344CB8AC3E}">
        <p14:creationId xmlns:p14="http://schemas.microsoft.com/office/powerpoint/2010/main" val="1590400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íṥľïḋè"/>
        <p:cNvGrpSpPr/>
        <p:nvPr/>
      </p:nvGrpSpPr>
      <p:grpSpPr>
        <a:xfrm>
          <a:off x="0" y="0"/>
          <a:ext cx="0" cy="0"/>
          <a:chOff x="0" y="0"/>
          <a:chExt cx="0" cy="0"/>
        </a:xfrm>
      </p:grpSpPr>
      <p:sp>
        <p:nvSpPr>
          <p:cNvPr id="2" name="íṧḷîďè">
            <a:extLst>
              <a:ext uri="{FF2B5EF4-FFF2-40B4-BE49-F238E27FC236}">
                <a16:creationId xmlns:a16="http://schemas.microsoft.com/office/drawing/2014/main" id="{AD300352-D2F2-F38D-B697-F87346D0EBFD}"/>
              </a:ext>
            </a:extLst>
          </p:cNvPr>
          <p:cNvSpPr>
            <a:spLocks noGrp="1"/>
          </p:cNvSpPr>
          <p:nvPr>
            <p:ph type="title"/>
          </p:nvPr>
        </p:nvSpPr>
        <p:spPr/>
        <p:txBody>
          <a:bodyPr/>
          <a:lstStyle/>
          <a:p>
            <a:r>
              <a:rPr lang="zh-CN" altLang="en-US" dirty="0"/>
              <a:t>协调能力需进一步加强</a:t>
            </a:r>
          </a:p>
        </p:txBody>
      </p:sp>
      <p:sp>
        <p:nvSpPr>
          <p:cNvPr id="3" name="ïsļïḋe">
            <a:extLst>
              <a:ext uri="{FF2B5EF4-FFF2-40B4-BE49-F238E27FC236}">
                <a16:creationId xmlns:a16="http://schemas.microsoft.com/office/drawing/2014/main" id="{8AA36499-84EF-FA8E-51A3-E4C6B8CEA552}"/>
              </a:ext>
            </a:extLst>
          </p:cNvPr>
          <p:cNvSpPr>
            <a:spLocks noGrp="1"/>
          </p:cNvSpPr>
          <p:nvPr>
            <p:ph type="sldNum" sz="quarter" idx="12"/>
          </p:nvPr>
        </p:nvSpPr>
        <p:spPr/>
        <p:txBody>
          <a:bodyPr/>
          <a:lstStyle/>
          <a:p>
            <a:fld id="{7F65B630-C7FF-41C0-9923-C5E5E29EED81}" type="slidenum">
              <a:rPr lang="zh-CN" altLang="en-US" smtClean="0"/>
              <a:t>14</a:t>
            </a:fld>
            <a:endParaRPr lang="zh-CN" altLang="en-US"/>
          </a:p>
        </p:txBody>
      </p:sp>
      <p:grpSp>
        <p:nvGrpSpPr>
          <p:cNvPr id="51" name="îSḻiḑè">
            <a:extLst>
              <a:ext uri="{FF2B5EF4-FFF2-40B4-BE49-F238E27FC236}">
                <a16:creationId xmlns:a16="http://schemas.microsoft.com/office/drawing/2014/main" id="{7B0D914C-1142-4FB6-17C7-AF710B7D4014}"/>
              </a:ext>
            </a:extLst>
          </p:cNvPr>
          <p:cNvGrpSpPr/>
          <p:nvPr/>
        </p:nvGrpSpPr>
        <p:grpSpPr>
          <a:xfrm>
            <a:off x="660400" y="1130300"/>
            <a:ext cx="10669238" cy="5003801"/>
            <a:chOff x="660400" y="1130300"/>
            <a:chExt cx="10669238" cy="5003801"/>
          </a:xfrm>
        </p:grpSpPr>
        <p:grpSp>
          <p:nvGrpSpPr>
            <p:cNvPr id="50" name="išḷiḑe">
              <a:extLst>
                <a:ext uri="{FF2B5EF4-FFF2-40B4-BE49-F238E27FC236}">
                  <a16:creationId xmlns:a16="http://schemas.microsoft.com/office/drawing/2014/main" id="{3415F09C-5013-EDCB-C996-5F0182B210A3}"/>
                </a:ext>
              </a:extLst>
            </p:cNvPr>
            <p:cNvGrpSpPr/>
            <p:nvPr/>
          </p:nvGrpSpPr>
          <p:grpSpPr>
            <a:xfrm>
              <a:off x="660400" y="1321786"/>
              <a:ext cx="4692708" cy="4812314"/>
              <a:chOff x="660400" y="1321786"/>
              <a:chExt cx="4692708" cy="4812314"/>
            </a:xfrm>
          </p:grpSpPr>
          <p:sp>
            <p:nvSpPr>
              <p:cNvPr id="37" name="í$1íḍè">
                <a:extLst>
                  <a:ext uri="{FF2B5EF4-FFF2-40B4-BE49-F238E27FC236}">
                    <a16:creationId xmlns:a16="http://schemas.microsoft.com/office/drawing/2014/main" id="{214BEE04-958E-1832-D19B-700D11E7A648}"/>
                  </a:ext>
                </a:extLst>
              </p:cNvPr>
              <p:cNvSpPr txBox="1"/>
              <p:nvPr/>
            </p:nvSpPr>
            <p:spPr>
              <a:xfrm>
                <a:off x="660400" y="1321786"/>
                <a:ext cx="4692708" cy="1077218"/>
              </a:xfrm>
              <a:prstGeom prst="rect">
                <a:avLst/>
              </a:prstGeom>
              <a:noFill/>
            </p:spPr>
            <p:txBody>
              <a:bodyPr wrap="square" rtlCol="0">
                <a:spAutoFit/>
              </a:bodyPr>
              <a:lstStyle/>
              <a:p>
                <a:r>
                  <a:rPr kumimoji="0" lang="zh-CN" altLang="en-US" sz="3200" b="1" i="0" u="none" strike="noStrike" kern="1200" cap="none" spc="0" normalizeH="0" baseline="0" noProof="0" dirty="0">
                    <a:ln>
                      <a:noFill/>
                    </a:ln>
                    <a:effectLst/>
                    <a:uLnTx/>
                    <a:uFillTx/>
                  </a:rPr>
                  <a:t>强化部门内部合作，</a:t>
                </a:r>
                <a:endParaRPr kumimoji="0" lang="en-US" altLang="zh-CN" sz="3200" b="1" i="0" u="none" strike="noStrike" kern="1200" cap="none" spc="0" normalizeH="0" baseline="0" noProof="0" dirty="0">
                  <a:ln>
                    <a:noFill/>
                  </a:ln>
                  <a:effectLst/>
                  <a:uLnTx/>
                  <a:uFillTx/>
                </a:endParaRPr>
              </a:p>
              <a:p>
                <a:r>
                  <a:rPr lang="zh-CN" altLang="en-US" sz="3200" b="1" dirty="0">
                    <a:solidFill>
                      <a:schemeClr val="accent1"/>
                    </a:solidFill>
                  </a:rPr>
                  <a:t>完善协调机制</a:t>
                </a:r>
                <a:endParaRPr kumimoji="0" lang="en-US" altLang="zh-CN" sz="3200" b="1" i="0" u="none" strike="noStrike" kern="1200" cap="none" spc="0" normalizeH="0" baseline="0" noProof="0" dirty="0">
                  <a:ln>
                    <a:noFill/>
                  </a:ln>
                  <a:solidFill>
                    <a:schemeClr val="accent1"/>
                  </a:solidFill>
                  <a:effectLst/>
                  <a:uLnTx/>
                  <a:uFillTx/>
                </a:endParaRPr>
              </a:p>
            </p:txBody>
          </p:sp>
          <p:sp>
            <p:nvSpPr>
              <p:cNvPr id="38" name="íṩ1iḓé">
                <a:extLst>
                  <a:ext uri="{FF2B5EF4-FFF2-40B4-BE49-F238E27FC236}">
                    <a16:creationId xmlns:a16="http://schemas.microsoft.com/office/drawing/2014/main" id="{D3BB3DFC-F8BC-4EAB-02BC-1A8A2677C0EA}"/>
                  </a:ext>
                </a:extLst>
              </p:cNvPr>
              <p:cNvSpPr txBox="1"/>
              <p:nvPr/>
            </p:nvSpPr>
            <p:spPr>
              <a:xfrm>
                <a:off x="660401" y="4060712"/>
                <a:ext cx="3682999" cy="2073388"/>
              </a:xfrm>
              <a:prstGeom prst="rect">
                <a:avLst/>
              </a:prstGeom>
              <a:noFill/>
            </p:spPr>
            <p:txBody>
              <a:bodyPr wrap="square" rtlCol="0">
                <a:spAutoFit/>
              </a:bodyPr>
              <a:lstStyle/>
              <a:p>
                <a:pPr>
                  <a:lnSpc>
                    <a:spcPct val="130000"/>
                  </a:lnSpc>
                </a:pPr>
                <a:r>
                  <a:rPr lang="en-US" altLang="zh-CN" sz="1000" b="0" i="0" dirty="0">
                    <a:solidFill>
                      <a:schemeClr val="tx1"/>
                    </a:solidFill>
                    <a:effectLst/>
                  </a:rPr>
                  <a:t>Lorem ipsum dolor sit </a:t>
                </a:r>
                <a:r>
                  <a:rPr lang="en-US" altLang="zh-CN" sz="1000" b="0" i="0" dirty="0" err="1">
                    <a:solidFill>
                      <a:schemeClr val="tx1"/>
                    </a:solidFill>
                    <a:effectLst/>
                  </a:rPr>
                  <a:t>amet</a:t>
                </a:r>
                <a:r>
                  <a:rPr lang="en-US" altLang="zh-CN" sz="1000" b="0" i="0" dirty="0">
                    <a:solidFill>
                      <a:schemeClr val="tx1"/>
                    </a:solidFill>
                    <a:effectLst/>
                  </a:rPr>
                  <a:t>, </a:t>
                </a:r>
                <a:r>
                  <a:rPr lang="en-US" altLang="zh-CN" sz="1000" b="0" i="0" dirty="0" err="1">
                    <a:solidFill>
                      <a:schemeClr val="tx1"/>
                    </a:solidFill>
                    <a:effectLst/>
                  </a:rPr>
                  <a:t>consectetuer</a:t>
                </a:r>
                <a:r>
                  <a:rPr lang="en-US" altLang="zh-CN" sz="1000" b="0" i="0" dirty="0">
                    <a:solidFill>
                      <a:schemeClr val="tx1"/>
                    </a:solidFill>
                    <a:effectLst/>
                  </a:rPr>
                  <a:t> </a:t>
                </a:r>
                <a:r>
                  <a:rPr lang="en-US" altLang="zh-CN" sz="1000" b="0" i="0" dirty="0" err="1">
                    <a:solidFill>
                      <a:schemeClr val="tx1"/>
                    </a:solidFill>
                    <a:effectLst/>
                  </a:rPr>
                  <a:t>adipiscing</a:t>
                </a:r>
                <a:r>
                  <a:rPr lang="en-US" altLang="zh-CN" sz="1000" b="0" i="0" dirty="0">
                    <a:solidFill>
                      <a:schemeClr val="tx1"/>
                    </a:solidFill>
                    <a:effectLst/>
                  </a:rPr>
                  <a:t> </a:t>
                </a:r>
                <a:r>
                  <a:rPr lang="en-US" altLang="zh-CN" sz="1000" b="0" i="0" dirty="0" err="1">
                    <a:solidFill>
                      <a:schemeClr val="tx1"/>
                    </a:solidFill>
                    <a:effectLst/>
                  </a:rPr>
                  <a:t>elit</a:t>
                </a:r>
                <a:r>
                  <a:rPr lang="en-US" altLang="zh-CN" sz="1000" b="0" i="0" dirty="0">
                    <a:solidFill>
                      <a:schemeClr val="tx1"/>
                    </a:solidFill>
                    <a:effectLst/>
                  </a:rPr>
                  <a:t>. Maecenas </a:t>
                </a:r>
                <a:r>
                  <a:rPr lang="en-US" altLang="zh-CN" sz="1000" b="0" i="0" dirty="0" err="1">
                    <a:solidFill>
                      <a:schemeClr val="tx1"/>
                    </a:solidFill>
                    <a:effectLst/>
                  </a:rPr>
                  <a:t>porttitor</a:t>
                </a:r>
                <a:r>
                  <a:rPr lang="en-US" altLang="zh-CN" sz="1000" b="0" i="0" dirty="0">
                    <a:solidFill>
                      <a:schemeClr val="tx1"/>
                    </a:solidFill>
                    <a:effectLst/>
                  </a:rPr>
                  <a:t> </a:t>
                </a:r>
                <a:r>
                  <a:rPr lang="en-US" altLang="zh-CN" sz="1000" b="0" i="0" dirty="0" err="1">
                    <a:solidFill>
                      <a:schemeClr val="tx1"/>
                    </a:solidFill>
                    <a:effectLst/>
                  </a:rPr>
                  <a:t>congue</a:t>
                </a:r>
                <a:r>
                  <a:rPr lang="en-US" altLang="zh-CN" sz="1000" b="0" i="0" dirty="0">
                    <a:solidFill>
                      <a:schemeClr val="tx1"/>
                    </a:solidFill>
                    <a:effectLst/>
                  </a:rPr>
                  <a:t> </a:t>
                </a:r>
                <a:r>
                  <a:rPr lang="en-US" altLang="zh-CN" sz="1000" b="0" i="0" dirty="0" err="1">
                    <a:solidFill>
                      <a:schemeClr val="tx1"/>
                    </a:solidFill>
                    <a:effectLst/>
                  </a:rPr>
                  <a:t>massa</a:t>
                </a:r>
                <a:r>
                  <a:rPr lang="en-US" altLang="zh-CN" sz="1000" b="0" i="0" dirty="0">
                    <a:solidFill>
                      <a:schemeClr val="tx1"/>
                    </a:solidFill>
                    <a:effectLst/>
                  </a:rPr>
                  <a:t>. </a:t>
                </a:r>
                <a:r>
                  <a:rPr lang="en-US" altLang="zh-CN" sz="1000" b="0" i="0" dirty="0" err="1">
                    <a:solidFill>
                      <a:schemeClr val="tx1"/>
                    </a:solidFill>
                    <a:effectLst/>
                  </a:rPr>
                  <a:t>Fusce</a:t>
                </a:r>
                <a:r>
                  <a:rPr lang="en-US" altLang="zh-CN" sz="1000" b="0" i="0" dirty="0">
                    <a:solidFill>
                      <a:schemeClr val="tx1"/>
                    </a:solidFill>
                    <a:effectLst/>
                  </a:rPr>
                  <a:t> </a:t>
                </a:r>
                <a:r>
                  <a:rPr lang="en-US" altLang="zh-CN" sz="1000" b="0" i="0" dirty="0" err="1">
                    <a:solidFill>
                      <a:schemeClr val="tx1"/>
                    </a:solidFill>
                    <a:effectLst/>
                  </a:rPr>
                  <a:t>posuere</a:t>
                </a:r>
                <a:r>
                  <a:rPr lang="en-US" altLang="zh-CN" sz="1000" b="0" i="0" dirty="0">
                    <a:solidFill>
                      <a:schemeClr val="tx1"/>
                    </a:solidFill>
                    <a:effectLst/>
                  </a:rPr>
                  <a:t>, magna sed pulvinar </a:t>
                </a:r>
                <a:r>
                  <a:rPr lang="en-US" altLang="zh-CN" sz="1000" b="0" i="0" dirty="0" err="1">
                    <a:solidFill>
                      <a:schemeClr val="tx1"/>
                    </a:solidFill>
                    <a:effectLst/>
                  </a:rPr>
                  <a:t>ultricies</a:t>
                </a:r>
                <a:r>
                  <a:rPr lang="en-US" altLang="zh-CN" sz="1000" b="0" i="0" dirty="0">
                    <a:solidFill>
                      <a:schemeClr val="tx1"/>
                    </a:solidFill>
                    <a:effectLst/>
                  </a:rPr>
                  <a:t>, </a:t>
                </a:r>
                <a:r>
                  <a:rPr lang="en-US" altLang="zh-CN" sz="1000" b="0" i="0" dirty="0" err="1">
                    <a:solidFill>
                      <a:schemeClr val="tx1"/>
                    </a:solidFill>
                    <a:effectLst/>
                  </a:rPr>
                  <a:t>purus</a:t>
                </a:r>
                <a:r>
                  <a:rPr lang="en-US" altLang="zh-CN" sz="1000" b="0" i="0" dirty="0">
                    <a:solidFill>
                      <a:schemeClr val="tx1"/>
                    </a:solidFill>
                    <a:effectLst/>
                  </a:rPr>
                  <a:t> </a:t>
                </a:r>
                <a:r>
                  <a:rPr lang="en-US" altLang="zh-CN" sz="1000" b="0" i="0" dirty="0" err="1">
                    <a:solidFill>
                      <a:schemeClr val="tx1"/>
                    </a:solidFill>
                    <a:effectLst/>
                  </a:rPr>
                  <a:t>lectus</a:t>
                </a:r>
                <a:r>
                  <a:rPr lang="en-US" altLang="zh-CN" sz="1000" b="0" i="0" dirty="0">
                    <a:solidFill>
                      <a:schemeClr val="tx1"/>
                    </a:solidFill>
                    <a:effectLst/>
                  </a:rPr>
                  <a:t> </a:t>
                </a:r>
                <a:r>
                  <a:rPr lang="en-US" altLang="zh-CN" sz="1000" b="0" i="0" dirty="0" err="1">
                    <a:solidFill>
                      <a:schemeClr val="tx1"/>
                    </a:solidFill>
                    <a:effectLst/>
                  </a:rPr>
                  <a:t>malesuada</a:t>
                </a:r>
                <a:r>
                  <a:rPr lang="en-US" altLang="zh-CN" sz="1000" b="0" i="0" dirty="0">
                    <a:solidFill>
                      <a:schemeClr val="tx1"/>
                    </a:solidFill>
                    <a:effectLst/>
                  </a:rPr>
                  <a:t> libero, sit </a:t>
                </a:r>
                <a:r>
                  <a:rPr lang="en-US" altLang="zh-CN" sz="1000" b="0" i="0" dirty="0" err="1">
                    <a:solidFill>
                      <a:schemeClr val="tx1"/>
                    </a:solidFill>
                    <a:effectLst/>
                  </a:rPr>
                  <a:t>amet</a:t>
                </a:r>
                <a:r>
                  <a:rPr lang="en-US" altLang="zh-CN" sz="1000" b="0" i="0" dirty="0">
                    <a:solidFill>
                      <a:schemeClr val="tx1"/>
                    </a:solidFill>
                    <a:effectLst/>
                  </a:rPr>
                  <a:t> </a:t>
                </a:r>
                <a:r>
                  <a:rPr lang="en-US" altLang="zh-CN" sz="1000" b="0" i="0" dirty="0" err="1">
                    <a:solidFill>
                      <a:schemeClr val="tx1"/>
                    </a:solidFill>
                    <a:effectLst/>
                  </a:rPr>
                  <a:t>commodo</a:t>
                </a:r>
                <a:r>
                  <a:rPr lang="en-US" altLang="zh-CN" sz="1000" b="0" i="0" dirty="0">
                    <a:solidFill>
                      <a:schemeClr val="tx1"/>
                    </a:solidFill>
                    <a:effectLst/>
                  </a:rPr>
                  <a:t> magna eros </a:t>
                </a:r>
                <a:r>
                  <a:rPr lang="en-US" altLang="zh-CN" sz="1000" b="0" i="0" dirty="0" err="1">
                    <a:solidFill>
                      <a:schemeClr val="tx1"/>
                    </a:solidFill>
                    <a:effectLst/>
                  </a:rPr>
                  <a:t>quis</a:t>
                </a:r>
                <a:r>
                  <a:rPr lang="en-US" altLang="zh-CN" sz="1000" b="0" i="0" dirty="0">
                    <a:solidFill>
                      <a:schemeClr val="tx1"/>
                    </a:solidFill>
                    <a:effectLst/>
                  </a:rPr>
                  <a:t> </a:t>
                </a:r>
                <a:r>
                  <a:rPr lang="en-US" altLang="zh-CN" sz="1000" b="0" i="0" dirty="0" err="1">
                    <a:solidFill>
                      <a:schemeClr val="tx1"/>
                    </a:solidFill>
                    <a:effectLst/>
                  </a:rPr>
                  <a:t>urna</a:t>
                </a:r>
                <a:r>
                  <a:rPr lang="en-US" altLang="zh-CN" sz="1000" b="0" i="0" dirty="0">
                    <a:solidFill>
                      <a:schemeClr val="tx1"/>
                    </a:solidFill>
                    <a:effectLst/>
                  </a:rPr>
                  <a:t>.</a:t>
                </a:r>
              </a:p>
              <a:p>
                <a:pPr>
                  <a:lnSpc>
                    <a:spcPct val="130000"/>
                  </a:lnSpc>
                </a:pPr>
                <a:endParaRPr lang="en-US" altLang="zh-CN" sz="1000" b="0" i="0" dirty="0">
                  <a:solidFill>
                    <a:schemeClr val="tx1"/>
                  </a:solidFill>
                  <a:effectLst/>
                </a:endParaRPr>
              </a:p>
              <a:p>
                <a:pPr>
                  <a:lnSpc>
                    <a:spcPct val="130000"/>
                  </a:lnSpc>
                </a:pPr>
                <a:r>
                  <a:rPr lang="en-US" altLang="zh-CN" sz="1000" b="0" i="0" dirty="0">
                    <a:solidFill>
                      <a:schemeClr val="tx1"/>
                    </a:solidFill>
                    <a:effectLst/>
                  </a:rPr>
                  <a:t>Nunc </a:t>
                </a:r>
                <a:r>
                  <a:rPr lang="en-US" altLang="zh-CN" sz="1000" b="0" i="0" dirty="0" err="1">
                    <a:solidFill>
                      <a:schemeClr val="tx1"/>
                    </a:solidFill>
                    <a:effectLst/>
                  </a:rPr>
                  <a:t>viverra</a:t>
                </a:r>
                <a:r>
                  <a:rPr lang="en-US" altLang="zh-CN" sz="1000" b="0" i="0" dirty="0">
                    <a:solidFill>
                      <a:schemeClr val="tx1"/>
                    </a:solidFill>
                    <a:effectLst/>
                  </a:rPr>
                  <a:t> </a:t>
                </a:r>
                <a:r>
                  <a:rPr lang="en-US" altLang="zh-CN" sz="1000" b="0" i="0" dirty="0" err="1">
                    <a:solidFill>
                      <a:schemeClr val="tx1"/>
                    </a:solidFill>
                    <a:effectLst/>
                  </a:rPr>
                  <a:t>imperdiet</a:t>
                </a:r>
                <a:r>
                  <a:rPr lang="en-US" altLang="zh-CN" sz="1000" b="0" i="0" dirty="0">
                    <a:solidFill>
                      <a:schemeClr val="tx1"/>
                    </a:solidFill>
                    <a:effectLst/>
                  </a:rPr>
                  <a:t> </a:t>
                </a:r>
                <a:r>
                  <a:rPr lang="en-US" altLang="zh-CN" sz="1000" b="0" i="0" dirty="0" err="1">
                    <a:solidFill>
                      <a:schemeClr val="tx1"/>
                    </a:solidFill>
                    <a:effectLst/>
                  </a:rPr>
                  <a:t>enim</a:t>
                </a:r>
                <a:r>
                  <a:rPr lang="en-US" altLang="zh-CN" sz="1000" b="0" i="0" dirty="0">
                    <a:solidFill>
                      <a:schemeClr val="tx1"/>
                    </a:solidFill>
                    <a:effectLst/>
                  </a:rPr>
                  <a:t>. </a:t>
                </a:r>
                <a:r>
                  <a:rPr lang="en-US" altLang="zh-CN" sz="1000" b="0" i="0" dirty="0" err="1">
                    <a:solidFill>
                      <a:schemeClr val="tx1"/>
                    </a:solidFill>
                    <a:effectLst/>
                  </a:rPr>
                  <a:t>Fusce</a:t>
                </a:r>
                <a:r>
                  <a:rPr lang="en-US" altLang="zh-CN" sz="1000" b="0" i="0" dirty="0">
                    <a:solidFill>
                      <a:schemeClr val="tx1"/>
                    </a:solidFill>
                    <a:effectLst/>
                  </a:rPr>
                  <a:t> est. </a:t>
                </a:r>
                <a:r>
                  <a:rPr lang="en-US" altLang="zh-CN" sz="1000" b="0" i="0" dirty="0" err="1">
                    <a:solidFill>
                      <a:schemeClr val="tx1"/>
                    </a:solidFill>
                    <a:effectLst/>
                  </a:rPr>
                  <a:t>Vivamus</a:t>
                </a:r>
                <a:r>
                  <a:rPr lang="en-US" altLang="zh-CN" sz="1000" b="0" i="0" dirty="0">
                    <a:solidFill>
                      <a:schemeClr val="tx1"/>
                    </a:solidFill>
                    <a:effectLst/>
                  </a:rPr>
                  <a:t> a </a:t>
                </a:r>
                <a:r>
                  <a:rPr lang="en-US" altLang="zh-CN" sz="1000" b="0" i="0" dirty="0" err="1">
                    <a:solidFill>
                      <a:schemeClr val="tx1"/>
                    </a:solidFill>
                    <a:effectLst/>
                  </a:rPr>
                  <a:t>tellus</a:t>
                </a:r>
                <a:r>
                  <a:rPr lang="en-US" altLang="zh-CN" sz="1000" b="0" i="0" dirty="0">
                    <a:solidFill>
                      <a:schemeClr val="tx1"/>
                    </a:solidFill>
                    <a:effectLst/>
                  </a:rPr>
                  <a:t>.</a:t>
                </a:r>
              </a:p>
              <a:p>
                <a:pPr>
                  <a:lnSpc>
                    <a:spcPct val="130000"/>
                  </a:lnSpc>
                </a:pPr>
                <a:endParaRPr lang="en-US" altLang="zh-CN" sz="1000" b="0" i="0" dirty="0">
                  <a:solidFill>
                    <a:schemeClr val="tx1"/>
                  </a:solidFill>
                  <a:effectLst/>
                </a:endParaRPr>
              </a:p>
              <a:p>
                <a:pPr>
                  <a:lnSpc>
                    <a:spcPct val="130000"/>
                  </a:lnSpc>
                </a:pPr>
                <a:r>
                  <a:rPr lang="en-US" altLang="zh-CN" sz="1000" b="0" i="0" dirty="0" err="1">
                    <a:solidFill>
                      <a:schemeClr val="tx1"/>
                    </a:solidFill>
                    <a:effectLst/>
                  </a:rPr>
                  <a:t>Pellentesque</a:t>
                </a:r>
                <a:r>
                  <a:rPr lang="en-US" altLang="zh-CN" sz="1000" b="0" i="0" dirty="0">
                    <a:solidFill>
                      <a:schemeClr val="tx1"/>
                    </a:solidFill>
                    <a:effectLst/>
                  </a:rPr>
                  <a:t> habitant </a:t>
                </a:r>
                <a:r>
                  <a:rPr lang="en-US" altLang="zh-CN" sz="1000" b="0" i="0" dirty="0" err="1">
                    <a:solidFill>
                      <a:schemeClr val="tx1"/>
                    </a:solidFill>
                    <a:effectLst/>
                  </a:rPr>
                  <a:t>morbi</a:t>
                </a:r>
                <a:r>
                  <a:rPr lang="en-US" altLang="zh-CN" sz="1000" b="0" i="0" dirty="0">
                    <a:solidFill>
                      <a:schemeClr val="tx1"/>
                    </a:solidFill>
                    <a:effectLst/>
                  </a:rPr>
                  <a:t> </a:t>
                </a:r>
                <a:r>
                  <a:rPr lang="en-US" altLang="zh-CN" sz="1000" b="0" i="0" dirty="0" err="1">
                    <a:solidFill>
                      <a:schemeClr val="tx1"/>
                    </a:solidFill>
                    <a:effectLst/>
                  </a:rPr>
                  <a:t>tristique</a:t>
                </a:r>
                <a:r>
                  <a:rPr lang="en-US" altLang="zh-CN" sz="1000" b="0" i="0" dirty="0">
                    <a:solidFill>
                      <a:schemeClr val="tx1"/>
                    </a:solidFill>
                    <a:effectLst/>
                  </a:rPr>
                  <a:t> </a:t>
                </a:r>
                <a:r>
                  <a:rPr lang="en-US" altLang="zh-CN" sz="1000" b="0" i="0" dirty="0" err="1">
                    <a:solidFill>
                      <a:schemeClr val="tx1"/>
                    </a:solidFill>
                    <a:effectLst/>
                  </a:rPr>
                  <a:t>senectus</a:t>
                </a:r>
                <a:r>
                  <a:rPr lang="en-US" altLang="zh-CN" sz="1000" b="0" i="0" dirty="0">
                    <a:solidFill>
                      <a:schemeClr val="tx1"/>
                    </a:solidFill>
                    <a:effectLst/>
                  </a:rPr>
                  <a:t> et </a:t>
                </a:r>
                <a:r>
                  <a:rPr lang="en-US" altLang="zh-CN" sz="1000" b="0" i="0" dirty="0" err="1">
                    <a:solidFill>
                      <a:schemeClr val="tx1"/>
                    </a:solidFill>
                    <a:effectLst/>
                  </a:rPr>
                  <a:t>netus</a:t>
                </a:r>
                <a:r>
                  <a:rPr lang="en-US" altLang="zh-CN" sz="1000" b="0" i="0" dirty="0">
                    <a:solidFill>
                      <a:schemeClr val="tx1"/>
                    </a:solidFill>
                    <a:effectLst/>
                  </a:rPr>
                  <a:t> et </a:t>
                </a:r>
                <a:r>
                  <a:rPr lang="en-US" altLang="zh-CN" sz="1000" b="0" i="0" dirty="0" err="1">
                    <a:solidFill>
                      <a:schemeClr val="tx1"/>
                    </a:solidFill>
                    <a:effectLst/>
                  </a:rPr>
                  <a:t>malesuada</a:t>
                </a:r>
                <a:r>
                  <a:rPr lang="en-US" altLang="zh-CN" sz="1000" b="0" i="0" dirty="0">
                    <a:solidFill>
                      <a:schemeClr val="tx1"/>
                    </a:solidFill>
                    <a:effectLst/>
                  </a:rPr>
                  <a:t> fames ac </a:t>
                </a:r>
                <a:r>
                  <a:rPr lang="en-US" altLang="zh-CN" sz="1000" b="0" i="0" dirty="0" err="1">
                    <a:solidFill>
                      <a:schemeClr val="tx1"/>
                    </a:solidFill>
                    <a:effectLst/>
                  </a:rPr>
                  <a:t>turpis</a:t>
                </a:r>
                <a:r>
                  <a:rPr lang="en-US" altLang="zh-CN" sz="1000" b="0" i="0" dirty="0">
                    <a:solidFill>
                      <a:schemeClr val="tx1"/>
                    </a:solidFill>
                    <a:effectLst/>
                  </a:rPr>
                  <a:t> </a:t>
                </a:r>
                <a:r>
                  <a:rPr lang="en-US" altLang="zh-CN" sz="1000" b="0" i="0" dirty="0" err="1">
                    <a:solidFill>
                      <a:schemeClr val="tx1"/>
                    </a:solidFill>
                    <a:effectLst/>
                  </a:rPr>
                  <a:t>egestas</a:t>
                </a:r>
                <a:r>
                  <a:rPr lang="en-US" altLang="zh-CN" sz="1000" b="0" i="0" dirty="0">
                    <a:solidFill>
                      <a:schemeClr val="tx1"/>
                    </a:solidFill>
                    <a:effectLst/>
                  </a:rPr>
                  <a:t>. Proin pharetra </a:t>
                </a:r>
                <a:r>
                  <a:rPr lang="en-US" altLang="zh-CN" sz="1000" b="0" i="0" dirty="0" err="1">
                    <a:solidFill>
                      <a:schemeClr val="tx1"/>
                    </a:solidFill>
                    <a:effectLst/>
                  </a:rPr>
                  <a:t>nonummy</a:t>
                </a:r>
                <a:r>
                  <a:rPr lang="en-US" altLang="zh-CN" sz="1000" b="0" i="0" dirty="0">
                    <a:solidFill>
                      <a:schemeClr val="tx1"/>
                    </a:solidFill>
                    <a:effectLst/>
                  </a:rPr>
                  <a:t> </a:t>
                </a:r>
                <a:r>
                  <a:rPr lang="en-US" altLang="zh-CN" sz="1000" b="0" i="0" dirty="0" err="1">
                    <a:solidFill>
                      <a:schemeClr val="tx1"/>
                    </a:solidFill>
                    <a:effectLst/>
                  </a:rPr>
                  <a:t>pede</a:t>
                </a:r>
                <a:r>
                  <a:rPr lang="en-US" altLang="zh-CN" sz="1000" b="0" i="0" dirty="0">
                    <a:solidFill>
                      <a:schemeClr val="tx1"/>
                    </a:solidFill>
                    <a:effectLst/>
                  </a:rPr>
                  <a:t>. </a:t>
                </a:r>
                <a:r>
                  <a:rPr lang="en-US" altLang="zh-CN" sz="1000" b="0" i="0" dirty="0" err="1">
                    <a:solidFill>
                      <a:schemeClr val="tx1"/>
                    </a:solidFill>
                    <a:effectLst/>
                  </a:rPr>
                  <a:t>Mauris</a:t>
                </a:r>
                <a:r>
                  <a:rPr lang="en-US" altLang="zh-CN" sz="1000" b="0" i="0" dirty="0">
                    <a:solidFill>
                      <a:schemeClr val="tx1"/>
                    </a:solidFill>
                    <a:effectLst/>
                  </a:rPr>
                  <a:t> et </a:t>
                </a:r>
                <a:r>
                  <a:rPr lang="en-US" altLang="zh-CN" sz="1000" b="0" i="0" dirty="0" err="1">
                    <a:solidFill>
                      <a:schemeClr val="tx1"/>
                    </a:solidFill>
                    <a:effectLst/>
                  </a:rPr>
                  <a:t>orci</a:t>
                </a:r>
                <a:r>
                  <a:rPr lang="en-US" altLang="zh-CN" sz="1000" b="0" i="0" dirty="0">
                    <a:solidFill>
                      <a:schemeClr val="tx1"/>
                    </a:solidFill>
                    <a:effectLst/>
                  </a:rPr>
                  <a:t>.</a:t>
                </a:r>
              </a:p>
            </p:txBody>
          </p:sp>
        </p:grpSp>
        <p:grpSp>
          <p:nvGrpSpPr>
            <p:cNvPr id="39" name="ïşľîḋè">
              <a:extLst>
                <a:ext uri="{FF2B5EF4-FFF2-40B4-BE49-F238E27FC236}">
                  <a16:creationId xmlns:a16="http://schemas.microsoft.com/office/drawing/2014/main" id="{C4F33567-017F-AF9D-14A4-A80282830580}"/>
                </a:ext>
              </a:extLst>
            </p:cNvPr>
            <p:cNvGrpSpPr/>
            <p:nvPr/>
          </p:nvGrpSpPr>
          <p:grpSpPr>
            <a:xfrm>
              <a:off x="5564982" y="1130300"/>
              <a:ext cx="5764656" cy="5003801"/>
              <a:chOff x="5564982" y="1130300"/>
              <a:chExt cx="5764656" cy="3276023"/>
            </a:xfrm>
          </p:grpSpPr>
          <p:grpSp>
            <p:nvGrpSpPr>
              <p:cNvPr id="40" name="iślîdê">
                <a:extLst>
                  <a:ext uri="{FF2B5EF4-FFF2-40B4-BE49-F238E27FC236}">
                    <a16:creationId xmlns:a16="http://schemas.microsoft.com/office/drawing/2014/main" id="{FFA3580B-36E3-FE43-C2A0-BF6CCF87491E}"/>
                  </a:ext>
                </a:extLst>
              </p:cNvPr>
              <p:cNvGrpSpPr/>
              <p:nvPr/>
            </p:nvGrpSpPr>
            <p:grpSpPr>
              <a:xfrm>
                <a:off x="5564982" y="1130300"/>
                <a:ext cx="5764656" cy="1548245"/>
                <a:chOff x="5564982" y="1130300"/>
                <a:chExt cx="5764656" cy="1548245"/>
              </a:xfrm>
            </p:grpSpPr>
            <p:sp>
              <p:nvSpPr>
                <p:cNvPr id="46" name="íṩ1iḑè">
                  <a:extLst>
                    <a:ext uri="{FF2B5EF4-FFF2-40B4-BE49-F238E27FC236}">
                      <a16:creationId xmlns:a16="http://schemas.microsoft.com/office/drawing/2014/main" id="{524C4390-E362-F728-7A49-FA09A26404A2}"/>
                    </a:ext>
                  </a:extLst>
                </p:cNvPr>
                <p:cNvSpPr/>
                <p:nvPr/>
              </p:nvSpPr>
              <p:spPr>
                <a:xfrm>
                  <a:off x="5564982" y="1130300"/>
                  <a:ext cx="2365200" cy="1548245"/>
                </a:xfrm>
                <a:prstGeom prst="rect">
                  <a:avLst/>
                </a:prstGeom>
                <a:blipFill>
                  <a:blip r:embed="rId4" cstate="screen">
                    <a:duotone>
                      <a:prstClr val="black"/>
                      <a:schemeClr val="accent5">
                        <a:tint val="45000"/>
                        <a:satMod val="400000"/>
                      </a:schemeClr>
                    </a:duotone>
                    <a:extLst>
                      <a:ext uri="{28A0092B-C50C-407E-A947-70E740481C1C}">
                        <a14:useLocalDpi xmlns:a14="http://schemas.microsoft.com/office/drawing/2010/main"/>
                      </a:ext>
                    </a:extLst>
                  </a:blip>
                  <a:stretch>
                    <a:fillRect l="-25150" r="-24883"/>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a:p>
              </p:txBody>
            </p:sp>
            <p:grpSp>
              <p:nvGrpSpPr>
                <p:cNvPr id="47" name="îslïḋé">
                  <a:extLst>
                    <a:ext uri="{FF2B5EF4-FFF2-40B4-BE49-F238E27FC236}">
                      <a16:creationId xmlns:a16="http://schemas.microsoft.com/office/drawing/2014/main" id="{73B2DDCF-0AE1-0C37-57F3-B02446AC8AE2}"/>
                    </a:ext>
                  </a:extLst>
                </p:cNvPr>
                <p:cNvGrpSpPr/>
                <p:nvPr/>
              </p:nvGrpSpPr>
              <p:grpSpPr>
                <a:xfrm>
                  <a:off x="7930181" y="1130300"/>
                  <a:ext cx="3399457" cy="1548245"/>
                  <a:chOff x="7930181" y="1130300"/>
                  <a:chExt cx="3399457" cy="1548245"/>
                </a:xfrm>
              </p:grpSpPr>
              <p:sp>
                <p:nvSpPr>
                  <p:cNvPr id="48" name="íṣḷiḍê">
                    <a:extLst>
                      <a:ext uri="{FF2B5EF4-FFF2-40B4-BE49-F238E27FC236}">
                        <a16:creationId xmlns:a16="http://schemas.microsoft.com/office/drawing/2014/main" id="{9A88BE6B-C197-3B71-1D7F-F772DC99889A}"/>
                      </a:ext>
                    </a:extLst>
                  </p:cNvPr>
                  <p:cNvSpPr/>
                  <p:nvPr/>
                </p:nvSpPr>
                <p:spPr>
                  <a:xfrm>
                    <a:off x="7930181" y="1130300"/>
                    <a:ext cx="3399457" cy="1548245"/>
                  </a:xfrm>
                  <a:prstGeom prst="rect">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96000" tIns="576000" rtlCol="0" anchor="ctr"/>
                  <a:lstStyle/>
                  <a:p>
                    <a:pPr>
                      <a:lnSpc>
                        <a:spcPct val="130000"/>
                      </a:lnSpc>
                    </a:pPr>
                    <a:r>
                      <a:rPr lang="en-US" altLang="zh-CN" sz="1000" dirty="0">
                        <a:solidFill>
                          <a:schemeClr val="tx1"/>
                        </a:solidFill>
                      </a:rPr>
                      <a:t>Lorem ipsum dolor sit </a:t>
                    </a:r>
                    <a:r>
                      <a:rPr lang="en-US" altLang="zh-CN" sz="1000" dirty="0" err="1">
                        <a:solidFill>
                          <a:schemeClr val="tx1"/>
                        </a:solidFill>
                      </a:rPr>
                      <a:t>amet</a:t>
                    </a:r>
                    <a:r>
                      <a:rPr lang="en-US" altLang="zh-CN" sz="1000" dirty="0">
                        <a:solidFill>
                          <a:schemeClr val="tx1"/>
                        </a:solidFill>
                      </a:rPr>
                      <a:t>, </a:t>
                    </a:r>
                    <a:r>
                      <a:rPr lang="en-US" altLang="zh-CN" sz="1000" dirty="0" err="1">
                        <a:solidFill>
                          <a:schemeClr val="tx1"/>
                        </a:solidFill>
                      </a:rPr>
                      <a:t>consectetuer</a:t>
                    </a:r>
                    <a:r>
                      <a:rPr lang="en-US" altLang="zh-CN" sz="1000" dirty="0">
                        <a:solidFill>
                          <a:schemeClr val="tx1"/>
                        </a:solidFill>
                      </a:rPr>
                      <a:t> </a:t>
                    </a:r>
                    <a:r>
                      <a:rPr lang="en-US" altLang="zh-CN" sz="1000" dirty="0" err="1">
                        <a:solidFill>
                          <a:schemeClr val="tx1"/>
                        </a:solidFill>
                      </a:rPr>
                      <a:t>adipiscing</a:t>
                    </a:r>
                    <a:r>
                      <a:rPr lang="en-US" altLang="zh-CN" sz="1000" dirty="0">
                        <a:solidFill>
                          <a:schemeClr val="tx1"/>
                        </a:solidFill>
                      </a:rPr>
                      <a:t> </a:t>
                    </a:r>
                    <a:r>
                      <a:rPr lang="en-US" altLang="zh-CN" sz="1000" dirty="0" err="1">
                        <a:solidFill>
                          <a:schemeClr val="tx1"/>
                        </a:solidFill>
                      </a:rPr>
                      <a:t>elit</a:t>
                    </a:r>
                    <a:r>
                      <a:rPr lang="en-US" altLang="zh-CN" sz="1000" dirty="0">
                        <a:solidFill>
                          <a:schemeClr val="tx1"/>
                        </a:solidFill>
                      </a:rPr>
                      <a:t>. Maecenas </a:t>
                    </a:r>
                    <a:r>
                      <a:rPr lang="en-US" altLang="zh-CN" sz="1000" dirty="0" err="1">
                        <a:solidFill>
                          <a:schemeClr val="tx1"/>
                        </a:solidFill>
                      </a:rPr>
                      <a:t>porttitor</a:t>
                    </a:r>
                    <a:r>
                      <a:rPr lang="en-US" altLang="zh-CN" sz="1000" dirty="0">
                        <a:solidFill>
                          <a:schemeClr val="tx1"/>
                        </a:solidFill>
                      </a:rPr>
                      <a:t> </a:t>
                    </a:r>
                    <a:r>
                      <a:rPr lang="en-US" altLang="zh-CN" sz="1000" dirty="0" err="1">
                        <a:solidFill>
                          <a:schemeClr val="tx1"/>
                        </a:solidFill>
                      </a:rPr>
                      <a:t>congue</a:t>
                    </a:r>
                    <a:r>
                      <a:rPr lang="en-US" altLang="zh-CN" sz="1000" dirty="0">
                        <a:solidFill>
                          <a:schemeClr val="tx1"/>
                        </a:solidFill>
                      </a:rPr>
                      <a:t> </a:t>
                    </a:r>
                    <a:r>
                      <a:rPr lang="en-US" altLang="zh-CN" sz="1000" dirty="0" err="1">
                        <a:solidFill>
                          <a:schemeClr val="tx1"/>
                        </a:solidFill>
                      </a:rPr>
                      <a:t>massa</a:t>
                    </a:r>
                    <a:r>
                      <a:rPr lang="en-US" altLang="zh-CN" sz="1000" dirty="0">
                        <a:solidFill>
                          <a:schemeClr val="tx1"/>
                        </a:solidFill>
                      </a:rPr>
                      <a:t>. </a:t>
                    </a:r>
                    <a:r>
                      <a:rPr lang="en-US" altLang="zh-CN" sz="1000" dirty="0" err="1">
                        <a:solidFill>
                          <a:schemeClr val="tx1"/>
                        </a:solidFill>
                      </a:rPr>
                      <a:t>Fusce</a:t>
                    </a:r>
                    <a:r>
                      <a:rPr lang="en-US" altLang="zh-CN" sz="1000" dirty="0">
                        <a:solidFill>
                          <a:schemeClr val="tx1"/>
                        </a:solidFill>
                      </a:rPr>
                      <a:t> </a:t>
                    </a:r>
                    <a:r>
                      <a:rPr lang="en-US" altLang="zh-CN" sz="1000" dirty="0" err="1">
                        <a:solidFill>
                          <a:schemeClr val="tx1"/>
                        </a:solidFill>
                      </a:rPr>
                      <a:t>posuere</a:t>
                    </a:r>
                    <a:r>
                      <a:rPr lang="en-US" altLang="zh-CN" sz="1000" dirty="0">
                        <a:solidFill>
                          <a:schemeClr val="tx1"/>
                        </a:solidFill>
                      </a:rPr>
                      <a:t>.</a:t>
                    </a:r>
                    <a:endParaRPr lang="zh-CN" altLang="en-US" dirty="0"/>
                  </a:p>
                </p:txBody>
              </p:sp>
              <p:sp>
                <p:nvSpPr>
                  <p:cNvPr id="49" name="iṥľíḋé">
                    <a:extLst>
                      <a:ext uri="{FF2B5EF4-FFF2-40B4-BE49-F238E27FC236}">
                        <a16:creationId xmlns:a16="http://schemas.microsoft.com/office/drawing/2014/main" id="{0BCA1EE5-18C5-B757-0F83-138E27A4229E}"/>
                      </a:ext>
                    </a:extLst>
                  </p:cNvPr>
                  <p:cNvSpPr/>
                  <p:nvPr/>
                </p:nvSpPr>
                <p:spPr>
                  <a:xfrm>
                    <a:off x="8202299" y="1434447"/>
                    <a:ext cx="1210434"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en-US" altLang="zh-CN" b="1" dirty="0">
                        <a:solidFill>
                          <a:schemeClr val="tx1"/>
                        </a:solidFill>
                      </a:rPr>
                      <a:t>Text</a:t>
                    </a:r>
                    <a:r>
                      <a:rPr kumimoji="1" lang="zh-CN" altLang="en-US" b="1" dirty="0">
                        <a:solidFill>
                          <a:schemeClr val="tx1"/>
                        </a:solidFill>
                      </a:rPr>
                      <a:t> </a:t>
                    </a:r>
                    <a:r>
                      <a:rPr kumimoji="1" lang="en-US" altLang="zh-CN" b="1" dirty="0">
                        <a:solidFill>
                          <a:schemeClr val="tx1"/>
                        </a:solidFill>
                      </a:rPr>
                      <a:t>here</a:t>
                    </a:r>
                  </a:p>
                </p:txBody>
              </p:sp>
            </p:grpSp>
          </p:grpSp>
          <p:grpSp>
            <p:nvGrpSpPr>
              <p:cNvPr id="41" name="ïṣļídè">
                <a:extLst>
                  <a:ext uri="{FF2B5EF4-FFF2-40B4-BE49-F238E27FC236}">
                    <a16:creationId xmlns:a16="http://schemas.microsoft.com/office/drawing/2014/main" id="{09AFB181-5149-8022-406D-FB7BB9E4A0BF}"/>
                  </a:ext>
                </a:extLst>
              </p:cNvPr>
              <p:cNvGrpSpPr/>
              <p:nvPr/>
            </p:nvGrpSpPr>
            <p:grpSpPr>
              <a:xfrm>
                <a:off x="5564982" y="2858078"/>
                <a:ext cx="5764655" cy="1548245"/>
                <a:chOff x="5564982" y="2858078"/>
                <a:chExt cx="5764655" cy="1548245"/>
              </a:xfrm>
            </p:grpSpPr>
            <p:sp>
              <p:nvSpPr>
                <p:cNvPr id="42" name="ïṣ1iďê">
                  <a:extLst>
                    <a:ext uri="{FF2B5EF4-FFF2-40B4-BE49-F238E27FC236}">
                      <a16:creationId xmlns:a16="http://schemas.microsoft.com/office/drawing/2014/main" id="{EF88F828-AF3F-E673-54B8-E2B466A682B7}"/>
                    </a:ext>
                  </a:extLst>
                </p:cNvPr>
                <p:cNvSpPr/>
                <p:nvPr/>
              </p:nvSpPr>
              <p:spPr>
                <a:xfrm>
                  <a:off x="8857450" y="2858078"/>
                  <a:ext cx="2472187" cy="1548245"/>
                </a:xfrm>
                <a:prstGeom prst="rect">
                  <a:avLst/>
                </a:prstGeom>
                <a:blipFill>
                  <a:blip r:embed="rId5" cstate="screen">
                    <a:duotone>
                      <a:prstClr val="black"/>
                      <a:schemeClr val="accent5">
                        <a:tint val="45000"/>
                        <a:satMod val="400000"/>
                      </a:schemeClr>
                    </a:duotone>
                    <a:extLst>
                      <a:ext uri="{28A0092B-C50C-407E-A947-70E740481C1C}">
                        <a14:useLocalDpi xmlns:a14="http://schemas.microsoft.com/office/drawing/2010/main"/>
                      </a:ext>
                    </a:extLst>
                  </a:blip>
                  <a:stretch>
                    <a:fillRect l="-21882" r="-21658"/>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a:p>
              </p:txBody>
            </p:sp>
            <p:grpSp>
              <p:nvGrpSpPr>
                <p:cNvPr id="43" name="íśḻîḍé">
                  <a:extLst>
                    <a:ext uri="{FF2B5EF4-FFF2-40B4-BE49-F238E27FC236}">
                      <a16:creationId xmlns:a16="http://schemas.microsoft.com/office/drawing/2014/main" id="{C7D6439E-E89E-AB29-687D-C884A6F00ABF}"/>
                    </a:ext>
                  </a:extLst>
                </p:cNvPr>
                <p:cNvGrpSpPr/>
                <p:nvPr/>
              </p:nvGrpSpPr>
              <p:grpSpPr>
                <a:xfrm>
                  <a:off x="5564982" y="2858078"/>
                  <a:ext cx="3292469" cy="1548245"/>
                  <a:chOff x="7153639" y="1130300"/>
                  <a:chExt cx="3292469" cy="1548245"/>
                </a:xfrm>
              </p:grpSpPr>
              <p:sp>
                <p:nvSpPr>
                  <p:cNvPr id="44" name="íSļîḍé">
                    <a:extLst>
                      <a:ext uri="{FF2B5EF4-FFF2-40B4-BE49-F238E27FC236}">
                        <a16:creationId xmlns:a16="http://schemas.microsoft.com/office/drawing/2014/main" id="{6668EA55-9CAC-9063-B8E1-9C38A6946B0C}"/>
                      </a:ext>
                    </a:extLst>
                  </p:cNvPr>
                  <p:cNvSpPr/>
                  <p:nvPr/>
                </p:nvSpPr>
                <p:spPr>
                  <a:xfrm>
                    <a:off x="7153639" y="1130300"/>
                    <a:ext cx="3292469" cy="15482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576000" rIns="396000" rtlCol="0" anchor="ctr"/>
                  <a:lstStyle/>
                  <a:p>
                    <a:pPr algn="r">
                      <a:lnSpc>
                        <a:spcPct val="130000"/>
                      </a:lnSpc>
                    </a:pPr>
                    <a:r>
                      <a:rPr lang="en-US" altLang="zh-CN" sz="1000">
                        <a:solidFill>
                          <a:srgbClr val="FFFFFF"/>
                        </a:solidFill>
                      </a:rPr>
                      <a:t>Lorem ipsum dolor sit amet, consectetuer adipiscing elit. Maecenas porttitor congue massa. Fusce posuere.</a:t>
                    </a:r>
                    <a:endParaRPr lang="zh-CN" altLang="en-US">
                      <a:solidFill>
                        <a:srgbClr val="FFFFFF"/>
                      </a:solidFill>
                    </a:endParaRPr>
                  </a:p>
                </p:txBody>
              </p:sp>
              <p:sp>
                <p:nvSpPr>
                  <p:cNvPr id="45" name="îṧḻíḑé">
                    <a:extLst>
                      <a:ext uri="{FF2B5EF4-FFF2-40B4-BE49-F238E27FC236}">
                        <a16:creationId xmlns:a16="http://schemas.microsoft.com/office/drawing/2014/main" id="{AC8B2A7E-9547-3984-B555-03744B545E19}"/>
                      </a:ext>
                    </a:extLst>
                  </p:cNvPr>
                  <p:cNvSpPr/>
                  <p:nvPr/>
                </p:nvSpPr>
                <p:spPr>
                  <a:xfrm>
                    <a:off x="8928135" y="1434447"/>
                    <a:ext cx="1210434"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en-US" altLang="zh-CN" b="1" dirty="0">
                        <a:solidFill>
                          <a:srgbClr val="FFFFFF"/>
                        </a:solidFill>
                      </a:rPr>
                      <a:t>Text</a:t>
                    </a:r>
                    <a:r>
                      <a:rPr kumimoji="1" lang="zh-CN" altLang="en-US" b="1" dirty="0">
                        <a:solidFill>
                          <a:srgbClr val="FFFFFF"/>
                        </a:solidFill>
                      </a:rPr>
                      <a:t> </a:t>
                    </a:r>
                    <a:r>
                      <a:rPr kumimoji="1" lang="en-US" altLang="zh-CN" b="1" dirty="0">
                        <a:solidFill>
                          <a:srgbClr val="FFFFFF"/>
                        </a:solidFill>
                      </a:rPr>
                      <a:t>here</a:t>
                    </a:r>
                  </a:p>
                </p:txBody>
              </p:sp>
            </p:grpSp>
          </p:grpSp>
        </p:grpSp>
      </p:grpSp>
    </p:spTree>
    <p:custDataLst>
      <p:tags r:id="rId2"/>
    </p:custDataLst>
    <p:extLst>
      <p:ext uri="{BB962C8B-B14F-4D97-AF65-F5344CB8AC3E}">
        <p14:creationId xmlns:p14="http://schemas.microsoft.com/office/powerpoint/2010/main" val="2135943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îslíḍê"/>
        <p:cNvGrpSpPr/>
        <p:nvPr/>
      </p:nvGrpSpPr>
      <p:grpSpPr>
        <a:xfrm>
          <a:off x="0" y="0"/>
          <a:ext cx="0" cy="0"/>
          <a:chOff x="0" y="0"/>
          <a:chExt cx="0" cy="0"/>
        </a:xfrm>
      </p:grpSpPr>
      <p:sp>
        <p:nvSpPr>
          <p:cNvPr id="2" name="îṩḻïďé">
            <a:extLst>
              <a:ext uri="{FF2B5EF4-FFF2-40B4-BE49-F238E27FC236}">
                <a16:creationId xmlns:a16="http://schemas.microsoft.com/office/drawing/2014/main" id="{AD300352-D2F2-F38D-B697-F87346D0EBFD}"/>
              </a:ext>
            </a:extLst>
          </p:cNvPr>
          <p:cNvSpPr>
            <a:spLocks noGrp="1"/>
          </p:cNvSpPr>
          <p:nvPr>
            <p:ph type="title"/>
          </p:nvPr>
        </p:nvSpPr>
        <p:spPr/>
        <p:txBody>
          <a:bodyPr/>
          <a:lstStyle/>
          <a:p>
            <a:r>
              <a:rPr lang="zh-CN" altLang="en-US" dirty="0"/>
              <a:t>工作创新意识不强</a:t>
            </a:r>
          </a:p>
        </p:txBody>
      </p:sp>
      <p:sp>
        <p:nvSpPr>
          <p:cNvPr id="3" name="îśḷïďe">
            <a:extLst>
              <a:ext uri="{FF2B5EF4-FFF2-40B4-BE49-F238E27FC236}">
                <a16:creationId xmlns:a16="http://schemas.microsoft.com/office/drawing/2014/main" id="{8AA36499-84EF-FA8E-51A3-E4C6B8CEA552}"/>
              </a:ext>
            </a:extLst>
          </p:cNvPr>
          <p:cNvSpPr>
            <a:spLocks noGrp="1"/>
          </p:cNvSpPr>
          <p:nvPr>
            <p:ph type="sldNum" sz="quarter" idx="12"/>
          </p:nvPr>
        </p:nvSpPr>
        <p:spPr/>
        <p:txBody>
          <a:bodyPr/>
          <a:lstStyle/>
          <a:p>
            <a:fld id="{7F65B630-C7FF-41C0-9923-C5E5E29EED81}" type="slidenum">
              <a:rPr lang="zh-CN" altLang="en-US" smtClean="0"/>
              <a:t>15</a:t>
            </a:fld>
            <a:endParaRPr lang="zh-CN" altLang="en-US"/>
          </a:p>
        </p:txBody>
      </p:sp>
      <p:grpSp>
        <p:nvGrpSpPr>
          <p:cNvPr id="19" name="ïṡ1ïďe">
            <a:extLst>
              <a:ext uri="{FF2B5EF4-FFF2-40B4-BE49-F238E27FC236}">
                <a16:creationId xmlns:a16="http://schemas.microsoft.com/office/drawing/2014/main" id="{D3D21DCD-0E85-8E18-7CE0-A80AE91B38A7}"/>
              </a:ext>
            </a:extLst>
          </p:cNvPr>
          <p:cNvGrpSpPr/>
          <p:nvPr/>
        </p:nvGrpSpPr>
        <p:grpSpPr>
          <a:xfrm>
            <a:off x="660399" y="1514474"/>
            <a:ext cx="10858501" cy="4235452"/>
            <a:chOff x="660399" y="1514474"/>
            <a:chExt cx="10858501" cy="4235452"/>
          </a:xfrm>
        </p:grpSpPr>
        <p:sp>
          <p:nvSpPr>
            <p:cNvPr id="5" name="ïsliḑè">
              <a:extLst>
                <a:ext uri="{FF2B5EF4-FFF2-40B4-BE49-F238E27FC236}">
                  <a16:creationId xmlns:a16="http://schemas.microsoft.com/office/drawing/2014/main" id="{08712F9D-A95A-CDDF-4911-C1DE512736B2}"/>
                </a:ext>
              </a:extLst>
            </p:cNvPr>
            <p:cNvSpPr txBox="1"/>
            <p:nvPr/>
          </p:nvSpPr>
          <p:spPr>
            <a:xfrm>
              <a:off x="2026816" y="1514474"/>
              <a:ext cx="8125668" cy="584775"/>
            </a:xfrm>
            <a:prstGeom prst="rect">
              <a:avLst/>
            </a:prstGeom>
            <a:noFill/>
            <a:effectLst/>
          </p:spPr>
          <p:txBody>
            <a:bodyPr wrap="square" rtlCol="0">
              <a:spAutoFit/>
            </a:bodyPr>
            <a:lstStyle>
              <a:defPPr>
                <a:defRPr lang="zh-CN"/>
              </a:defPPr>
              <a:lvl1pPr>
                <a:defRPr sz="2000" b="1" i="0">
                  <a:gradFill>
                    <a:gsLst>
                      <a:gs pos="0">
                        <a:schemeClr val="accent2">
                          <a:lumMod val="60000"/>
                          <a:lumOff val="40000"/>
                        </a:schemeClr>
                      </a:gs>
                      <a:gs pos="60000">
                        <a:schemeClr val="accent2"/>
                      </a:gs>
                    </a:gsLst>
                    <a:lin ang="2700000" scaled="0"/>
                  </a:gradFill>
                  <a:effectLst>
                    <a:outerShdw blurRad="76200" dist="50800" dir="5400000" algn="ctr" rotWithShape="0">
                      <a:schemeClr val="accent1">
                        <a:alpha val="20000"/>
                      </a:schemeClr>
                    </a:outerShdw>
                  </a:effectLst>
                </a:defRPr>
              </a:lvl1pPr>
            </a:lstStyle>
            <a:p>
              <a:pPr algn="ctr"/>
              <a:r>
                <a:rPr lang="zh-CN" altLang="en-US" sz="3200" dirty="0">
                  <a:solidFill>
                    <a:schemeClr val="accent1"/>
                  </a:solidFill>
                  <a:effectLst/>
                </a:rPr>
                <a:t>提高工作创新能力，</a:t>
              </a:r>
              <a:r>
                <a:rPr lang="zh-CN" altLang="en-US" sz="3200" dirty="0">
                  <a:solidFill>
                    <a:schemeClr val="tx1"/>
                  </a:solidFill>
                  <a:effectLst/>
                </a:rPr>
                <a:t>优化部门工作流程</a:t>
              </a:r>
              <a:endParaRPr lang="en-US" altLang="zh-CN" sz="3200" dirty="0">
                <a:solidFill>
                  <a:schemeClr val="tx1"/>
                </a:solidFill>
                <a:effectLst>
                  <a:outerShdw blurRad="152400" dist="76200" dir="5400000" algn="ctr" rotWithShape="0">
                    <a:schemeClr val="tx1">
                      <a:lumMod val="85000"/>
                      <a:lumOff val="15000"/>
                      <a:alpha val="10000"/>
                    </a:schemeClr>
                  </a:outerShdw>
                </a:effectLst>
              </a:endParaRPr>
            </a:p>
          </p:txBody>
        </p:sp>
        <p:grpSp>
          <p:nvGrpSpPr>
            <p:cNvPr id="18" name="íśḻîḍê">
              <a:extLst>
                <a:ext uri="{FF2B5EF4-FFF2-40B4-BE49-F238E27FC236}">
                  <a16:creationId xmlns:a16="http://schemas.microsoft.com/office/drawing/2014/main" id="{630290DB-E126-83C3-170F-031C04B2FD22}"/>
                </a:ext>
              </a:extLst>
            </p:cNvPr>
            <p:cNvGrpSpPr/>
            <p:nvPr/>
          </p:nvGrpSpPr>
          <p:grpSpPr>
            <a:xfrm>
              <a:off x="660399" y="2886074"/>
              <a:ext cx="10858501" cy="2863852"/>
              <a:chOff x="660399" y="2886074"/>
              <a:chExt cx="10858501" cy="2863852"/>
            </a:xfrm>
          </p:grpSpPr>
          <p:grpSp>
            <p:nvGrpSpPr>
              <p:cNvPr id="17" name="ïṧḻidê">
                <a:extLst>
                  <a:ext uri="{FF2B5EF4-FFF2-40B4-BE49-F238E27FC236}">
                    <a16:creationId xmlns:a16="http://schemas.microsoft.com/office/drawing/2014/main" id="{5EDC64C1-9ECC-E0DC-B44B-75732ABB93AB}"/>
                  </a:ext>
                </a:extLst>
              </p:cNvPr>
              <p:cNvGrpSpPr/>
              <p:nvPr/>
            </p:nvGrpSpPr>
            <p:grpSpPr>
              <a:xfrm>
                <a:off x="660399" y="3287713"/>
                <a:ext cx="3073401" cy="2060574"/>
                <a:chOff x="660399" y="3287713"/>
                <a:chExt cx="3073401" cy="2060574"/>
              </a:xfrm>
            </p:grpSpPr>
            <p:sp>
              <p:nvSpPr>
                <p:cNvPr id="7" name="îṥ1ïde">
                  <a:extLst>
                    <a:ext uri="{FF2B5EF4-FFF2-40B4-BE49-F238E27FC236}">
                      <a16:creationId xmlns:a16="http://schemas.microsoft.com/office/drawing/2014/main" id="{9EA89E9F-EA0F-9D09-5107-CD13B9597031}"/>
                    </a:ext>
                  </a:extLst>
                </p:cNvPr>
                <p:cNvSpPr/>
                <p:nvPr/>
              </p:nvSpPr>
              <p:spPr bwMode="auto">
                <a:xfrm>
                  <a:off x="660399" y="3287713"/>
                  <a:ext cx="3073401" cy="2060574"/>
                </a:xfrm>
                <a:prstGeom prst="rect">
                  <a:avLst/>
                </a:prstGeom>
                <a:solidFill>
                  <a:schemeClr val="tx2">
                    <a:alpha val="15000"/>
                  </a:schemeClr>
                </a:solidFill>
                <a:ln>
                  <a:noFill/>
                </a:ln>
              </p:spPr>
              <p:txBody>
                <a:bodyPr vert="horz" wrap="square" lIns="720000" tIns="864000" rIns="180000" bIns="45720" numCol="1" anchor="ctr" anchorCtr="1" compatLnSpc="1">
                  <a:prstTxWarp prst="textNoShape">
                    <a:avLst/>
                  </a:prstTxWarp>
                  <a:noAutofit/>
                </a:bodyPr>
                <a:lstStyle/>
                <a:p>
                  <a:pPr>
                    <a:lnSpc>
                      <a:spcPct val="130000"/>
                    </a:lnSpc>
                  </a:pPr>
                  <a:r>
                    <a:rPr lang="en-US" altLang="zh-CN" sz="1000" dirty="0"/>
                    <a:t>Lorem ipsum dolor sit </a:t>
                  </a:r>
                  <a:r>
                    <a:rPr lang="en-US" altLang="zh-CN" sz="1000" dirty="0" err="1"/>
                    <a:t>amet</a:t>
                  </a:r>
                  <a:r>
                    <a:rPr lang="en-US" altLang="zh-CN" sz="1000" dirty="0"/>
                    <a:t>, </a:t>
                  </a:r>
                  <a:r>
                    <a:rPr lang="en-US" altLang="zh-CN" sz="1000" dirty="0" err="1"/>
                    <a:t>consectetuer</a:t>
                  </a:r>
                  <a:r>
                    <a:rPr lang="en-US" altLang="zh-CN" sz="1000" dirty="0"/>
                    <a:t> </a:t>
                  </a:r>
                  <a:r>
                    <a:rPr lang="en-US" altLang="zh-CN" sz="1000" dirty="0" err="1"/>
                    <a:t>adipiscing</a:t>
                  </a:r>
                  <a:r>
                    <a:rPr lang="en-US" altLang="zh-CN" sz="1000" dirty="0"/>
                    <a:t> </a:t>
                  </a:r>
                  <a:r>
                    <a:rPr lang="en-US" altLang="zh-CN" sz="1000" dirty="0" err="1"/>
                    <a:t>elit</a:t>
                  </a:r>
                  <a:r>
                    <a:rPr lang="en-US" altLang="zh-CN" sz="1000" dirty="0"/>
                    <a:t>. Maecenas </a:t>
                  </a:r>
                  <a:r>
                    <a:rPr lang="en-US" altLang="zh-CN" sz="1000" dirty="0" err="1"/>
                    <a:t>porttitor</a:t>
                  </a:r>
                  <a:r>
                    <a:rPr lang="en-US" altLang="zh-CN" sz="1000" dirty="0"/>
                    <a:t> </a:t>
                  </a:r>
                  <a:r>
                    <a:rPr lang="en-US" altLang="zh-CN" sz="1000" dirty="0" err="1"/>
                    <a:t>congue</a:t>
                  </a:r>
                  <a:r>
                    <a:rPr lang="en-US" altLang="zh-CN" sz="1000" dirty="0"/>
                    <a:t> </a:t>
                  </a:r>
                  <a:r>
                    <a:rPr lang="en-US" altLang="zh-CN" sz="1000" dirty="0" err="1"/>
                    <a:t>massa</a:t>
                  </a:r>
                  <a:r>
                    <a:rPr lang="en-US" altLang="zh-CN" sz="1000" dirty="0"/>
                    <a:t>. </a:t>
                  </a:r>
                  <a:r>
                    <a:rPr lang="en-US" altLang="zh-CN" sz="1000" dirty="0" err="1"/>
                    <a:t>Fusce</a:t>
                  </a:r>
                  <a:r>
                    <a:rPr lang="en-US" altLang="zh-CN" sz="1000" dirty="0"/>
                    <a:t> </a:t>
                  </a:r>
                  <a:r>
                    <a:rPr lang="en-US" altLang="zh-CN" sz="1000" dirty="0" err="1"/>
                    <a:t>posuere</a:t>
                  </a:r>
                  <a:r>
                    <a:rPr lang="en-US" altLang="zh-CN" sz="1000" dirty="0"/>
                    <a:t>, magna sed pulvinar.</a:t>
                  </a:r>
                </a:p>
                <a:p>
                  <a:endParaRPr lang="zh-CN" altLang="en-US" dirty="0"/>
                </a:p>
              </p:txBody>
            </p:sp>
            <p:sp>
              <p:nvSpPr>
                <p:cNvPr id="11" name="îşḻïḍè">
                  <a:extLst>
                    <a:ext uri="{FF2B5EF4-FFF2-40B4-BE49-F238E27FC236}">
                      <a16:creationId xmlns:a16="http://schemas.microsoft.com/office/drawing/2014/main" id="{54270059-76C4-2942-A103-3FCE9D75934D}"/>
                    </a:ext>
                  </a:extLst>
                </p:cNvPr>
                <p:cNvSpPr/>
                <p:nvPr/>
              </p:nvSpPr>
              <p:spPr>
                <a:xfrm>
                  <a:off x="1304767" y="3698844"/>
                  <a:ext cx="1305357"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t" anchorCtr="0">
                  <a:spAutoFit/>
                </a:bodyPr>
                <a:lstStyle/>
                <a:p>
                  <a:r>
                    <a:rPr kumimoji="1" lang="en-US" altLang="zh-CN" sz="2000" b="1" dirty="0">
                      <a:solidFill>
                        <a:schemeClr val="tx1"/>
                      </a:solidFill>
                    </a:rPr>
                    <a:t>Text</a:t>
                  </a:r>
                  <a:r>
                    <a:rPr kumimoji="1" lang="zh-CN" altLang="en-US" sz="2000" b="1" dirty="0">
                      <a:solidFill>
                        <a:schemeClr val="tx1"/>
                      </a:solidFill>
                    </a:rPr>
                    <a:t> </a:t>
                  </a:r>
                  <a:r>
                    <a:rPr kumimoji="1" lang="en-US" altLang="zh-CN" sz="2000" b="1" dirty="0">
                      <a:solidFill>
                        <a:schemeClr val="tx1"/>
                      </a:solidFill>
                    </a:rPr>
                    <a:t>here</a:t>
                  </a:r>
                </a:p>
              </p:txBody>
            </p:sp>
          </p:grpSp>
          <p:grpSp>
            <p:nvGrpSpPr>
              <p:cNvPr id="16" name="íṧlïḑe">
                <a:extLst>
                  <a:ext uri="{FF2B5EF4-FFF2-40B4-BE49-F238E27FC236}">
                    <a16:creationId xmlns:a16="http://schemas.microsoft.com/office/drawing/2014/main" id="{B1B6C094-8DC2-E884-9720-F67BA7693229}"/>
                  </a:ext>
                </a:extLst>
              </p:cNvPr>
              <p:cNvGrpSpPr/>
              <p:nvPr/>
            </p:nvGrpSpPr>
            <p:grpSpPr>
              <a:xfrm>
                <a:off x="3969514" y="3287713"/>
                <a:ext cx="3067050" cy="2060574"/>
                <a:chOff x="3969514" y="3287713"/>
                <a:chExt cx="3067050" cy="2060574"/>
              </a:xfrm>
            </p:grpSpPr>
            <p:sp>
              <p:nvSpPr>
                <p:cNvPr id="8" name="îṥḻîḑé">
                  <a:extLst>
                    <a:ext uri="{FF2B5EF4-FFF2-40B4-BE49-F238E27FC236}">
                      <a16:creationId xmlns:a16="http://schemas.microsoft.com/office/drawing/2014/main" id="{031F9E00-6D4C-B9A9-BE5B-DB5D980556E8}"/>
                    </a:ext>
                  </a:extLst>
                </p:cNvPr>
                <p:cNvSpPr/>
                <p:nvPr/>
              </p:nvSpPr>
              <p:spPr>
                <a:xfrm flipH="1">
                  <a:off x="3969514" y="3287713"/>
                  <a:ext cx="3067050" cy="2060574"/>
                </a:xfrm>
                <a:prstGeom prst="rect">
                  <a:avLst/>
                </a:prstGeom>
                <a:solidFill>
                  <a:schemeClr val="tx2">
                    <a:alpha val="15000"/>
                  </a:schemeClr>
                </a:solidFill>
                <a:ln>
                  <a:noFill/>
                </a:ln>
              </p:spPr>
              <p:txBody>
                <a:bodyPr vert="horz" wrap="square" lIns="468000" tIns="540000" rIns="288000" bIns="45720" numCol="1" anchor="ctr" anchorCtr="1" compatLnSpc="1">
                  <a:prstTxWarp prst="textNoShape">
                    <a:avLst/>
                  </a:prstTxWarp>
                  <a:noAutofit/>
                </a:bodyPr>
                <a:lstStyle/>
                <a:p>
                  <a:pPr>
                    <a:lnSpc>
                      <a:spcPct val="130000"/>
                    </a:lnSpc>
                  </a:pPr>
                  <a:r>
                    <a:rPr lang="en-US" altLang="zh-CN" sz="1000"/>
                    <a:t>Lorem ipsum dolor sit amet, consectetuer adipiscing elit. Maecenas porttitor congue massa. Fusce posuere, magna sed pulvinar.</a:t>
                  </a:r>
                </a:p>
              </p:txBody>
            </p:sp>
            <p:sp>
              <p:nvSpPr>
                <p:cNvPr id="12" name="ïsḷide">
                  <a:extLst>
                    <a:ext uri="{FF2B5EF4-FFF2-40B4-BE49-F238E27FC236}">
                      <a16:creationId xmlns:a16="http://schemas.microsoft.com/office/drawing/2014/main" id="{0FE01FAA-669D-F566-CE7E-D15285AA2165}"/>
                    </a:ext>
                  </a:extLst>
                </p:cNvPr>
                <p:cNvSpPr/>
                <p:nvPr/>
              </p:nvSpPr>
              <p:spPr>
                <a:xfrm>
                  <a:off x="4420697" y="3698844"/>
                  <a:ext cx="1305357"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t" anchorCtr="0">
                  <a:spAutoFit/>
                </a:bodyPr>
                <a:lstStyle/>
                <a:p>
                  <a:r>
                    <a:rPr kumimoji="1" lang="en-US" altLang="zh-CN" sz="2000" b="1" dirty="0">
                      <a:solidFill>
                        <a:schemeClr val="tx1"/>
                      </a:solidFill>
                    </a:rPr>
                    <a:t>Text</a:t>
                  </a:r>
                  <a:r>
                    <a:rPr kumimoji="1" lang="zh-CN" altLang="en-US" sz="2000" b="1" dirty="0">
                      <a:solidFill>
                        <a:schemeClr val="tx1"/>
                      </a:solidFill>
                    </a:rPr>
                    <a:t> </a:t>
                  </a:r>
                  <a:r>
                    <a:rPr kumimoji="1" lang="en-US" altLang="zh-CN" sz="2000" b="1" dirty="0">
                      <a:solidFill>
                        <a:schemeClr val="tx1"/>
                      </a:solidFill>
                    </a:rPr>
                    <a:t>here</a:t>
                  </a:r>
                </a:p>
              </p:txBody>
            </p:sp>
          </p:grpSp>
          <p:grpSp>
            <p:nvGrpSpPr>
              <p:cNvPr id="15" name="işľidè">
                <a:extLst>
                  <a:ext uri="{FF2B5EF4-FFF2-40B4-BE49-F238E27FC236}">
                    <a16:creationId xmlns:a16="http://schemas.microsoft.com/office/drawing/2014/main" id="{9EFAF930-D64D-7312-CF32-A34611A3DAEB}"/>
                  </a:ext>
                </a:extLst>
              </p:cNvPr>
              <p:cNvGrpSpPr/>
              <p:nvPr/>
            </p:nvGrpSpPr>
            <p:grpSpPr>
              <a:xfrm>
                <a:off x="7272279" y="2886074"/>
                <a:ext cx="4246621" cy="2863852"/>
                <a:chOff x="7272279" y="2886074"/>
                <a:chExt cx="4246621" cy="2863852"/>
              </a:xfrm>
            </p:grpSpPr>
            <p:grpSp>
              <p:nvGrpSpPr>
                <p:cNvPr id="14" name="iS1iḍé">
                  <a:extLst>
                    <a:ext uri="{FF2B5EF4-FFF2-40B4-BE49-F238E27FC236}">
                      <a16:creationId xmlns:a16="http://schemas.microsoft.com/office/drawing/2014/main" id="{E6295893-0C4F-F982-86B9-F01494F27860}"/>
                    </a:ext>
                  </a:extLst>
                </p:cNvPr>
                <p:cNvGrpSpPr/>
                <p:nvPr/>
              </p:nvGrpSpPr>
              <p:grpSpPr>
                <a:xfrm>
                  <a:off x="7272279" y="2886074"/>
                  <a:ext cx="4246621" cy="2863852"/>
                  <a:chOff x="7272279" y="2886074"/>
                  <a:chExt cx="4246621" cy="2863852"/>
                </a:xfrm>
              </p:grpSpPr>
              <p:sp>
                <p:nvSpPr>
                  <p:cNvPr id="9" name="îṡḻîdé">
                    <a:extLst>
                      <a:ext uri="{FF2B5EF4-FFF2-40B4-BE49-F238E27FC236}">
                        <a16:creationId xmlns:a16="http://schemas.microsoft.com/office/drawing/2014/main" id="{442EA46A-6FF9-7D82-7EE4-BF2034981CE5}"/>
                      </a:ext>
                    </a:extLst>
                  </p:cNvPr>
                  <p:cNvSpPr/>
                  <p:nvPr/>
                </p:nvSpPr>
                <p:spPr>
                  <a:xfrm flipH="1">
                    <a:off x="7272279" y="3287713"/>
                    <a:ext cx="3067050" cy="206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04000" tIns="864000" rIns="396000" rtlCol="0" anchor="ctr"/>
                  <a:lstStyle/>
                  <a:p>
                    <a:pPr>
                      <a:lnSpc>
                        <a:spcPct val="130000"/>
                      </a:lnSpc>
                    </a:pPr>
                    <a:r>
                      <a:rPr lang="en-US" altLang="zh-CN" sz="1000">
                        <a:solidFill>
                          <a:srgbClr val="FFFFFF"/>
                        </a:solidFill>
                      </a:rPr>
                      <a:t>Lorem ipsum dolor sit amet, consectetuer adipiscing elit. Maecenas porttitor congue massa. Fusce posuere, magna sed pulvinar.</a:t>
                    </a:r>
                  </a:p>
                  <a:p>
                    <a:pPr algn="ctr"/>
                    <a:endParaRPr lang="zh-CN" altLang="en-US"/>
                  </a:p>
                </p:txBody>
              </p:sp>
              <p:sp>
                <p:nvSpPr>
                  <p:cNvPr id="10" name="îṧlîḍè">
                    <a:extLst>
                      <a:ext uri="{FF2B5EF4-FFF2-40B4-BE49-F238E27FC236}">
                        <a16:creationId xmlns:a16="http://schemas.microsoft.com/office/drawing/2014/main" id="{813EBE3E-AB24-296E-22E8-99097DC6BEA6}"/>
                      </a:ext>
                    </a:extLst>
                  </p:cNvPr>
                  <p:cNvSpPr/>
                  <p:nvPr/>
                </p:nvSpPr>
                <p:spPr bwMode="auto">
                  <a:xfrm>
                    <a:off x="10326628" y="2886074"/>
                    <a:ext cx="1192272" cy="2863852"/>
                  </a:xfrm>
                  <a:custGeom>
                    <a:avLst/>
                    <a:gdLst>
                      <a:gd name="T0" fmla="*/ 995 w 995"/>
                      <a:gd name="T1" fmla="*/ 1194 h 2390"/>
                      <a:gd name="T2" fmla="*/ 0 w 995"/>
                      <a:gd name="T3" fmla="*/ 0 h 2390"/>
                      <a:gd name="T4" fmla="*/ 0 w 995"/>
                      <a:gd name="T5" fmla="*/ 2390 h 2390"/>
                      <a:gd name="T6" fmla="*/ 995 w 995"/>
                      <a:gd name="T7" fmla="*/ 1194 h 2390"/>
                    </a:gdLst>
                    <a:ahLst/>
                    <a:cxnLst>
                      <a:cxn ang="0">
                        <a:pos x="T0" y="T1"/>
                      </a:cxn>
                      <a:cxn ang="0">
                        <a:pos x="T2" y="T3"/>
                      </a:cxn>
                      <a:cxn ang="0">
                        <a:pos x="T4" y="T5"/>
                      </a:cxn>
                      <a:cxn ang="0">
                        <a:pos x="T6" y="T7"/>
                      </a:cxn>
                    </a:cxnLst>
                    <a:rect l="0" t="0" r="r" b="b"/>
                    <a:pathLst>
                      <a:path w="995" h="2390">
                        <a:moveTo>
                          <a:pt x="995" y="1194"/>
                        </a:moveTo>
                        <a:lnTo>
                          <a:pt x="0" y="0"/>
                        </a:lnTo>
                        <a:lnTo>
                          <a:pt x="0" y="2390"/>
                        </a:lnTo>
                        <a:lnTo>
                          <a:pt x="995" y="119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3" name="ïSḻídê">
                  <a:extLst>
                    <a:ext uri="{FF2B5EF4-FFF2-40B4-BE49-F238E27FC236}">
                      <a16:creationId xmlns:a16="http://schemas.microsoft.com/office/drawing/2014/main" id="{5057ACC6-5627-F3E0-5EAF-89A9AB13DBCD}"/>
                    </a:ext>
                  </a:extLst>
                </p:cNvPr>
                <p:cNvSpPr/>
                <p:nvPr/>
              </p:nvSpPr>
              <p:spPr>
                <a:xfrm>
                  <a:off x="7698061" y="3698844"/>
                  <a:ext cx="1305357"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t" anchorCtr="0">
                  <a:spAutoFit/>
                </a:bodyPr>
                <a:lstStyle/>
                <a:p>
                  <a:r>
                    <a:rPr kumimoji="1" lang="en-US" altLang="zh-CN" sz="2000" b="1" dirty="0">
                      <a:solidFill>
                        <a:srgbClr val="FFFFFF"/>
                      </a:solidFill>
                    </a:rPr>
                    <a:t>Text</a:t>
                  </a:r>
                  <a:r>
                    <a:rPr kumimoji="1" lang="zh-CN" altLang="en-US" sz="2000" b="1" dirty="0">
                      <a:solidFill>
                        <a:srgbClr val="FFFFFF"/>
                      </a:solidFill>
                    </a:rPr>
                    <a:t> </a:t>
                  </a:r>
                  <a:r>
                    <a:rPr kumimoji="1" lang="en-US" altLang="zh-CN" sz="2000" b="1" dirty="0">
                      <a:solidFill>
                        <a:srgbClr val="FFFFFF"/>
                      </a:solidFill>
                    </a:rPr>
                    <a:t>here</a:t>
                  </a:r>
                </a:p>
              </p:txBody>
            </p:sp>
          </p:grpSp>
        </p:grpSp>
      </p:grpSp>
    </p:spTree>
    <p:custDataLst>
      <p:tags r:id="rId2"/>
    </p:custDataLst>
    <p:extLst>
      <p:ext uri="{BB962C8B-B14F-4D97-AF65-F5344CB8AC3E}">
        <p14:creationId xmlns:p14="http://schemas.microsoft.com/office/powerpoint/2010/main" val="1882579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íŝḻîḓé"/>
        <p:cNvGrpSpPr/>
        <p:nvPr/>
      </p:nvGrpSpPr>
      <p:grpSpPr>
        <a:xfrm>
          <a:off x="0" y="0"/>
          <a:ext cx="0" cy="0"/>
          <a:chOff x="0" y="0"/>
          <a:chExt cx="0" cy="0"/>
        </a:xfrm>
      </p:grpSpPr>
      <p:sp>
        <p:nvSpPr>
          <p:cNvPr id="2" name="ï$ḷïḓè">
            <a:extLst>
              <a:ext uri="{FF2B5EF4-FFF2-40B4-BE49-F238E27FC236}">
                <a16:creationId xmlns:a16="http://schemas.microsoft.com/office/drawing/2014/main" id="{1BC2B274-6096-4E6F-B8DF-3F118E2D97ED}"/>
              </a:ext>
            </a:extLst>
          </p:cNvPr>
          <p:cNvSpPr>
            <a:spLocks noGrp="1"/>
          </p:cNvSpPr>
          <p:nvPr>
            <p:ph type="sldNum" sz="quarter" idx="12"/>
          </p:nvPr>
        </p:nvSpPr>
        <p:spPr/>
        <p:txBody>
          <a:bodyPr/>
          <a:lstStyle/>
          <a:p>
            <a:fld id="{7F65B630-C7FF-41C0-9923-C5E5E29EED81}" type="slidenum">
              <a:rPr lang="zh-CN" altLang="en-US" smtClean="0"/>
              <a:pPr/>
              <a:t>16</a:t>
            </a:fld>
            <a:endParaRPr lang="zh-CN" altLang="en-US"/>
          </a:p>
        </p:txBody>
      </p:sp>
      <p:sp>
        <p:nvSpPr>
          <p:cNvPr id="4" name="iṡ1íde">
            <a:extLst>
              <a:ext uri="{FF2B5EF4-FFF2-40B4-BE49-F238E27FC236}">
                <a16:creationId xmlns:a16="http://schemas.microsoft.com/office/drawing/2014/main" id="{3E7816B9-4368-481C-AF7D-011CB1B5D3BB}"/>
              </a:ext>
            </a:extLst>
          </p:cNvPr>
          <p:cNvSpPr>
            <a:spLocks noGrp="1"/>
          </p:cNvSpPr>
          <p:nvPr>
            <p:ph type="title"/>
          </p:nvPr>
        </p:nvSpPr>
        <p:spPr/>
        <p:txBody>
          <a:bodyPr/>
          <a:lstStyle/>
          <a:p>
            <a:r>
              <a:rPr kumimoji="1" lang="zh-CN" altLang="en-US" sz="3200" b="1" dirty="0">
                <a:solidFill>
                  <a:schemeClr val="tx1"/>
                </a:solidFill>
              </a:rPr>
              <a:t>明年</a:t>
            </a:r>
            <a:r>
              <a:rPr kumimoji="1" lang="zh-CN" altLang="en-US" sz="3200" b="1" dirty="0">
                <a:solidFill>
                  <a:schemeClr val="accent1"/>
                </a:solidFill>
              </a:rPr>
              <a:t>工作计划</a:t>
            </a:r>
            <a:endParaRPr kumimoji="1" lang="en-US" altLang="zh-CN" sz="3200" b="1" dirty="0">
              <a:solidFill>
                <a:schemeClr val="accent1"/>
              </a:solidFill>
            </a:endParaRPr>
          </a:p>
        </p:txBody>
      </p:sp>
      <p:sp>
        <p:nvSpPr>
          <p:cNvPr id="5" name="ïs1iḑe">
            <a:extLst>
              <a:ext uri="{FF2B5EF4-FFF2-40B4-BE49-F238E27FC236}">
                <a16:creationId xmlns:a16="http://schemas.microsoft.com/office/drawing/2014/main" id="{7239E965-33B6-4BC1-B1B3-CD2DC6B7EA81}"/>
              </a:ext>
            </a:extLst>
          </p:cNvPr>
          <p:cNvSpPr>
            <a:spLocks noGrp="1"/>
          </p:cNvSpPr>
          <p:nvPr>
            <p:ph type="body" idx="1"/>
          </p:nvPr>
        </p:nvSpPr>
        <p:spPr/>
        <p:txBody>
          <a:bodyPr/>
          <a:lstStyle/>
          <a:p>
            <a:r>
              <a:rPr lang="en-GB" altLang="zh-CN" dirty="0"/>
              <a:t>When you copy &amp; paste, choose "keep text only" option.</a:t>
            </a:r>
          </a:p>
        </p:txBody>
      </p:sp>
      <p:sp>
        <p:nvSpPr>
          <p:cNvPr id="3" name="ïṥļïḋe">
            <a:extLst>
              <a:ext uri="{FF2B5EF4-FFF2-40B4-BE49-F238E27FC236}">
                <a16:creationId xmlns:a16="http://schemas.microsoft.com/office/drawing/2014/main" id="{54EA9A4F-FE4C-8EAB-D9CF-85BEA307019F}"/>
              </a:ext>
            </a:extLst>
          </p:cNvPr>
          <p:cNvSpPr txBox="1">
            <a:spLocks/>
          </p:cNvSpPr>
          <p:nvPr/>
        </p:nvSpPr>
        <p:spPr>
          <a:xfrm>
            <a:off x="5072184" y="2301880"/>
            <a:ext cx="2047632" cy="1311128"/>
          </a:xfrm>
          <a:prstGeom prst="rect">
            <a:avLst/>
          </a:prstGeom>
        </p:spPr>
        <p:txBody>
          <a:bodyPr vert="horz" wrap="square" lIns="91440" tIns="45720" rIns="91440" bIns="45720" rtlCol="0" anchor="b">
            <a:spAutoFit/>
          </a:bodyPr>
          <a:lstStyle>
            <a:lvl1pPr algn="ctr" defTabSz="914400" rtl="0" eaLnBrk="1" latinLnBrk="0" hangingPunct="1">
              <a:lnSpc>
                <a:spcPct val="90000"/>
              </a:lnSpc>
              <a:spcBef>
                <a:spcPct val="0"/>
              </a:spcBef>
              <a:buNone/>
              <a:defRPr lang="zh-CN" altLang="en-US" sz="2400" b="1" kern="1200">
                <a:solidFill>
                  <a:schemeClr val="bg1"/>
                </a:solidFill>
                <a:latin typeface="+mj-lt"/>
                <a:ea typeface="+mj-ea"/>
                <a:cs typeface="+mj-cs"/>
              </a:defRPr>
            </a:lvl1pPr>
          </a:lstStyle>
          <a:p>
            <a:pPr defTabSz="914354"/>
            <a:r>
              <a:rPr lang="en-US" altLang="zh-CN" sz="8800" dirty="0">
                <a:solidFill>
                  <a:schemeClr val="tx1"/>
                </a:solidFill>
              </a:rPr>
              <a:t>04</a:t>
            </a:r>
            <a:endParaRPr lang="en-US" sz="8800" dirty="0">
              <a:solidFill>
                <a:schemeClr val="tx1"/>
              </a:solidFill>
            </a:endParaRPr>
          </a:p>
        </p:txBody>
      </p:sp>
    </p:spTree>
    <p:extLst>
      <p:ext uri="{BB962C8B-B14F-4D97-AF65-F5344CB8AC3E}">
        <p14:creationId xmlns:p14="http://schemas.microsoft.com/office/powerpoint/2010/main" val="207820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íṧḻiďé"/>
        <p:cNvGrpSpPr/>
        <p:nvPr/>
      </p:nvGrpSpPr>
      <p:grpSpPr>
        <a:xfrm>
          <a:off x="0" y="0"/>
          <a:ext cx="0" cy="0"/>
          <a:chOff x="0" y="0"/>
          <a:chExt cx="0" cy="0"/>
        </a:xfrm>
      </p:grpSpPr>
      <p:sp>
        <p:nvSpPr>
          <p:cNvPr id="2" name="îṧļíḓê">
            <a:extLst>
              <a:ext uri="{FF2B5EF4-FFF2-40B4-BE49-F238E27FC236}">
                <a16:creationId xmlns:a16="http://schemas.microsoft.com/office/drawing/2014/main" id="{AD300352-D2F2-F38D-B697-F87346D0EBFD}"/>
              </a:ext>
            </a:extLst>
          </p:cNvPr>
          <p:cNvSpPr>
            <a:spLocks noGrp="1"/>
          </p:cNvSpPr>
          <p:nvPr>
            <p:ph type="title"/>
          </p:nvPr>
        </p:nvSpPr>
        <p:spPr/>
        <p:txBody>
          <a:bodyPr/>
          <a:lstStyle/>
          <a:p>
            <a:r>
              <a:rPr lang="zh-CN" altLang="en-US" dirty="0"/>
              <a:t>团队业务上</a:t>
            </a:r>
          </a:p>
        </p:txBody>
      </p:sp>
      <p:sp>
        <p:nvSpPr>
          <p:cNvPr id="3" name="ïṣ1ïḍê">
            <a:extLst>
              <a:ext uri="{FF2B5EF4-FFF2-40B4-BE49-F238E27FC236}">
                <a16:creationId xmlns:a16="http://schemas.microsoft.com/office/drawing/2014/main" id="{8AA36499-84EF-FA8E-51A3-E4C6B8CEA552}"/>
              </a:ext>
            </a:extLst>
          </p:cNvPr>
          <p:cNvSpPr>
            <a:spLocks noGrp="1"/>
          </p:cNvSpPr>
          <p:nvPr>
            <p:ph type="sldNum" sz="quarter" idx="12"/>
          </p:nvPr>
        </p:nvSpPr>
        <p:spPr/>
        <p:txBody>
          <a:bodyPr/>
          <a:lstStyle/>
          <a:p>
            <a:fld id="{7F65B630-C7FF-41C0-9923-C5E5E29EED81}" type="slidenum">
              <a:rPr lang="zh-CN" altLang="en-US" smtClean="0"/>
              <a:t>17</a:t>
            </a:fld>
            <a:endParaRPr lang="zh-CN" altLang="en-US"/>
          </a:p>
        </p:txBody>
      </p:sp>
      <p:grpSp>
        <p:nvGrpSpPr>
          <p:cNvPr id="32" name="íṣ1îḑe">
            <a:extLst>
              <a:ext uri="{FF2B5EF4-FFF2-40B4-BE49-F238E27FC236}">
                <a16:creationId xmlns:a16="http://schemas.microsoft.com/office/drawing/2014/main" id="{DE72F88B-A532-BC77-C35E-C80C69342BC1}"/>
              </a:ext>
            </a:extLst>
          </p:cNvPr>
          <p:cNvGrpSpPr/>
          <p:nvPr/>
        </p:nvGrpSpPr>
        <p:grpSpPr>
          <a:xfrm>
            <a:off x="1157658" y="1128184"/>
            <a:ext cx="9863984" cy="5008032"/>
            <a:chOff x="1157658" y="1128184"/>
            <a:chExt cx="9863984" cy="5008032"/>
          </a:xfrm>
        </p:grpSpPr>
        <p:grpSp>
          <p:nvGrpSpPr>
            <p:cNvPr id="31" name="ïslîḓe">
              <a:extLst>
                <a:ext uri="{FF2B5EF4-FFF2-40B4-BE49-F238E27FC236}">
                  <a16:creationId xmlns:a16="http://schemas.microsoft.com/office/drawing/2014/main" id="{5F6FB1C3-039A-330A-0007-C24B09D9D8CA}"/>
                </a:ext>
              </a:extLst>
            </p:cNvPr>
            <p:cNvGrpSpPr/>
            <p:nvPr/>
          </p:nvGrpSpPr>
          <p:grpSpPr>
            <a:xfrm>
              <a:off x="4549872" y="1128184"/>
              <a:ext cx="3080008" cy="5008032"/>
              <a:chOff x="4549872" y="1128184"/>
              <a:chExt cx="3080008" cy="5008032"/>
            </a:xfrm>
          </p:grpSpPr>
          <p:grpSp>
            <p:nvGrpSpPr>
              <p:cNvPr id="28" name="ïs1îḍê">
                <a:extLst>
                  <a:ext uri="{FF2B5EF4-FFF2-40B4-BE49-F238E27FC236}">
                    <a16:creationId xmlns:a16="http://schemas.microsoft.com/office/drawing/2014/main" id="{3393100B-8580-80A4-4D40-ECA7F0F760B0}"/>
                  </a:ext>
                </a:extLst>
              </p:cNvPr>
              <p:cNvGrpSpPr/>
              <p:nvPr/>
            </p:nvGrpSpPr>
            <p:grpSpPr>
              <a:xfrm>
                <a:off x="5219380" y="1128184"/>
                <a:ext cx="2410500" cy="2410867"/>
                <a:chOff x="5219380" y="1128184"/>
                <a:chExt cx="2410500" cy="2410867"/>
              </a:xfrm>
            </p:grpSpPr>
            <p:sp>
              <p:nvSpPr>
                <p:cNvPr id="6" name="îşľíḓe">
                  <a:extLst>
                    <a:ext uri="{FF2B5EF4-FFF2-40B4-BE49-F238E27FC236}">
                      <a16:creationId xmlns:a16="http://schemas.microsoft.com/office/drawing/2014/main" id="{B0B19E77-8260-0312-3708-543E7E1F146F}"/>
                    </a:ext>
                  </a:extLst>
                </p:cNvPr>
                <p:cNvSpPr/>
                <p:nvPr/>
              </p:nvSpPr>
              <p:spPr>
                <a:xfrm>
                  <a:off x="5219380" y="1128184"/>
                  <a:ext cx="2410500" cy="2410867"/>
                </a:xfrm>
                <a:prstGeom prst="circularArrow">
                  <a:avLst>
                    <a:gd name="adj1" fmla="val 10980"/>
                    <a:gd name="adj2" fmla="val 1142322"/>
                    <a:gd name="adj3" fmla="val 4500000"/>
                    <a:gd name="adj4" fmla="val 10800000"/>
                    <a:gd name="adj5" fmla="val 12500"/>
                  </a:avLst>
                </a:prstGeom>
                <a:solidFill>
                  <a:schemeClr val="accent1"/>
                </a:solidFill>
                <a:ln>
                  <a:noFill/>
                </a:ln>
              </p:spPr>
              <p:style>
                <a:lnRef idx="2">
                  <a:schemeClr val="accent1">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0" name="îṩľíḋê">
                  <a:extLst>
                    <a:ext uri="{FF2B5EF4-FFF2-40B4-BE49-F238E27FC236}">
                      <a16:creationId xmlns:a16="http://schemas.microsoft.com/office/drawing/2014/main" id="{84E35480-B7E0-661D-92E3-540A826EE7F8}"/>
                    </a:ext>
                  </a:extLst>
                </p:cNvPr>
                <p:cNvSpPr/>
                <p:nvPr/>
              </p:nvSpPr>
              <p:spPr>
                <a:xfrm>
                  <a:off x="5752180" y="1998830"/>
                  <a:ext cx="1339468" cy="669574"/>
                </a:xfrm>
                <a:custGeom>
                  <a:avLst/>
                  <a:gdLst>
                    <a:gd name="connsiteX0" fmla="*/ 0 w 1339468"/>
                    <a:gd name="connsiteY0" fmla="*/ 0 h 669574"/>
                    <a:gd name="connsiteX1" fmla="*/ 1339468 w 1339468"/>
                    <a:gd name="connsiteY1" fmla="*/ 0 h 669574"/>
                    <a:gd name="connsiteX2" fmla="*/ 1339468 w 1339468"/>
                    <a:gd name="connsiteY2" fmla="*/ 669574 h 669574"/>
                    <a:gd name="connsiteX3" fmla="*/ 0 w 1339468"/>
                    <a:gd name="connsiteY3" fmla="*/ 669574 h 669574"/>
                    <a:gd name="connsiteX4" fmla="*/ 0 w 1339468"/>
                    <a:gd name="connsiteY4" fmla="*/ 0 h 669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468" h="669574">
                      <a:moveTo>
                        <a:pt x="0" y="0"/>
                      </a:moveTo>
                      <a:lnTo>
                        <a:pt x="1339468" y="0"/>
                      </a:lnTo>
                      <a:lnTo>
                        <a:pt x="1339468" y="669574"/>
                      </a:lnTo>
                      <a:lnTo>
                        <a:pt x="0" y="66957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altLang="zh-CN" sz="3100" kern="1200" dirty="0">
                      <a:solidFill>
                        <a:schemeClr val="accent1"/>
                      </a:solidFill>
                    </a:rPr>
                    <a:t>01</a:t>
                  </a:r>
                  <a:endParaRPr lang="zh-CN" altLang="en-US" sz="3100" kern="1200" dirty="0">
                    <a:solidFill>
                      <a:schemeClr val="accent1"/>
                    </a:solidFill>
                  </a:endParaRPr>
                </a:p>
              </p:txBody>
            </p:sp>
          </p:grpSp>
          <p:grpSp>
            <p:nvGrpSpPr>
              <p:cNvPr id="29" name="is1îḍé">
                <a:extLst>
                  <a:ext uri="{FF2B5EF4-FFF2-40B4-BE49-F238E27FC236}">
                    <a16:creationId xmlns:a16="http://schemas.microsoft.com/office/drawing/2014/main" id="{4ACAFD3D-64BA-13B4-6DD4-0B2730B32D3B}"/>
                  </a:ext>
                </a:extLst>
              </p:cNvPr>
              <p:cNvGrpSpPr/>
              <p:nvPr/>
            </p:nvGrpSpPr>
            <p:grpSpPr>
              <a:xfrm>
                <a:off x="4549872" y="2513405"/>
                <a:ext cx="2410500" cy="2410867"/>
                <a:chOff x="4549872" y="2513405"/>
                <a:chExt cx="2410500" cy="2410867"/>
              </a:xfrm>
            </p:grpSpPr>
            <p:sp>
              <p:nvSpPr>
                <p:cNvPr id="21" name="iṧlïḋê">
                  <a:extLst>
                    <a:ext uri="{FF2B5EF4-FFF2-40B4-BE49-F238E27FC236}">
                      <a16:creationId xmlns:a16="http://schemas.microsoft.com/office/drawing/2014/main" id="{83B371C4-6932-B9CB-73B8-2B7F5D2F0F5D}"/>
                    </a:ext>
                  </a:extLst>
                </p:cNvPr>
                <p:cNvSpPr/>
                <p:nvPr/>
              </p:nvSpPr>
              <p:spPr>
                <a:xfrm>
                  <a:off x="4549872" y="2513405"/>
                  <a:ext cx="2410500" cy="2410867"/>
                </a:xfrm>
                <a:prstGeom prst="leftCircularArrow">
                  <a:avLst>
                    <a:gd name="adj1" fmla="val 10980"/>
                    <a:gd name="adj2" fmla="val 1142322"/>
                    <a:gd name="adj3" fmla="val 6300000"/>
                    <a:gd name="adj4" fmla="val 18900000"/>
                    <a:gd name="adj5" fmla="val 12500"/>
                  </a:avLst>
                </a:prstGeom>
                <a:solidFill>
                  <a:schemeClr val="tx1">
                    <a:lumMod val="50000"/>
                    <a:lumOff val="50000"/>
                    <a:alpha val="20000"/>
                  </a:schemeClr>
                </a:solidFill>
                <a:ln>
                  <a:noFill/>
                </a:ln>
              </p:spPr>
              <p:style>
                <a:lnRef idx="2">
                  <a:schemeClr val="accent1">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2" name="îš1íḍé">
                  <a:extLst>
                    <a:ext uri="{FF2B5EF4-FFF2-40B4-BE49-F238E27FC236}">
                      <a16:creationId xmlns:a16="http://schemas.microsoft.com/office/drawing/2014/main" id="{67A58DE2-8851-5FB7-4A09-127FA321470B}"/>
                    </a:ext>
                  </a:extLst>
                </p:cNvPr>
                <p:cNvSpPr/>
                <p:nvPr/>
              </p:nvSpPr>
              <p:spPr>
                <a:xfrm>
                  <a:off x="5085388" y="3391814"/>
                  <a:ext cx="1339468" cy="669574"/>
                </a:xfrm>
                <a:custGeom>
                  <a:avLst/>
                  <a:gdLst>
                    <a:gd name="connsiteX0" fmla="*/ 0 w 1339468"/>
                    <a:gd name="connsiteY0" fmla="*/ 0 h 669574"/>
                    <a:gd name="connsiteX1" fmla="*/ 1339468 w 1339468"/>
                    <a:gd name="connsiteY1" fmla="*/ 0 h 669574"/>
                    <a:gd name="connsiteX2" fmla="*/ 1339468 w 1339468"/>
                    <a:gd name="connsiteY2" fmla="*/ 669574 h 669574"/>
                    <a:gd name="connsiteX3" fmla="*/ 0 w 1339468"/>
                    <a:gd name="connsiteY3" fmla="*/ 669574 h 669574"/>
                    <a:gd name="connsiteX4" fmla="*/ 0 w 1339468"/>
                    <a:gd name="connsiteY4" fmla="*/ 0 h 669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468" h="669574">
                      <a:moveTo>
                        <a:pt x="0" y="0"/>
                      </a:moveTo>
                      <a:lnTo>
                        <a:pt x="1339468" y="0"/>
                      </a:lnTo>
                      <a:lnTo>
                        <a:pt x="1339468" y="669574"/>
                      </a:lnTo>
                      <a:lnTo>
                        <a:pt x="0" y="66957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altLang="zh-CN" sz="3100" kern="1200" dirty="0">
                      <a:solidFill>
                        <a:schemeClr val="tx1"/>
                      </a:solidFill>
                    </a:rPr>
                    <a:t>02</a:t>
                  </a:r>
                  <a:endParaRPr lang="zh-CN" altLang="en-US" sz="3100" kern="1200" dirty="0">
                    <a:solidFill>
                      <a:schemeClr val="tx1"/>
                    </a:solidFill>
                  </a:endParaRPr>
                </a:p>
              </p:txBody>
            </p:sp>
          </p:grpSp>
          <p:grpSp>
            <p:nvGrpSpPr>
              <p:cNvPr id="30" name="ïśliḋé">
                <a:extLst>
                  <a:ext uri="{FF2B5EF4-FFF2-40B4-BE49-F238E27FC236}">
                    <a16:creationId xmlns:a16="http://schemas.microsoft.com/office/drawing/2014/main" id="{FADA2254-2B53-3ED8-3F14-2936B90920E9}"/>
                  </a:ext>
                </a:extLst>
              </p:cNvPr>
              <p:cNvGrpSpPr/>
              <p:nvPr/>
            </p:nvGrpSpPr>
            <p:grpSpPr>
              <a:xfrm>
                <a:off x="5390944" y="4064393"/>
                <a:ext cx="2070993" cy="2071823"/>
                <a:chOff x="5390944" y="4064393"/>
                <a:chExt cx="2070993" cy="2071823"/>
              </a:xfrm>
            </p:grpSpPr>
            <p:sp>
              <p:nvSpPr>
                <p:cNvPr id="23" name="íşḷïde">
                  <a:extLst>
                    <a:ext uri="{FF2B5EF4-FFF2-40B4-BE49-F238E27FC236}">
                      <a16:creationId xmlns:a16="http://schemas.microsoft.com/office/drawing/2014/main" id="{9B73CD53-C748-7023-97FE-8E9D8275A03F}"/>
                    </a:ext>
                  </a:extLst>
                </p:cNvPr>
                <p:cNvSpPr/>
                <p:nvPr/>
              </p:nvSpPr>
              <p:spPr>
                <a:xfrm>
                  <a:off x="5390944" y="4064393"/>
                  <a:ext cx="2070993" cy="2071823"/>
                </a:xfrm>
                <a:prstGeom prst="blockArc">
                  <a:avLst>
                    <a:gd name="adj1" fmla="val 13500000"/>
                    <a:gd name="adj2" fmla="val 10800000"/>
                    <a:gd name="adj3" fmla="val 12740"/>
                  </a:avLst>
                </a:prstGeom>
                <a:solidFill>
                  <a:schemeClr val="accent1"/>
                </a:solidFill>
                <a:ln>
                  <a:noFill/>
                </a:ln>
              </p:spPr>
              <p:style>
                <a:lnRef idx="2">
                  <a:schemeClr val="accent1">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4" name="îṣḻíḑé">
                  <a:extLst>
                    <a:ext uri="{FF2B5EF4-FFF2-40B4-BE49-F238E27FC236}">
                      <a16:creationId xmlns:a16="http://schemas.microsoft.com/office/drawing/2014/main" id="{4503C1C1-1A2F-295F-CC76-0C2B695488EF}"/>
                    </a:ext>
                  </a:extLst>
                </p:cNvPr>
                <p:cNvSpPr/>
                <p:nvPr/>
              </p:nvSpPr>
              <p:spPr>
                <a:xfrm>
                  <a:off x="5755348" y="4787052"/>
                  <a:ext cx="1339468" cy="669574"/>
                </a:xfrm>
                <a:custGeom>
                  <a:avLst/>
                  <a:gdLst>
                    <a:gd name="connsiteX0" fmla="*/ 0 w 1339468"/>
                    <a:gd name="connsiteY0" fmla="*/ 0 h 669574"/>
                    <a:gd name="connsiteX1" fmla="*/ 1339468 w 1339468"/>
                    <a:gd name="connsiteY1" fmla="*/ 0 h 669574"/>
                    <a:gd name="connsiteX2" fmla="*/ 1339468 w 1339468"/>
                    <a:gd name="connsiteY2" fmla="*/ 669574 h 669574"/>
                    <a:gd name="connsiteX3" fmla="*/ 0 w 1339468"/>
                    <a:gd name="connsiteY3" fmla="*/ 669574 h 669574"/>
                    <a:gd name="connsiteX4" fmla="*/ 0 w 1339468"/>
                    <a:gd name="connsiteY4" fmla="*/ 0 h 669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468" h="669574">
                      <a:moveTo>
                        <a:pt x="0" y="0"/>
                      </a:moveTo>
                      <a:lnTo>
                        <a:pt x="1339468" y="0"/>
                      </a:lnTo>
                      <a:lnTo>
                        <a:pt x="1339468" y="669574"/>
                      </a:lnTo>
                      <a:lnTo>
                        <a:pt x="0" y="66957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altLang="zh-CN" sz="3100" kern="1200" dirty="0">
                      <a:solidFill>
                        <a:schemeClr val="accent1"/>
                      </a:solidFill>
                    </a:rPr>
                    <a:t>03</a:t>
                  </a:r>
                  <a:endParaRPr lang="zh-CN" altLang="en-US" sz="3100" kern="1200" dirty="0">
                    <a:solidFill>
                      <a:schemeClr val="accent1"/>
                    </a:solidFill>
                  </a:endParaRPr>
                </a:p>
              </p:txBody>
            </p:sp>
          </p:grpSp>
        </p:grpSp>
        <p:sp>
          <p:nvSpPr>
            <p:cNvPr id="25" name="iṡļíḑé">
              <a:extLst>
                <a:ext uri="{FF2B5EF4-FFF2-40B4-BE49-F238E27FC236}">
                  <a16:creationId xmlns:a16="http://schemas.microsoft.com/office/drawing/2014/main" id="{CE0EBF8A-992A-8AE8-33C9-0B8819098448}"/>
                </a:ext>
              </a:extLst>
            </p:cNvPr>
            <p:cNvSpPr/>
            <p:nvPr/>
          </p:nvSpPr>
          <p:spPr>
            <a:xfrm>
              <a:off x="7763872" y="1673217"/>
              <a:ext cx="3257770" cy="1320800"/>
            </a:xfrm>
            <a:prstGeom prst="roundRect">
              <a:avLst>
                <a:gd name="adj" fmla="val 10898"/>
              </a:avLst>
            </a:prstGeom>
            <a:solidFill>
              <a:schemeClr val="tx1">
                <a:lumMod val="50000"/>
                <a:lumOff val="50000"/>
                <a:alpha val="20000"/>
              </a:schemeClr>
            </a:solidFill>
            <a:ln>
              <a:noFill/>
            </a:ln>
          </p:spPr>
          <p:style>
            <a:lnRef idx="2">
              <a:schemeClr val="accent1">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0000" tIns="72000" rIns="180000" bIns="72000" numCol="1" spcCol="1270" anchor="ctr" anchorCtr="0">
              <a:noAutofit/>
            </a:bodyPr>
            <a:lstStyle/>
            <a:p>
              <a:pPr algn="ctr" defTabSz="577850">
                <a:lnSpc>
                  <a:spcPct val="150000"/>
                </a:lnSpc>
                <a:spcBef>
                  <a:spcPct val="0"/>
                </a:spcBef>
                <a:spcAft>
                  <a:spcPct val="35000"/>
                </a:spcAft>
              </a:pPr>
              <a:r>
                <a:rPr lang="zh-CN" altLang="en-US" sz="1600" dirty="0">
                  <a:solidFill>
                    <a:schemeClr val="tx1"/>
                  </a:solidFill>
                </a:rPr>
                <a:t>完成公司制定的目标以及团队业绩要求</a:t>
              </a:r>
              <a:endParaRPr lang="en-US" altLang="zh-CN" sz="1600" dirty="0">
                <a:solidFill>
                  <a:schemeClr val="tx1"/>
                </a:solidFill>
              </a:endParaRPr>
            </a:p>
          </p:txBody>
        </p:sp>
        <p:sp>
          <p:nvSpPr>
            <p:cNvPr id="26" name="îṧḷîďê">
              <a:extLst>
                <a:ext uri="{FF2B5EF4-FFF2-40B4-BE49-F238E27FC236}">
                  <a16:creationId xmlns:a16="http://schemas.microsoft.com/office/drawing/2014/main" id="{07000E11-02F4-E335-5EF8-A6C94190D95A}"/>
                </a:ext>
              </a:extLst>
            </p:cNvPr>
            <p:cNvSpPr/>
            <p:nvPr/>
          </p:nvSpPr>
          <p:spPr>
            <a:xfrm>
              <a:off x="1157658" y="3058438"/>
              <a:ext cx="3257770" cy="1320800"/>
            </a:xfrm>
            <a:prstGeom prst="roundRect">
              <a:avLst>
                <a:gd name="adj" fmla="val 10898"/>
              </a:avLst>
            </a:prstGeom>
            <a:solidFill>
              <a:schemeClr val="accent1"/>
            </a:solidFill>
            <a:ln>
              <a:noFill/>
            </a:ln>
          </p:spPr>
          <p:style>
            <a:lnRef idx="2">
              <a:schemeClr val="accent1">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0000" tIns="72000" rIns="180000" bIns="72000" numCol="1" spcCol="1270" anchor="ctr" anchorCtr="0">
              <a:noAutofit/>
            </a:bodyPr>
            <a:lstStyle/>
            <a:p>
              <a:pPr algn="ctr" defTabSz="577850">
                <a:lnSpc>
                  <a:spcPct val="150000"/>
                </a:lnSpc>
                <a:spcBef>
                  <a:spcPct val="0"/>
                </a:spcBef>
                <a:spcAft>
                  <a:spcPct val="35000"/>
                </a:spcAft>
              </a:pPr>
              <a:r>
                <a:rPr lang="zh-CN" altLang="en-US" sz="1600" dirty="0">
                  <a:solidFill>
                    <a:srgbClr val="FFFFFF"/>
                  </a:solidFill>
                </a:rPr>
                <a:t>制定月度、季度计划，确认重点工作目标以及完成进度</a:t>
              </a:r>
              <a:endParaRPr lang="en-US" altLang="zh-CN" sz="1600" dirty="0">
                <a:solidFill>
                  <a:srgbClr val="FFFFFF"/>
                </a:solidFill>
              </a:endParaRPr>
            </a:p>
          </p:txBody>
        </p:sp>
        <p:sp>
          <p:nvSpPr>
            <p:cNvPr id="27" name="iS1ïḍê">
              <a:extLst>
                <a:ext uri="{FF2B5EF4-FFF2-40B4-BE49-F238E27FC236}">
                  <a16:creationId xmlns:a16="http://schemas.microsoft.com/office/drawing/2014/main" id="{C3A31CB8-D972-C373-7DB4-697CE2A37B6B}"/>
                </a:ext>
              </a:extLst>
            </p:cNvPr>
            <p:cNvSpPr/>
            <p:nvPr/>
          </p:nvSpPr>
          <p:spPr>
            <a:xfrm>
              <a:off x="7763872" y="4443659"/>
              <a:ext cx="3257770" cy="1320800"/>
            </a:xfrm>
            <a:prstGeom prst="roundRect">
              <a:avLst>
                <a:gd name="adj" fmla="val 10898"/>
              </a:avLst>
            </a:prstGeom>
            <a:solidFill>
              <a:schemeClr val="tx1">
                <a:lumMod val="50000"/>
                <a:lumOff val="50000"/>
                <a:alpha val="20000"/>
              </a:schemeClr>
            </a:solidFill>
            <a:ln>
              <a:noFill/>
            </a:ln>
          </p:spPr>
          <p:style>
            <a:lnRef idx="2">
              <a:schemeClr val="accent1">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0000" tIns="72000" rIns="180000" bIns="72000" numCol="1" spcCol="1270" anchor="ctr" anchorCtr="0">
              <a:noAutofit/>
            </a:bodyPr>
            <a:lstStyle/>
            <a:p>
              <a:pPr algn="ctr" defTabSz="577850">
                <a:lnSpc>
                  <a:spcPct val="150000"/>
                </a:lnSpc>
                <a:spcBef>
                  <a:spcPct val="0"/>
                </a:spcBef>
                <a:spcAft>
                  <a:spcPct val="35000"/>
                </a:spcAft>
              </a:pPr>
              <a:r>
                <a:rPr lang="zh-CN" altLang="en-US" sz="1600" dirty="0">
                  <a:solidFill>
                    <a:schemeClr val="tx1"/>
                  </a:solidFill>
                </a:rPr>
                <a:t>整合数据资源，优化后续工作方向</a:t>
              </a:r>
              <a:endParaRPr lang="en-US" altLang="zh-CN" sz="1600" dirty="0">
                <a:solidFill>
                  <a:schemeClr val="tx1"/>
                </a:solidFill>
              </a:endParaRPr>
            </a:p>
          </p:txBody>
        </p:sp>
      </p:grpSp>
    </p:spTree>
    <p:custDataLst>
      <p:tags r:id="rId2"/>
    </p:custDataLst>
    <p:extLst>
      <p:ext uri="{BB962C8B-B14F-4D97-AF65-F5344CB8AC3E}">
        <p14:creationId xmlns:p14="http://schemas.microsoft.com/office/powerpoint/2010/main" val="1337396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îSḻîdè"/>
        <p:cNvGrpSpPr/>
        <p:nvPr/>
      </p:nvGrpSpPr>
      <p:grpSpPr>
        <a:xfrm>
          <a:off x="0" y="0"/>
          <a:ext cx="0" cy="0"/>
          <a:chOff x="0" y="0"/>
          <a:chExt cx="0" cy="0"/>
        </a:xfrm>
      </p:grpSpPr>
      <p:sp>
        <p:nvSpPr>
          <p:cNvPr id="2" name="ï$ļiḋé">
            <a:extLst>
              <a:ext uri="{FF2B5EF4-FFF2-40B4-BE49-F238E27FC236}">
                <a16:creationId xmlns:a16="http://schemas.microsoft.com/office/drawing/2014/main" id="{AD300352-D2F2-F38D-B697-F87346D0EBFD}"/>
              </a:ext>
            </a:extLst>
          </p:cNvPr>
          <p:cNvSpPr>
            <a:spLocks noGrp="1"/>
          </p:cNvSpPr>
          <p:nvPr>
            <p:ph type="title"/>
          </p:nvPr>
        </p:nvSpPr>
        <p:spPr/>
        <p:txBody>
          <a:bodyPr/>
          <a:lstStyle/>
          <a:p>
            <a:r>
              <a:rPr lang="zh-CN" altLang="en-US" dirty="0"/>
              <a:t>团队管理上</a:t>
            </a:r>
          </a:p>
        </p:txBody>
      </p:sp>
      <p:sp>
        <p:nvSpPr>
          <p:cNvPr id="3" name="ïślíḍê">
            <a:extLst>
              <a:ext uri="{FF2B5EF4-FFF2-40B4-BE49-F238E27FC236}">
                <a16:creationId xmlns:a16="http://schemas.microsoft.com/office/drawing/2014/main" id="{8AA36499-84EF-FA8E-51A3-E4C6B8CEA552}"/>
              </a:ext>
            </a:extLst>
          </p:cNvPr>
          <p:cNvSpPr>
            <a:spLocks noGrp="1"/>
          </p:cNvSpPr>
          <p:nvPr>
            <p:ph type="sldNum" sz="quarter" idx="12"/>
          </p:nvPr>
        </p:nvSpPr>
        <p:spPr/>
        <p:txBody>
          <a:bodyPr/>
          <a:lstStyle/>
          <a:p>
            <a:fld id="{7F65B630-C7FF-41C0-9923-C5E5E29EED81}" type="slidenum">
              <a:rPr lang="zh-CN" altLang="en-US" smtClean="0"/>
              <a:t>18</a:t>
            </a:fld>
            <a:endParaRPr lang="zh-CN" altLang="en-US"/>
          </a:p>
        </p:txBody>
      </p:sp>
      <p:grpSp>
        <p:nvGrpSpPr>
          <p:cNvPr id="101" name="ïṩḷîḍè">
            <a:extLst>
              <a:ext uri="{FF2B5EF4-FFF2-40B4-BE49-F238E27FC236}">
                <a16:creationId xmlns:a16="http://schemas.microsoft.com/office/drawing/2014/main" id="{BBC04168-94A1-0AE3-DDAE-88543E7BA351}"/>
              </a:ext>
            </a:extLst>
          </p:cNvPr>
          <p:cNvGrpSpPr/>
          <p:nvPr/>
        </p:nvGrpSpPr>
        <p:grpSpPr>
          <a:xfrm>
            <a:off x="834572" y="0"/>
            <a:ext cx="10684324" cy="6858000"/>
            <a:chOff x="834572" y="0"/>
            <a:chExt cx="10684324" cy="6858000"/>
          </a:xfrm>
        </p:grpSpPr>
        <p:sp>
          <p:nvSpPr>
            <p:cNvPr id="82" name="ïṧ1ïḑe">
              <a:extLst>
                <a:ext uri="{FF2B5EF4-FFF2-40B4-BE49-F238E27FC236}">
                  <a16:creationId xmlns:a16="http://schemas.microsoft.com/office/drawing/2014/main" id="{40CD4896-8132-B730-D4D4-0A2E3A367134}"/>
                </a:ext>
              </a:extLst>
            </p:cNvPr>
            <p:cNvSpPr/>
            <p:nvPr/>
          </p:nvSpPr>
          <p:spPr>
            <a:xfrm>
              <a:off x="834572" y="1130300"/>
              <a:ext cx="4815114" cy="954107"/>
            </a:xfrm>
            <a:prstGeom prst="rect">
              <a:avLst/>
            </a:prstGeom>
          </p:spPr>
          <p:txBody>
            <a:bodyPr wrap="square" anchor="b" anchorCtr="0">
              <a:spAutoFit/>
            </a:bodyPr>
            <a:lstStyle/>
            <a:p>
              <a:pPr>
                <a:buSzPct val="25000"/>
              </a:pPr>
              <a:r>
                <a:rPr lang="en-US" altLang="zh-CN" sz="2800" b="1" dirty="0"/>
                <a:t>Unified fonts</a:t>
              </a:r>
              <a:r>
                <a:rPr lang="zh-CN" altLang="en-US" sz="2800" b="1" dirty="0"/>
                <a:t> </a:t>
              </a:r>
              <a:r>
                <a:rPr lang="en-US" altLang="zh-CN" sz="2800" b="1" dirty="0"/>
                <a:t>make reading </a:t>
              </a:r>
              <a:r>
                <a:rPr lang="en-US" altLang="zh-CN" sz="2800" b="1" dirty="0">
                  <a:solidFill>
                    <a:schemeClr val="accent1"/>
                  </a:solidFill>
                </a:rPr>
                <a:t>more fluent</a:t>
              </a:r>
            </a:p>
          </p:txBody>
        </p:sp>
        <p:sp>
          <p:nvSpPr>
            <p:cNvPr id="83" name="ïṣ1iḑé">
              <a:extLst>
                <a:ext uri="{FF2B5EF4-FFF2-40B4-BE49-F238E27FC236}">
                  <a16:creationId xmlns:a16="http://schemas.microsoft.com/office/drawing/2014/main" id="{5D7FED57-ECD0-C521-46B7-14F0DEF24845}"/>
                </a:ext>
              </a:extLst>
            </p:cNvPr>
            <p:cNvSpPr/>
            <p:nvPr/>
          </p:nvSpPr>
          <p:spPr>
            <a:xfrm>
              <a:off x="6434933" y="0"/>
              <a:ext cx="5083963" cy="6858000"/>
            </a:xfrm>
            <a:prstGeom prst="roundRect">
              <a:avLst>
                <a:gd name="adj" fmla="val 0"/>
              </a:avLst>
            </a:prstGeom>
            <a:blipFill>
              <a:blip r:embed="rId5">
                <a:duotone>
                  <a:prstClr val="black"/>
                  <a:schemeClr val="accent5">
                    <a:tint val="45000"/>
                    <a:satMod val="400000"/>
                  </a:schemeClr>
                </a:duotone>
              </a:blip>
              <a:stretch>
                <a:fillRect l="-51220" r="-50964"/>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lt1"/>
                </a:solidFill>
              </a:endParaRPr>
            </a:p>
          </p:txBody>
        </p:sp>
        <p:grpSp>
          <p:nvGrpSpPr>
            <p:cNvPr id="100" name="ïṣliḑè">
              <a:extLst>
                <a:ext uri="{FF2B5EF4-FFF2-40B4-BE49-F238E27FC236}">
                  <a16:creationId xmlns:a16="http://schemas.microsoft.com/office/drawing/2014/main" id="{3D1D9ADC-82A5-4D6F-84E1-428556C5E088}"/>
                </a:ext>
              </a:extLst>
            </p:cNvPr>
            <p:cNvGrpSpPr/>
            <p:nvPr/>
          </p:nvGrpSpPr>
          <p:grpSpPr>
            <a:xfrm>
              <a:off x="871327" y="2754085"/>
              <a:ext cx="5224673" cy="4103915"/>
              <a:chOff x="871327" y="2754085"/>
              <a:chExt cx="5224673" cy="4103915"/>
            </a:xfrm>
          </p:grpSpPr>
          <p:cxnSp>
            <p:nvCxnSpPr>
              <p:cNvPr id="84" name="iṥľïḓé">
                <a:extLst>
                  <a:ext uri="{FF2B5EF4-FFF2-40B4-BE49-F238E27FC236}">
                    <a16:creationId xmlns:a16="http://schemas.microsoft.com/office/drawing/2014/main" id="{D87C016E-6864-9578-D9EE-D56348FADEFE}"/>
                  </a:ext>
                </a:extLst>
              </p:cNvPr>
              <p:cNvCxnSpPr>
                <a:cxnSpLocks/>
              </p:cNvCxnSpPr>
              <p:nvPr/>
            </p:nvCxnSpPr>
            <p:spPr>
              <a:xfrm>
                <a:off x="941952" y="2855686"/>
                <a:ext cx="0" cy="400231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grpSp>
            <p:nvGrpSpPr>
              <p:cNvPr id="85" name="îşḷiďe">
                <a:extLst>
                  <a:ext uri="{FF2B5EF4-FFF2-40B4-BE49-F238E27FC236}">
                    <a16:creationId xmlns:a16="http://schemas.microsoft.com/office/drawing/2014/main" id="{1BD9841D-0A98-F854-D7A8-7407DE28DCF5}"/>
                  </a:ext>
                </a:extLst>
              </p:cNvPr>
              <p:cNvGrpSpPr/>
              <p:nvPr/>
            </p:nvGrpSpPr>
            <p:grpSpPr>
              <a:xfrm>
                <a:off x="871327" y="2754085"/>
                <a:ext cx="5224673" cy="819682"/>
                <a:chOff x="871327" y="2754085"/>
                <a:chExt cx="5224673" cy="819682"/>
              </a:xfrm>
            </p:grpSpPr>
            <p:grpSp>
              <p:nvGrpSpPr>
                <p:cNvPr id="96" name="isļîḓè">
                  <a:extLst>
                    <a:ext uri="{FF2B5EF4-FFF2-40B4-BE49-F238E27FC236}">
                      <a16:creationId xmlns:a16="http://schemas.microsoft.com/office/drawing/2014/main" id="{3C5AF248-5615-2812-358D-2C46772E812F}"/>
                    </a:ext>
                  </a:extLst>
                </p:cNvPr>
                <p:cNvGrpSpPr/>
                <p:nvPr/>
              </p:nvGrpSpPr>
              <p:grpSpPr>
                <a:xfrm>
                  <a:off x="1238511" y="2754085"/>
                  <a:ext cx="4857489" cy="819682"/>
                  <a:chOff x="6405464" y="1763662"/>
                  <a:chExt cx="4857489" cy="819221"/>
                </a:xfrm>
              </p:grpSpPr>
              <p:sp>
                <p:nvSpPr>
                  <p:cNvPr id="98" name="íšḷîḋé">
                    <a:extLst>
                      <a:ext uri="{FF2B5EF4-FFF2-40B4-BE49-F238E27FC236}">
                        <a16:creationId xmlns:a16="http://schemas.microsoft.com/office/drawing/2014/main" id="{FB6039DE-BD92-FD42-5C4D-889BF8DCC227}"/>
                      </a:ext>
                    </a:extLst>
                  </p:cNvPr>
                  <p:cNvSpPr/>
                  <p:nvPr/>
                </p:nvSpPr>
                <p:spPr>
                  <a:xfrm>
                    <a:off x="6405464" y="1763662"/>
                    <a:ext cx="4857489" cy="3383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r>
                      <a:rPr kumimoji="1" lang="zh-CN" altLang="en-US" sz="1600" b="1" dirty="0">
                        <a:solidFill>
                          <a:schemeClr val="accent1"/>
                        </a:solidFill>
                      </a:rPr>
                      <a:t>建立健全各项规章制度</a:t>
                    </a:r>
                    <a:endParaRPr kumimoji="1" lang="en-US" altLang="zh-CN" sz="1600" b="1" dirty="0">
                      <a:solidFill>
                        <a:schemeClr val="accent1"/>
                      </a:solidFill>
                    </a:endParaRPr>
                  </a:p>
                </p:txBody>
              </p:sp>
              <p:sp>
                <p:nvSpPr>
                  <p:cNvPr id="99" name="îšļîḍê">
                    <a:extLst>
                      <a:ext uri="{FF2B5EF4-FFF2-40B4-BE49-F238E27FC236}">
                        <a16:creationId xmlns:a16="http://schemas.microsoft.com/office/drawing/2014/main" id="{E212180B-38DF-8B98-4FAF-DC6791D5BBA5}"/>
                      </a:ext>
                    </a:extLst>
                  </p:cNvPr>
                  <p:cNvSpPr/>
                  <p:nvPr/>
                </p:nvSpPr>
                <p:spPr>
                  <a:xfrm>
                    <a:off x="6405465" y="2111544"/>
                    <a:ext cx="4857487" cy="4713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r>
                      <a:rPr kumimoji="1" lang="en-US" altLang="zh-CN" sz="1000" dirty="0">
                        <a:solidFill>
                          <a:schemeClr val="tx1"/>
                        </a:solidFill>
                      </a:rPr>
                      <a:t>Lorem ipsum dolor sit </a:t>
                    </a:r>
                    <a:r>
                      <a:rPr kumimoji="1" lang="en-US" altLang="zh-CN" sz="1000" dirty="0" err="1">
                        <a:solidFill>
                          <a:schemeClr val="tx1"/>
                        </a:solidFill>
                      </a:rPr>
                      <a:t>amet</a:t>
                    </a:r>
                    <a:r>
                      <a:rPr kumimoji="1" lang="en-US" altLang="zh-CN" sz="1000" dirty="0">
                        <a:solidFill>
                          <a:schemeClr val="tx1"/>
                        </a:solidFill>
                      </a:rPr>
                      <a:t>, </a:t>
                    </a:r>
                    <a:r>
                      <a:rPr kumimoji="1" lang="en-US" altLang="zh-CN" sz="1000" dirty="0" err="1">
                        <a:solidFill>
                          <a:schemeClr val="tx1"/>
                        </a:solidFill>
                      </a:rPr>
                      <a:t>consectetuer</a:t>
                    </a:r>
                    <a:r>
                      <a:rPr kumimoji="1" lang="en-US" altLang="zh-CN" sz="1000" dirty="0">
                        <a:solidFill>
                          <a:schemeClr val="tx1"/>
                        </a:solidFill>
                      </a:rPr>
                      <a:t> </a:t>
                    </a:r>
                    <a:r>
                      <a:rPr kumimoji="1" lang="en-US" altLang="zh-CN" sz="1000" dirty="0" err="1">
                        <a:solidFill>
                          <a:schemeClr val="tx1"/>
                        </a:solidFill>
                      </a:rPr>
                      <a:t>adipiscing</a:t>
                    </a:r>
                    <a:r>
                      <a:rPr kumimoji="1" lang="en-US" altLang="zh-CN" sz="1000" dirty="0">
                        <a:solidFill>
                          <a:schemeClr val="tx1"/>
                        </a:solidFill>
                      </a:rPr>
                      <a:t> </a:t>
                    </a:r>
                    <a:r>
                      <a:rPr kumimoji="1" lang="en-US" altLang="zh-CN" sz="1000" dirty="0" err="1">
                        <a:solidFill>
                          <a:schemeClr val="tx1"/>
                        </a:solidFill>
                      </a:rPr>
                      <a:t>elit</a:t>
                    </a:r>
                    <a:r>
                      <a:rPr kumimoji="1" lang="en-US" altLang="zh-CN" sz="1000" dirty="0">
                        <a:solidFill>
                          <a:schemeClr val="tx1"/>
                        </a:solidFill>
                      </a:rPr>
                      <a:t>. Maecenas porttitor </a:t>
                    </a:r>
                    <a:r>
                      <a:rPr kumimoji="1" lang="en-US" altLang="zh-CN" sz="1000" dirty="0" err="1">
                        <a:solidFill>
                          <a:schemeClr val="tx1"/>
                        </a:solidFill>
                      </a:rPr>
                      <a:t>congue</a:t>
                    </a:r>
                    <a:r>
                      <a:rPr kumimoji="1" lang="en-US" altLang="zh-CN" sz="1000" dirty="0">
                        <a:solidFill>
                          <a:schemeClr val="tx1"/>
                        </a:solidFill>
                      </a:rPr>
                      <a:t> </a:t>
                    </a:r>
                    <a:r>
                      <a:rPr kumimoji="1" lang="en-US" altLang="zh-CN" sz="1000" dirty="0" err="1">
                        <a:solidFill>
                          <a:schemeClr val="tx1"/>
                        </a:solidFill>
                      </a:rPr>
                      <a:t>massa</a:t>
                    </a:r>
                    <a:r>
                      <a:rPr kumimoji="1" lang="en-US" altLang="zh-CN" sz="1000" dirty="0">
                        <a:solidFill>
                          <a:schemeClr val="tx1"/>
                        </a:solidFill>
                      </a:rPr>
                      <a:t>. </a:t>
                    </a:r>
                    <a:r>
                      <a:rPr kumimoji="1" lang="en-US" altLang="zh-CN" sz="1000" dirty="0" err="1">
                        <a:solidFill>
                          <a:schemeClr val="tx1"/>
                        </a:solidFill>
                      </a:rPr>
                      <a:t>Fusce</a:t>
                    </a:r>
                    <a:r>
                      <a:rPr kumimoji="1" lang="en-US" altLang="zh-CN" sz="1000" dirty="0">
                        <a:solidFill>
                          <a:schemeClr val="tx1"/>
                        </a:solidFill>
                      </a:rPr>
                      <a:t> </a:t>
                    </a:r>
                    <a:r>
                      <a:rPr kumimoji="1" lang="en-US" altLang="zh-CN" sz="1000" dirty="0" err="1">
                        <a:solidFill>
                          <a:schemeClr val="tx1"/>
                        </a:solidFill>
                      </a:rPr>
                      <a:t>posuere</a:t>
                    </a:r>
                    <a:r>
                      <a:rPr kumimoji="1" lang="en-US" altLang="zh-CN" sz="1000" dirty="0">
                        <a:solidFill>
                          <a:schemeClr val="tx1"/>
                        </a:solidFill>
                      </a:rPr>
                      <a:t>, magna sed pulvinar </a:t>
                    </a:r>
                    <a:r>
                      <a:rPr kumimoji="1" lang="en-US" altLang="zh-CN" sz="1000" dirty="0" err="1">
                        <a:solidFill>
                          <a:schemeClr val="tx1"/>
                        </a:solidFill>
                      </a:rPr>
                      <a:t>ultricies</a:t>
                    </a:r>
                    <a:r>
                      <a:rPr kumimoji="1" lang="en-US" altLang="zh-CN" sz="1000" dirty="0">
                        <a:solidFill>
                          <a:schemeClr val="tx1"/>
                        </a:solidFill>
                      </a:rPr>
                      <a:t>...</a:t>
                    </a:r>
                  </a:p>
                </p:txBody>
              </p:sp>
            </p:grpSp>
            <p:sp>
              <p:nvSpPr>
                <p:cNvPr id="97" name="îšḻíḑê">
                  <a:extLst>
                    <a:ext uri="{FF2B5EF4-FFF2-40B4-BE49-F238E27FC236}">
                      <a16:creationId xmlns:a16="http://schemas.microsoft.com/office/drawing/2014/main" id="{41D06420-62CF-2D87-64E5-E5A7EFC18C6E}"/>
                    </a:ext>
                  </a:extLst>
                </p:cNvPr>
                <p:cNvSpPr/>
                <p:nvPr/>
              </p:nvSpPr>
              <p:spPr>
                <a:xfrm>
                  <a:off x="871327" y="2852737"/>
                  <a:ext cx="141249" cy="141249"/>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6" name="ïš1îḋé">
                <a:extLst>
                  <a:ext uri="{FF2B5EF4-FFF2-40B4-BE49-F238E27FC236}">
                    <a16:creationId xmlns:a16="http://schemas.microsoft.com/office/drawing/2014/main" id="{191EA121-71DD-FBF2-E2C9-2D62CCB6C28E}"/>
                  </a:ext>
                </a:extLst>
              </p:cNvPr>
              <p:cNvGrpSpPr/>
              <p:nvPr/>
            </p:nvGrpSpPr>
            <p:grpSpPr>
              <a:xfrm>
                <a:off x="871327" y="4034252"/>
                <a:ext cx="5224673" cy="819682"/>
                <a:chOff x="871327" y="2754085"/>
                <a:chExt cx="5224673" cy="819682"/>
              </a:xfrm>
            </p:grpSpPr>
            <p:grpSp>
              <p:nvGrpSpPr>
                <p:cNvPr id="92" name="íṧḷiďè">
                  <a:extLst>
                    <a:ext uri="{FF2B5EF4-FFF2-40B4-BE49-F238E27FC236}">
                      <a16:creationId xmlns:a16="http://schemas.microsoft.com/office/drawing/2014/main" id="{0731E54B-BE49-6F3A-D99A-E41282654036}"/>
                    </a:ext>
                  </a:extLst>
                </p:cNvPr>
                <p:cNvGrpSpPr/>
                <p:nvPr/>
              </p:nvGrpSpPr>
              <p:grpSpPr>
                <a:xfrm>
                  <a:off x="1238511" y="2754085"/>
                  <a:ext cx="4857489" cy="819682"/>
                  <a:chOff x="6405464" y="1763662"/>
                  <a:chExt cx="4857489" cy="819221"/>
                </a:xfrm>
              </p:grpSpPr>
              <p:sp>
                <p:nvSpPr>
                  <p:cNvPr id="94" name="iśḻiḓé">
                    <a:extLst>
                      <a:ext uri="{FF2B5EF4-FFF2-40B4-BE49-F238E27FC236}">
                        <a16:creationId xmlns:a16="http://schemas.microsoft.com/office/drawing/2014/main" id="{0A58BF36-95FA-A296-4CAE-9A37A4706E19}"/>
                      </a:ext>
                    </a:extLst>
                  </p:cNvPr>
                  <p:cNvSpPr/>
                  <p:nvPr/>
                </p:nvSpPr>
                <p:spPr>
                  <a:xfrm>
                    <a:off x="6405464" y="1763662"/>
                    <a:ext cx="4857489" cy="3383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r>
                      <a:rPr kumimoji="1" lang="zh-CN" altLang="en-US" sz="1600" b="1" dirty="0">
                        <a:solidFill>
                          <a:schemeClr val="accent1"/>
                        </a:solidFill>
                      </a:rPr>
                      <a:t>开展部门团建活动，增强团队凝聚力</a:t>
                    </a:r>
                    <a:endParaRPr kumimoji="1" lang="en-US" altLang="zh-CN" sz="1600" b="1" dirty="0">
                      <a:solidFill>
                        <a:schemeClr val="accent1"/>
                      </a:solidFill>
                    </a:endParaRPr>
                  </a:p>
                </p:txBody>
              </p:sp>
              <p:sp>
                <p:nvSpPr>
                  <p:cNvPr id="95" name="îṩlîḍê">
                    <a:extLst>
                      <a:ext uri="{FF2B5EF4-FFF2-40B4-BE49-F238E27FC236}">
                        <a16:creationId xmlns:a16="http://schemas.microsoft.com/office/drawing/2014/main" id="{F2406D14-800D-BEC5-FD8D-64D1E13D44ED}"/>
                      </a:ext>
                    </a:extLst>
                  </p:cNvPr>
                  <p:cNvSpPr/>
                  <p:nvPr/>
                </p:nvSpPr>
                <p:spPr>
                  <a:xfrm>
                    <a:off x="6405465" y="2111544"/>
                    <a:ext cx="4857487" cy="4713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r>
                      <a:rPr kumimoji="1" lang="en-US" altLang="zh-CN" sz="1000" dirty="0">
                        <a:solidFill>
                          <a:schemeClr val="tx1"/>
                        </a:solidFill>
                      </a:rPr>
                      <a:t>Lorem ipsum dolor sit </a:t>
                    </a:r>
                    <a:r>
                      <a:rPr kumimoji="1" lang="en-US" altLang="zh-CN" sz="1000" dirty="0" err="1">
                        <a:solidFill>
                          <a:schemeClr val="tx1"/>
                        </a:solidFill>
                      </a:rPr>
                      <a:t>amet</a:t>
                    </a:r>
                    <a:r>
                      <a:rPr kumimoji="1" lang="en-US" altLang="zh-CN" sz="1000" dirty="0">
                        <a:solidFill>
                          <a:schemeClr val="tx1"/>
                        </a:solidFill>
                      </a:rPr>
                      <a:t>, </a:t>
                    </a:r>
                    <a:r>
                      <a:rPr kumimoji="1" lang="en-US" altLang="zh-CN" sz="1000" dirty="0" err="1">
                        <a:solidFill>
                          <a:schemeClr val="tx1"/>
                        </a:solidFill>
                      </a:rPr>
                      <a:t>consectetuer</a:t>
                    </a:r>
                    <a:r>
                      <a:rPr kumimoji="1" lang="en-US" altLang="zh-CN" sz="1000" dirty="0">
                        <a:solidFill>
                          <a:schemeClr val="tx1"/>
                        </a:solidFill>
                      </a:rPr>
                      <a:t> </a:t>
                    </a:r>
                    <a:r>
                      <a:rPr kumimoji="1" lang="en-US" altLang="zh-CN" sz="1000" dirty="0" err="1">
                        <a:solidFill>
                          <a:schemeClr val="tx1"/>
                        </a:solidFill>
                      </a:rPr>
                      <a:t>adipiscing</a:t>
                    </a:r>
                    <a:r>
                      <a:rPr kumimoji="1" lang="en-US" altLang="zh-CN" sz="1000" dirty="0">
                        <a:solidFill>
                          <a:schemeClr val="tx1"/>
                        </a:solidFill>
                      </a:rPr>
                      <a:t> </a:t>
                    </a:r>
                    <a:r>
                      <a:rPr kumimoji="1" lang="en-US" altLang="zh-CN" sz="1000" dirty="0" err="1">
                        <a:solidFill>
                          <a:schemeClr val="tx1"/>
                        </a:solidFill>
                      </a:rPr>
                      <a:t>elit</a:t>
                    </a:r>
                    <a:r>
                      <a:rPr kumimoji="1" lang="en-US" altLang="zh-CN" sz="1000" dirty="0">
                        <a:solidFill>
                          <a:schemeClr val="tx1"/>
                        </a:solidFill>
                      </a:rPr>
                      <a:t>. Maecenas porttitor </a:t>
                    </a:r>
                    <a:r>
                      <a:rPr kumimoji="1" lang="en-US" altLang="zh-CN" sz="1000" dirty="0" err="1">
                        <a:solidFill>
                          <a:schemeClr val="tx1"/>
                        </a:solidFill>
                      </a:rPr>
                      <a:t>congue</a:t>
                    </a:r>
                    <a:r>
                      <a:rPr kumimoji="1" lang="en-US" altLang="zh-CN" sz="1000" dirty="0">
                        <a:solidFill>
                          <a:schemeClr val="tx1"/>
                        </a:solidFill>
                      </a:rPr>
                      <a:t> </a:t>
                    </a:r>
                    <a:r>
                      <a:rPr kumimoji="1" lang="en-US" altLang="zh-CN" sz="1000" dirty="0" err="1">
                        <a:solidFill>
                          <a:schemeClr val="tx1"/>
                        </a:solidFill>
                      </a:rPr>
                      <a:t>massa</a:t>
                    </a:r>
                    <a:r>
                      <a:rPr kumimoji="1" lang="en-US" altLang="zh-CN" sz="1000" dirty="0">
                        <a:solidFill>
                          <a:schemeClr val="tx1"/>
                        </a:solidFill>
                      </a:rPr>
                      <a:t>. </a:t>
                    </a:r>
                    <a:r>
                      <a:rPr kumimoji="1" lang="en-US" altLang="zh-CN" sz="1000" dirty="0" err="1">
                        <a:solidFill>
                          <a:schemeClr val="tx1"/>
                        </a:solidFill>
                      </a:rPr>
                      <a:t>Fusce</a:t>
                    </a:r>
                    <a:r>
                      <a:rPr kumimoji="1" lang="en-US" altLang="zh-CN" sz="1000" dirty="0">
                        <a:solidFill>
                          <a:schemeClr val="tx1"/>
                        </a:solidFill>
                      </a:rPr>
                      <a:t> </a:t>
                    </a:r>
                    <a:r>
                      <a:rPr kumimoji="1" lang="en-US" altLang="zh-CN" sz="1000" dirty="0" err="1">
                        <a:solidFill>
                          <a:schemeClr val="tx1"/>
                        </a:solidFill>
                      </a:rPr>
                      <a:t>posuere</a:t>
                    </a:r>
                    <a:r>
                      <a:rPr kumimoji="1" lang="en-US" altLang="zh-CN" sz="1000" dirty="0">
                        <a:solidFill>
                          <a:schemeClr val="tx1"/>
                        </a:solidFill>
                      </a:rPr>
                      <a:t>, magna sed pulvinar </a:t>
                    </a:r>
                    <a:r>
                      <a:rPr kumimoji="1" lang="en-US" altLang="zh-CN" sz="1000" dirty="0" err="1">
                        <a:solidFill>
                          <a:schemeClr val="tx1"/>
                        </a:solidFill>
                      </a:rPr>
                      <a:t>ultricies</a:t>
                    </a:r>
                    <a:r>
                      <a:rPr kumimoji="1" lang="en-US" altLang="zh-CN" sz="1000" dirty="0">
                        <a:solidFill>
                          <a:schemeClr val="tx1"/>
                        </a:solidFill>
                      </a:rPr>
                      <a:t>...</a:t>
                    </a:r>
                  </a:p>
                </p:txBody>
              </p:sp>
            </p:grpSp>
            <p:sp>
              <p:nvSpPr>
                <p:cNvPr id="93" name="ïşľïḍe">
                  <a:extLst>
                    <a:ext uri="{FF2B5EF4-FFF2-40B4-BE49-F238E27FC236}">
                      <a16:creationId xmlns:a16="http://schemas.microsoft.com/office/drawing/2014/main" id="{EF3919A2-D432-A2DE-8D27-D78EDF4C8B1B}"/>
                    </a:ext>
                  </a:extLst>
                </p:cNvPr>
                <p:cNvSpPr/>
                <p:nvPr/>
              </p:nvSpPr>
              <p:spPr>
                <a:xfrm>
                  <a:off x="871327" y="2852737"/>
                  <a:ext cx="141249" cy="141249"/>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iṧļîḑê">
                <a:extLst>
                  <a:ext uri="{FF2B5EF4-FFF2-40B4-BE49-F238E27FC236}">
                    <a16:creationId xmlns:a16="http://schemas.microsoft.com/office/drawing/2014/main" id="{8A0BD2B8-2B3F-6F94-37A5-7A88084E4AFA}"/>
                  </a:ext>
                </a:extLst>
              </p:cNvPr>
              <p:cNvGrpSpPr/>
              <p:nvPr/>
            </p:nvGrpSpPr>
            <p:grpSpPr>
              <a:xfrm>
                <a:off x="871327" y="5314418"/>
                <a:ext cx="5224673" cy="819682"/>
                <a:chOff x="871327" y="2754085"/>
                <a:chExt cx="5224673" cy="819682"/>
              </a:xfrm>
            </p:grpSpPr>
            <p:grpSp>
              <p:nvGrpSpPr>
                <p:cNvPr id="88" name="iṧļiḋè">
                  <a:extLst>
                    <a:ext uri="{FF2B5EF4-FFF2-40B4-BE49-F238E27FC236}">
                      <a16:creationId xmlns:a16="http://schemas.microsoft.com/office/drawing/2014/main" id="{87B8E61E-D42E-C4FC-CBF7-E9659E194469}"/>
                    </a:ext>
                  </a:extLst>
                </p:cNvPr>
                <p:cNvGrpSpPr/>
                <p:nvPr/>
              </p:nvGrpSpPr>
              <p:grpSpPr>
                <a:xfrm>
                  <a:off x="1238511" y="2754085"/>
                  <a:ext cx="4857489" cy="819682"/>
                  <a:chOff x="6405464" y="1763662"/>
                  <a:chExt cx="4857489" cy="819221"/>
                </a:xfrm>
              </p:grpSpPr>
              <p:sp>
                <p:nvSpPr>
                  <p:cNvPr id="90" name="ïṩḻiḑe">
                    <a:extLst>
                      <a:ext uri="{FF2B5EF4-FFF2-40B4-BE49-F238E27FC236}">
                        <a16:creationId xmlns:a16="http://schemas.microsoft.com/office/drawing/2014/main" id="{FE90EB94-F21F-7113-F3AF-81FFCDAAC146}"/>
                      </a:ext>
                    </a:extLst>
                  </p:cNvPr>
                  <p:cNvSpPr/>
                  <p:nvPr/>
                </p:nvSpPr>
                <p:spPr>
                  <a:xfrm>
                    <a:off x="6405464" y="1763662"/>
                    <a:ext cx="4857489" cy="3383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r>
                      <a:rPr kumimoji="1" lang="zh-CN" altLang="en-US" sz="1600" b="1" dirty="0">
                        <a:solidFill>
                          <a:schemeClr val="accent1"/>
                        </a:solidFill>
                      </a:rPr>
                      <a:t>加强跨部门之间的沟通协作</a:t>
                    </a:r>
                    <a:endParaRPr kumimoji="1" lang="en-US" altLang="zh-CN" sz="1600" b="1" dirty="0">
                      <a:solidFill>
                        <a:schemeClr val="accent1"/>
                      </a:solidFill>
                    </a:endParaRPr>
                  </a:p>
                </p:txBody>
              </p:sp>
              <p:sp>
                <p:nvSpPr>
                  <p:cNvPr id="91" name="ïṣ1iḓe">
                    <a:extLst>
                      <a:ext uri="{FF2B5EF4-FFF2-40B4-BE49-F238E27FC236}">
                        <a16:creationId xmlns:a16="http://schemas.microsoft.com/office/drawing/2014/main" id="{0E49780B-47FE-3940-9116-B99B33EA082D}"/>
                      </a:ext>
                    </a:extLst>
                  </p:cNvPr>
                  <p:cNvSpPr/>
                  <p:nvPr/>
                </p:nvSpPr>
                <p:spPr>
                  <a:xfrm>
                    <a:off x="6405465" y="2111544"/>
                    <a:ext cx="4857487" cy="4713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r>
                      <a:rPr kumimoji="1" lang="en-US" altLang="zh-CN" sz="1000" dirty="0">
                        <a:solidFill>
                          <a:schemeClr val="tx1"/>
                        </a:solidFill>
                      </a:rPr>
                      <a:t>Lorem ipsum dolor sit </a:t>
                    </a:r>
                    <a:r>
                      <a:rPr kumimoji="1" lang="en-US" altLang="zh-CN" sz="1000" dirty="0" err="1">
                        <a:solidFill>
                          <a:schemeClr val="tx1"/>
                        </a:solidFill>
                      </a:rPr>
                      <a:t>amet</a:t>
                    </a:r>
                    <a:r>
                      <a:rPr kumimoji="1" lang="en-US" altLang="zh-CN" sz="1000" dirty="0">
                        <a:solidFill>
                          <a:schemeClr val="tx1"/>
                        </a:solidFill>
                      </a:rPr>
                      <a:t>, </a:t>
                    </a:r>
                    <a:r>
                      <a:rPr kumimoji="1" lang="en-US" altLang="zh-CN" sz="1000" dirty="0" err="1">
                        <a:solidFill>
                          <a:schemeClr val="tx1"/>
                        </a:solidFill>
                      </a:rPr>
                      <a:t>consectetuer</a:t>
                    </a:r>
                    <a:r>
                      <a:rPr kumimoji="1" lang="en-US" altLang="zh-CN" sz="1000" dirty="0">
                        <a:solidFill>
                          <a:schemeClr val="tx1"/>
                        </a:solidFill>
                      </a:rPr>
                      <a:t> </a:t>
                    </a:r>
                    <a:r>
                      <a:rPr kumimoji="1" lang="en-US" altLang="zh-CN" sz="1000" dirty="0" err="1">
                        <a:solidFill>
                          <a:schemeClr val="tx1"/>
                        </a:solidFill>
                      </a:rPr>
                      <a:t>adipiscing</a:t>
                    </a:r>
                    <a:r>
                      <a:rPr kumimoji="1" lang="en-US" altLang="zh-CN" sz="1000" dirty="0">
                        <a:solidFill>
                          <a:schemeClr val="tx1"/>
                        </a:solidFill>
                      </a:rPr>
                      <a:t> </a:t>
                    </a:r>
                    <a:r>
                      <a:rPr kumimoji="1" lang="en-US" altLang="zh-CN" sz="1000" dirty="0" err="1">
                        <a:solidFill>
                          <a:schemeClr val="tx1"/>
                        </a:solidFill>
                      </a:rPr>
                      <a:t>elit</a:t>
                    </a:r>
                    <a:r>
                      <a:rPr kumimoji="1" lang="en-US" altLang="zh-CN" sz="1000" dirty="0">
                        <a:solidFill>
                          <a:schemeClr val="tx1"/>
                        </a:solidFill>
                      </a:rPr>
                      <a:t>. Maecenas porttitor </a:t>
                    </a:r>
                    <a:r>
                      <a:rPr kumimoji="1" lang="en-US" altLang="zh-CN" sz="1000" dirty="0" err="1">
                        <a:solidFill>
                          <a:schemeClr val="tx1"/>
                        </a:solidFill>
                      </a:rPr>
                      <a:t>congue</a:t>
                    </a:r>
                    <a:r>
                      <a:rPr kumimoji="1" lang="en-US" altLang="zh-CN" sz="1000" dirty="0">
                        <a:solidFill>
                          <a:schemeClr val="tx1"/>
                        </a:solidFill>
                      </a:rPr>
                      <a:t> </a:t>
                    </a:r>
                    <a:r>
                      <a:rPr kumimoji="1" lang="en-US" altLang="zh-CN" sz="1000" dirty="0" err="1">
                        <a:solidFill>
                          <a:schemeClr val="tx1"/>
                        </a:solidFill>
                      </a:rPr>
                      <a:t>massa</a:t>
                    </a:r>
                    <a:r>
                      <a:rPr kumimoji="1" lang="en-US" altLang="zh-CN" sz="1000" dirty="0">
                        <a:solidFill>
                          <a:schemeClr val="tx1"/>
                        </a:solidFill>
                      </a:rPr>
                      <a:t>. </a:t>
                    </a:r>
                    <a:r>
                      <a:rPr kumimoji="1" lang="en-US" altLang="zh-CN" sz="1000" dirty="0" err="1">
                        <a:solidFill>
                          <a:schemeClr val="tx1"/>
                        </a:solidFill>
                      </a:rPr>
                      <a:t>Fusce</a:t>
                    </a:r>
                    <a:r>
                      <a:rPr kumimoji="1" lang="en-US" altLang="zh-CN" sz="1000" dirty="0">
                        <a:solidFill>
                          <a:schemeClr val="tx1"/>
                        </a:solidFill>
                      </a:rPr>
                      <a:t> </a:t>
                    </a:r>
                    <a:r>
                      <a:rPr kumimoji="1" lang="en-US" altLang="zh-CN" sz="1000" dirty="0" err="1">
                        <a:solidFill>
                          <a:schemeClr val="tx1"/>
                        </a:solidFill>
                      </a:rPr>
                      <a:t>posuere</a:t>
                    </a:r>
                    <a:r>
                      <a:rPr kumimoji="1" lang="en-US" altLang="zh-CN" sz="1000" dirty="0">
                        <a:solidFill>
                          <a:schemeClr val="tx1"/>
                        </a:solidFill>
                      </a:rPr>
                      <a:t>, magna sed pulvinar </a:t>
                    </a:r>
                    <a:r>
                      <a:rPr kumimoji="1" lang="en-US" altLang="zh-CN" sz="1000" dirty="0" err="1">
                        <a:solidFill>
                          <a:schemeClr val="tx1"/>
                        </a:solidFill>
                      </a:rPr>
                      <a:t>ultricies</a:t>
                    </a:r>
                    <a:r>
                      <a:rPr kumimoji="1" lang="en-US" altLang="zh-CN" sz="1000" dirty="0">
                        <a:solidFill>
                          <a:schemeClr val="tx1"/>
                        </a:solidFill>
                      </a:rPr>
                      <a:t>...</a:t>
                    </a:r>
                  </a:p>
                </p:txBody>
              </p:sp>
            </p:grpSp>
            <p:sp>
              <p:nvSpPr>
                <p:cNvPr id="89" name="îśľiḑè">
                  <a:extLst>
                    <a:ext uri="{FF2B5EF4-FFF2-40B4-BE49-F238E27FC236}">
                      <a16:creationId xmlns:a16="http://schemas.microsoft.com/office/drawing/2014/main" id="{3D2B42CA-F1DC-9147-8293-EAD7820BF7D0}"/>
                    </a:ext>
                  </a:extLst>
                </p:cNvPr>
                <p:cNvSpPr/>
                <p:nvPr/>
              </p:nvSpPr>
              <p:spPr>
                <a:xfrm>
                  <a:off x="871327" y="2852737"/>
                  <a:ext cx="141249" cy="141249"/>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Tree>
    <p:custDataLst>
      <p:tags r:id="rId2"/>
    </p:custDataLst>
    <p:extLst>
      <p:ext uri="{BB962C8B-B14F-4D97-AF65-F5344CB8AC3E}">
        <p14:creationId xmlns:p14="http://schemas.microsoft.com/office/powerpoint/2010/main" val="1733261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iṡlîďe"/>
        <p:cNvGrpSpPr/>
        <p:nvPr/>
      </p:nvGrpSpPr>
      <p:grpSpPr>
        <a:xfrm>
          <a:off x="0" y="0"/>
          <a:ext cx="0" cy="0"/>
          <a:chOff x="0" y="0"/>
          <a:chExt cx="0" cy="0"/>
        </a:xfrm>
      </p:grpSpPr>
      <p:sp>
        <p:nvSpPr>
          <p:cNvPr id="3" name="ïṡḷiḓê">
            <a:extLst>
              <a:ext uri="{FF2B5EF4-FFF2-40B4-BE49-F238E27FC236}">
                <a16:creationId xmlns:a16="http://schemas.microsoft.com/office/drawing/2014/main" id="{DFD52094-98C0-4141-A04B-98B9DF4DFA73}"/>
              </a:ext>
            </a:extLst>
          </p:cNvPr>
          <p:cNvSpPr>
            <a:spLocks noGrp="1"/>
          </p:cNvSpPr>
          <p:nvPr>
            <p:ph type="body" sz="quarter" idx="13"/>
          </p:nvPr>
        </p:nvSpPr>
        <p:spPr>
          <a:xfrm>
            <a:off x="673101" y="2520596"/>
            <a:ext cx="6350000" cy="1550168"/>
          </a:xfrm>
        </p:spPr>
        <p:txBody>
          <a:bodyPr/>
          <a:lstStyle/>
          <a:p>
            <a:r>
              <a:rPr lang="en-GB" altLang="zh-CN" sz="4800" dirty="0"/>
              <a:t>Thank you for </a:t>
            </a:r>
          </a:p>
          <a:p>
            <a:r>
              <a:rPr lang="en-GB" altLang="zh-CN" sz="4800" dirty="0">
                <a:solidFill>
                  <a:schemeClr val="accent1"/>
                </a:solidFill>
              </a:rPr>
              <a:t>watching.</a:t>
            </a:r>
          </a:p>
        </p:txBody>
      </p:sp>
      <p:sp>
        <p:nvSpPr>
          <p:cNvPr id="4" name="iṣlïḓê">
            <a:extLst>
              <a:ext uri="{FF2B5EF4-FFF2-40B4-BE49-F238E27FC236}">
                <a16:creationId xmlns:a16="http://schemas.microsoft.com/office/drawing/2014/main" id="{0280FE23-3FD0-4989-BBD8-F98469242DB8}"/>
              </a:ext>
            </a:extLst>
          </p:cNvPr>
          <p:cNvSpPr>
            <a:spLocks noGrp="1"/>
          </p:cNvSpPr>
          <p:nvPr>
            <p:ph type="body" sz="quarter" idx="14"/>
          </p:nvPr>
        </p:nvSpPr>
        <p:spPr/>
        <p:txBody>
          <a:bodyPr/>
          <a:lstStyle/>
          <a:p>
            <a:r>
              <a:rPr lang="en-GB" altLang="zh-CN" dirty="0"/>
              <a:t>Speaker name and title</a:t>
            </a:r>
          </a:p>
        </p:txBody>
      </p:sp>
      <p:sp>
        <p:nvSpPr>
          <p:cNvPr id="5" name="ïŝlídê">
            <a:extLst>
              <a:ext uri="{FF2B5EF4-FFF2-40B4-BE49-F238E27FC236}">
                <a16:creationId xmlns:a16="http://schemas.microsoft.com/office/drawing/2014/main" id="{929167BD-7790-467B-980C-709781C5646C}"/>
              </a:ext>
            </a:extLst>
          </p:cNvPr>
          <p:cNvSpPr>
            <a:spLocks noGrp="1"/>
          </p:cNvSpPr>
          <p:nvPr>
            <p:ph type="body" sz="quarter" idx="15"/>
          </p:nvPr>
        </p:nvSpPr>
        <p:spPr/>
        <p:txBody>
          <a:bodyPr/>
          <a:lstStyle/>
          <a:p>
            <a:r>
              <a:rPr lang="en-GB" altLang="zh-CN" dirty="0"/>
              <a:t>www.islide.cc</a:t>
            </a:r>
          </a:p>
        </p:txBody>
      </p:sp>
      <p:sp>
        <p:nvSpPr>
          <p:cNvPr id="11" name="ïS1îde">
            <a:extLst>
              <a:ext uri="{FF2B5EF4-FFF2-40B4-BE49-F238E27FC236}">
                <a16:creationId xmlns:a16="http://schemas.microsoft.com/office/drawing/2014/main" id="{7FFA5807-9F33-AFC2-B220-E522D450D5CF}"/>
              </a:ext>
            </a:extLst>
          </p:cNvPr>
          <p:cNvSpPr>
            <a:spLocks noGrp="1"/>
          </p:cNvSpPr>
          <p:nvPr>
            <p:ph type="body" sz="quarter" idx="16"/>
          </p:nvPr>
        </p:nvSpPr>
        <p:spPr/>
        <p:txBody>
          <a:bodyPr/>
          <a:lstStyle/>
          <a:p>
            <a:r>
              <a:rPr lang="en-GB" altLang="zh-CN" dirty="0"/>
              <a:t>LOGO HERE</a:t>
            </a:r>
          </a:p>
        </p:txBody>
      </p:sp>
      <p:grpSp>
        <p:nvGrpSpPr>
          <p:cNvPr id="8" name="íS1iďê">
            <a:extLst>
              <a:ext uri="{FF2B5EF4-FFF2-40B4-BE49-F238E27FC236}">
                <a16:creationId xmlns:a16="http://schemas.microsoft.com/office/drawing/2014/main" id="{CA090EE0-30FD-4C04-BF23-C1BC4236C490}"/>
              </a:ext>
            </a:extLst>
          </p:cNvPr>
          <p:cNvGrpSpPr/>
          <p:nvPr/>
        </p:nvGrpSpPr>
        <p:grpSpPr>
          <a:xfrm>
            <a:off x="11338075" y="836997"/>
            <a:ext cx="162490" cy="70075"/>
            <a:chOff x="11762525" y="893108"/>
            <a:chExt cx="210802" cy="40571"/>
          </a:xfrm>
        </p:grpSpPr>
        <p:cxnSp>
          <p:nvCxnSpPr>
            <p:cNvPr id="9" name="iṡľïḍè">
              <a:extLst>
                <a:ext uri="{FF2B5EF4-FFF2-40B4-BE49-F238E27FC236}">
                  <a16:creationId xmlns:a16="http://schemas.microsoft.com/office/drawing/2014/main" id="{10E26206-B4B8-483D-B7D3-A483C27B49EC}"/>
                </a:ext>
              </a:extLst>
            </p:cNvPr>
            <p:cNvCxnSpPr>
              <a:cxnSpLocks/>
            </p:cNvCxnSpPr>
            <p:nvPr/>
          </p:nvCxnSpPr>
          <p:spPr>
            <a:xfrm>
              <a:off x="11762525" y="893108"/>
              <a:ext cx="210778" cy="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íšḷide">
              <a:extLst>
                <a:ext uri="{FF2B5EF4-FFF2-40B4-BE49-F238E27FC236}">
                  <a16:creationId xmlns:a16="http://schemas.microsoft.com/office/drawing/2014/main" id="{1CF3B006-A0DE-486A-9A5B-1B24F3FA2288}"/>
                </a:ext>
              </a:extLst>
            </p:cNvPr>
            <p:cNvCxnSpPr>
              <a:cxnSpLocks/>
            </p:cNvCxnSpPr>
            <p:nvPr/>
          </p:nvCxnSpPr>
          <p:spPr>
            <a:xfrm>
              <a:off x="11849041" y="933679"/>
              <a:ext cx="124286" cy="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46543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íSḷîdè"/>
        <p:cNvGrpSpPr/>
        <p:nvPr/>
      </p:nvGrpSpPr>
      <p:grpSpPr>
        <a:xfrm>
          <a:off x="0" y="0"/>
          <a:ext cx="0" cy="0"/>
          <a:chOff x="0" y="0"/>
          <a:chExt cx="0" cy="0"/>
        </a:xfrm>
      </p:grpSpPr>
      <p:sp>
        <p:nvSpPr>
          <p:cNvPr id="3" name="ïśḷïďè">
            <a:extLst>
              <a:ext uri="{FF2B5EF4-FFF2-40B4-BE49-F238E27FC236}">
                <a16:creationId xmlns:a16="http://schemas.microsoft.com/office/drawing/2014/main" id="{D197DC33-2746-53B1-8579-469F56902C2F}"/>
              </a:ext>
            </a:extLst>
          </p:cNvPr>
          <p:cNvSpPr>
            <a:spLocks/>
          </p:cNvSpPr>
          <p:nvPr/>
        </p:nvSpPr>
        <p:spPr>
          <a:xfrm>
            <a:off x="0" y="0"/>
            <a:ext cx="12192000" cy="6858000"/>
          </a:xfrm>
          <a:prstGeom prst="rect">
            <a:avLst/>
          </a:prstGeom>
          <a:blipFill>
            <a:blip r:embed="rId4" cstate="screen">
              <a:duotone>
                <a:prstClr val="black"/>
                <a:schemeClr val="accent4">
                  <a:tint val="45000"/>
                  <a:satMod val="400000"/>
                </a:schemeClr>
              </a:duotone>
              <a:alphaModFix amt="5000"/>
              <a:extLst>
                <a:ext uri="{28A0092B-C50C-407E-A947-70E740481C1C}">
                  <a14:useLocalDpi xmlns:a14="http://schemas.microsoft.com/office/drawing/2010/main"/>
                </a:ext>
              </a:extLst>
            </a:blip>
            <a:srcRect/>
            <a:stretch>
              <a:fillRect l="-8942" t="-9259" b="-19857"/>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dirty="0">
              <a:latin typeface="Arial" panose="020B0604020202020204" pitchFamily="34" charset="0"/>
              <a:ea typeface="微软雅黑" panose="020B0503020204020204" pitchFamily="34" charset="-122"/>
            </a:endParaRPr>
          </a:p>
        </p:txBody>
      </p:sp>
      <p:sp>
        <p:nvSpPr>
          <p:cNvPr id="2" name="îṧḻiďê">
            <a:extLst>
              <a:ext uri="{FF2B5EF4-FFF2-40B4-BE49-F238E27FC236}">
                <a16:creationId xmlns:a16="http://schemas.microsoft.com/office/drawing/2014/main" id="{0B40080D-F44F-4286-BA93-F1AF2537C377}"/>
              </a:ext>
            </a:extLst>
          </p:cNvPr>
          <p:cNvSpPr>
            <a:spLocks noGrp="1"/>
          </p:cNvSpPr>
          <p:nvPr>
            <p:ph type="sldNum" sz="quarter" idx="12"/>
          </p:nvPr>
        </p:nvSpPr>
        <p:spPr/>
        <p:txBody>
          <a:bodyPr/>
          <a:lstStyle/>
          <a:p>
            <a:fld id="{7F65B630-C7FF-41C0-9923-C5E5E29EED81}" type="slidenum">
              <a:rPr lang="en-US" altLang="zh-CN" smtClean="0"/>
              <a:pPr/>
              <a:t>2</a:t>
            </a:fld>
            <a:endParaRPr lang="en-US" altLang="zh-CN"/>
          </a:p>
        </p:txBody>
      </p:sp>
      <p:grpSp>
        <p:nvGrpSpPr>
          <p:cNvPr id="10" name="işļíḍè">
            <a:extLst>
              <a:ext uri="{FF2B5EF4-FFF2-40B4-BE49-F238E27FC236}">
                <a16:creationId xmlns:a16="http://schemas.microsoft.com/office/drawing/2014/main" id="{2D74927F-DFF4-738A-932A-1E33C0449FEA}"/>
              </a:ext>
            </a:extLst>
          </p:cNvPr>
          <p:cNvGrpSpPr/>
          <p:nvPr/>
        </p:nvGrpSpPr>
        <p:grpSpPr>
          <a:xfrm>
            <a:off x="660400" y="1130300"/>
            <a:ext cx="10858500" cy="5000288"/>
            <a:chOff x="660400" y="1130300"/>
            <a:chExt cx="10858500" cy="5000288"/>
          </a:xfrm>
        </p:grpSpPr>
        <p:sp>
          <p:nvSpPr>
            <p:cNvPr id="11" name="ïṧ1íḍe">
              <a:extLst>
                <a:ext uri="{FF2B5EF4-FFF2-40B4-BE49-F238E27FC236}">
                  <a16:creationId xmlns:a16="http://schemas.microsoft.com/office/drawing/2014/main" id="{B6744A7F-8EF9-E73D-51DA-7A2A1031D683}"/>
                </a:ext>
              </a:extLst>
            </p:cNvPr>
            <p:cNvSpPr/>
            <p:nvPr/>
          </p:nvSpPr>
          <p:spPr>
            <a:xfrm>
              <a:off x="7112000" y="1130300"/>
              <a:ext cx="4406900"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gn="r"/>
              <a:r>
                <a:rPr kumimoji="1" lang="en-US" altLang="zh-CN" sz="6000" b="1" dirty="0">
                  <a:solidFill>
                    <a:schemeClr val="accent1"/>
                  </a:solidFill>
                </a:rPr>
                <a:t>CONTENTS</a:t>
              </a:r>
            </a:p>
          </p:txBody>
        </p:sp>
        <p:grpSp>
          <p:nvGrpSpPr>
            <p:cNvPr id="12" name="ïşļîḋè">
              <a:extLst>
                <a:ext uri="{FF2B5EF4-FFF2-40B4-BE49-F238E27FC236}">
                  <a16:creationId xmlns:a16="http://schemas.microsoft.com/office/drawing/2014/main" id="{D64987C4-34BB-6353-B6B2-F5B4214CFF0C}"/>
                </a:ext>
              </a:extLst>
            </p:cNvPr>
            <p:cNvGrpSpPr/>
            <p:nvPr/>
          </p:nvGrpSpPr>
          <p:grpSpPr>
            <a:xfrm>
              <a:off x="660400" y="3121754"/>
              <a:ext cx="3735595" cy="1180034"/>
              <a:chOff x="660400" y="3390900"/>
              <a:chExt cx="3735595" cy="1180034"/>
            </a:xfrm>
          </p:grpSpPr>
          <p:cxnSp>
            <p:nvCxnSpPr>
              <p:cNvPr id="32" name="íṩḻïḑè">
                <a:extLst>
                  <a:ext uri="{FF2B5EF4-FFF2-40B4-BE49-F238E27FC236}">
                    <a16:creationId xmlns:a16="http://schemas.microsoft.com/office/drawing/2014/main" id="{B4E61DCE-7D3A-0D6D-53D4-D0E9E2FC7C54}"/>
                  </a:ext>
                </a:extLst>
              </p:cNvPr>
              <p:cNvCxnSpPr>
                <a:cxnSpLocks/>
              </p:cNvCxnSpPr>
              <p:nvPr/>
            </p:nvCxnSpPr>
            <p:spPr>
              <a:xfrm>
                <a:off x="660400" y="3390900"/>
                <a:ext cx="373559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îŝ1idè">
                <a:extLst>
                  <a:ext uri="{FF2B5EF4-FFF2-40B4-BE49-F238E27FC236}">
                    <a16:creationId xmlns:a16="http://schemas.microsoft.com/office/drawing/2014/main" id="{5C79B4AD-9DD2-C2A9-E9CC-9FB81A3DB51A}"/>
                  </a:ext>
                </a:extLst>
              </p:cNvPr>
              <p:cNvSpPr txBox="1"/>
              <p:nvPr/>
            </p:nvSpPr>
            <p:spPr>
              <a:xfrm>
                <a:off x="3491799" y="3467100"/>
                <a:ext cx="904196" cy="956773"/>
              </a:xfrm>
              <a:prstGeom prst="rect">
                <a:avLst/>
              </a:prstGeom>
              <a:noFill/>
            </p:spPr>
            <p:txBody>
              <a:bodyPr wrap="none" lIns="108000" tIns="108000" rIns="108000" bIns="108000" rtlCol="0" anchor="ctr" anchorCtr="0">
                <a:spAutoFit/>
              </a:bodyPr>
              <a:lstStyle/>
              <a:p>
                <a:pPr algn="r"/>
                <a:r>
                  <a:rPr kumimoji="1" lang="en-US" altLang="zh-CN" sz="4800" b="1" dirty="0">
                    <a:solidFill>
                      <a:schemeClr val="accent1"/>
                    </a:solidFill>
                  </a:rPr>
                  <a:t>01</a:t>
                </a:r>
                <a:endParaRPr kumimoji="1" lang="zh-CN" altLang="en-US" sz="4800" b="1" dirty="0">
                  <a:solidFill>
                    <a:schemeClr val="accent1"/>
                  </a:solidFill>
                </a:endParaRPr>
              </a:p>
            </p:txBody>
          </p:sp>
          <p:grpSp>
            <p:nvGrpSpPr>
              <p:cNvPr id="34" name="išḻïḓè">
                <a:extLst>
                  <a:ext uri="{FF2B5EF4-FFF2-40B4-BE49-F238E27FC236}">
                    <a16:creationId xmlns:a16="http://schemas.microsoft.com/office/drawing/2014/main" id="{73F98977-A19C-BD53-5575-8057045AE514}"/>
                  </a:ext>
                </a:extLst>
              </p:cNvPr>
              <p:cNvGrpSpPr/>
              <p:nvPr/>
            </p:nvGrpSpPr>
            <p:grpSpPr>
              <a:xfrm>
                <a:off x="660400" y="3467100"/>
                <a:ext cx="2597149" cy="1103834"/>
                <a:chOff x="660400" y="3367445"/>
                <a:chExt cx="2597149" cy="1103834"/>
              </a:xfrm>
            </p:grpSpPr>
            <p:sp>
              <p:nvSpPr>
                <p:cNvPr id="35" name="íşļíďè">
                  <a:extLst>
                    <a:ext uri="{FF2B5EF4-FFF2-40B4-BE49-F238E27FC236}">
                      <a16:creationId xmlns:a16="http://schemas.microsoft.com/office/drawing/2014/main" id="{C196E585-CE1D-18D2-245A-CB6991BEF2D7}"/>
                    </a:ext>
                  </a:extLst>
                </p:cNvPr>
                <p:cNvSpPr/>
                <p:nvPr/>
              </p:nvSpPr>
              <p:spPr>
                <a:xfrm>
                  <a:off x="660400" y="3367445"/>
                  <a:ext cx="2597149" cy="5258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zh-CN" altLang="en-US" sz="2000" b="1" dirty="0">
                      <a:solidFill>
                        <a:schemeClr val="tx1"/>
                      </a:solidFill>
                    </a:rPr>
                    <a:t>年度部门工作概述</a:t>
                  </a:r>
                  <a:endParaRPr kumimoji="1" lang="en-US" altLang="zh-CN" sz="2000" b="1" dirty="0">
                    <a:solidFill>
                      <a:schemeClr val="tx1"/>
                    </a:solidFill>
                  </a:endParaRPr>
                </a:p>
              </p:txBody>
            </p:sp>
            <p:sp>
              <p:nvSpPr>
                <p:cNvPr id="36" name="íṩḷîdê">
                  <a:extLst>
                    <a:ext uri="{FF2B5EF4-FFF2-40B4-BE49-F238E27FC236}">
                      <a16:creationId xmlns:a16="http://schemas.microsoft.com/office/drawing/2014/main" id="{B3CFDA27-BBEB-2B07-0D39-C0A9767B9112}"/>
                    </a:ext>
                  </a:extLst>
                </p:cNvPr>
                <p:cNvSpPr/>
                <p:nvPr/>
              </p:nvSpPr>
              <p:spPr>
                <a:xfrm>
                  <a:off x="660400" y="3835940"/>
                  <a:ext cx="2583750" cy="6353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en-US" altLang="zh-CN" sz="1100" dirty="0">
                      <a:solidFill>
                        <a:schemeClr val="tx1"/>
                      </a:solidFill>
                    </a:rPr>
                    <a:t>Nunc </a:t>
                  </a:r>
                  <a:r>
                    <a:rPr kumimoji="1" lang="en-US" altLang="zh-CN" sz="1100" dirty="0" err="1">
                      <a:solidFill>
                        <a:schemeClr val="tx1"/>
                      </a:solidFill>
                    </a:rPr>
                    <a:t>viverra</a:t>
                  </a:r>
                  <a:r>
                    <a:rPr kumimoji="1" lang="en-US" altLang="zh-CN" sz="1100" dirty="0">
                      <a:solidFill>
                        <a:schemeClr val="tx1"/>
                      </a:solidFill>
                    </a:rPr>
                    <a:t> </a:t>
                  </a:r>
                  <a:r>
                    <a:rPr kumimoji="1" lang="en-US" altLang="zh-CN" sz="1100" dirty="0" err="1">
                      <a:solidFill>
                        <a:schemeClr val="tx1"/>
                      </a:solidFill>
                    </a:rPr>
                    <a:t>imperdiet</a:t>
                  </a:r>
                  <a:r>
                    <a:rPr kumimoji="1" lang="en-US" altLang="zh-CN" sz="1100" dirty="0">
                      <a:solidFill>
                        <a:schemeClr val="tx1"/>
                      </a:solidFill>
                    </a:rPr>
                    <a:t> </a:t>
                  </a:r>
                  <a:r>
                    <a:rPr kumimoji="1" lang="en-US" altLang="zh-CN" sz="1100" dirty="0" err="1">
                      <a:solidFill>
                        <a:schemeClr val="tx1"/>
                      </a:solidFill>
                    </a:rPr>
                    <a:t>enim</a:t>
                  </a:r>
                  <a:r>
                    <a:rPr kumimoji="1" lang="en-US" altLang="zh-CN" sz="1100" dirty="0">
                      <a:solidFill>
                        <a:schemeClr val="tx1"/>
                      </a:solidFill>
                    </a:rPr>
                    <a:t>. </a:t>
                  </a:r>
                  <a:r>
                    <a:rPr kumimoji="1" lang="en-US" altLang="zh-CN" sz="1100" dirty="0" err="1">
                      <a:solidFill>
                        <a:schemeClr val="tx1"/>
                      </a:solidFill>
                    </a:rPr>
                    <a:t>Fusce</a:t>
                  </a:r>
                  <a:r>
                    <a:rPr kumimoji="1" lang="en-US" altLang="zh-CN" sz="1100" dirty="0">
                      <a:solidFill>
                        <a:schemeClr val="tx1"/>
                      </a:solidFill>
                    </a:rPr>
                    <a:t> est. </a:t>
                  </a:r>
                  <a:r>
                    <a:rPr kumimoji="1" lang="en-US" altLang="zh-CN" sz="1100" dirty="0" err="1">
                      <a:solidFill>
                        <a:schemeClr val="tx1"/>
                      </a:solidFill>
                    </a:rPr>
                    <a:t>Vivamus</a:t>
                  </a:r>
                  <a:r>
                    <a:rPr kumimoji="1" lang="en-US" altLang="zh-CN" sz="1100" dirty="0">
                      <a:solidFill>
                        <a:schemeClr val="tx1"/>
                      </a:solidFill>
                    </a:rPr>
                    <a:t> a </a:t>
                  </a:r>
                  <a:r>
                    <a:rPr kumimoji="1" lang="en-US" altLang="zh-CN" sz="1100" dirty="0" err="1">
                      <a:solidFill>
                        <a:schemeClr val="tx1"/>
                      </a:solidFill>
                    </a:rPr>
                    <a:t>tellus</a:t>
                  </a:r>
                  <a:r>
                    <a:rPr kumimoji="1" lang="en-US" altLang="zh-CN" sz="1100" dirty="0">
                      <a:solidFill>
                        <a:schemeClr val="tx1"/>
                      </a:solidFill>
                    </a:rPr>
                    <a:t>.</a:t>
                  </a:r>
                </a:p>
              </p:txBody>
            </p:sp>
          </p:grpSp>
        </p:grpSp>
        <p:grpSp>
          <p:nvGrpSpPr>
            <p:cNvPr id="13" name="ïşļîḓè">
              <a:extLst>
                <a:ext uri="{FF2B5EF4-FFF2-40B4-BE49-F238E27FC236}">
                  <a16:creationId xmlns:a16="http://schemas.microsoft.com/office/drawing/2014/main" id="{40EB7082-0D92-A05B-2F0F-75DA2E3C33CB}"/>
                </a:ext>
              </a:extLst>
            </p:cNvPr>
            <p:cNvGrpSpPr/>
            <p:nvPr/>
          </p:nvGrpSpPr>
          <p:grpSpPr>
            <a:xfrm>
              <a:off x="5118099" y="3121754"/>
              <a:ext cx="3735596" cy="1180034"/>
              <a:chOff x="5118099" y="3121754"/>
              <a:chExt cx="3735596" cy="1180034"/>
            </a:xfrm>
          </p:grpSpPr>
          <p:cxnSp>
            <p:nvCxnSpPr>
              <p:cNvPr id="27" name="isľiḓé">
                <a:extLst>
                  <a:ext uri="{FF2B5EF4-FFF2-40B4-BE49-F238E27FC236}">
                    <a16:creationId xmlns:a16="http://schemas.microsoft.com/office/drawing/2014/main" id="{7DE6330D-1475-CE22-AD32-813E6B103032}"/>
                  </a:ext>
                </a:extLst>
              </p:cNvPr>
              <p:cNvCxnSpPr>
                <a:cxnSpLocks/>
              </p:cNvCxnSpPr>
              <p:nvPr/>
            </p:nvCxnSpPr>
            <p:spPr>
              <a:xfrm>
                <a:off x="5118100" y="3121754"/>
                <a:ext cx="373559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8" name="íṣḷîḋé">
                <a:extLst>
                  <a:ext uri="{FF2B5EF4-FFF2-40B4-BE49-F238E27FC236}">
                    <a16:creationId xmlns:a16="http://schemas.microsoft.com/office/drawing/2014/main" id="{91BA97A3-AF81-D37E-8831-1B46E21C590A}"/>
                  </a:ext>
                </a:extLst>
              </p:cNvPr>
              <p:cNvSpPr txBox="1"/>
              <p:nvPr/>
            </p:nvSpPr>
            <p:spPr>
              <a:xfrm>
                <a:off x="7949499" y="3197954"/>
                <a:ext cx="904196" cy="956773"/>
              </a:xfrm>
              <a:prstGeom prst="rect">
                <a:avLst/>
              </a:prstGeom>
              <a:noFill/>
            </p:spPr>
            <p:txBody>
              <a:bodyPr wrap="none" lIns="108000" tIns="108000" rIns="108000" bIns="108000" rtlCol="0" anchor="ctr" anchorCtr="0">
                <a:spAutoFit/>
              </a:bodyPr>
              <a:lstStyle>
                <a:defPPr>
                  <a:defRPr lang="zh-CN"/>
                </a:defPPr>
                <a:lvl1pPr algn="r">
                  <a:defRPr kumimoji="1" sz="4800" b="1">
                    <a:gradFill>
                      <a:gsLst>
                        <a:gs pos="0">
                          <a:schemeClr val="accent2">
                            <a:lumMod val="60000"/>
                            <a:lumOff val="40000"/>
                          </a:schemeClr>
                        </a:gs>
                        <a:gs pos="50000">
                          <a:schemeClr val="accent2"/>
                        </a:gs>
                      </a:gsLst>
                      <a:lin ang="2700000" scaled="0"/>
                    </a:gradFill>
                  </a:defRPr>
                </a:lvl1pPr>
              </a:lstStyle>
              <a:p>
                <a:r>
                  <a:rPr lang="en-US" altLang="zh-CN" dirty="0">
                    <a:solidFill>
                      <a:schemeClr val="tx2"/>
                    </a:solidFill>
                  </a:rPr>
                  <a:t>02</a:t>
                </a:r>
                <a:endParaRPr lang="zh-CN" altLang="en-US" dirty="0">
                  <a:solidFill>
                    <a:schemeClr val="tx2"/>
                  </a:solidFill>
                </a:endParaRPr>
              </a:p>
            </p:txBody>
          </p:sp>
          <p:grpSp>
            <p:nvGrpSpPr>
              <p:cNvPr id="29" name="iš1iḋè">
                <a:extLst>
                  <a:ext uri="{FF2B5EF4-FFF2-40B4-BE49-F238E27FC236}">
                    <a16:creationId xmlns:a16="http://schemas.microsoft.com/office/drawing/2014/main" id="{D8190F21-4DA9-326C-0019-8737859B2E08}"/>
                  </a:ext>
                </a:extLst>
              </p:cNvPr>
              <p:cNvGrpSpPr/>
              <p:nvPr/>
            </p:nvGrpSpPr>
            <p:grpSpPr>
              <a:xfrm>
                <a:off x="5118099" y="3197954"/>
                <a:ext cx="2597150" cy="1103834"/>
                <a:chOff x="660399" y="3367445"/>
                <a:chExt cx="2597150" cy="1103834"/>
              </a:xfrm>
            </p:grpSpPr>
            <p:sp>
              <p:nvSpPr>
                <p:cNvPr id="30" name="îSļîḑe">
                  <a:extLst>
                    <a:ext uri="{FF2B5EF4-FFF2-40B4-BE49-F238E27FC236}">
                      <a16:creationId xmlns:a16="http://schemas.microsoft.com/office/drawing/2014/main" id="{56FDBE83-DDD6-41A9-016A-433E55463C63}"/>
                    </a:ext>
                  </a:extLst>
                </p:cNvPr>
                <p:cNvSpPr/>
                <p:nvPr/>
              </p:nvSpPr>
              <p:spPr>
                <a:xfrm>
                  <a:off x="660400" y="3367445"/>
                  <a:ext cx="2597149" cy="5258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zh-CN" altLang="en-US" sz="2000" b="1" dirty="0">
                      <a:solidFill>
                        <a:schemeClr val="tx1"/>
                      </a:solidFill>
                    </a:rPr>
                    <a:t>主要工作业绩</a:t>
                  </a:r>
                  <a:endParaRPr kumimoji="1" lang="en-US" altLang="zh-CN" sz="2000" b="1" dirty="0">
                    <a:solidFill>
                      <a:schemeClr val="tx1"/>
                    </a:solidFill>
                  </a:endParaRPr>
                </a:p>
              </p:txBody>
            </p:sp>
            <p:sp>
              <p:nvSpPr>
                <p:cNvPr id="31" name="îşļiḍe">
                  <a:extLst>
                    <a:ext uri="{FF2B5EF4-FFF2-40B4-BE49-F238E27FC236}">
                      <a16:creationId xmlns:a16="http://schemas.microsoft.com/office/drawing/2014/main" id="{6884CF9E-5BC9-A0C8-C70C-8F261250BDC5}"/>
                    </a:ext>
                  </a:extLst>
                </p:cNvPr>
                <p:cNvSpPr/>
                <p:nvPr/>
              </p:nvSpPr>
              <p:spPr>
                <a:xfrm>
                  <a:off x="660399" y="3835940"/>
                  <a:ext cx="2480879" cy="6353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en-US" altLang="zh-CN" sz="1100" dirty="0">
                      <a:solidFill>
                        <a:schemeClr val="tx1"/>
                      </a:solidFill>
                    </a:rPr>
                    <a:t>Nunc </a:t>
                  </a:r>
                  <a:r>
                    <a:rPr kumimoji="1" lang="en-US" altLang="zh-CN" sz="1100" dirty="0" err="1">
                      <a:solidFill>
                        <a:schemeClr val="tx1"/>
                      </a:solidFill>
                    </a:rPr>
                    <a:t>viverra</a:t>
                  </a:r>
                  <a:r>
                    <a:rPr kumimoji="1" lang="en-US" altLang="zh-CN" sz="1100" dirty="0">
                      <a:solidFill>
                        <a:schemeClr val="tx1"/>
                      </a:solidFill>
                    </a:rPr>
                    <a:t> </a:t>
                  </a:r>
                  <a:r>
                    <a:rPr kumimoji="1" lang="en-US" altLang="zh-CN" sz="1100" dirty="0" err="1">
                      <a:solidFill>
                        <a:schemeClr val="tx1"/>
                      </a:solidFill>
                    </a:rPr>
                    <a:t>imperdiet</a:t>
                  </a:r>
                  <a:r>
                    <a:rPr kumimoji="1" lang="en-US" altLang="zh-CN" sz="1100" dirty="0">
                      <a:solidFill>
                        <a:schemeClr val="tx1"/>
                      </a:solidFill>
                    </a:rPr>
                    <a:t> </a:t>
                  </a:r>
                  <a:r>
                    <a:rPr kumimoji="1" lang="en-US" altLang="zh-CN" sz="1100" dirty="0" err="1">
                      <a:solidFill>
                        <a:schemeClr val="tx1"/>
                      </a:solidFill>
                    </a:rPr>
                    <a:t>enim</a:t>
                  </a:r>
                  <a:r>
                    <a:rPr kumimoji="1" lang="en-US" altLang="zh-CN" sz="1100" dirty="0">
                      <a:solidFill>
                        <a:schemeClr val="tx1"/>
                      </a:solidFill>
                    </a:rPr>
                    <a:t>. </a:t>
                  </a:r>
                  <a:r>
                    <a:rPr kumimoji="1" lang="en-US" altLang="zh-CN" sz="1100" dirty="0" err="1">
                      <a:solidFill>
                        <a:schemeClr val="tx1"/>
                      </a:solidFill>
                    </a:rPr>
                    <a:t>Fusce</a:t>
                  </a:r>
                  <a:r>
                    <a:rPr kumimoji="1" lang="en-US" altLang="zh-CN" sz="1100" dirty="0">
                      <a:solidFill>
                        <a:schemeClr val="tx1"/>
                      </a:solidFill>
                    </a:rPr>
                    <a:t> est. </a:t>
                  </a:r>
                  <a:r>
                    <a:rPr kumimoji="1" lang="en-US" altLang="zh-CN" sz="1100" dirty="0" err="1">
                      <a:solidFill>
                        <a:schemeClr val="tx1"/>
                      </a:solidFill>
                    </a:rPr>
                    <a:t>Vivamus</a:t>
                  </a:r>
                  <a:r>
                    <a:rPr kumimoji="1" lang="en-US" altLang="zh-CN" sz="1100" dirty="0">
                      <a:solidFill>
                        <a:schemeClr val="tx1"/>
                      </a:solidFill>
                    </a:rPr>
                    <a:t> a </a:t>
                  </a:r>
                  <a:r>
                    <a:rPr kumimoji="1" lang="en-US" altLang="zh-CN" sz="1100" dirty="0" err="1">
                      <a:solidFill>
                        <a:schemeClr val="tx1"/>
                      </a:solidFill>
                    </a:rPr>
                    <a:t>tellus</a:t>
                  </a:r>
                  <a:r>
                    <a:rPr kumimoji="1" lang="en-US" altLang="zh-CN" sz="1100" dirty="0">
                      <a:solidFill>
                        <a:schemeClr val="tx1"/>
                      </a:solidFill>
                    </a:rPr>
                    <a:t>.</a:t>
                  </a:r>
                </a:p>
              </p:txBody>
            </p:sp>
          </p:grpSp>
        </p:grpSp>
        <p:grpSp>
          <p:nvGrpSpPr>
            <p:cNvPr id="14" name="ïṣlîďé">
              <a:extLst>
                <a:ext uri="{FF2B5EF4-FFF2-40B4-BE49-F238E27FC236}">
                  <a16:creationId xmlns:a16="http://schemas.microsoft.com/office/drawing/2014/main" id="{1B86CA43-793E-76D2-4DD8-FC368E70A206}"/>
                </a:ext>
              </a:extLst>
            </p:cNvPr>
            <p:cNvGrpSpPr/>
            <p:nvPr/>
          </p:nvGrpSpPr>
          <p:grpSpPr>
            <a:xfrm>
              <a:off x="660400" y="4950554"/>
              <a:ext cx="3735595" cy="1180034"/>
              <a:chOff x="660400" y="4950554"/>
              <a:chExt cx="3735595" cy="1180034"/>
            </a:xfrm>
          </p:grpSpPr>
          <p:cxnSp>
            <p:nvCxnSpPr>
              <p:cNvPr id="22" name="ïś1ïďe">
                <a:extLst>
                  <a:ext uri="{FF2B5EF4-FFF2-40B4-BE49-F238E27FC236}">
                    <a16:creationId xmlns:a16="http://schemas.microsoft.com/office/drawing/2014/main" id="{93D35E8E-009E-D9F6-D529-542BBF3A9426}"/>
                  </a:ext>
                </a:extLst>
              </p:cNvPr>
              <p:cNvCxnSpPr>
                <a:cxnSpLocks/>
              </p:cNvCxnSpPr>
              <p:nvPr/>
            </p:nvCxnSpPr>
            <p:spPr>
              <a:xfrm>
                <a:off x="660400" y="4950554"/>
                <a:ext cx="373559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3" name="îṧlíḑe">
                <a:extLst>
                  <a:ext uri="{FF2B5EF4-FFF2-40B4-BE49-F238E27FC236}">
                    <a16:creationId xmlns:a16="http://schemas.microsoft.com/office/drawing/2014/main" id="{1ABC73B6-8636-1F03-84FB-8FE16AF01DC9}"/>
                  </a:ext>
                </a:extLst>
              </p:cNvPr>
              <p:cNvSpPr txBox="1"/>
              <p:nvPr/>
            </p:nvSpPr>
            <p:spPr>
              <a:xfrm>
                <a:off x="3491799" y="5089642"/>
                <a:ext cx="904196" cy="830997"/>
              </a:xfrm>
              <a:prstGeom prst="rect">
                <a:avLst/>
              </a:prstGeom>
              <a:noFill/>
            </p:spPr>
            <p:txBody>
              <a:bodyPr wrap="square" lIns="91440" tIns="45720" rIns="91440" bIns="45720" rtlCol="0" anchor="ctr" anchorCtr="0">
                <a:spAutoFit/>
              </a:bodyPr>
              <a:lstStyle>
                <a:defPPr>
                  <a:defRPr lang="zh-CN"/>
                </a:defPPr>
                <a:lvl1pPr algn="r">
                  <a:defRPr kumimoji="1" sz="4800" b="1">
                    <a:gradFill>
                      <a:gsLst>
                        <a:gs pos="0">
                          <a:schemeClr val="accent3">
                            <a:lumMod val="60000"/>
                            <a:lumOff val="40000"/>
                          </a:schemeClr>
                        </a:gs>
                        <a:gs pos="50000">
                          <a:schemeClr val="accent3"/>
                        </a:gs>
                      </a:gsLst>
                      <a:lin ang="2700000" scaled="0"/>
                    </a:gradFill>
                  </a:defRPr>
                </a:lvl1pPr>
              </a:lstStyle>
              <a:p>
                <a:r>
                  <a:rPr lang="en-US" altLang="zh-CN" dirty="0">
                    <a:solidFill>
                      <a:schemeClr val="tx2"/>
                    </a:solidFill>
                  </a:rPr>
                  <a:t>03</a:t>
                </a:r>
                <a:endParaRPr lang="zh-CN" altLang="en-US" dirty="0">
                  <a:solidFill>
                    <a:schemeClr val="tx2"/>
                  </a:solidFill>
                </a:endParaRPr>
              </a:p>
            </p:txBody>
          </p:sp>
          <p:grpSp>
            <p:nvGrpSpPr>
              <p:cNvPr id="24" name="ïṣḷiďé">
                <a:extLst>
                  <a:ext uri="{FF2B5EF4-FFF2-40B4-BE49-F238E27FC236}">
                    <a16:creationId xmlns:a16="http://schemas.microsoft.com/office/drawing/2014/main" id="{960D432A-100D-F0FF-FCF9-136A466DEB31}"/>
                  </a:ext>
                </a:extLst>
              </p:cNvPr>
              <p:cNvGrpSpPr/>
              <p:nvPr/>
            </p:nvGrpSpPr>
            <p:grpSpPr>
              <a:xfrm>
                <a:off x="660400" y="5026754"/>
                <a:ext cx="2597149" cy="1103834"/>
                <a:chOff x="660400" y="3367445"/>
                <a:chExt cx="2597149" cy="1103834"/>
              </a:xfrm>
            </p:grpSpPr>
            <p:sp>
              <p:nvSpPr>
                <p:cNvPr id="25" name="ïṩļíḍê">
                  <a:extLst>
                    <a:ext uri="{FF2B5EF4-FFF2-40B4-BE49-F238E27FC236}">
                      <a16:creationId xmlns:a16="http://schemas.microsoft.com/office/drawing/2014/main" id="{2A11B46A-72FD-4EBA-BB19-0AEF91A7325C}"/>
                    </a:ext>
                  </a:extLst>
                </p:cNvPr>
                <p:cNvSpPr/>
                <p:nvPr/>
              </p:nvSpPr>
              <p:spPr>
                <a:xfrm>
                  <a:off x="660400" y="3367445"/>
                  <a:ext cx="2597149" cy="5258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zh-CN" altLang="en-US" sz="2000" b="1" dirty="0">
                      <a:solidFill>
                        <a:schemeClr val="tx1"/>
                      </a:solidFill>
                    </a:rPr>
                    <a:t>存在问题和优化措施</a:t>
                  </a:r>
                  <a:endParaRPr kumimoji="1" lang="en-US" altLang="zh-CN" sz="2000" b="1" dirty="0">
                    <a:solidFill>
                      <a:schemeClr val="tx1"/>
                    </a:solidFill>
                  </a:endParaRPr>
                </a:p>
              </p:txBody>
            </p:sp>
            <p:sp>
              <p:nvSpPr>
                <p:cNvPr id="26" name="iṡlîḓé">
                  <a:extLst>
                    <a:ext uri="{FF2B5EF4-FFF2-40B4-BE49-F238E27FC236}">
                      <a16:creationId xmlns:a16="http://schemas.microsoft.com/office/drawing/2014/main" id="{15ED8A8E-92CD-7593-E218-E0E96B405232}"/>
                    </a:ext>
                  </a:extLst>
                </p:cNvPr>
                <p:cNvSpPr/>
                <p:nvPr/>
              </p:nvSpPr>
              <p:spPr>
                <a:xfrm>
                  <a:off x="660400" y="3835940"/>
                  <a:ext cx="2480878" cy="6353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en-US" altLang="zh-CN" sz="1100" dirty="0">
                      <a:solidFill>
                        <a:schemeClr val="tx1"/>
                      </a:solidFill>
                    </a:rPr>
                    <a:t>Nunc </a:t>
                  </a:r>
                  <a:r>
                    <a:rPr kumimoji="1" lang="en-US" altLang="zh-CN" sz="1100" dirty="0" err="1">
                      <a:solidFill>
                        <a:schemeClr val="tx1"/>
                      </a:solidFill>
                    </a:rPr>
                    <a:t>viverra</a:t>
                  </a:r>
                  <a:r>
                    <a:rPr kumimoji="1" lang="en-US" altLang="zh-CN" sz="1100" dirty="0">
                      <a:solidFill>
                        <a:schemeClr val="tx1"/>
                      </a:solidFill>
                    </a:rPr>
                    <a:t> </a:t>
                  </a:r>
                  <a:r>
                    <a:rPr kumimoji="1" lang="en-US" altLang="zh-CN" sz="1100" dirty="0" err="1">
                      <a:solidFill>
                        <a:schemeClr val="tx1"/>
                      </a:solidFill>
                    </a:rPr>
                    <a:t>imperdiet</a:t>
                  </a:r>
                  <a:r>
                    <a:rPr kumimoji="1" lang="en-US" altLang="zh-CN" sz="1100" dirty="0">
                      <a:solidFill>
                        <a:schemeClr val="tx1"/>
                      </a:solidFill>
                    </a:rPr>
                    <a:t> </a:t>
                  </a:r>
                  <a:r>
                    <a:rPr kumimoji="1" lang="en-US" altLang="zh-CN" sz="1100" dirty="0" err="1">
                      <a:solidFill>
                        <a:schemeClr val="tx1"/>
                      </a:solidFill>
                    </a:rPr>
                    <a:t>enim</a:t>
                  </a:r>
                  <a:r>
                    <a:rPr kumimoji="1" lang="en-US" altLang="zh-CN" sz="1100" dirty="0">
                      <a:solidFill>
                        <a:schemeClr val="tx1"/>
                      </a:solidFill>
                    </a:rPr>
                    <a:t>. </a:t>
                  </a:r>
                  <a:r>
                    <a:rPr kumimoji="1" lang="en-US" altLang="zh-CN" sz="1100" dirty="0" err="1">
                      <a:solidFill>
                        <a:schemeClr val="tx1"/>
                      </a:solidFill>
                    </a:rPr>
                    <a:t>Fusce</a:t>
                  </a:r>
                  <a:r>
                    <a:rPr kumimoji="1" lang="en-US" altLang="zh-CN" sz="1100" dirty="0">
                      <a:solidFill>
                        <a:schemeClr val="tx1"/>
                      </a:solidFill>
                    </a:rPr>
                    <a:t> est. </a:t>
                  </a:r>
                  <a:r>
                    <a:rPr kumimoji="1" lang="en-US" altLang="zh-CN" sz="1100" dirty="0" err="1">
                      <a:solidFill>
                        <a:schemeClr val="tx1"/>
                      </a:solidFill>
                    </a:rPr>
                    <a:t>Vivamus</a:t>
                  </a:r>
                  <a:r>
                    <a:rPr kumimoji="1" lang="en-US" altLang="zh-CN" sz="1100" dirty="0">
                      <a:solidFill>
                        <a:schemeClr val="tx1"/>
                      </a:solidFill>
                    </a:rPr>
                    <a:t> a </a:t>
                  </a:r>
                  <a:r>
                    <a:rPr kumimoji="1" lang="en-US" altLang="zh-CN" sz="1100" dirty="0" err="1">
                      <a:solidFill>
                        <a:schemeClr val="tx1"/>
                      </a:solidFill>
                    </a:rPr>
                    <a:t>tellus</a:t>
                  </a:r>
                  <a:r>
                    <a:rPr kumimoji="1" lang="en-US" altLang="zh-CN" sz="1100" dirty="0">
                      <a:solidFill>
                        <a:schemeClr val="tx1"/>
                      </a:solidFill>
                    </a:rPr>
                    <a:t>.</a:t>
                  </a:r>
                </a:p>
              </p:txBody>
            </p:sp>
          </p:grpSp>
        </p:grpSp>
        <p:grpSp>
          <p:nvGrpSpPr>
            <p:cNvPr id="15" name="íṥ1íḋê">
              <a:extLst>
                <a:ext uri="{FF2B5EF4-FFF2-40B4-BE49-F238E27FC236}">
                  <a16:creationId xmlns:a16="http://schemas.microsoft.com/office/drawing/2014/main" id="{F414FFA6-D7A4-7044-2D6B-6D5B15271242}"/>
                </a:ext>
              </a:extLst>
            </p:cNvPr>
            <p:cNvGrpSpPr/>
            <p:nvPr/>
          </p:nvGrpSpPr>
          <p:grpSpPr>
            <a:xfrm>
              <a:off x="5118100" y="4950554"/>
              <a:ext cx="3735595" cy="1180034"/>
              <a:chOff x="5118100" y="4950554"/>
              <a:chExt cx="3735595" cy="1180034"/>
            </a:xfrm>
          </p:grpSpPr>
          <p:cxnSp>
            <p:nvCxnSpPr>
              <p:cNvPr id="17" name="iš1íďê">
                <a:extLst>
                  <a:ext uri="{FF2B5EF4-FFF2-40B4-BE49-F238E27FC236}">
                    <a16:creationId xmlns:a16="http://schemas.microsoft.com/office/drawing/2014/main" id="{53391D29-0CFF-FCC9-2B02-4093218B4747}"/>
                  </a:ext>
                </a:extLst>
              </p:cNvPr>
              <p:cNvCxnSpPr>
                <a:cxnSpLocks/>
              </p:cNvCxnSpPr>
              <p:nvPr/>
            </p:nvCxnSpPr>
            <p:spPr>
              <a:xfrm>
                <a:off x="5118100" y="4950554"/>
                <a:ext cx="373559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ïṡľíḋê">
                <a:extLst>
                  <a:ext uri="{FF2B5EF4-FFF2-40B4-BE49-F238E27FC236}">
                    <a16:creationId xmlns:a16="http://schemas.microsoft.com/office/drawing/2014/main" id="{EF6B9C34-3666-BEFE-13B4-BA552E2AEC57}"/>
                  </a:ext>
                </a:extLst>
              </p:cNvPr>
              <p:cNvSpPr txBox="1"/>
              <p:nvPr/>
            </p:nvSpPr>
            <p:spPr>
              <a:xfrm>
                <a:off x="7949499" y="5026754"/>
                <a:ext cx="904196" cy="956773"/>
              </a:xfrm>
              <a:prstGeom prst="rect">
                <a:avLst/>
              </a:prstGeom>
              <a:noFill/>
            </p:spPr>
            <p:txBody>
              <a:bodyPr wrap="none" lIns="108000" tIns="108000" rIns="108000" bIns="108000" rtlCol="0" anchor="ctr" anchorCtr="0">
                <a:spAutoFit/>
              </a:bodyPr>
              <a:lstStyle>
                <a:defPPr>
                  <a:defRPr lang="zh-CN"/>
                </a:defPPr>
                <a:lvl1pPr algn="r">
                  <a:defRPr kumimoji="1" sz="4800" b="1">
                    <a:gradFill>
                      <a:gsLst>
                        <a:gs pos="0">
                          <a:schemeClr val="accent4">
                            <a:lumMod val="60000"/>
                            <a:lumOff val="40000"/>
                          </a:schemeClr>
                        </a:gs>
                        <a:gs pos="50000">
                          <a:schemeClr val="accent4"/>
                        </a:gs>
                      </a:gsLst>
                      <a:lin ang="2700000" scaled="0"/>
                    </a:gradFill>
                  </a:defRPr>
                </a:lvl1pPr>
              </a:lstStyle>
              <a:p>
                <a:r>
                  <a:rPr lang="en-US" altLang="zh-CN" dirty="0">
                    <a:solidFill>
                      <a:schemeClr val="accent1"/>
                    </a:solidFill>
                  </a:rPr>
                  <a:t>04</a:t>
                </a:r>
                <a:endParaRPr lang="zh-CN" altLang="en-US" dirty="0">
                  <a:solidFill>
                    <a:schemeClr val="accent1"/>
                  </a:solidFill>
                </a:endParaRPr>
              </a:p>
            </p:txBody>
          </p:sp>
          <p:grpSp>
            <p:nvGrpSpPr>
              <p:cNvPr id="19" name="íṣḷîďè">
                <a:extLst>
                  <a:ext uri="{FF2B5EF4-FFF2-40B4-BE49-F238E27FC236}">
                    <a16:creationId xmlns:a16="http://schemas.microsoft.com/office/drawing/2014/main" id="{DB81AA8B-B2CF-8498-BCBE-E964F241AF50}"/>
                  </a:ext>
                </a:extLst>
              </p:cNvPr>
              <p:cNvGrpSpPr/>
              <p:nvPr/>
            </p:nvGrpSpPr>
            <p:grpSpPr>
              <a:xfrm>
                <a:off x="5118100" y="5026754"/>
                <a:ext cx="2597149" cy="1103834"/>
                <a:chOff x="660400" y="3367445"/>
                <a:chExt cx="2597149" cy="1103834"/>
              </a:xfrm>
            </p:grpSpPr>
            <p:sp>
              <p:nvSpPr>
                <p:cNvPr id="20" name="iṩḻíḓé">
                  <a:extLst>
                    <a:ext uri="{FF2B5EF4-FFF2-40B4-BE49-F238E27FC236}">
                      <a16:creationId xmlns:a16="http://schemas.microsoft.com/office/drawing/2014/main" id="{22CC2193-FF48-51FA-38CB-27A1417F7A8E}"/>
                    </a:ext>
                  </a:extLst>
                </p:cNvPr>
                <p:cNvSpPr/>
                <p:nvPr/>
              </p:nvSpPr>
              <p:spPr>
                <a:xfrm>
                  <a:off x="660400" y="3367445"/>
                  <a:ext cx="2597149" cy="5258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zh-CN" altLang="en-US" sz="2000" b="1" dirty="0">
                      <a:solidFill>
                        <a:schemeClr val="tx1"/>
                      </a:solidFill>
                    </a:rPr>
                    <a:t>明年工作计划</a:t>
                  </a:r>
                  <a:endParaRPr kumimoji="1" lang="en-US" altLang="zh-CN" sz="2000" b="1" dirty="0">
                    <a:solidFill>
                      <a:schemeClr val="tx1"/>
                    </a:solidFill>
                  </a:endParaRPr>
                </a:p>
              </p:txBody>
            </p:sp>
            <p:sp>
              <p:nvSpPr>
                <p:cNvPr id="21" name="iS1îďê">
                  <a:extLst>
                    <a:ext uri="{FF2B5EF4-FFF2-40B4-BE49-F238E27FC236}">
                      <a16:creationId xmlns:a16="http://schemas.microsoft.com/office/drawing/2014/main" id="{B37A3735-3335-6CDF-AF96-F5243CFB2844}"/>
                    </a:ext>
                  </a:extLst>
                </p:cNvPr>
                <p:cNvSpPr/>
                <p:nvPr/>
              </p:nvSpPr>
              <p:spPr>
                <a:xfrm>
                  <a:off x="660400" y="3835940"/>
                  <a:ext cx="2480878" cy="6353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en-US" altLang="zh-CN" sz="1100" dirty="0">
                      <a:solidFill>
                        <a:schemeClr val="tx1"/>
                      </a:solidFill>
                    </a:rPr>
                    <a:t>Nunc </a:t>
                  </a:r>
                  <a:r>
                    <a:rPr kumimoji="1" lang="en-US" altLang="zh-CN" sz="1100" dirty="0" err="1">
                      <a:solidFill>
                        <a:schemeClr val="tx1"/>
                      </a:solidFill>
                    </a:rPr>
                    <a:t>viverra</a:t>
                  </a:r>
                  <a:r>
                    <a:rPr kumimoji="1" lang="en-US" altLang="zh-CN" sz="1100" dirty="0">
                      <a:solidFill>
                        <a:schemeClr val="tx1"/>
                      </a:solidFill>
                    </a:rPr>
                    <a:t> </a:t>
                  </a:r>
                  <a:r>
                    <a:rPr kumimoji="1" lang="en-US" altLang="zh-CN" sz="1100" dirty="0" err="1">
                      <a:solidFill>
                        <a:schemeClr val="tx1"/>
                      </a:solidFill>
                    </a:rPr>
                    <a:t>imperdiet</a:t>
                  </a:r>
                  <a:r>
                    <a:rPr kumimoji="1" lang="en-US" altLang="zh-CN" sz="1100" dirty="0">
                      <a:solidFill>
                        <a:schemeClr val="tx1"/>
                      </a:solidFill>
                    </a:rPr>
                    <a:t> </a:t>
                  </a:r>
                  <a:r>
                    <a:rPr kumimoji="1" lang="en-US" altLang="zh-CN" sz="1100" dirty="0" err="1">
                      <a:solidFill>
                        <a:schemeClr val="tx1"/>
                      </a:solidFill>
                    </a:rPr>
                    <a:t>enim</a:t>
                  </a:r>
                  <a:r>
                    <a:rPr kumimoji="1" lang="en-US" altLang="zh-CN" sz="1100" dirty="0">
                      <a:solidFill>
                        <a:schemeClr val="tx1"/>
                      </a:solidFill>
                    </a:rPr>
                    <a:t>. </a:t>
                  </a:r>
                  <a:r>
                    <a:rPr kumimoji="1" lang="en-US" altLang="zh-CN" sz="1100" dirty="0" err="1">
                      <a:solidFill>
                        <a:schemeClr val="tx1"/>
                      </a:solidFill>
                    </a:rPr>
                    <a:t>Fusce</a:t>
                  </a:r>
                  <a:r>
                    <a:rPr kumimoji="1" lang="en-US" altLang="zh-CN" sz="1100" dirty="0">
                      <a:solidFill>
                        <a:schemeClr val="tx1"/>
                      </a:solidFill>
                    </a:rPr>
                    <a:t> est. </a:t>
                  </a:r>
                  <a:r>
                    <a:rPr kumimoji="1" lang="en-US" altLang="zh-CN" sz="1100" dirty="0" err="1">
                      <a:solidFill>
                        <a:schemeClr val="tx1"/>
                      </a:solidFill>
                    </a:rPr>
                    <a:t>Vivamus</a:t>
                  </a:r>
                  <a:r>
                    <a:rPr kumimoji="1" lang="en-US" altLang="zh-CN" sz="1100" dirty="0">
                      <a:solidFill>
                        <a:schemeClr val="tx1"/>
                      </a:solidFill>
                    </a:rPr>
                    <a:t> a </a:t>
                  </a:r>
                  <a:r>
                    <a:rPr kumimoji="1" lang="en-US" altLang="zh-CN" sz="1100" dirty="0" err="1">
                      <a:solidFill>
                        <a:schemeClr val="tx1"/>
                      </a:solidFill>
                    </a:rPr>
                    <a:t>tellus</a:t>
                  </a:r>
                  <a:r>
                    <a:rPr kumimoji="1" lang="en-US" altLang="zh-CN" sz="1100" dirty="0">
                      <a:solidFill>
                        <a:schemeClr val="tx1"/>
                      </a:solidFill>
                    </a:rPr>
                    <a:t>.</a:t>
                  </a:r>
                </a:p>
              </p:txBody>
            </p:sp>
          </p:grpSp>
        </p:grpSp>
        <p:sp>
          <p:nvSpPr>
            <p:cNvPr id="16" name="iśľîde">
              <a:extLst>
                <a:ext uri="{FF2B5EF4-FFF2-40B4-BE49-F238E27FC236}">
                  <a16:creationId xmlns:a16="http://schemas.microsoft.com/office/drawing/2014/main" id="{61964F11-6DE7-FF62-7702-9B663613BD3E}"/>
                </a:ext>
              </a:extLst>
            </p:cNvPr>
            <p:cNvSpPr/>
            <p:nvPr/>
          </p:nvSpPr>
          <p:spPr>
            <a:xfrm>
              <a:off x="660400" y="1130300"/>
              <a:ext cx="4659105" cy="6233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en-US" altLang="zh-CN" sz="1400" dirty="0">
                  <a:solidFill>
                    <a:schemeClr val="tx1"/>
                  </a:solidFill>
                </a:rPr>
                <a:t>Lorem ipsum dolor sit amet, consectetuer adipiscing elit. Maecenas porttitor congue massa. </a:t>
              </a:r>
            </a:p>
          </p:txBody>
        </p:sp>
      </p:grpSp>
    </p:spTree>
    <p:custDataLst>
      <p:tags r:id="rId2"/>
    </p:custDataLst>
    <p:extLst>
      <p:ext uri="{BB962C8B-B14F-4D97-AF65-F5344CB8AC3E}">
        <p14:creationId xmlns:p14="http://schemas.microsoft.com/office/powerpoint/2010/main" val="1290999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ïŝļíḋê"/>
        <p:cNvGrpSpPr/>
        <p:nvPr/>
      </p:nvGrpSpPr>
      <p:grpSpPr>
        <a:xfrm>
          <a:off x="0" y="0"/>
          <a:ext cx="0" cy="0"/>
          <a:chOff x="0" y="0"/>
          <a:chExt cx="0" cy="0"/>
        </a:xfrm>
      </p:grpSpPr>
      <p:grpSp>
        <p:nvGrpSpPr>
          <p:cNvPr id="59" name="iṧlíḑê">
            <a:extLst>
              <a:ext uri="{FF2B5EF4-FFF2-40B4-BE49-F238E27FC236}">
                <a16:creationId xmlns:a16="http://schemas.microsoft.com/office/drawing/2014/main" id="{8D24E74A-4CE9-4D4F-AB1A-F910DC2C9174}"/>
              </a:ext>
            </a:extLst>
          </p:cNvPr>
          <p:cNvGrpSpPr/>
          <p:nvPr/>
        </p:nvGrpSpPr>
        <p:grpSpPr>
          <a:xfrm>
            <a:off x="5252647" y="0"/>
            <a:ext cx="6939359" cy="6858000"/>
            <a:chOff x="5252643" y="0"/>
            <a:chExt cx="6939358" cy="6858000"/>
          </a:xfrm>
          <a:solidFill>
            <a:schemeClr val="tx2">
              <a:alpha val="20000"/>
            </a:schemeClr>
          </a:solidFill>
        </p:grpSpPr>
        <p:sp>
          <p:nvSpPr>
            <p:cNvPr id="60" name="iślîḑé">
              <a:extLst>
                <a:ext uri="{FF2B5EF4-FFF2-40B4-BE49-F238E27FC236}">
                  <a16:creationId xmlns:a16="http://schemas.microsoft.com/office/drawing/2014/main" id="{5B0E59EE-36DB-408E-B429-71C48992586F}"/>
                </a:ext>
              </a:extLst>
            </p:cNvPr>
            <p:cNvSpPr>
              <a:spLocks/>
            </p:cNvSpPr>
            <p:nvPr/>
          </p:nvSpPr>
          <p:spPr>
            <a:xfrm rot="19800000">
              <a:off x="7350845" y="2199545"/>
              <a:ext cx="2772000" cy="2772000"/>
            </a:xfrm>
            <a:custGeom>
              <a:avLst/>
              <a:gdLst>
                <a:gd name="connsiteX0" fmla="*/ 786764 w 1905000"/>
                <a:gd name="connsiteY0" fmla="*/ 1857375 h 1866900"/>
                <a:gd name="connsiteX1" fmla="*/ 1116329 w 1905000"/>
                <a:gd name="connsiteY1" fmla="*/ 1857375 h 1866900"/>
                <a:gd name="connsiteX2" fmla="*/ 1047749 w 1905000"/>
                <a:gd name="connsiteY2" fmla="*/ 1866900 h 1866900"/>
                <a:gd name="connsiteX3" fmla="*/ 855344 w 1905000"/>
                <a:gd name="connsiteY3" fmla="*/ 1866900 h 1866900"/>
                <a:gd name="connsiteX4" fmla="*/ 786764 w 1905000"/>
                <a:gd name="connsiteY4" fmla="*/ 1857375 h 1866900"/>
                <a:gd name="connsiteX5" fmla="*/ 614362 w 1905000"/>
                <a:gd name="connsiteY5" fmla="*/ 1809750 h 1866900"/>
                <a:gd name="connsiteX6" fmla="*/ 1290637 w 1905000"/>
                <a:gd name="connsiteY6" fmla="*/ 1809750 h 1866900"/>
                <a:gd name="connsiteX7" fmla="*/ 1263967 w 1905000"/>
                <a:gd name="connsiteY7" fmla="*/ 1819275 h 1866900"/>
                <a:gd name="connsiteX8" fmla="*/ 640079 w 1905000"/>
                <a:gd name="connsiteY8" fmla="*/ 1819275 h 1866900"/>
                <a:gd name="connsiteX9" fmla="*/ 614362 w 1905000"/>
                <a:gd name="connsiteY9" fmla="*/ 1809750 h 1866900"/>
                <a:gd name="connsiteX10" fmla="*/ 509587 w 1905000"/>
                <a:gd name="connsiteY10" fmla="*/ 1762125 h 1866900"/>
                <a:gd name="connsiteX11" fmla="*/ 1396365 w 1905000"/>
                <a:gd name="connsiteY11" fmla="*/ 1762125 h 1866900"/>
                <a:gd name="connsiteX12" fmla="*/ 1377315 w 1905000"/>
                <a:gd name="connsiteY12" fmla="*/ 1771650 h 1866900"/>
                <a:gd name="connsiteX13" fmla="*/ 527685 w 1905000"/>
                <a:gd name="connsiteY13" fmla="*/ 1771650 h 1866900"/>
                <a:gd name="connsiteX14" fmla="*/ 509587 w 1905000"/>
                <a:gd name="connsiteY14" fmla="*/ 1762125 h 1866900"/>
                <a:gd name="connsiteX15" fmla="*/ 428625 w 1905000"/>
                <a:gd name="connsiteY15" fmla="*/ 1714500 h 1866900"/>
                <a:gd name="connsiteX16" fmla="*/ 1478280 w 1905000"/>
                <a:gd name="connsiteY16" fmla="*/ 1714500 h 1866900"/>
                <a:gd name="connsiteX17" fmla="*/ 1463040 w 1905000"/>
                <a:gd name="connsiteY17" fmla="*/ 1724025 h 1866900"/>
                <a:gd name="connsiteX18" fmla="*/ 443865 w 1905000"/>
                <a:gd name="connsiteY18" fmla="*/ 1724025 h 1866900"/>
                <a:gd name="connsiteX19" fmla="*/ 428625 w 1905000"/>
                <a:gd name="connsiteY19" fmla="*/ 1714500 h 1866900"/>
                <a:gd name="connsiteX20" fmla="*/ 362902 w 1905000"/>
                <a:gd name="connsiteY20" fmla="*/ 1666875 h 1866900"/>
                <a:gd name="connsiteX21" fmla="*/ 1544002 w 1905000"/>
                <a:gd name="connsiteY21" fmla="*/ 1666875 h 1866900"/>
                <a:gd name="connsiteX22" fmla="*/ 1531620 w 1905000"/>
                <a:gd name="connsiteY22" fmla="*/ 1676400 h 1866900"/>
                <a:gd name="connsiteX23" fmla="*/ 375285 w 1905000"/>
                <a:gd name="connsiteY23" fmla="*/ 1676400 h 1866900"/>
                <a:gd name="connsiteX24" fmla="*/ 362902 w 1905000"/>
                <a:gd name="connsiteY24" fmla="*/ 1666875 h 1866900"/>
                <a:gd name="connsiteX25" fmla="*/ 306705 w 1905000"/>
                <a:gd name="connsiteY25" fmla="*/ 1619250 h 1866900"/>
                <a:gd name="connsiteX26" fmla="*/ 1599247 w 1905000"/>
                <a:gd name="connsiteY26" fmla="*/ 1619250 h 1866900"/>
                <a:gd name="connsiteX27" fmla="*/ 1588770 w 1905000"/>
                <a:gd name="connsiteY27" fmla="*/ 1628775 h 1866900"/>
                <a:gd name="connsiteX28" fmla="*/ 317182 w 1905000"/>
                <a:gd name="connsiteY28" fmla="*/ 1628775 h 1866900"/>
                <a:gd name="connsiteX29" fmla="*/ 306705 w 1905000"/>
                <a:gd name="connsiteY29" fmla="*/ 1619250 h 1866900"/>
                <a:gd name="connsiteX30" fmla="*/ 258127 w 1905000"/>
                <a:gd name="connsiteY30" fmla="*/ 1571625 h 1866900"/>
                <a:gd name="connsiteX31" fmla="*/ 1646872 w 1905000"/>
                <a:gd name="connsiteY31" fmla="*/ 1571625 h 1866900"/>
                <a:gd name="connsiteX32" fmla="*/ 1637347 w 1905000"/>
                <a:gd name="connsiteY32" fmla="*/ 1581150 h 1866900"/>
                <a:gd name="connsiteX33" fmla="*/ 266699 w 1905000"/>
                <a:gd name="connsiteY33" fmla="*/ 1581150 h 1866900"/>
                <a:gd name="connsiteX34" fmla="*/ 258127 w 1905000"/>
                <a:gd name="connsiteY34" fmla="*/ 1571625 h 1866900"/>
                <a:gd name="connsiteX35" fmla="*/ 216217 w 1905000"/>
                <a:gd name="connsiteY35" fmla="*/ 1524000 h 1866900"/>
                <a:gd name="connsiteX36" fmla="*/ 1687830 w 1905000"/>
                <a:gd name="connsiteY36" fmla="*/ 1524000 h 1866900"/>
                <a:gd name="connsiteX37" fmla="*/ 1680209 w 1905000"/>
                <a:gd name="connsiteY37" fmla="*/ 1533525 h 1866900"/>
                <a:gd name="connsiteX38" fmla="*/ 223837 w 1905000"/>
                <a:gd name="connsiteY38" fmla="*/ 1533525 h 1866900"/>
                <a:gd name="connsiteX39" fmla="*/ 216217 w 1905000"/>
                <a:gd name="connsiteY39" fmla="*/ 1524000 h 1866900"/>
                <a:gd name="connsiteX40" fmla="*/ 180022 w 1905000"/>
                <a:gd name="connsiteY40" fmla="*/ 1476375 h 1866900"/>
                <a:gd name="connsiteX41" fmla="*/ 1724977 w 1905000"/>
                <a:gd name="connsiteY41" fmla="*/ 1476375 h 1866900"/>
                <a:gd name="connsiteX42" fmla="*/ 1718310 w 1905000"/>
                <a:gd name="connsiteY42" fmla="*/ 1485900 h 1866900"/>
                <a:gd name="connsiteX43" fmla="*/ 186690 w 1905000"/>
                <a:gd name="connsiteY43" fmla="*/ 1485900 h 1866900"/>
                <a:gd name="connsiteX44" fmla="*/ 180022 w 1905000"/>
                <a:gd name="connsiteY44" fmla="*/ 1476375 h 1866900"/>
                <a:gd name="connsiteX45" fmla="*/ 147637 w 1905000"/>
                <a:gd name="connsiteY45" fmla="*/ 1428750 h 1866900"/>
                <a:gd name="connsiteX46" fmla="*/ 1756410 w 1905000"/>
                <a:gd name="connsiteY46" fmla="*/ 1428750 h 1866900"/>
                <a:gd name="connsiteX47" fmla="*/ 1750695 w 1905000"/>
                <a:gd name="connsiteY47" fmla="*/ 1438275 h 1866900"/>
                <a:gd name="connsiteX48" fmla="*/ 153352 w 1905000"/>
                <a:gd name="connsiteY48" fmla="*/ 1438275 h 1866900"/>
                <a:gd name="connsiteX49" fmla="*/ 147637 w 1905000"/>
                <a:gd name="connsiteY49" fmla="*/ 1428750 h 1866900"/>
                <a:gd name="connsiteX50" fmla="*/ 119062 w 1905000"/>
                <a:gd name="connsiteY50" fmla="*/ 1381125 h 1866900"/>
                <a:gd name="connsiteX51" fmla="*/ 1785937 w 1905000"/>
                <a:gd name="connsiteY51" fmla="*/ 1381125 h 1866900"/>
                <a:gd name="connsiteX52" fmla="*/ 1780222 w 1905000"/>
                <a:gd name="connsiteY52" fmla="*/ 1390650 h 1866900"/>
                <a:gd name="connsiteX53" fmla="*/ 124777 w 1905000"/>
                <a:gd name="connsiteY53" fmla="*/ 1390650 h 1866900"/>
                <a:gd name="connsiteX54" fmla="*/ 119062 w 1905000"/>
                <a:gd name="connsiteY54" fmla="*/ 1381125 h 1866900"/>
                <a:gd name="connsiteX55" fmla="*/ 95250 w 1905000"/>
                <a:gd name="connsiteY55" fmla="*/ 1333500 h 1866900"/>
                <a:gd name="connsiteX56" fmla="*/ 1810703 w 1905000"/>
                <a:gd name="connsiteY56" fmla="*/ 1333500 h 1866900"/>
                <a:gd name="connsiteX57" fmla="*/ 1805940 w 1905000"/>
                <a:gd name="connsiteY57" fmla="*/ 1343025 h 1866900"/>
                <a:gd name="connsiteX58" fmla="*/ 100013 w 1905000"/>
                <a:gd name="connsiteY58" fmla="*/ 1343025 h 1866900"/>
                <a:gd name="connsiteX59" fmla="*/ 95250 w 1905000"/>
                <a:gd name="connsiteY59" fmla="*/ 1333500 h 1866900"/>
                <a:gd name="connsiteX60" fmla="*/ 73342 w 1905000"/>
                <a:gd name="connsiteY60" fmla="*/ 1285875 h 1866900"/>
                <a:gd name="connsiteX61" fmla="*/ 1830705 w 1905000"/>
                <a:gd name="connsiteY61" fmla="*/ 1285875 h 1866900"/>
                <a:gd name="connsiteX62" fmla="*/ 1826895 w 1905000"/>
                <a:gd name="connsiteY62" fmla="*/ 1295400 h 1866900"/>
                <a:gd name="connsiteX63" fmla="*/ 77152 w 1905000"/>
                <a:gd name="connsiteY63" fmla="*/ 1295400 h 1866900"/>
                <a:gd name="connsiteX64" fmla="*/ 73342 w 1905000"/>
                <a:gd name="connsiteY64" fmla="*/ 1285875 h 1866900"/>
                <a:gd name="connsiteX65" fmla="*/ 55245 w 1905000"/>
                <a:gd name="connsiteY65" fmla="*/ 1238250 h 1866900"/>
                <a:gd name="connsiteX66" fmla="*/ 1850708 w 1905000"/>
                <a:gd name="connsiteY66" fmla="*/ 1238250 h 1866900"/>
                <a:gd name="connsiteX67" fmla="*/ 1846898 w 1905000"/>
                <a:gd name="connsiteY67" fmla="*/ 1247775 h 1866900"/>
                <a:gd name="connsiteX68" fmla="*/ 59055 w 1905000"/>
                <a:gd name="connsiteY68" fmla="*/ 1247775 h 1866900"/>
                <a:gd name="connsiteX69" fmla="*/ 55245 w 1905000"/>
                <a:gd name="connsiteY69" fmla="*/ 1238250 h 1866900"/>
                <a:gd name="connsiteX70" fmla="*/ 40004 w 1905000"/>
                <a:gd name="connsiteY70" fmla="*/ 1190625 h 1866900"/>
                <a:gd name="connsiteX71" fmla="*/ 1865947 w 1905000"/>
                <a:gd name="connsiteY71" fmla="*/ 1190625 h 1866900"/>
                <a:gd name="connsiteX72" fmla="*/ 1863089 w 1905000"/>
                <a:gd name="connsiteY72" fmla="*/ 1200150 h 1866900"/>
                <a:gd name="connsiteX73" fmla="*/ 42862 w 1905000"/>
                <a:gd name="connsiteY73" fmla="*/ 1200150 h 1866900"/>
                <a:gd name="connsiteX74" fmla="*/ 40004 w 1905000"/>
                <a:gd name="connsiteY74" fmla="*/ 1190625 h 1866900"/>
                <a:gd name="connsiteX75" fmla="*/ 26669 w 1905000"/>
                <a:gd name="connsiteY75" fmla="*/ 1143000 h 1866900"/>
                <a:gd name="connsiteX76" fmla="*/ 1878329 w 1905000"/>
                <a:gd name="connsiteY76" fmla="*/ 1143000 h 1866900"/>
                <a:gd name="connsiteX77" fmla="*/ 1876424 w 1905000"/>
                <a:gd name="connsiteY77" fmla="*/ 1152525 h 1866900"/>
                <a:gd name="connsiteX78" fmla="*/ 29526 w 1905000"/>
                <a:gd name="connsiteY78" fmla="*/ 1152525 h 1866900"/>
                <a:gd name="connsiteX79" fmla="*/ 26669 w 1905000"/>
                <a:gd name="connsiteY79" fmla="*/ 1143000 h 1866900"/>
                <a:gd name="connsiteX80" fmla="*/ 16192 w 1905000"/>
                <a:gd name="connsiteY80" fmla="*/ 1095375 h 1866900"/>
                <a:gd name="connsiteX81" fmla="*/ 1888807 w 1905000"/>
                <a:gd name="connsiteY81" fmla="*/ 1095375 h 1866900"/>
                <a:gd name="connsiteX82" fmla="*/ 1886902 w 1905000"/>
                <a:gd name="connsiteY82" fmla="*/ 1104900 h 1866900"/>
                <a:gd name="connsiteX83" fmla="*/ 18097 w 1905000"/>
                <a:gd name="connsiteY83" fmla="*/ 1104900 h 1866900"/>
                <a:gd name="connsiteX84" fmla="*/ 16192 w 1905000"/>
                <a:gd name="connsiteY84" fmla="*/ 1095375 h 1866900"/>
                <a:gd name="connsiteX85" fmla="*/ 8572 w 1905000"/>
                <a:gd name="connsiteY85" fmla="*/ 1047750 h 1866900"/>
                <a:gd name="connsiteX86" fmla="*/ 1896427 w 1905000"/>
                <a:gd name="connsiteY86" fmla="*/ 1047750 h 1866900"/>
                <a:gd name="connsiteX87" fmla="*/ 1895475 w 1905000"/>
                <a:gd name="connsiteY87" fmla="*/ 1057275 h 1866900"/>
                <a:gd name="connsiteX88" fmla="*/ 9525 w 1905000"/>
                <a:gd name="connsiteY88" fmla="*/ 1057275 h 1866900"/>
                <a:gd name="connsiteX89" fmla="*/ 8572 w 1905000"/>
                <a:gd name="connsiteY89" fmla="*/ 1047750 h 1866900"/>
                <a:gd name="connsiteX90" fmla="*/ 3810 w 1905000"/>
                <a:gd name="connsiteY90" fmla="*/ 1000125 h 1866900"/>
                <a:gd name="connsiteX91" fmla="*/ 1902143 w 1905000"/>
                <a:gd name="connsiteY91" fmla="*/ 1000125 h 1866900"/>
                <a:gd name="connsiteX92" fmla="*/ 1901190 w 1905000"/>
                <a:gd name="connsiteY92" fmla="*/ 1009650 h 1866900"/>
                <a:gd name="connsiteX93" fmla="*/ 4762 w 1905000"/>
                <a:gd name="connsiteY93" fmla="*/ 1009650 h 1866900"/>
                <a:gd name="connsiteX94" fmla="*/ 3810 w 1905000"/>
                <a:gd name="connsiteY94" fmla="*/ 1000125 h 1866900"/>
                <a:gd name="connsiteX95" fmla="*/ 952 w 1905000"/>
                <a:gd name="connsiteY95" fmla="*/ 952500 h 1866900"/>
                <a:gd name="connsiteX96" fmla="*/ 1904047 w 1905000"/>
                <a:gd name="connsiteY96" fmla="*/ 952500 h 1866900"/>
                <a:gd name="connsiteX97" fmla="*/ 1904047 w 1905000"/>
                <a:gd name="connsiteY97" fmla="*/ 962025 h 1866900"/>
                <a:gd name="connsiteX98" fmla="*/ 952 w 1905000"/>
                <a:gd name="connsiteY98" fmla="*/ 962025 h 1866900"/>
                <a:gd name="connsiteX99" fmla="*/ 952 w 1905000"/>
                <a:gd name="connsiteY99" fmla="*/ 952500 h 1866900"/>
                <a:gd name="connsiteX100" fmla="*/ 0 w 1905000"/>
                <a:gd name="connsiteY100" fmla="*/ 904875 h 1866900"/>
                <a:gd name="connsiteX101" fmla="*/ 1905000 w 1905000"/>
                <a:gd name="connsiteY101" fmla="*/ 904875 h 1866900"/>
                <a:gd name="connsiteX102" fmla="*/ 1905000 w 1905000"/>
                <a:gd name="connsiteY102" fmla="*/ 914400 h 1866900"/>
                <a:gd name="connsiteX103" fmla="*/ 0 w 1905000"/>
                <a:gd name="connsiteY103" fmla="*/ 914400 h 1866900"/>
                <a:gd name="connsiteX104" fmla="*/ 0 w 1905000"/>
                <a:gd name="connsiteY104" fmla="*/ 904875 h 1866900"/>
                <a:gd name="connsiteX105" fmla="*/ 1905 w 1905000"/>
                <a:gd name="connsiteY105" fmla="*/ 857250 h 1866900"/>
                <a:gd name="connsiteX106" fmla="*/ 1902142 w 1905000"/>
                <a:gd name="connsiteY106" fmla="*/ 857250 h 1866900"/>
                <a:gd name="connsiteX107" fmla="*/ 1903095 w 1905000"/>
                <a:gd name="connsiteY107" fmla="*/ 866775 h 1866900"/>
                <a:gd name="connsiteX108" fmla="*/ 952 w 1905000"/>
                <a:gd name="connsiteY108" fmla="*/ 866775 h 1866900"/>
                <a:gd name="connsiteX109" fmla="*/ 1905 w 1905000"/>
                <a:gd name="connsiteY109" fmla="*/ 857250 h 1866900"/>
                <a:gd name="connsiteX110" fmla="*/ 6667 w 1905000"/>
                <a:gd name="connsiteY110" fmla="*/ 809625 h 1866900"/>
                <a:gd name="connsiteX111" fmla="*/ 1899285 w 1905000"/>
                <a:gd name="connsiteY111" fmla="*/ 809625 h 1866900"/>
                <a:gd name="connsiteX112" fmla="*/ 1900238 w 1905000"/>
                <a:gd name="connsiteY112" fmla="*/ 819150 h 1866900"/>
                <a:gd name="connsiteX113" fmla="*/ 5715 w 1905000"/>
                <a:gd name="connsiteY113" fmla="*/ 819150 h 1866900"/>
                <a:gd name="connsiteX114" fmla="*/ 6667 w 1905000"/>
                <a:gd name="connsiteY114" fmla="*/ 809625 h 1866900"/>
                <a:gd name="connsiteX115" fmla="*/ 13335 w 1905000"/>
                <a:gd name="connsiteY115" fmla="*/ 762000 h 1866900"/>
                <a:gd name="connsiteX116" fmla="*/ 1891665 w 1905000"/>
                <a:gd name="connsiteY116" fmla="*/ 762000 h 1866900"/>
                <a:gd name="connsiteX117" fmla="*/ 1893570 w 1905000"/>
                <a:gd name="connsiteY117" fmla="*/ 771525 h 1866900"/>
                <a:gd name="connsiteX118" fmla="*/ 11430 w 1905000"/>
                <a:gd name="connsiteY118" fmla="*/ 771525 h 1866900"/>
                <a:gd name="connsiteX119" fmla="*/ 13335 w 1905000"/>
                <a:gd name="connsiteY119" fmla="*/ 762000 h 1866900"/>
                <a:gd name="connsiteX120" fmla="*/ 21907 w 1905000"/>
                <a:gd name="connsiteY120" fmla="*/ 714375 h 1866900"/>
                <a:gd name="connsiteX121" fmla="*/ 1883092 w 1905000"/>
                <a:gd name="connsiteY121" fmla="*/ 714375 h 1866900"/>
                <a:gd name="connsiteX122" fmla="*/ 1884997 w 1905000"/>
                <a:gd name="connsiteY122" fmla="*/ 723900 h 1866900"/>
                <a:gd name="connsiteX123" fmla="*/ 20002 w 1905000"/>
                <a:gd name="connsiteY123" fmla="*/ 723900 h 1866900"/>
                <a:gd name="connsiteX124" fmla="*/ 21907 w 1905000"/>
                <a:gd name="connsiteY124" fmla="*/ 714375 h 1866900"/>
                <a:gd name="connsiteX125" fmla="*/ 34289 w 1905000"/>
                <a:gd name="connsiteY125" fmla="*/ 666750 h 1866900"/>
                <a:gd name="connsiteX126" fmla="*/ 1870710 w 1905000"/>
                <a:gd name="connsiteY126" fmla="*/ 666750 h 1866900"/>
                <a:gd name="connsiteX127" fmla="*/ 1873567 w 1905000"/>
                <a:gd name="connsiteY127" fmla="*/ 676275 h 1866900"/>
                <a:gd name="connsiteX128" fmla="*/ 31432 w 1905000"/>
                <a:gd name="connsiteY128" fmla="*/ 676275 h 1866900"/>
                <a:gd name="connsiteX129" fmla="*/ 34289 w 1905000"/>
                <a:gd name="connsiteY129" fmla="*/ 666750 h 1866900"/>
                <a:gd name="connsiteX130" fmla="*/ 48577 w 1905000"/>
                <a:gd name="connsiteY130" fmla="*/ 619125 h 1866900"/>
                <a:gd name="connsiteX131" fmla="*/ 1857375 w 1905000"/>
                <a:gd name="connsiteY131" fmla="*/ 619125 h 1866900"/>
                <a:gd name="connsiteX132" fmla="*/ 1860233 w 1905000"/>
                <a:gd name="connsiteY132" fmla="*/ 628650 h 1866900"/>
                <a:gd name="connsiteX133" fmla="*/ 45720 w 1905000"/>
                <a:gd name="connsiteY133" fmla="*/ 628650 h 1866900"/>
                <a:gd name="connsiteX134" fmla="*/ 48577 w 1905000"/>
                <a:gd name="connsiteY134" fmla="*/ 619125 h 1866900"/>
                <a:gd name="connsiteX135" fmla="*/ 65722 w 1905000"/>
                <a:gd name="connsiteY135" fmla="*/ 571500 h 1866900"/>
                <a:gd name="connsiteX136" fmla="*/ 1839277 w 1905000"/>
                <a:gd name="connsiteY136" fmla="*/ 571500 h 1866900"/>
                <a:gd name="connsiteX137" fmla="*/ 1843087 w 1905000"/>
                <a:gd name="connsiteY137" fmla="*/ 581025 h 1866900"/>
                <a:gd name="connsiteX138" fmla="*/ 61912 w 1905000"/>
                <a:gd name="connsiteY138" fmla="*/ 581025 h 1866900"/>
                <a:gd name="connsiteX139" fmla="*/ 65722 w 1905000"/>
                <a:gd name="connsiteY139" fmla="*/ 571500 h 1866900"/>
                <a:gd name="connsiteX140" fmla="*/ 85725 w 1905000"/>
                <a:gd name="connsiteY140" fmla="*/ 523875 h 1866900"/>
                <a:gd name="connsiteX141" fmla="*/ 1819275 w 1905000"/>
                <a:gd name="connsiteY141" fmla="*/ 523875 h 1866900"/>
                <a:gd name="connsiteX142" fmla="*/ 1823085 w 1905000"/>
                <a:gd name="connsiteY142" fmla="*/ 533400 h 1866900"/>
                <a:gd name="connsiteX143" fmla="*/ 80962 w 1905000"/>
                <a:gd name="connsiteY143" fmla="*/ 533400 h 1866900"/>
                <a:gd name="connsiteX144" fmla="*/ 85725 w 1905000"/>
                <a:gd name="connsiteY144" fmla="*/ 523875 h 1866900"/>
                <a:gd name="connsiteX145" fmla="*/ 109538 w 1905000"/>
                <a:gd name="connsiteY145" fmla="*/ 476250 h 1866900"/>
                <a:gd name="connsiteX146" fmla="*/ 1796415 w 1905000"/>
                <a:gd name="connsiteY146" fmla="*/ 476250 h 1866900"/>
                <a:gd name="connsiteX147" fmla="*/ 1801178 w 1905000"/>
                <a:gd name="connsiteY147" fmla="*/ 485775 h 1866900"/>
                <a:gd name="connsiteX148" fmla="*/ 104775 w 1905000"/>
                <a:gd name="connsiteY148" fmla="*/ 485775 h 1866900"/>
                <a:gd name="connsiteX149" fmla="*/ 109538 w 1905000"/>
                <a:gd name="connsiteY149" fmla="*/ 476250 h 1866900"/>
                <a:gd name="connsiteX150" fmla="*/ 136207 w 1905000"/>
                <a:gd name="connsiteY150" fmla="*/ 428625 h 1866900"/>
                <a:gd name="connsiteX151" fmla="*/ 1768792 w 1905000"/>
                <a:gd name="connsiteY151" fmla="*/ 428625 h 1866900"/>
                <a:gd name="connsiteX152" fmla="*/ 1774507 w 1905000"/>
                <a:gd name="connsiteY152" fmla="*/ 438150 h 1866900"/>
                <a:gd name="connsiteX153" fmla="*/ 130492 w 1905000"/>
                <a:gd name="connsiteY153" fmla="*/ 438150 h 1866900"/>
                <a:gd name="connsiteX154" fmla="*/ 136207 w 1905000"/>
                <a:gd name="connsiteY154" fmla="*/ 428625 h 1866900"/>
                <a:gd name="connsiteX155" fmla="*/ 166687 w 1905000"/>
                <a:gd name="connsiteY155" fmla="*/ 381000 h 1866900"/>
                <a:gd name="connsiteX156" fmla="*/ 1738312 w 1905000"/>
                <a:gd name="connsiteY156" fmla="*/ 381000 h 1866900"/>
                <a:gd name="connsiteX157" fmla="*/ 1744979 w 1905000"/>
                <a:gd name="connsiteY157" fmla="*/ 390525 h 1866900"/>
                <a:gd name="connsiteX158" fmla="*/ 160019 w 1905000"/>
                <a:gd name="connsiteY158" fmla="*/ 390525 h 1866900"/>
                <a:gd name="connsiteX159" fmla="*/ 166687 w 1905000"/>
                <a:gd name="connsiteY159" fmla="*/ 381000 h 1866900"/>
                <a:gd name="connsiteX160" fmla="*/ 201929 w 1905000"/>
                <a:gd name="connsiteY160" fmla="*/ 333375 h 1866900"/>
                <a:gd name="connsiteX161" fmla="*/ 1704022 w 1905000"/>
                <a:gd name="connsiteY161" fmla="*/ 333375 h 1866900"/>
                <a:gd name="connsiteX162" fmla="*/ 1711642 w 1905000"/>
                <a:gd name="connsiteY162" fmla="*/ 342900 h 1866900"/>
                <a:gd name="connsiteX163" fmla="*/ 194309 w 1905000"/>
                <a:gd name="connsiteY163" fmla="*/ 342900 h 1866900"/>
                <a:gd name="connsiteX164" fmla="*/ 201929 w 1905000"/>
                <a:gd name="connsiteY164" fmla="*/ 333375 h 1866900"/>
                <a:gd name="connsiteX165" fmla="*/ 240981 w 1905000"/>
                <a:gd name="connsiteY165" fmla="*/ 285750 h 1866900"/>
                <a:gd name="connsiteX166" fmla="*/ 1664017 w 1905000"/>
                <a:gd name="connsiteY166" fmla="*/ 285750 h 1866900"/>
                <a:gd name="connsiteX167" fmla="*/ 1672589 w 1905000"/>
                <a:gd name="connsiteY167" fmla="*/ 295275 h 1866900"/>
                <a:gd name="connsiteX168" fmla="*/ 232409 w 1905000"/>
                <a:gd name="connsiteY168" fmla="*/ 295275 h 1866900"/>
                <a:gd name="connsiteX169" fmla="*/ 240981 w 1905000"/>
                <a:gd name="connsiteY169" fmla="*/ 285750 h 1866900"/>
                <a:gd name="connsiteX170" fmla="*/ 286702 w 1905000"/>
                <a:gd name="connsiteY170" fmla="*/ 238125 h 1866900"/>
                <a:gd name="connsiteX171" fmla="*/ 1619250 w 1905000"/>
                <a:gd name="connsiteY171" fmla="*/ 238125 h 1866900"/>
                <a:gd name="connsiteX172" fmla="*/ 1628775 w 1905000"/>
                <a:gd name="connsiteY172" fmla="*/ 247650 h 1866900"/>
                <a:gd name="connsiteX173" fmla="*/ 277177 w 1905000"/>
                <a:gd name="connsiteY173" fmla="*/ 247650 h 1866900"/>
                <a:gd name="connsiteX174" fmla="*/ 286702 w 1905000"/>
                <a:gd name="connsiteY174" fmla="*/ 238125 h 1866900"/>
                <a:gd name="connsiteX175" fmla="*/ 339090 w 1905000"/>
                <a:gd name="connsiteY175" fmla="*/ 190500 h 1866900"/>
                <a:gd name="connsiteX176" fmla="*/ 1565910 w 1905000"/>
                <a:gd name="connsiteY176" fmla="*/ 190500 h 1866900"/>
                <a:gd name="connsiteX177" fmla="*/ 1577340 w 1905000"/>
                <a:gd name="connsiteY177" fmla="*/ 200025 h 1866900"/>
                <a:gd name="connsiteX178" fmla="*/ 327660 w 1905000"/>
                <a:gd name="connsiteY178" fmla="*/ 200025 h 1866900"/>
                <a:gd name="connsiteX179" fmla="*/ 339090 w 1905000"/>
                <a:gd name="connsiteY179" fmla="*/ 190500 h 1866900"/>
                <a:gd name="connsiteX180" fmla="*/ 400049 w 1905000"/>
                <a:gd name="connsiteY180" fmla="*/ 142875 h 1866900"/>
                <a:gd name="connsiteX181" fmla="*/ 1503997 w 1905000"/>
                <a:gd name="connsiteY181" fmla="*/ 142875 h 1866900"/>
                <a:gd name="connsiteX182" fmla="*/ 1517332 w 1905000"/>
                <a:gd name="connsiteY182" fmla="*/ 152400 h 1866900"/>
                <a:gd name="connsiteX183" fmla="*/ 386714 w 1905000"/>
                <a:gd name="connsiteY183" fmla="*/ 152400 h 1866900"/>
                <a:gd name="connsiteX184" fmla="*/ 400049 w 1905000"/>
                <a:gd name="connsiteY184" fmla="*/ 142875 h 1866900"/>
                <a:gd name="connsiteX185" fmla="*/ 474345 w 1905000"/>
                <a:gd name="connsiteY185" fmla="*/ 95250 h 1866900"/>
                <a:gd name="connsiteX186" fmla="*/ 1429702 w 1905000"/>
                <a:gd name="connsiteY186" fmla="*/ 95250 h 1866900"/>
                <a:gd name="connsiteX187" fmla="*/ 1445895 w 1905000"/>
                <a:gd name="connsiteY187" fmla="*/ 104775 h 1866900"/>
                <a:gd name="connsiteX188" fmla="*/ 458152 w 1905000"/>
                <a:gd name="connsiteY188" fmla="*/ 104775 h 1866900"/>
                <a:gd name="connsiteX189" fmla="*/ 474345 w 1905000"/>
                <a:gd name="connsiteY189" fmla="*/ 95250 h 1866900"/>
                <a:gd name="connsiteX190" fmla="*/ 568642 w 1905000"/>
                <a:gd name="connsiteY190" fmla="*/ 47625 h 1866900"/>
                <a:gd name="connsiteX191" fmla="*/ 1337309 w 1905000"/>
                <a:gd name="connsiteY191" fmla="*/ 47625 h 1866900"/>
                <a:gd name="connsiteX192" fmla="*/ 1358265 w 1905000"/>
                <a:gd name="connsiteY192" fmla="*/ 57150 h 1866900"/>
                <a:gd name="connsiteX193" fmla="*/ 547687 w 1905000"/>
                <a:gd name="connsiteY193" fmla="*/ 57150 h 1866900"/>
                <a:gd name="connsiteX194" fmla="*/ 568642 w 1905000"/>
                <a:gd name="connsiteY194" fmla="*/ 47625 h 1866900"/>
                <a:gd name="connsiteX195" fmla="*/ 702945 w 1905000"/>
                <a:gd name="connsiteY195" fmla="*/ 0 h 1866900"/>
                <a:gd name="connsiteX196" fmla="*/ 1203960 w 1905000"/>
                <a:gd name="connsiteY196" fmla="*/ 0 h 1866900"/>
                <a:gd name="connsiteX197" fmla="*/ 1236345 w 1905000"/>
                <a:gd name="connsiteY197" fmla="*/ 9525 h 1866900"/>
                <a:gd name="connsiteX198" fmla="*/ 670560 w 1905000"/>
                <a:gd name="connsiteY198" fmla="*/ 9525 h 1866900"/>
                <a:gd name="connsiteX199" fmla="*/ 702945 w 1905000"/>
                <a:gd name="connsiteY199" fmla="*/ 0 h 186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1905000" h="1866900">
                  <a:moveTo>
                    <a:pt x="786764" y="1857375"/>
                  </a:moveTo>
                  <a:lnTo>
                    <a:pt x="1116329" y="1857375"/>
                  </a:lnTo>
                  <a:cubicBezTo>
                    <a:pt x="1093469" y="1861185"/>
                    <a:pt x="1070609" y="1864995"/>
                    <a:pt x="1047749" y="1866900"/>
                  </a:cubicBezTo>
                  <a:lnTo>
                    <a:pt x="855344" y="1866900"/>
                  </a:lnTo>
                  <a:cubicBezTo>
                    <a:pt x="832484" y="1864995"/>
                    <a:pt x="809624" y="1861185"/>
                    <a:pt x="786764" y="1857375"/>
                  </a:cubicBezTo>
                  <a:close/>
                  <a:moveTo>
                    <a:pt x="614362" y="1809750"/>
                  </a:moveTo>
                  <a:lnTo>
                    <a:pt x="1290637" y="1809750"/>
                  </a:lnTo>
                  <a:cubicBezTo>
                    <a:pt x="1281112" y="1812608"/>
                    <a:pt x="1272540" y="1816417"/>
                    <a:pt x="1263967" y="1819275"/>
                  </a:cubicBezTo>
                  <a:lnTo>
                    <a:pt x="640079" y="1819275"/>
                  </a:lnTo>
                  <a:cubicBezTo>
                    <a:pt x="631507" y="1816417"/>
                    <a:pt x="622935" y="1812608"/>
                    <a:pt x="614362" y="1809750"/>
                  </a:cubicBezTo>
                  <a:close/>
                  <a:moveTo>
                    <a:pt x="509587" y="1762125"/>
                  </a:moveTo>
                  <a:lnTo>
                    <a:pt x="1396365" y="1762125"/>
                  </a:lnTo>
                  <a:cubicBezTo>
                    <a:pt x="1389697" y="1764983"/>
                    <a:pt x="1383982" y="1768792"/>
                    <a:pt x="1377315" y="1771650"/>
                  </a:cubicBezTo>
                  <a:lnTo>
                    <a:pt x="527685" y="1771650"/>
                  </a:lnTo>
                  <a:cubicBezTo>
                    <a:pt x="521969" y="1768792"/>
                    <a:pt x="515302" y="1764983"/>
                    <a:pt x="509587" y="1762125"/>
                  </a:cubicBezTo>
                  <a:close/>
                  <a:moveTo>
                    <a:pt x="428625" y="1714500"/>
                  </a:moveTo>
                  <a:lnTo>
                    <a:pt x="1478280" y="1714500"/>
                  </a:lnTo>
                  <a:cubicBezTo>
                    <a:pt x="1472565" y="1717358"/>
                    <a:pt x="1467803" y="1721167"/>
                    <a:pt x="1463040" y="1724025"/>
                  </a:cubicBezTo>
                  <a:lnTo>
                    <a:pt x="443865" y="1724025"/>
                  </a:lnTo>
                  <a:cubicBezTo>
                    <a:pt x="438150" y="1721167"/>
                    <a:pt x="433388" y="1717358"/>
                    <a:pt x="428625" y="1714500"/>
                  </a:cubicBezTo>
                  <a:close/>
                  <a:moveTo>
                    <a:pt x="362902" y="1666875"/>
                  </a:moveTo>
                  <a:lnTo>
                    <a:pt x="1544002" y="1666875"/>
                  </a:lnTo>
                  <a:cubicBezTo>
                    <a:pt x="1540192" y="1669733"/>
                    <a:pt x="1535430" y="1673542"/>
                    <a:pt x="1531620" y="1676400"/>
                  </a:cubicBezTo>
                  <a:lnTo>
                    <a:pt x="375285" y="1676400"/>
                  </a:lnTo>
                  <a:cubicBezTo>
                    <a:pt x="370522" y="1673542"/>
                    <a:pt x="366712" y="1669733"/>
                    <a:pt x="362902" y="1666875"/>
                  </a:cubicBezTo>
                  <a:close/>
                  <a:moveTo>
                    <a:pt x="306705" y="1619250"/>
                  </a:moveTo>
                  <a:lnTo>
                    <a:pt x="1599247" y="1619250"/>
                  </a:lnTo>
                  <a:cubicBezTo>
                    <a:pt x="1595438" y="1622108"/>
                    <a:pt x="1592580" y="1625917"/>
                    <a:pt x="1588770" y="1628775"/>
                  </a:cubicBezTo>
                  <a:lnTo>
                    <a:pt x="317182" y="1628775"/>
                  </a:lnTo>
                  <a:cubicBezTo>
                    <a:pt x="313373" y="1625917"/>
                    <a:pt x="310515" y="1622108"/>
                    <a:pt x="306705" y="1619250"/>
                  </a:cubicBezTo>
                  <a:close/>
                  <a:moveTo>
                    <a:pt x="258127" y="1571625"/>
                  </a:moveTo>
                  <a:lnTo>
                    <a:pt x="1646872" y="1571625"/>
                  </a:lnTo>
                  <a:cubicBezTo>
                    <a:pt x="1643062" y="1574483"/>
                    <a:pt x="1640205" y="1578292"/>
                    <a:pt x="1637347" y="1581150"/>
                  </a:cubicBezTo>
                  <a:lnTo>
                    <a:pt x="266699" y="1581150"/>
                  </a:lnTo>
                  <a:cubicBezTo>
                    <a:pt x="263842" y="1578292"/>
                    <a:pt x="260984" y="1574483"/>
                    <a:pt x="258127" y="1571625"/>
                  </a:cubicBezTo>
                  <a:close/>
                  <a:moveTo>
                    <a:pt x="216217" y="1524000"/>
                  </a:moveTo>
                  <a:lnTo>
                    <a:pt x="1687830" y="1524000"/>
                  </a:lnTo>
                  <a:cubicBezTo>
                    <a:pt x="1684972" y="1526858"/>
                    <a:pt x="1683067" y="1530667"/>
                    <a:pt x="1680209" y="1533525"/>
                  </a:cubicBezTo>
                  <a:lnTo>
                    <a:pt x="223837" y="1533525"/>
                  </a:lnTo>
                  <a:cubicBezTo>
                    <a:pt x="221932" y="1530667"/>
                    <a:pt x="219074" y="1526858"/>
                    <a:pt x="216217" y="1524000"/>
                  </a:cubicBezTo>
                  <a:close/>
                  <a:moveTo>
                    <a:pt x="180022" y="1476375"/>
                  </a:moveTo>
                  <a:lnTo>
                    <a:pt x="1724977" y="1476375"/>
                  </a:lnTo>
                  <a:cubicBezTo>
                    <a:pt x="1723072" y="1479233"/>
                    <a:pt x="1720215" y="1483042"/>
                    <a:pt x="1718310" y="1485900"/>
                  </a:cubicBezTo>
                  <a:lnTo>
                    <a:pt x="186690" y="1485900"/>
                  </a:lnTo>
                  <a:cubicBezTo>
                    <a:pt x="184785" y="1483042"/>
                    <a:pt x="181927" y="1479233"/>
                    <a:pt x="180022" y="1476375"/>
                  </a:cubicBezTo>
                  <a:close/>
                  <a:moveTo>
                    <a:pt x="147637" y="1428750"/>
                  </a:moveTo>
                  <a:lnTo>
                    <a:pt x="1756410" y="1428750"/>
                  </a:lnTo>
                  <a:cubicBezTo>
                    <a:pt x="1754505" y="1431608"/>
                    <a:pt x="1752600" y="1435417"/>
                    <a:pt x="1750695" y="1438275"/>
                  </a:cubicBezTo>
                  <a:lnTo>
                    <a:pt x="153352" y="1438275"/>
                  </a:lnTo>
                  <a:cubicBezTo>
                    <a:pt x="151447" y="1435417"/>
                    <a:pt x="149542" y="1431608"/>
                    <a:pt x="147637" y="1428750"/>
                  </a:cubicBezTo>
                  <a:close/>
                  <a:moveTo>
                    <a:pt x="119062" y="1381125"/>
                  </a:moveTo>
                  <a:lnTo>
                    <a:pt x="1785937" y="1381125"/>
                  </a:lnTo>
                  <a:cubicBezTo>
                    <a:pt x="1784032" y="1383983"/>
                    <a:pt x="1782127" y="1387792"/>
                    <a:pt x="1780222" y="1390650"/>
                  </a:cubicBezTo>
                  <a:lnTo>
                    <a:pt x="124777" y="1390650"/>
                  </a:lnTo>
                  <a:cubicBezTo>
                    <a:pt x="122872" y="1387792"/>
                    <a:pt x="120967" y="1383983"/>
                    <a:pt x="119062" y="1381125"/>
                  </a:cubicBezTo>
                  <a:close/>
                  <a:moveTo>
                    <a:pt x="95250" y="1333500"/>
                  </a:moveTo>
                  <a:lnTo>
                    <a:pt x="1810703" y="1333500"/>
                  </a:lnTo>
                  <a:cubicBezTo>
                    <a:pt x="1808798" y="1336358"/>
                    <a:pt x="1807845" y="1340167"/>
                    <a:pt x="1805940" y="1343025"/>
                  </a:cubicBezTo>
                  <a:lnTo>
                    <a:pt x="100013" y="1343025"/>
                  </a:lnTo>
                  <a:cubicBezTo>
                    <a:pt x="98108" y="1340167"/>
                    <a:pt x="97155" y="1336358"/>
                    <a:pt x="95250" y="1333500"/>
                  </a:cubicBezTo>
                  <a:close/>
                  <a:moveTo>
                    <a:pt x="73342" y="1285875"/>
                  </a:moveTo>
                  <a:lnTo>
                    <a:pt x="1830705" y="1285875"/>
                  </a:lnTo>
                  <a:cubicBezTo>
                    <a:pt x="1829752" y="1288733"/>
                    <a:pt x="1827847" y="1292542"/>
                    <a:pt x="1826895" y="1295400"/>
                  </a:cubicBezTo>
                  <a:lnTo>
                    <a:pt x="77152" y="1295400"/>
                  </a:lnTo>
                  <a:cubicBezTo>
                    <a:pt x="76200" y="1292542"/>
                    <a:pt x="74295" y="1288733"/>
                    <a:pt x="73342" y="1285875"/>
                  </a:cubicBezTo>
                  <a:close/>
                  <a:moveTo>
                    <a:pt x="55245" y="1238250"/>
                  </a:moveTo>
                  <a:lnTo>
                    <a:pt x="1850708" y="1238250"/>
                  </a:lnTo>
                  <a:cubicBezTo>
                    <a:pt x="1848803" y="1241108"/>
                    <a:pt x="1847850" y="1244917"/>
                    <a:pt x="1846898" y="1247775"/>
                  </a:cubicBezTo>
                  <a:lnTo>
                    <a:pt x="59055" y="1247775"/>
                  </a:lnTo>
                  <a:cubicBezTo>
                    <a:pt x="57150" y="1244917"/>
                    <a:pt x="56197" y="1241108"/>
                    <a:pt x="55245" y="1238250"/>
                  </a:cubicBezTo>
                  <a:close/>
                  <a:moveTo>
                    <a:pt x="40004" y="1190625"/>
                  </a:moveTo>
                  <a:lnTo>
                    <a:pt x="1865947" y="1190625"/>
                  </a:lnTo>
                  <a:cubicBezTo>
                    <a:pt x="1864994" y="1193483"/>
                    <a:pt x="1864042" y="1197292"/>
                    <a:pt x="1863089" y="1200150"/>
                  </a:cubicBezTo>
                  <a:lnTo>
                    <a:pt x="42862" y="1200150"/>
                  </a:lnTo>
                  <a:cubicBezTo>
                    <a:pt x="41909" y="1197292"/>
                    <a:pt x="40957" y="1193483"/>
                    <a:pt x="40004" y="1190625"/>
                  </a:cubicBezTo>
                  <a:close/>
                  <a:moveTo>
                    <a:pt x="26669" y="1143000"/>
                  </a:moveTo>
                  <a:lnTo>
                    <a:pt x="1878329" y="1143000"/>
                  </a:lnTo>
                  <a:cubicBezTo>
                    <a:pt x="1878329" y="1145858"/>
                    <a:pt x="1877377" y="1149667"/>
                    <a:pt x="1876424" y="1152525"/>
                  </a:cubicBezTo>
                  <a:lnTo>
                    <a:pt x="29526" y="1152525"/>
                  </a:lnTo>
                  <a:cubicBezTo>
                    <a:pt x="28574" y="1149667"/>
                    <a:pt x="27622" y="1145858"/>
                    <a:pt x="26669" y="1143000"/>
                  </a:cubicBezTo>
                  <a:close/>
                  <a:moveTo>
                    <a:pt x="16192" y="1095375"/>
                  </a:moveTo>
                  <a:lnTo>
                    <a:pt x="1888807" y="1095375"/>
                  </a:lnTo>
                  <a:cubicBezTo>
                    <a:pt x="1887855" y="1098233"/>
                    <a:pt x="1887855" y="1102042"/>
                    <a:pt x="1886902" y="1104900"/>
                  </a:cubicBezTo>
                  <a:lnTo>
                    <a:pt x="18097" y="1104900"/>
                  </a:lnTo>
                  <a:cubicBezTo>
                    <a:pt x="17144" y="1102042"/>
                    <a:pt x="17144" y="1098233"/>
                    <a:pt x="16192" y="1095375"/>
                  </a:cubicBezTo>
                  <a:close/>
                  <a:moveTo>
                    <a:pt x="8572" y="1047750"/>
                  </a:moveTo>
                  <a:lnTo>
                    <a:pt x="1896427" y="1047750"/>
                  </a:lnTo>
                  <a:cubicBezTo>
                    <a:pt x="1896427" y="1050608"/>
                    <a:pt x="1895475" y="1054417"/>
                    <a:pt x="1895475" y="1057275"/>
                  </a:cubicBezTo>
                  <a:lnTo>
                    <a:pt x="9525" y="1057275"/>
                  </a:lnTo>
                  <a:cubicBezTo>
                    <a:pt x="9525" y="1054417"/>
                    <a:pt x="8572" y="1050608"/>
                    <a:pt x="8572" y="1047750"/>
                  </a:cubicBezTo>
                  <a:close/>
                  <a:moveTo>
                    <a:pt x="3810" y="1000125"/>
                  </a:moveTo>
                  <a:lnTo>
                    <a:pt x="1902143" y="1000125"/>
                  </a:lnTo>
                  <a:cubicBezTo>
                    <a:pt x="1902143" y="1002983"/>
                    <a:pt x="1901190" y="1006792"/>
                    <a:pt x="1901190" y="1009650"/>
                  </a:cubicBezTo>
                  <a:lnTo>
                    <a:pt x="4762" y="1009650"/>
                  </a:lnTo>
                  <a:cubicBezTo>
                    <a:pt x="4762" y="1006792"/>
                    <a:pt x="3810" y="1002983"/>
                    <a:pt x="3810" y="1000125"/>
                  </a:cubicBezTo>
                  <a:close/>
                  <a:moveTo>
                    <a:pt x="952" y="952500"/>
                  </a:moveTo>
                  <a:lnTo>
                    <a:pt x="1904047" y="952500"/>
                  </a:lnTo>
                  <a:cubicBezTo>
                    <a:pt x="1904047" y="955358"/>
                    <a:pt x="1904047" y="959167"/>
                    <a:pt x="1904047" y="962025"/>
                  </a:cubicBezTo>
                  <a:lnTo>
                    <a:pt x="952" y="962025"/>
                  </a:lnTo>
                  <a:cubicBezTo>
                    <a:pt x="952" y="959167"/>
                    <a:pt x="952" y="955358"/>
                    <a:pt x="952" y="952500"/>
                  </a:cubicBezTo>
                  <a:close/>
                  <a:moveTo>
                    <a:pt x="0" y="904875"/>
                  </a:moveTo>
                  <a:lnTo>
                    <a:pt x="1905000" y="904875"/>
                  </a:lnTo>
                  <a:cubicBezTo>
                    <a:pt x="1905000" y="907733"/>
                    <a:pt x="1905000" y="911542"/>
                    <a:pt x="1905000" y="914400"/>
                  </a:cubicBezTo>
                  <a:lnTo>
                    <a:pt x="0" y="914400"/>
                  </a:lnTo>
                  <a:cubicBezTo>
                    <a:pt x="0" y="911542"/>
                    <a:pt x="0" y="907733"/>
                    <a:pt x="0" y="904875"/>
                  </a:cubicBezTo>
                  <a:close/>
                  <a:moveTo>
                    <a:pt x="1905" y="857250"/>
                  </a:moveTo>
                  <a:lnTo>
                    <a:pt x="1902142" y="857250"/>
                  </a:lnTo>
                  <a:cubicBezTo>
                    <a:pt x="1903095" y="860108"/>
                    <a:pt x="1903095" y="863917"/>
                    <a:pt x="1903095" y="866775"/>
                  </a:cubicBezTo>
                  <a:lnTo>
                    <a:pt x="952" y="866775"/>
                  </a:lnTo>
                  <a:cubicBezTo>
                    <a:pt x="1905" y="863917"/>
                    <a:pt x="1905" y="860108"/>
                    <a:pt x="1905" y="857250"/>
                  </a:cubicBezTo>
                  <a:close/>
                  <a:moveTo>
                    <a:pt x="6667" y="809625"/>
                  </a:moveTo>
                  <a:lnTo>
                    <a:pt x="1899285" y="809625"/>
                  </a:lnTo>
                  <a:cubicBezTo>
                    <a:pt x="1899285" y="812483"/>
                    <a:pt x="1900238" y="816292"/>
                    <a:pt x="1900238" y="819150"/>
                  </a:cubicBezTo>
                  <a:lnTo>
                    <a:pt x="5715" y="819150"/>
                  </a:lnTo>
                  <a:cubicBezTo>
                    <a:pt x="5715" y="816292"/>
                    <a:pt x="6667" y="812483"/>
                    <a:pt x="6667" y="809625"/>
                  </a:cubicBezTo>
                  <a:close/>
                  <a:moveTo>
                    <a:pt x="13335" y="762000"/>
                  </a:moveTo>
                  <a:lnTo>
                    <a:pt x="1891665" y="762000"/>
                  </a:lnTo>
                  <a:cubicBezTo>
                    <a:pt x="1892618" y="764858"/>
                    <a:pt x="1892618" y="768667"/>
                    <a:pt x="1893570" y="771525"/>
                  </a:cubicBezTo>
                  <a:lnTo>
                    <a:pt x="11430" y="771525"/>
                  </a:lnTo>
                  <a:cubicBezTo>
                    <a:pt x="12382" y="768667"/>
                    <a:pt x="12382" y="764858"/>
                    <a:pt x="13335" y="762000"/>
                  </a:cubicBezTo>
                  <a:close/>
                  <a:moveTo>
                    <a:pt x="21907" y="714375"/>
                  </a:moveTo>
                  <a:lnTo>
                    <a:pt x="1883092" y="714375"/>
                  </a:lnTo>
                  <a:cubicBezTo>
                    <a:pt x="1884045" y="717233"/>
                    <a:pt x="1884045" y="721042"/>
                    <a:pt x="1884997" y="723900"/>
                  </a:cubicBezTo>
                  <a:lnTo>
                    <a:pt x="20002" y="723900"/>
                  </a:lnTo>
                  <a:cubicBezTo>
                    <a:pt x="20955" y="721042"/>
                    <a:pt x="20955" y="717233"/>
                    <a:pt x="21907" y="714375"/>
                  </a:cubicBezTo>
                  <a:close/>
                  <a:moveTo>
                    <a:pt x="34289" y="666750"/>
                  </a:moveTo>
                  <a:lnTo>
                    <a:pt x="1870710" y="666750"/>
                  </a:lnTo>
                  <a:cubicBezTo>
                    <a:pt x="1871662" y="669608"/>
                    <a:pt x="1872615" y="673417"/>
                    <a:pt x="1873567" y="676275"/>
                  </a:cubicBezTo>
                  <a:lnTo>
                    <a:pt x="31432" y="676275"/>
                  </a:lnTo>
                  <a:cubicBezTo>
                    <a:pt x="32385" y="673417"/>
                    <a:pt x="33337" y="669608"/>
                    <a:pt x="34289" y="666750"/>
                  </a:cubicBezTo>
                  <a:close/>
                  <a:moveTo>
                    <a:pt x="48577" y="619125"/>
                  </a:moveTo>
                  <a:lnTo>
                    <a:pt x="1857375" y="619125"/>
                  </a:lnTo>
                  <a:cubicBezTo>
                    <a:pt x="1858328" y="621983"/>
                    <a:pt x="1859280" y="625792"/>
                    <a:pt x="1860233" y="628650"/>
                  </a:cubicBezTo>
                  <a:lnTo>
                    <a:pt x="45720" y="628650"/>
                  </a:lnTo>
                  <a:cubicBezTo>
                    <a:pt x="46672" y="625792"/>
                    <a:pt x="47625" y="621983"/>
                    <a:pt x="48577" y="619125"/>
                  </a:cubicBezTo>
                  <a:close/>
                  <a:moveTo>
                    <a:pt x="65722" y="571500"/>
                  </a:moveTo>
                  <a:lnTo>
                    <a:pt x="1839277" y="571500"/>
                  </a:lnTo>
                  <a:cubicBezTo>
                    <a:pt x="1840230" y="574357"/>
                    <a:pt x="1842135" y="578168"/>
                    <a:pt x="1843087" y="581025"/>
                  </a:cubicBezTo>
                  <a:lnTo>
                    <a:pt x="61912" y="581025"/>
                  </a:lnTo>
                  <a:cubicBezTo>
                    <a:pt x="62864" y="578168"/>
                    <a:pt x="64770" y="574357"/>
                    <a:pt x="65722" y="571500"/>
                  </a:cubicBezTo>
                  <a:close/>
                  <a:moveTo>
                    <a:pt x="85725" y="523875"/>
                  </a:moveTo>
                  <a:lnTo>
                    <a:pt x="1819275" y="523875"/>
                  </a:lnTo>
                  <a:cubicBezTo>
                    <a:pt x="1820227" y="526732"/>
                    <a:pt x="1822132" y="530543"/>
                    <a:pt x="1823085" y="533400"/>
                  </a:cubicBezTo>
                  <a:lnTo>
                    <a:pt x="80962" y="533400"/>
                  </a:lnTo>
                  <a:cubicBezTo>
                    <a:pt x="82867" y="530543"/>
                    <a:pt x="83820" y="526732"/>
                    <a:pt x="85725" y="523875"/>
                  </a:cubicBezTo>
                  <a:close/>
                  <a:moveTo>
                    <a:pt x="109538" y="476250"/>
                  </a:moveTo>
                  <a:lnTo>
                    <a:pt x="1796415" y="476250"/>
                  </a:lnTo>
                  <a:cubicBezTo>
                    <a:pt x="1798320" y="479107"/>
                    <a:pt x="1799273" y="482918"/>
                    <a:pt x="1801178" y="485775"/>
                  </a:cubicBezTo>
                  <a:lnTo>
                    <a:pt x="104775" y="485775"/>
                  </a:lnTo>
                  <a:cubicBezTo>
                    <a:pt x="105728" y="482918"/>
                    <a:pt x="107633" y="479107"/>
                    <a:pt x="109538" y="476250"/>
                  </a:cubicBezTo>
                  <a:close/>
                  <a:moveTo>
                    <a:pt x="136207" y="428625"/>
                  </a:moveTo>
                  <a:lnTo>
                    <a:pt x="1768792" y="428625"/>
                  </a:lnTo>
                  <a:cubicBezTo>
                    <a:pt x="1770697" y="431482"/>
                    <a:pt x="1772602" y="435293"/>
                    <a:pt x="1774507" y="438150"/>
                  </a:cubicBezTo>
                  <a:lnTo>
                    <a:pt x="130492" y="438150"/>
                  </a:lnTo>
                  <a:cubicBezTo>
                    <a:pt x="132397" y="435293"/>
                    <a:pt x="134302" y="431482"/>
                    <a:pt x="136207" y="428625"/>
                  </a:cubicBezTo>
                  <a:close/>
                  <a:moveTo>
                    <a:pt x="166687" y="381000"/>
                  </a:moveTo>
                  <a:lnTo>
                    <a:pt x="1738312" y="381000"/>
                  </a:lnTo>
                  <a:cubicBezTo>
                    <a:pt x="1741169" y="383857"/>
                    <a:pt x="1743074" y="387668"/>
                    <a:pt x="1744979" y="390525"/>
                  </a:cubicBezTo>
                  <a:lnTo>
                    <a:pt x="160019" y="390525"/>
                  </a:lnTo>
                  <a:cubicBezTo>
                    <a:pt x="162877" y="387668"/>
                    <a:pt x="164782" y="383857"/>
                    <a:pt x="166687" y="381000"/>
                  </a:cubicBezTo>
                  <a:close/>
                  <a:moveTo>
                    <a:pt x="201929" y="333375"/>
                  </a:moveTo>
                  <a:lnTo>
                    <a:pt x="1704022" y="333375"/>
                  </a:lnTo>
                  <a:cubicBezTo>
                    <a:pt x="1706879" y="336232"/>
                    <a:pt x="1708784" y="340043"/>
                    <a:pt x="1711642" y="342900"/>
                  </a:cubicBezTo>
                  <a:lnTo>
                    <a:pt x="194309" y="342900"/>
                  </a:lnTo>
                  <a:cubicBezTo>
                    <a:pt x="197167" y="340043"/>
                    <a:pt x="199072" y="336232"/>
                    <a:pt x="201929" y="333375"/>
                  </a:cubicBezTo>
                  <a:close/>
                  <a:moveTo>
                    <a:pt x="240981" y="285750"/>
                  </a:moveTo>
                  <a:lnTo>
                    <a:pt x="1664017" y="285750"/>
                  </a:lnTo>
                  <a:cubicBezTo>
                    <a:pt x="1666874" y="288607"/>
                    <a:pt x="1669732" y="292418"/>
                    <a:pt x="1672589" y="295275"/>
                  </a:cubicBezTo>
                  <a:lnTo>
                    <a:pt x="232409" y="295275"/>
                  </a:lnTo>
                  <a:cubicBezTo>
                    <a:pt x="235267" y="292418"/>
                    <a:pt x="238124" y="288607"/>
                    <a:pt x="240981" y="285750"/>
                  </a:cubicBezTo>
                  <a:close/>
                  <a:moveTo>
                    <a:pt x="286702" y="238125"/>
                  </a:moveTo>
                  <a:lnTo>
                    <a:pt x="1619250" y="238125"/>
                  </a:lnTo>
                  <a:cubicBezTo>
                    <a:pt x="1622107" y="240982"/>
                    <a:pt x="1625917" y="244793"/>
                    <a:pt x="1628775" y="247650"/>
                  </a:cubicBezTo>
                  <a:lnTo>
                    <a:pt x="277177" y="247650"/>
                  </a:lnTo>
                  <a:cubicBezTo>
                    <a:pt x="280034" y="244793"/>
                    <a:pt x="282892" y="240982"/>
                    <a:pt x="286702" y="238125"/>
                  </a:cubicBezTo>
                  <a:close/>
                  <a:moveTo>
                    <a:pt x="339090" y="190500"/>
                  </a:moveTo>
                  <a:lnTo>
                    <a:pt x="1565910" y="190500"/>
                  </a:lnTo>
                  <a:cubicBezTo>
                    <a:pt x="1569720" y="193357"/>
                    <a:pt x="1573530" y="197168"/>
                    <a:pt x="1577340" y="200025"/>
                  </a:cubicBezTo>
                  <a:lnTo>
                    <a:pt x="327660" y="200025"/>
                  </a:lnTo>
                  <a:cubicBezTo>
                    <a:pt x="331470" y="197168"/>
                    <a:pt x="335280" y="193357"/>
                    <a:pt x="339090" y="190500"/>
                  </a:cubicBezTo>
                  <a:close/>
                  <a:moveTo>
                    <a:pt x="400049" y="142875"/>
                  </a:moveTo>
                  <a:lnTo>
                    <a:pt x="1503997" y="142875"/>
                  </a:lnTo>
                  <a:cubicBezTo>
                    <a:pt x="1508759" y="145733"/>
                    <a:pt x="1512569" y="149542"/>
                    <a:pt x="1517332" y="152400"/>
                  </a:cubicBezTo>
                  <a:lnTo>
                    <a:pt x="386714" y="152400"/>
                  </a:lnTo>
                  <a:cubicBezTo>
                    <a:pt x="391477" y="149542"/>
                    <a:pt x="395287" y="145733"/>
                    <a:pt x="400049" y="142875"/>
                  </a:cubicBezTo>
                  <a:close/>
                  <a:moveTo>
                    <a:pt x="474345" y="95250"/>
                  </a:moveTo>
                  <a:lnTo>
                    <a:pt x="1429702" y="95250"/>
                  </a:lnTo>
                  <a:cubicBezTo>
                    <a:pt x="1435417" y="98108"/>
                    <a:pt x="1440180" y="101917"/>
                    <a:pt x="1445895" y="104775"/>
                  </a:cubicBezTo>
                  <a:lnTo>
                    <a:pt x="458152" y="104775"/>
                  </a:lnTo>
                  <a:cubicBezTo>
                    <a:pt x="463867" y="101917"/>
                    <a:pt x="468630" y="98108"/>
                    <a:pt x="474345" y="95250"/>
                  </a:cubicBezTo>
                  <a:close/>
                  <a:moveTo>
                    <a:pt x="568642" y="47625"/>
                  </a:moveTo>
                  <a:lnTo>
                    <a:pt x="1337309" y="47625"/>
                  </a:lnTo>
                  <a:cubicBezTo>
                    <a:pt x="1343977" y="50483"/>
                    <a:pt x="1351597" y="54292"/>
                    <a:pt x="1358265" y="57150"/>
                  </a:cubicBezTo>
                  <a:lnTo>
                    <a:pt x="547687" y="57150"/>
                  </a:lnTo>
                  <a:cubicBezTo>
                    <a:pt x="554355" y="54292"/>
                    <a:pt x="561975" y="50483"/>
                    <a:pt x="568642" y="47625"/>
                  </a:cubicBezTo>
                  <a:close/>
                  <a:moveTo>
                    <a:pt x="702945" y="0"/>
                  </a:moveTo>
                  <a:lnTo>
                    <a:pt x="1203960" y="0"/>
                  </a:lnTo>
                  <a:cubicBezTo>
                    <a:pt x="1214438" y="2858"/>
                    <a:pt x="1225867" y="5715"/>
                    <a:pt x="1236345" y="9525"/>
                  </a:cubicBezTo>
                  <a:lnTo>
                    <a:pt x="670560" y="9525"/>
                  </a:lnTo>
                  <a:cubicBezTo>
                    <a:pt x="681037" y="5715"/>
                    <a:pt x="692467" y="2858"/>
                    <a:pt x="702945" y="0"/>
                  </a:cubicBezTo>
                  <a:close/>
                </a:path>
              </a:pathLst>
            </a:custGeom>
            <a:solidFill>
              <a:schemeClr val="tx2">
                <a:alpha val="10000"/>
              </a:schemeClr>
            </a:solidFill>
            <a:ln w="14015" cap="flat">
              <a:noFill/>
              <a:prstDash val="solid"/>
              <a:miter/>
            </a:ln>
          </p:spPr>
          <p:txBody>
            <a:bodyPr rtlCol="0" anchor="ctr"/>
            <a:lstStyle/>
            <a:p>
              <a:pPr lvl="0"/>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1" name="ïšḷíḓè">
              <a:extLst>
                <a:ext uri="{FF2B5EF4-FFF2-40B4-BE49-F238E27FC236}">
                  <a16:creationId xmlns:a16="http://schemas.microsoft.com/office/drawing/2014/main" id="{E2EF584E-2264-4AC3-9BF3-AA5E54DE8D11}"/>
                </a:ext>
              </a:extLst>
            </p:cNvPr>
            <p:cNvSpPr/>
            <p:nvPr/>
          </p:nvSpPr>
          <p:spPr>
            <a:xfrm>
              <a:off x="9421670" y="0"/>
              <a:ext cx="2770331" cy="1398732"/>
            </a:xfrm>
            <a:custGeom>
              <a:avLst/>
              <a:gdLst>
                <a:gd name="connsiteX0" fmla="*/ 685 w 2770331"/>
                <a:gd name="connsiteY0" fmla="*/ 0 h 1398732"/>
                <a:gd name="connsiteX1" fmla="*/ 2769647 w 2770331"/>
                <a:gd name="connsiteY1" fmla="*/ 0 h 1398732"/>
                <a:gd name="connsiteX2" fmla="*/ 2770331 w 2770331"/>
                <a:gd name="connsiteY2" fmla="*/ 13546 h 1398732"/>
                <a:gd name="connsiteX3" fmla="*/ 2770331 w 2770331"/>
                <a:gd name="connsiteY3" fmla="*/ 13586 h 1398732"/>
                <a:gd name="connsiteX4" fmla="*/ 2763181 w 2770331"/>
                <a:gd name="connsiteY4" fmla="*/ 155191 h 1398732"/>
                <a:gd name="connsiteX5" fmla="*/ 1385167 w 2770331"/>
                <a:gd name="connsiteY5" fmla="*/ 1398732 h 1398732"/>
                <a:gd name="connsiteX6" fmla="*/ 0 w 2770331"/>
                <a:gd name="connsiteY6" fmla="*/ 13566 h 1398732"/>
                <a:gd name="connsiteX7" fmla="*/ 685 w 2770331"/>
                <a:gd name="connsiteY7" fmla="*/ 0 h 1398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0331" h="1398732">
                  <a:moveTo>
                    <a:pt x="685" y="0"/>
                  </a:moveTo>
                  <a:lnTo>
                    <a:pt x="2769647" y="0"/>
                  </a:lnTo>
                  <a:lnTo>
                    <a:pt x="2770331" y="13546"/>
                  </a:lnTo>
                  <a:lnTo>
                    <a:pt x="2770331" y="13586"/>
                  </a:lnTo>
                  <a:lnTo>
                    <a:pt x="2763181" y="155191"/>
                  </a:lnTo>
                  <a:cubicBezTo>
                    <a:pt x="2692246" y="853670"/>
                    <a:pt x="2102359" y="1398732"/>
                    <a:pt x="1385167" y="1398732"/>
                  </a:cubicBezTo>
                  <a:cubicBezTo>
                    <a:pt x="620160" y="1398732"/>
                    <a:pt x="0" y="778572"/>
                    <a:pt x="0" y="13566"/>
                  </a:cubicBezTo>
                  <a:lnTo>
                    <a:pt x="685" y="0"/>
                  </a:lnTo>
                  <a:close/>
                </a:path>
              </a:pathLst>
            </a:custGeom>
            <a:solidFill>
              <a:schemeClr val="tx2">
                <a:alpha val="10000"/>
              </a:schemeClr>
            </a:solidFill>
            <a:ln w="11088" cap="flat">
              <a:noFill/>
              <a:prstDash val="solid"/>
              <a:miter/>
            </a:ln>
          </p:spPr>
          <p:txBody>
            <a:bodyPr rtlCol="0" anchor="ctr"/>
            <a:lstStyle/>
            <a:p>
              <a:pPr lvl="0"/>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2" name="îSľiďe">
              <a:extLst>
                <a:ext uri="{FF2B5EF4-FFF2-40B4-BE49-F238E27FC236}">
                  <a16:creationId xmlns:a16="http://schemas.microsoft.com/office/drawing/2014/main" id="{5FEF2384-F66D-4626-BB03-F5AD7219248E}"/>
                </a:ext>
              </a:extLst>
            </p:cNvPr>
            <p:cNvSpPr/>
            <p:nvPr/>
          </p:nvSpPr>
          <p:spPr>
            <a:xfrm>
              <a:off x="5252643" y="3384444"/>
              <a:ext cx="4217150" cy="3473556"/>
            </a:xfrm>
            <a:custGeom>
              <a:avLst/>
              <a:gdLst>
                <a:gd name="connsiteX0" fmla="*/ 2852892 w 4217150"/>
                <a:gd name="connsiteY0" fmla="*/ 466 h 3473556"/>
                <a:gd name="connsiteX1" fmla="*/ 3516107 w 4217150"/>
                <a:gd name="connsiteY1" fmla="*/ 187901 h 3473556"/>
                <a:gd name="connsiteX2" fmla="*/ 4029249 w 4217150"/>
                <a:gd name="connsiteY2" fmla="*/ 2103072 h 3473556"/>
                <a:gd name="connsiteX3" fmla="*/ 3237888 w 4217150"/>
                <a:gd name="connsiteY3" fmla="*/ 3473556 h 3473556"/>
                <a:gd name="connsiteX4" fmla="*/ 0 w 4217150"/>
                <a:gd name="connsiteY4" fmla="*/ 3473556 h 3473556"/>
                <a:gd name="connsiteX5" fmla="*/ 1600936 w 4217150"/>
                <a:gd name="connsiteY5" fmla="*/ 701044 h 3473556"/>
                <a:gd name="connsiteX6" fmla="*/ 2852892 w 4217150"/>
                <a:gd name="connsiteY6" fmla="*/ 466 h 3473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7150" h="3473556">
                  <a:moveTo>
                    <a:pt x="2852892" y="466"/>
                  </a:moveTo>
                  <a:cubicBezTo>
                    <a:pt x="3078904" y="6295"/>
                    <a:pt x="3306679" y="66976"/>
                    <a:pt x="3516107" y="187901"/>
                  </a:cubicBezTo>
                  <a:cubicBezTo>
                    <a:pt x="4186277" y="574861"/>
                    <a:pt x="4416209" y="1432902"/>
                    <a:pt x="4029249" y="2103072"/>
                  </a:cubicBezTo>
                  <a:lnTo>
                    <a:pt x="3237888" y="3473556"/>
                  </a:lnTo>
                  <a:lnTo>
                    <a:pt x="0" y="3473556"/>
                  </a:lnTo>
                  <a:lnTo>
                    <a:pt x="1600936" y="701044"/>
                  </a:lnTo>
                  <a:cubicBezTo>
                    <a:pt x="1866971" y="240302"/>
                    <a:pt x="2355666" y="-12359"/>
                    <a:pt x="2852892" y="466"/>
                  </a:cubicBezTo>
                  <a:close/>
                </a:path>
              </a:pathLst>
            </a:custGeom>
            <a:solidFill>
              <a:schemeClr val="tx2">
                <a:alpha val="10000"/>
              </a:schemeClr>
            </a:solidFill>
            <a:ln w="14015" cap="flat">
              <a:noFill/>
              <a:prstDash val="solid"/>
              <a:miter/>
            </a:ln>
          </p:spPr>
          <p:txBody>
            <a:bodyPr rtlCol="0" anchor="ctr"/>
            <a:lstStyle/>
            <a:p>
              <a:pPr lvl="0"/>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 name="išḻiḓè">
            <a:extLst>
              <a:ext uri="{FF2B5EF4-FFF2-40B4-BE49-F238E27FC236}">
                <a16:creationId xmlns:a16="http://schemas.microsoft.com/office/drawing/2014/main" id="{FCBBF52A-9743-4508-AB77-11B57E837547}"/>
              </a:ext>
            </a:extLst>
          </p:cNvPr>
          <p:cNvGrpSpPr/>
          <p:nvPr/>
        </p:nvGrpSpPr>
        <p:grpSpPr>
          <a:xfrm>
            <a:off x="660400" y="2340017"/>
            <a:ext cx="2890521" cy="1850256"/>
            <a:chOff x="3422179" y="1150240"/>
            <a:chExt cx="2890521" cy="1850257"/>
          </a:xfrm>
        </p:grpSpPr>
        <p:sp>
          <p:nvSpPr>
            <p:cNvPr id="7" name="îşḷiḋe">
              <a:extLst>
                <a:ext uri="{FF2B5EF4-FFF2-40B4-BE49-F238E27FC236}">
                  <a16:creationId xmlns:a16="http://schemas.microsoft.com/office/drawing/2014/main" id="{63B72852-A360-4EF8-A2F9-3A064EA5CCA7}"/>
                </a:ext>
              </a:extLst>
            </p:cNvPr>
            <p:cNvSpPr/>
            <p:nvPr/>
          </p:nvSpPr>
          <p:spPr>
            <a:xfrm>
              <a:off x="3422179" y="2665341"/>
              <a:ext cx="2890520" cy="335156"/>
            </a:xfrm>
            <a:prstGeom prst="rect">
              <a:avLst/>
            </a:prstGeom>
            <a:noFill/>
            <a:ln>
              <a:noFill/>
            </a:ln>
          </p:spPr>
          <p:txBody>
            <a:bodyPr wrap="square" anchor="ctr">
              <a:spAutoFit/>
            </a:bodyPr>
            <a:lstStyle/>
            <a:p>
              <a:pPr defTabSz="914332">
                <a:lnSpc>
                  <a:spcPct val="150000"/>
                </a:lnSpc>
                <a:defRPr/>
              </a:pPr>
              <a:r>
                <a:rPr lang="en-US" altLang="zh-CN" sz="1200" dirty="0">
                  <a:solidFill>
                    <a:srgbClr val="F73434"/>
                  </a:solidFill>
                  <a:latin typeface="Arial" panose="020B0604020202020204" pitchFamily="34" charset="0"/>
                  <a:ea typeface="微软雅黑" panose="020B0503020204020204" pitchFamily="34" charset="-122"/>
                  <a:sym typeface="Arial" panose="020B0604020202020204" pitchFamily="34" charset="0"/>
                  <a:hlinkClick r:id="rId3">
                    <a:extLst>
                      <a:ext uri="{A12FA001-AC4F-418D-AE19-62706E023703}">
                        <ahyp:hlinkClr xmlns:ahyp="http://schemas.microsoft.com/office/drawing/2018/hyperlinkcolor" val="tx"/>
                      </a:ext>
                    </a:extLst>
                  </a:hlinkClick>
                </a:rPr>
                <a:t>www.islide.cc</a:t>
              </a:r>
              <a:endParaRPr lang="zh-CN" altLang="en-US" sz="1200" dirty="0">
                <a:solidFill>
                  <a:srgbClr val="F73434"/>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îŝḷîďe">
              <a:extLst>
                <a:ext uri="{FF2B5EF4-FFF2-40B4-BE49-F238E27FC236}">
                  <a16:creationId xmlns:a16="http://schemas.microsoft.com/office/drawing/2014/main" id="{F754BA71-8184-4828-95E4-4301AEC6A769}"/>
                </a:ext>
              </a:extLst>
            </p:cNvPr>
            <p:cNvSpPr/>
            <p:nvPr/>
          </p:nvSpPr>
          <p:spPr>
            <a:xfrm>
              <a:off x="3422180" y="1150240"/>
              <a:ext cx="2890520" cy="1224952"/>
            </a:xfrm>
            <a:prstGeom prst="rect">
              <a:avLst/>
            </a:prstGeom>
            <a:noFill/>
            <a:ln>
              <a:noFill/>
            </a:ln>
          </p:spPr>
          <p:txBody>
            <a:bodyPr wrap="square" anchor="t">
              <a:spAutoFit/>
            </a:bodyPr>
            <a:lstStyle/>
            <a:p>
              <a:pPr defTabSz="914332">
                <a:lnSpc>
                  <a:spcPct val="120000"/>
                </a:lnSpc>
                <a:defRPr/>
              </a:pPr>
              <a:r>
                <a:rPr lang="zh-CN" altLang="en-US" sz="1400" dirty="0">
                  <a:latin typeface="Arial" panose="020B0604020202020204" pitchFamily="34" charset="0"/>
                  <a:ea typeface="微软雅黑" panose="020B0503020204020204" pitchFamily="34" charset="-122"/>
                  <a:sym typeface="Arial" panose="020B0604020202020204" pitchFamily="34" charset="0"/>
                </a:rPr>
                <a:t>海量原创模版 </a:t>
              </a:r>
              <a:r>
                <a:rPr lang="en-US" altLang="zh-CN" sz="1400" dirty="0">
                  <a:latin typeface="Arial" panose="020B0604020202020204" pitchFamily="34" charset="0"/>
                  <a:ea typeface="微软雅黑" panose="020B0503020204020204" pitchFamily="34" charset="-122"/>
                  <a:sym typeface="Arial" panose="020B0604020202020204" pitchFamily="34" charset="0"/>
                </a:rPr>
                <a:t>+ </a:t>
              </a:r>
              <a:r>
                <a:rPr lang="zh-CN" altLang="en-US" sz="1400" dirty="0">
                  <a:latin typeface="Arial" panose="020B0604020202020204" pitchFamily="34" charset="0"/>
                  <a:ea typeface="微软雅黑" panose="020B0503020204020204" pitchFamily="34" charset="-122"/>
                  <a:sym typeface="Arial" panose="020B0604020202020204" pitchFamily="34" charset="0"/>
                </a:rPr>
                <a:t>一键优化功能</a:t>
              </a:r>
              <a:endParaRPr lang="en-US" altLang="zh-CN" sz="1400" dirty="0">
                <a:latin typeface="Arial" panose="020B0604020202020204" pitchFamily="34" charset="0"/>
                <a:ea typeface="微软雅黑" panose="020B0503020204020204" pitchFamily="34" charset="-122"/>
                <a:sym typeface="Arial" panose="020B0604020202020204" pitchFamily="34" charset="0"/>
              </a:endParaRPr>
            </a:p>
            <a:p>
              <a:pPr defTabSz="914332">
                <a:lnSpc>
                  <a:spcPct val="120000"/>
                </a:lnSpc>
                <a:defRPr/>
              </a:pPr>
              <a:r>
                <a:rPr lang="en-US" altLang="zh-CN" sz="1400" dirty="0">
                  <a:latin typeface="Arial" panose="020B0604020202020204" pitchFamily="34" charset="0"/>
                  <a:ea typeface="微软雅黑" panose="020B0503020204020204" pitchFamily="34" charset="-122"/>
                  <a:sym typeface="Arial" panose="020B0604020202020204" pitchFamily="34" charset="0"/>
                </a:rPr>
                <a:t>iSlide</a:t>
              </a:r>
              <a:r>
                <a:rPr lang="zh-CN" altLang="en-US" sz="1400" dirty="0">
                  <a:latin typeface="Arial" panose="020B0604020202020204" pitchFamily="34" charset="0"/>
                  <a:ea typeface="微软雅黑" panose="020B0503020204020204" pitchFamily="34" charset="-122"/>
                  <a:sym typeface="Arial" panose="020B0604020202020204" pitchFamily="34" charset="0"/>
                </a:rPr>
                <a:t>，让 </a:t>
              </a:r>
              <a:r>
                <a:rPr lang="en-US" altLang="zh-CN" sz="1400" dirty="0">
                  <a:latin typeface="Arial" panose="020B0604020202020204" pitchFamily="34" charset="0"/>
                  <a:ea typeface="微软雅黑" panose="020B0503020204020204" pitchFamily="34" charset="-122"/>
                  <a:sym typeface="Arial" panose="020B0604020202020204" pitchFamily="34" charset="0"/>
                </a:rPr>
                <a:t>PPT </a:t>
              </a:r>
              <a:r>
                <a:rPr lang="zh-CN" altLang="en-US" sz="1400" dirty="0">
                  <a:latin typeface="Arial" panose="020B0604020202020204" pitchFamily="34" charset="0"/>
                  <a:ea typeface="微软雅黑" panose="020B0503020204020204" pitchFamily="34" charset="-122"/>
                  <a:sym typeface="Arial" panose="020B0604020202020204" pitchFamily="34" charset="0"/>
                </a:rPr>
                <a:t>设计简单起来！</a:t>
              </a:r>
              <a:endParaRPr lang="en-US" altLang="zh-CN" sz="1400" dirty="0">
                <a:latin typeface="Arial" panose="020B0604020202020204" pitchFamily="34" charset="0"/>
                <a:ea typeface="微软雅黑" panose="020B0503020204020204" pitchFamily="34" charset="-122"/>
                <a:sym typeface="Arial" panose="020B0604020202020204" pitchFamily="34" charset="0"/>
              </a:endParaRPr>
            </a:p>
            <a:p>
              <a:pPr defTabSz="914332">
                <a:defRPr/>
              </a:pP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a:p>
              <a:pPr defTabSz="914332">
                <a:defRPr/>
              </a:pPr>
              <a:r>
                <a:rPr lang="en-US" altLang="zh-CN" sz="1000" dirty="0">
                  <a:latin typeface="Arial" panose="020B0604020202020204" pitchFamily="34" charset="0"/>
                  <a:ea typeface="微软雅黑" panose="020B0503020204020204" pitchFamily="34" charset="-122"/>
                  <a:sym typeface="Arial" panose="020B0604020202020204" pitchFamily="34" charset="0"/>
                </a:rPr>
                <a:t>One-click Optimization Features &amp; </a:t>
              </a:r>
            </a:p>
            <a:p>
              <a:pPr defTabSz="914332">
                <a:defRPr/>
              </a:pPr>
              <a:r>
                <a:rPr lang="en-US" altLang="zh-CN" sz="1000" dirty="0">
                  <a:latin typeface="Arial" panose="020B0604020202020204" pitchFamily="34" charset="0"/>
                  <a:ea typeface="微软雅黑" panose="020B0503020204020204" pitchFamily="34" charset="-122"/>
                  <a:sym typeface="Arial" panose="020B0604020202020204" pitchFamily="34" charset="0"/>
                </a:rPr>
                <a:t>Massive Presentation Resources</a:t>
              </a:r>
            </a:p>
            <a:p>
              <a:pPr defTabSz="914332">
                <a:defRPr/>
              </a:pPr>
              <a:r>
                <a:rPr lang="en-US" altLang="zh-CN" sz="1000" dirty="0">
                  <a:latin typeface="Arial" panose="020B0604020202020204" pitchFamily="34" charset="0"/>
                  <a:ea typeface="微软雅黑" panose="020B0503020204020204" pitchFamily="34" charset="-122"/>
                  <a:sym typeface="Arial" panose="020B0604020202020204" pitchFamily="34" charset="0"/>
                </a:rPr>
                <a:t>Great Presentation Made Easy with iSlide</a:t>
              </a:r>
              <a:endParaRPr lang="zh-CN" altLang="en-US" sz="10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5" name="ïṧliḋe">
            <a:extLst>
              <a:ext uri="{FF2B5EF4-FFF2-40B4-BE49-F238E27FC236}">
                <a16:creationId xmlns:a16="http://schemas.microsoft.com/office/drawing/2014/main" id="{40A731D2-FA13-40C5-BFF0-59E41A667BE9}"/>
              </a:ext>
            </a:extLst>
          </p:cNvPr>
          <p:cNvGrpSpPr/>
          <p:nvPr/>
        </p:nvGrpSpPr>
        <p:grpSpPr>
          <a:xfrm>
            <a:off x="3937427" y="2352595"/>
            <a:ext cx="7581473" cy="3646763"/>
            <a:chOff x="3898800" y="2179738"/>
            <a:chExt cx="7619676" cy="3466182"/>
          </a:xfrm>
        </p:grpSpPr>
        <p:sp>
          <p:nvSpPr>
            <p:cNvPr id="20" name="íṩḻiďe">
              <a:extLst>
                <a:ext uri="{FF2B5EF4-FFF2-40B4-BE49-F238E27FC236}">
                  <a16:creationId xmlns:a16="http://schemas.microsoft.com/office/drawing/2014/main" id="{5647BAD5-E81A-4998-ACB8-5A097424CA8E}"/>
                </a:ext>
              </a:extLst>
            </p:cNvPr>
            <p:cNvSpPr/>
            <p:nvPr/>
          </p:nvSpPr>
          <p:spPr>
            <a:xfrm>
              <a:off x="3898800" y="2495332"/>
              <a:ext cx="7619676" cy="3150588"/>
            </a:xfrm>
            <a:prstGeom prst="rect">
              <a:avLst/>
            </a:prstGeom>
            <a:ln w="3175">
              <a:noFill/>
            </a:ln>
          </p:spPr>
          <p:txBody>
            <a:bodyPr wrap="square">
              <a:noAutofit/>
            </a:bodyPr>
            <a:lstStyle/>
            <a:p>
              <a:pPr>
                <a:lnSpc>
                  <a:spcPct val="150000"/>
                </a:lnSpc>
              </a:pPr>
              <a:r>
                <a:rPr lang="zh-CN" altLang="en-US" sz="900" dirty="0">
                  <a:latin typeface="Arial" panose="020B0604020202020204" pitchFamily="34" charset="0"/>
                  <a:ea typeface="微软雅黑" panose="020B0503020204020204" pitchFamily="34" charset="-122"/>
                  <a:sym typeface="Arial" panose="020B0604020202020204" pitchFamily="34" charset="0"/>
                </a:rPr>
                <a:t>本 </a:t>
              </a:r>
              <a:r>
                <a:rPr lang="en-US" altLang="zh-CN" sz="900" dirty="0">
                  <a:latin typeface="Arial" panose="020B0604020202020204" pitchFamily="34" charset="0"/>
                  <a:ea typeface="微软雅黑" panose="020B0503020204020204" pitchFamily="34" charset="-122"/>
                  <a:sym typeface="Arial" panose="020B0604020202020204" pitchFamily="34" charset="0"/>
                </a:rPr>
                <a:t>PPT </a:t>
              </a:r>
              <a:r>
                <a:rPr lang="zh-CN" altLang="en-US" sz="900" dirty="0">
                  <a:latin typeface="Arial" panose="020B0604020202020204" pitchFamily="34" charset="0"/>
                  <a:ea typeface="微软雅黑" panose="020B0503020204020204" pitchFamily="34" charset="-122"/>
                  <a:sym typeface="Arial" panose="020B0604020202020204" pitchFamily="34" charset="0"/>
                </a:rPr>
                <a:t>文件由 </a:t>
              </a:r>
              <a:r>
                <a:rPr lang="en-US" altLang="zh-CN" sz="900" dirty="0">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latin typeface="Arial" panose="020B0604020202020204" pitchFamily="34" charset="0"/>
                  <a:ea typeface="微软雅黑" panose="020B0503020204020204" pitchFamily="34" charset="-122"/>
                  <a:sym typeface="Arial" panose="020B0604020202020204" pitchFamily="34" charset="0"/>
                </a:rPr>
                <a:t>提供</a:t>
              </a:r>
              <a:br>
                <a:rPr lang="zh-CN" altLang="en-US" sz="900" dirty="0">
                  <a:latin typeface="Arial" panose="020B0604020202020204" pitchFamily="34" charset="0"/>
                  <a:ea typeface="微软雅黑" panose="020B0503020204020204" pitchFamily="34" charset="-122"/>
                  <a:sym typeface="Arial" panose="020B0604020202020204" pitchFamily="34" charset="0"/>
                </a:rPr>
              </a:br>
              <a:r>
                <a:rPr lang="en-US" altLang="zh-CN" sz="900" dirty="0">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latin typeface="Arial" panose="020B0604020202020204" pitchFamily="34" charset="0"/>
                  <a:ea typeface="微软雅黑" panose="020B0503020204020204" pitchFamily="34" charset="-122"/>
                  <a:sym typeface="Arial" panose="020B0604020202020204" pitchFamily="34" charset="0"/>
                </a:rPr>
                <a:t>尊重知识产权并注重保护用户享有的各项权利。</a:t>
              </a:r>
              <a:endParaRPr lang="en-US" altLang="zh-CN" sz="900"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900" dirty="0">
                  <a:latin typeface="Arial" panose="020B0604020202020204" pitchFamily="34" charset="0"/>
                  <a:ea typeface="微软雅黑" panose="020B0503020204020204" pitchFamily="34" charset="-122"/>
                  <a:sym typeface="Arial" panose="020B0604020202020204" pitchFamily="34" charset="0"/>
                </a:rPr>
                <a:t>郑重提醒您：</a:t>
              </a:r>
              <a:br>
                <a:rPr lang="zh-CN" altLang="en-US" sz="900" dirty="0">
                  <a:latin typeface="Arial" panose="020B0604020202020204" pitchFamily="34" charset="0"/>
                  <a:ea typeface="微软雅黑" panose="020B0503020204020204" pitchFamily="34" charset="-122"/>
                  <a:sym typeface="Arial" panose="020B0604020202020204" pitchFamily="34" charset="0"/>
                </a:rPr>
              </a:br>
              <a:r>
                <a:rPr lang="zh-CN" altLang="en-US" sz="900" dirty="0">
                  <a:latin typeface="Arial" panose="020B0604020202020204" pitchFamily="34" charset="0"/>
                  <a:ea typeface="微软雅黑" panose="020B0503020204020204" pitchFamily="34" charset="-122"/>
                  <a:sym typeface="Arial" panose="020B0604020202020204" pitchFamily="34" charset="0"/>
                </a:rPr>
                <a:t>本 </a:t>
              </a:r>
              <a:r>
                <a:rPr lang="en-US" altLang="zh-CN" sz="900" dirty="0">
                  <a:latin typeface="Arial" panose="020B0604020202020204" pitchFamily="34" charset="0"/>
                  <a:ea typeface="微软雅黑" panose="020B0503020204020204" pitchFamily="34" charset="-122"/>
                  <a:sym typeface="Arial" panose="020B0604020202020204" pitchFamily="34" charset="0"/>
                </a:rPr>
                <a:t>PPT </a:t>
              </a:r>
              <a:r>
                <a:rPr lang="zh-CN" altLang="en-US" sz="900" dirty="0">
                  <a:latin typeface="Arial" panose="020B0604020202020204" pitchFamily="34" charset="0"/>
                  <a:ea typeface="微软雅黑" panose="020B0503020204020204" pitchFamily="34" charset="-122"/>
                  <a:sym typeface="Arial" panose="020B0604020202020204" pitchFamily="34" charset="0"/>
                </a:rPr>
                <a:t>文件中提供的任何信息内容的所有权、知识产权归其原始权利人或权利受让人所有，您免费</a:t>
              </a:r>
              <a:r>
                <a:rPr lang="en-US" altLang="zh-CN" sz="900" dirty="0">
                  <a:latin typeface="Arial" panose="020B0604020202020204" pitchFamily="34" charset="0"/>
                  <a:ea typeface="微软雅黑" panose="020B0503020204020204" pitchFamily="34" charset="-122"/>
                  <a:sym typeface="Arial" panose="020B0604020202020204" pitchFamily="34" charset="0"/>
                </a:rPr>
                <a:t>/</a:t>
              </a:r>
              <a:r>
                <a:rPr lang="zh-CN" altLang="en-US" sz="900" dirty="0">
                  <a:latin typeface="Arial" panose="020B0604020202020204" pitchFamily="34" charset="0"/>
                  <a:ea typeface="微软雅黑" panose="020B0503020204020204" pitchFamily="34" charset="-122"/>
                  <a:sym typeface="Arial" panose="020B0604020202020204" pitchFamily="34" charset="0"/>
                </a:rPr>
                <a:t>付费获得的是信息内容的使用权，您的使用行为应当遵循 </a:t>
              </a:r>
              <a:r>
                <a:rPr lang="en-US" altLang="zh-CN" sz="900" dirty="0">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latin typeface="Arial" panose="020B0604020202020204" pitchFamily="34" charset="0"/>
                  <a:ea typeface="微软雅黑" panose="020B0503020204020204" pitchFamily="34" charset="-122"/>
                  <a:sym typeface="Arial" panose="020B0604020202020204" pitchFamily="34" charset="0"/>
                </a:rPr>
                <a:t>官方网站（ </a:t>
              </a:r>
              <a:r>
                <a:rPr lang="en-US" altLang="zh-CN" sz="900" dirty="0">
                  <a:latin typeface="Arial" panose="020B0604020202020204" pitchFamily="34" charset="0"/>
                  <a:ea typeface="微软雅黑" panose="020B0503020204020204" pitchFamily="34" charset="-122"/>
                  <a:sym typeface="Arial" panose="020B0604020202020204" pitchFamily="34" charset="0"/>
                </a:rPr>
                <a:t>https://www.islide.cc </a:t>
              </a:r>
              <a:r>
                <a:rPr lang="zh-CN" altLang="en-US" sz="900" dirty="0">
                  <a:latin typeface="Arial" panose="020B0604020202020204" pitchFamily="34" charset="0"/>
                  <a:ea typeface="微软雅黑" panose="020B0503020204020204" pitchFamily="34" charset="-122"/>
                  <a:sym typeface="Arial" panose="020B0604020202020204" pitchFamily="34" charset="0"/>
                </a:rPr>
                <a:t>）的“版权声明”、“用户协议”、“会员协议”等条款的约束。</a:t>
              </a:r>
              <a:br>
                <a:rPr lang="zh-CN" altLang="en-US" sz="900" dirty="0">
                  <a:latin typeface="Arial" panose="020B0604020202020204" pitchFamily="34" charset="0"/>
                  <a:ea typeface="微软雅黑" panose="020B0503020204020204" pitchFamily="34" charset="-122"/>
                  <a:sym typeface="Arial" panose="020B0604020202020204" pitchFamily="34" charset="0"/>
                </a:rPr>
              </a:br>
              <a:r>
                <a:rPr lang="en-US" altLang="zh-CN" sz="900" dirty="0">
                  <a:latin typeface="Arial" panose="020B0604020202020204" pitchFamily="34" charset="0"/>
                  <a:ea typeface="微软雅黑" panose="020B0503020204020204" pitchFamily="34" charset="-122"/>
                  <a:sym typeface="Arial" panose="020B0604020202020204" pitchFamily="34" charset="0"/>
                </a:rPr>
                <a:t>1</a:t>
              </a:r>
              <a:r>
                <a:rPr lang="zh-CN" altLang="en-US" sz="900" dirty="0">
                  <a:latin typeface="Arial" panose="020B0604020202020204" pitchFamily="34" charset="0"/>
                  <a:ea typeface="微软雅黑" panose="020B0503020204020204" pitchFamily="34" charset="-122"/>
                  <a:sym typeface="Arial" panose="020B0604020202020204" pitchFamily="34" charset="0"/>
                </a:rPr>
                <a:t>、您不可将信息内容的全部或部分用于出售，或以出租、出借、发布等其他任何直接获利方式供他人使用；</a:t>
              </a:r>
              <a:br>
                <a:rPr lang="zh-CN" altLang="en-US" sz="900" dirty="0">
                  <a:latin typeface="Arial" panose="020B0604020202020204" pitchFamily="34" charset="0"/>
                  <a:ea typeface="微软雅黑" panose="020B0503020204020204" pitchFamily="34" charset="-122"/>
                  <a:sym typeface="Arial" panose="020B0604020202020204" pitchFamily="34" charset="0"/>
                </a:rPr>
              </a:br>
              <a:r>
                <a:rPr lang="en-US" altLang="zh-CN" sz="900" dirty="0">
                  <a:latin typeface="Arial" panose="020B0604020202020204" pitchFamily="34" charset="0"/>
                  <a:ea typeface="微软雅黑" panose="020B0503020204020204" pitchFamily="34" charset="-122"/>
                  <a:sym typeface="Arial" panose="020B0604020202020204" pitchFamily="34" charset="0"/>
                </a:rPr>
                <a:t>2</a:t>
              </a:r>
              <a:r>
                <a:rPr lang="zh-CN" altLang="en-US" sz="900" dirty="0">
                  <a:latin typeface="Arial" panose="020B0604020202020204" pitchFamily="34" charset="0"/>
                  <a:ea typeface="微软雅黑" panose="020B0503020204020204" pitchFamily="34" charset="-122"/>
                  <a:sym typeface="Arial" panose="020B0604020202020204" pitchFamily="34" charset="0"/>
                </a:rPr>
                <a:t>、您不可在接入互联网或移动互联网的任何网站、平台、应用或程序上以任何方式为他人提供 </a:t>
              </a:r>
              <a:r>
                <a:rPr lang="en-US" altLang="zh-CN" sz="900" dirty="0">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latin typeface="Arial" panose="020B0604020202020204" pitchFamily="34" charset="0"/>
                  <a:ea typeface="微软雅黑" panose="020B0503020204020204" pitchFamily="34" charset="-122"/>
                  <a:sym typeface="Arial" panose="020B0604020202020204" pitchFamily="34" charset="0"/>
                </a:rPr>
                <a:t>工具 </a:t>
              </a:r>
              <a:r>
                <a:rPr lang="en-US" altLang="zh-CN" sz="900" dirty="0">
                  <a:latin typeface="Arial" panose="020B0604020202020204" pitchFamily="34" charset="0"/>
                  <a:ea typeface="微软雅黑" panose="020B0503020204020204" pitchFamily="34" charset="-122"/>
                  <a:sym typeface="Arial" panose="020B0604020202020204" pitchFamily="34" charset="0"/>
                </a:rPr>
                <a:t>/ </a:t>
              </a:r>
              <a:r>
                <a:rPr lang="zh-CN" altLang="en-US" sz="900" dirty="0">
                  <a:latin typeface="Arial" panose="020B0604020202020204" pitchFamily="34" charset="0"/>
                  <a:ea typeface="微软雅黑" panose="020B0503020204020204" pitchFamily="34" charset="-122"/>
                  <a:sym typeface="Arial" panose="020B0604020202020204" pitchFamily="34" charset="0"/>
                </a:rPr>
                <a:t>平台中的资源内容下载。</a:t>
              </a:r>
              <a:endParaRPr lang="en-US" altLang="zh-CN" sz="900"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endParaRPr lang="en-US" altLang="zh-CN" sz="900"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900" dirty="0">
                  <a:latin typeface="Arial" panose="020B0604020202020204" pitchFamily="34" charset="0"/>
                  <a:ea typeface="微软雅黑" panose="020B0503020204020204" pitchFamily="34" charset="-122"/>
                  <a:sym typeface="Arial" panose="020B0604020202020204" pitchFamily="34" charset="0"/>
                </a:rPr>
                <a:t>This presentation file is supplied by iSlide.</a:t>
              </a:r>
            </a:p>
            <a:p>
              <a:pPr>
                <a:lnSpc>
                  <a:spcPct val="150000"/>
                </a:lnSpc>
              </a:pPr>
              <a:r>
                <a:rPr lang="en-US" altLang="zh-CN" sz="900" dirty="0">
                  <a:latin typeface="Arial" panose="020B0604020202020204" pitchFamily="34" charset="0"/>
                  <a:ea typeface="微软雅黑" panose="020B0503020204020204" pitchFamily="34" charset="-122"/>
                  <a:sym typeface="Arial" panose="020B0604020202020204" pitchFamily="34" charset="0"/>
                </a:rPr>
                <a:t>iSlide respects all intellectual property rights and protects all the rights its users acquired. Here iSlide solemnly reminds you:</a:t>
              </a:r>
            </a:p>
            <a:p>
              <a:pPr>
                <a:lnSpc>
                  <a:spcPct val="150000"/>
                </a:lnSpc>
              </a:pPr>
              <a:endParaRPr lang="en-US" altLang="zh-CN" sz="900"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900" dirty="0">
                  <a:latin typeface="Arial" panose="020B0604020202020204" pitchFamily="34" charset="0"/>
                  <a:ea typeface="微软雅黑" panose="020B0503020204020204" pitchFamily="34" charset="-122"/>
                  <a:sym typeface="Arial" panose="020B0604020202020204" pitchFamily="34" charset="0"/>
                </a:rPr>
                <a:t>The ownership and intellectual property of any content in this PowerPoint presentation belongs to its owner or the assignee of this ownership. What you purchased or got for free is the right to use the content. The usage should be subject to the terms of “Copyright Notice”, “User License Agreement”, “Premium Agreement” and more Agreements of iSlide official website (https://www.islide.cc ) :</a:t>
              </a:r>
            </a:p>
            <a:p>
              <a:pPr>
                <a:lnSpc>
                  <a:spcPct val="150000"/>
                </a:lnSpc>
              </a:pPr>
              <a:r>
                <a:rPr lang="en-US" altLang="zh-CN" sz="900" dirty="0">
                  <a:latin typeface="Arial" panose="020B0604020202020204" pitchFamily="34" charset="0"/>
                  <a:ea typeface="微软雅黑" panose="020B0503020204020204" pitchFamily="34" charset="-122"/>
                  <a:sym typeface="Arial" panose="020B0604020202020204" pitchFamily="34" charset="0"/>
                </a:rPr>
                <a:t>1.You may not use all or part of the content for sale; or rent, lend; or distribute it in any directly profitable way.</a:t>
              </a:r>
            </a:p>
            <a:p>
              <a:pPr>
                <a:lnSpc>
                  <a:spcPct val="150000"/>
                </a:lnSpc>
              </a:pPr>
              <a:r>
                <a:rPr lang="en-US" altLang="zh-CN" sz="900" dirty="0">
                  <a:latin typeface="Arial" panose="020B0604020202020204" pitchFamily="34" charset="0"/>
                  <a:ea typeface="微软雅黑" panose="020B0503020204020204" pitchFamily="34" charset="-122"/>
                  <a:sym typeface="Arial" panose="020B0604020202020204" pitchFamily="34" charset="0"/>
                </a:rPr>
                <a:t>2.You may not provide the resource of iSlide add-in/platform to any website, platform, application in the Internet or mobile Internet in any way.</a:t>
              </a:r>
            </a:p>
          </p:txBody>
        </p:sp>
        <p:sp>
          <p:nvSpPr>
            <p:cNvPr id="34" name="îşḻiḍê">
              <a:extLst>
                <a:ext uri="{FF2B5EF4-FFF2-40B4-BE49-F238E27FC236}">
                  <a16:creationId xmlns:a16="http://schemas.microsoft.com/office/drawing/2014/main" id="{AE7ED207-8B71-4A21-A9A5-7C044C1FB5F6}"/>
                </a:ext>
              </a:extLst>
            </p:cNvPr>
            <p:cNvSpPr/>
            <p:nvPr/>
          </p:nvSpPr>
          <p:spPr>
            <a:xfrm>
              <a:off x="3898800" y="2179738"/>
              <a:ext cx="2625868" cy="292536"/>
            </a:xfrm>
            <a:prstGeom prst="rect">
              <a:avLst/>
            </a:prstGeom>
          </p:spPr>
          <p:txBody>
            <a:bodyPr wrap="none">
              <a:spAutoFit/>
            </a:bodyPr>
            <a:lstStyle/>
            <a:p>
              <a:r>
                <a:rPr lang="zh-CN" altLang="en-US" sz="1400" b="1" dirty="0">
                  <a:solidFill>
                    <a:srgbClr val="F73434"/>
                  </a:solidFill>
                  <a:latin typeface="Arial" panose="020B0604020202020204" pitchFamily="34" charset="0"/>
                  <a:ea typeface="微软雅黑" panose="020B0503020204020204" pitchFamily="34" charset="-122"/>
                  <a:sym typeface="Arial" panose="020B0604020202020204" pitchFamily="34" charset="0"/>
                </a:rPr>
                <a:t>重要提示 </a:t>
              </a:r>
              <a:r>
                <a:rPr lang="en-US" altLang="zh-CN" sz="1400" b="1" dirty="0">
                  <a:solidFill>
                    <a:srgbClr val="F73434"/>
                  </a:solidFill>
                  <a:latin typeface="Arial" panose="020B0604020202020204" pitchFamily="34" charset="0"/>
                  <a:ea typeface="微软雅黑" panose="020B0503020204020204" pitchFamily="34" charset="-122"/>
                  <a:sym typeface="Arial" panose="020B0604020202020204" pitchFamily="34" charset="0"/>
                </a:rPr>
                <a:t>IMPORTANT NOTE:</a:t>
              </a:r>
              <a:endParaRPr lang="zh-CN" altLang="en-US" sz="1400" b="1" dirty="0">
                <a:solidFill>
                  <a:srgbClr val="F73434"/>
                </a:solidFill>
                <a:latin typeface="Arial" panose="020B0604020202020204" pitchFamily="34" charset="0"/>
                <a:ea typeface="微软雅黑" panose="020B0503020204020204" pitchFamily="34" charset="-122"/>
                <a:sym typeface="Arial" panose="020B0604020202020204" pitchFamily="34" charset="0"/>
              </a:endParaRPr>
            </a:p>
          </p:txBody>
        </p:sp>
      </p:grpSp>
      <p:pic>
        <p:nvPicPr>
          <p:cNvPr id="130" name="ïşļïḓé">
            <a:extLst>
              <a:ext uri="{FF2B5EF4-FFF2-40B4-BE49-F238E27FC236}">
                <a16:creationId xmlns:a16="http://schemas.microsoft.com/office/drawing/2014/main" id="{2AA564AF-9FC3-4787-B325-F00530C1658C}"/>
              </a:ext>
            </a:extLst>
          </p:cNvPr>
          <p:cNvPicPr>
            <a:picLocks/>
          </p:cNvPicPr>
          <p:nvPr/>
        </p:nvPicPr>
        <p:blipFill>
          <a:blip r:embed="rId4">
            <a:extLst>
              <a:ext uri="{28A0092B-C50C-407E-A947-70E740481C1C}">
                <a14:useLocalDpi xmlns:a14="http://schemas.microsoft.com/office/drawing/2010/main" val="0"/>
              </a:ext>
            </a:extLst>
          </a:blip>
          <a:srcRect/>
          <a:stretch/>
        </p:blipFill>
        <p:spPr>
          <a:xfrm>
            <a:off x="660400" y="5031395"/>
            <a:ext cx="1048192" cy="1048192"/>
          </a:xfrm>
          <a:prstGeom prst="rect">
            <a:avLst/>
          </a:prstGeom>
        </p:spPr>
      </p:pic>
      <p:grpSp>
        <p:nvGrpSpPr>
          <p:cNvPr id="14" name="ïŝḷîďe">
            <a:extLst>
              <a:ext uri="{FF2B5EF4-FFF2-40B4-BE49-F238E27FC236}">
                <a16:creationId xmlns:a16="http://schemas.microsoft.com/office/drawing/2014/main" id="{D6757B43-6712-4BAE-8670-B715B10BFA4C}"/>
              </a:ext>
            </a:extLst>
          </p:cNvPr>
          <p:cNvGrpSpPr/>
          <p:nvPr/>
        </p:nvGrpSpPr>
        <p:grpSpPr>
          <a:xfrm>
            <a:off x="660400" y="1193800"/>
            <a:ext cx="1595567" cy="451484"/>
            <a:chOff x="683269" y="1142808"/>
            <a:chExt cx="1595567" cy="451484"/>
          </a:xfrm>
        </p:grpSpPr>
        <p:grpSp>
          <p:nvGrpSpPr>
            <p:cNvPr id="15" name="îS1íde">
              <a:extLst>
                <a:ext uri="{FF2B5EF4-FFF2-40B4-BE49-F238E27FC236}">
                  <a16:creationId xmlns:a16="http://schemas.microsoft.com/office/drawing/2014/main" id="{A540713F-FC29-4BB1-A3F5-C1360CCAFA2B}"/>
                </a:ext>
              </a:extLst>
            </p:cNvPr>
            <p:cNvGrpSpPr/>
            <p:nvPr/>
          </p:nvGrpSpPr>
          <p:grpSpPr>
            <a:xfrm>
              <a:off x="683269" y="1142808"/>
              <a:ext cx="450234" cy="451484"/>
              <a:chOff x="683269" y="1142808"/>
              <a:chExt cx="450234" cy="451484"/>
            </a:xfrm>
          </p:grpSpPr>
          <p:sp>
            <p:nvSpPr>
              <p:cNvPr id="17" name="iSļïḓè">
                <a:extLst>
                  <a:ext uri="{FF2B5EF4-FFF2-40B4-BE49-F238E27FC236}">
                    <a16:creationId xmlns:a16="http://schemas.microsoft.com/office/drawing/2014/main" id="{B52E13E3-2F81-47A6-9CF9-D29EFF6EC715}"/>
                  </a:ext>
                </a:extLst>
              </p:cNvPr>
              <p:cNvSpPr/>
              <p:nvPr/>
            </p:nvSpPr>
            <p:spPr>
              <a:xfrm>
                <a:off x="683269" y="1142808"/>
                <a:ext cx="450234" cy="451484"/>
              </a:xfrm>
              <a:custGeom>
                <a:avLst/>
                <a:gdLst>
                  <a:gd name="connsiteX0" fmla="*/ 450234 w 450234"/>
                  <a:gd name="connsiteY0" fmla="*/ 225742 h 451484"/>
                  <a:gd name="connsiteX1" fmla="*/ 225117 w 450234"/>
                  <a:gd name="connsiteY1" fmla="*/ 451484 h 451484"/>
                  <a:gd name="connsiteX2" fmla="*/ 0 w 450234"/>
                  <a:gd name="connsiteY2" fmla="*/ 225742 h 451484"/>
                  <a:gd name="connsiteX3" fmla="*/ 225117 w 450234"/>
                  <a:gd name="connsiteY3" fmla="*/ 0 h 451484"/>
                  <a:gd name="connsiteX4" fmla="*/ 450234 w 450234"/>
                  <a:gd name="connsiteY4" fmla="*/ 225742 h 451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234" h="451484">
                    <a:moveTo>
                      <a:pt x="450234" y="225742"/>
                    </a:moveTo>
                    <a:cubicBezTo>
                      <a:pt x="450234" y="350416"/>
                      <a:pt x="349446" y="451484"/>
                      <a:pt x="225117" y="451484"/>
                    </a:cubicBezTo>
                    <a:cubicBezTo>
                      <a:pt x="100788" y="451484"/>
                      <a:pt x="0" y="350416"/>
                      <a:pt x="0" y="225742"/>
                    </a:cubicBezTo>
                    <a:cubicBezTo>
                      <a:pt x="0" y="101068"/>
                      <a:pt x="100788" y="0"/>
                      <a:pt x="225117" y="0"/>
                    </a:cubicBezTo>
                    <a:cubicBezTo>
                      <a:pt x="349446" y="0"/>
                      <a:pt x="450234" y="101068"/>
                      <a:pt x="450234" y="225742"/>
                    </a:cubicBezTo>
                    <a:close/>
                  </a:path>
                </a:pathLst>
              </a:custGeom>
              <a:solidFill>
                <a:srgbClr val="FFFFFF"/>
              </a:solidFill>
              <a:ln w="2462"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 name="íṥ1îḑe">
                <a:extLst>
                  <a:ext uri="{FF2B5EF4-FFF2-40B4-BE49-F238E27FC236}">
                    <a16:creationId xmlns:a16="http://schemas.microsoft.com/office/drawing/2014/main" id="{2802B983-0393-404D-8EF6-C2BC0F6D1A21}"/>
                  </a:ext>
                </a:extLst>
              </p:cNvPr>
              <p:cNvSpPr/>
              <p:nvPr/>
            </p:nvSpPr>
            <p:spPr>
              <a:xfrm>
                <a:off x="683269" y="1142808"/>
                <a:ext cx="450234" cy="450003"/>
              </a:xfrm>
              <a:custGeom>
                <a:avLst/>
                <a:gdLst>
                  <a:gd name="connsiteX0" fmla="*/ 132059 w 450234"/>
                  <a:gd name="connsiteY0" fmla="*/ 431254 h 450003"/>
                  <a:gd name="connsiteX1" fmla="*/ 0 w 450234"/>
                  <a:gd name="connsiteY1" fmla="*/ 225495 h 450003"/>
                  <a:gd name="connsiteX2" fmla="*/ 225117 w 450234"/>
                  <a:gd name="connsiteY2" fmla="*/ 0 h 450003"/>
                  <a:gd name="connsiteX3" fmla="*/ 450234 w 450234"/>
                  <a:gd name="connsiteY3" fmla="*/ 225495 h 450003"/>
                  <a:gd name="connsiteX4" fmla="*/ 248320 w 450234"/>
                  <a:gd name="connsiteY4" fmla="*/ 450004 h 450003"/>
                  <a:gd name="connsiteX5" fmla="*/ 282384 w 450234"/>
                  <a:gd name="connsiteY5" fmla="*/ 289394 h 450003"/>
                  <a:gd name="connsiteX6" fmla="*/ 274238 w 450234"/>
                  <a:gd name="connsiteY6" fmla="*/ 244986 h 450003"/>
                  <a:gd name="connsiteX7" fmla="*/ 236965 w 450234"/>
                  <a:gd name="connsiteY7" fmla="*/ 219327 h 450003"/>
                  <a:gd name="connsiteX8" fmla="*/ 236719 w 450234"/>
                  <a:gd name="connsiteY8" fmla="*/ 219327 h 450003"/>
                  <a:gd name="connsiteX9" fmla="*/ 192534 w 450234"/>
                  <a:gd name="connsiteY9" fmla="*/ 227469 h 450003"/>
                  <a:gd name="connsiteX10" fmla="*/ 166863 w 450234"/>
                  <a:gd name="connsiteY10" fmla="*/ 264723 h 450003"/>
                  <a:gd name="connsiteX11" fmla="*/ 132059 w 450234"/>
                  <a:gd name="connsiteY11" fmla="*/ 431254 h 450003"/>
                  <a:gd name="connsiteX12" fmla="*/ 255478 w 450234"/>
                  <a:gd name="connsiteY12" fmla="*/ 75741 h 450003"/>
                  <a:gd name="connsiteX13" fmla="*/ 314473 w 450234"/>
                  <a:gd name="connsiteY13" fmla="*/ 134705 h 450003"/>
                  <a:gd name="connsiteX14" fmla="*/ 255478 w 450234"/>
                  <a:gd name="connsiteY14" fmla="*/ 193669 h 450003"/>
                  <a:gd name="connsiteX15" fmla="*/ 196484 w 450234"/>
                  <a:gd name="connsiteY15" fmla="*/ 134705 h 450003"/>
                  <a:gd name="connsiteX16" fmla="*/ 255478 w 450234"/>
                  <a:gd name="connsiteY16" fmla="*/ 75741 h 45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234" h="450003">
                    <a:moveTo>
                      <a:pt x="132059" y="431254"/>
                    </a:moveTo>
                    <a:cubicBezTo>
                      <a:pt x="54058" y="395727"/>
                      <a:pt x="0" y="317026"/>
                      <a:pt x="0" y="225495"/>
                    </a:cubicBezTo>
                    <a:cubicBezTo>
                      <a:pt x="0" y="101152"/>
                      <a:pt x="100957" y="0"/>
                      <a:pt x="225117" y="0"/>
                    </a:cubicBezTo>
                    <a:cubicBezTo>
                      <a:pt x="349277" y="0"/>
                      <a:pt x="450234" y="101152"/>
                      <a:pt x="450234" y="225495"/>
                    </a:cubicBezTo>
                    <a:cubicBezTo>
                      <a:pt x="450234" y="342190"/>
                      <a:pt x="361866" y="438162"/>
                      <a:pt x="248320" y="450004"/>
                    </a:cubicBezTo>
                    <a:lnTo>
                      <a:pt x="282384" y="289394"/>
                    </a:lnTo>
                    <a:cubicBezTo>
                      <a:pt x="285593" y="274098"/>
                      <a:pt x="282631" y="258061"/>
                      <a:pt x="274238" y="244986"/>
                    </a:cubicBezTo>
                    <a:cubicBezTo>
                      <a:pt x="265599" y="231910"/>
                      <a:pt x="252269" y="222535"/>
                      <a:pt x="236965" y="219327"/>
                    </a:cubicBezTo>
                    <a:cubicBezTo>
                      <a:pt x="236965" y="219327"/>
                      <a:pt x="236965" y="219327"/>
                      <a:pt x="236719" y="219327"/>
                    </a:cubicBezTo>
                    <a:cubicBezTo>
                      <a:pt x="221415" y="216120"/>
                      <a:pt x="205370" y="219081"/>
                      <a:pt x="192534" y="227469"/>
                    </a:cubicBezTo>
                    <a:cubicBezTo>
                      <a:pt x="179452" y="236104"/>
                      <a:pt x="170072" y="249426"/>
                      <a:pt x="166863" y="264723"/>
                    </a:cubicBezTo>
                    <a:lnTo>
                      <a:pt x="132059" y="431254"/>
                    </a:lnTo>
                    <a:close/>
                    <a:moveTo>
                      <a:pt x="255478" y="75741"/>
                    </a:moveTo>
                    <a:cubicBezTo>
                      <a:pt x="288061" y="75741"/>
                      <a:pt x="314473" y="102386"/>
                      <a:pt x="314473" y="134705"/>
                    </a:cubicBezTo>
                    <a:cubicBezTo>
                      <a:pt x="314473" y="167024"/>
                      <a:pt x="288061" y="193669"/>
                      <a:pt x="255478" y="193669"/>
                    </a:cubicBezTo>
                    <a:cubicBezTo>
                      <a:pt x="222896" y="193669"/>
                      <a:pt x="196484" y="167024"/>
                      <a:pt x="196484" y="134705"/>
                    </a:cubicBezTo>
                    <a:cubicBezTo>
                      <a:pt x="196484" y="102386"/>
                      <a:pt x="222896" y="75741"/>
                      <a:pt x="255478" y="75741"/>
                    </a:cubicBezTo>
                    <a:close/>
                  </a:path>
                </a:pathLst>
              </a:custGeom>
              <a:gradFill flip="none" rotWithShape="1">
                <a:gsLst>
                  <a:gs pos="0">
                    <a:srgbClr val="F93E36"/>
                  </a:gs>
                  <a:gs pos="100000">
                    <a:srgbClr val="FE6440"/>
                  </a:gs>
                </a:gsLst>
                <a:lin ang="18900000" scaled="1"/>
                <a:tileRect/>
              </a:gradFill>
              <a:ln w="2462" cap="flat">
                <a:noFill/>
                <a:prstDash val="solid"/>
                <a:miter/>
              </a:ln>
            </p:spPr>
            <p:txBody>
              <a:bodyPr rtlCol="0" anchor="ctr"/>
              <a:lstStyle/>
              <a:p>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6" name="iṩľïḑê">
              <a:extLst>
                <a:ext uri="{FF2B5EF4-FFF2-40B4-BE49-F238E27FC236}">
                  <a16:creationId xmlns:a16="http://schemas.microsoft.com/office/drawing/2014/main" id="{2C1218BD-82A2-4F82-84D5-EBFDB414ABDB}"/>
                </a:ext>
              </a:extLst>
            </p:cNvPr>
            <p:cNvSpPr/>
            <p:nvPr/>
          </p:nvSpPr>
          <p:spPr>
            <a:xfrm>
              <a:off x="1223599" y="1212380"/>
              <a:ext cx="1055237" cy="315374"/>
            </a:xfrm>
            <a:custGeom>
              <a:avLst/>
              <a:gdLst>
                <a:gd name="connsiteX0" fmla="*/ 952120 w 1055237"/>
                <a:gd name="connsiteY0" fmla="*/ 133688 h 315374"/>
                <a:gd name="connsiteX1" fmla="*/ 916514 w 1055237"/>
                <a:gd name="connsiteY1" fmla="*/ 136186 h 315374"/>
                <a:gd name="connsiteX2" fmla="*/ 874304 w 1055237"/>
                <a:gd name="connsiteY2" fmla="*/ 188982 h 315374"/>
                <a:gd name="connsiteX3" fmla="*/ 982913 w 1055237"/>
                <a:gd name="connsiteY3" fmla="*/ 149508 h 315374"/>
                <a:gd name="connsiteX4" fmla="*/ 952120 w 1055237"/>
                <a:gd name="connsiteY4" fmla="*/ 133688 h 315374"/>
                <a:gd name="connsiteX5" fmla="*/ 657333 w 1055237"/>
                <a:gd name="connsiteY5" fmla="*/ 128044 h 315374"/>
                <a:gd name="connsiteX6" fmla="*/ 588218 w 1055237"/>
                <a:gd name="connsiteY6" fmla="*/ 197123 h 315374"/>
                <a:gd name="connsiteX7" fmla="*/ 657333 w 1055237"/>
                <a:gd name="connsiteY7" fmla="*/ 266203 h 315374"/>
                <a:gd name="connsiteX8" fmla="*/ 726448 w 1055237"/>
                <a:gd name="connsiteY8" fmla="*/ 201071 h 315374"/>
                <a:gd name="connsiteX9" fmla="*/ 726448 w 1055237"/>
                <a:gd name="connsiteY9" fmla="*/ 193423 h 315374"/>
                <a:gd name="connsiteX10" fmla="*/ 657333 w 1055237"/>
                <a:gd name="connsiteY10" fmla="*/ 128044 h 315374"/>
                <a:gd name="connsiteX11" fmla="*/ 944739 w 1055237"/>
                <a:gd name="connsiteY11" fmla="*/ 79018 h 315374"/>
                <a:gd name="connsiteX12" fmla="*/ 1050054 w 1055237"/>
                <a:gd name="connsiteY12" fmla="*/ 156663 h 315374"/>
                <a:gd name="connsiteX13" fmla="*/ 1055237 w 1055237"/>
                <a:gd name="connsiteY13" fmla="*/ 175660 h 315374"/>
                <a:gd name="connsiteX14" fmla="*/ 1004142 w 1055237"/>
                <a:gd name="connsiteY14" fmla="*/ 194163 h 315374"/>
                <a:gd name="connsiteX15" fmla="*/ 887387 w 1055237"/>
                <a:gd name="connsiteY15" fmla="*/ 236598 h 315374"/>
                <a:gd name="connsiteX16" fmla="*/ 960945 w 1055237"/>
                <a:gd name="connsiteY16" fmla="*/ 257815 h 315374"/>
                <a:gd name="connsiteX17" fmla="*/ 1000933 w 1055237"/>
                <a:gd name="connsiteY17" fmla="*/ 215381 h 315374"/>
                <a:gd name="connsiteX18" fmla="*/ 1052275 w 1055237"/>
                <a:gd name="connsiteY18" fmla="*/ 230677 h 315374"/>
                <a:gd name="connsiteX19" fmla="*/ 979211 w 1055237"/>
                <a:gd name="connsiteY19" fmla="*/ 308145 h 315374"/>
                <a:gd name="connsiteX20" fmla="*/ 827405 w 1055237"/>
                <a:gd name="connsiteY20" fmla="*/ 237585 h 315374"/>
                <a:gd name="connsiteX21" fmla="*/ 898248 w 1055237"/>
                <a:gd name="connsiteY21" fmla="*/ 86103 h 315374"/>
                <a:gd name="connsiteX22" fmla="*/ 944739 w 1055237"/>
                <a:gd name="connsiteY22" fmla="*/ 79018 h 315374"/>
                <a:gd name="connsiteX23" fmla="*/ 451469 w 1055237"/>
                <a:gd name="connsiteY23" fmla="*/ 78948 h 315374"/>
                <a:gd name="connsiteX24" fmla="*/ 500837 w 1055237"/>
                <a:gd name="connsiteY24" fmla="*/ 78948 h 315374"/>
                <a:gd name="connsiteX25" fmla="*/ 500837 w 1055237"/>
                <a:gd name="connsiteY25" fmla="*/ 315299 h 315374"/>
                <a:gd name="connsiteX26" fmla="*/ 451469 w 1055237"/>
                <a:gd name="connsiteY26" fmla="*/ 315299 h 315374"/>
                <a:gd name="connsiteX27" fmla="*/ 4937 w 1055237"/>
                <a:gd name="connsiteY27" fmla="*/ 78948 h 315374"/>
                <a:gd name="connsiteX28" fmla="*/ 54305 w 1055237"/>
                <a:gd name="connsiteY28" fmla="*/ 78948 h 315374"/>
                <a:gd name="connsiteX29" fmla="*/ 54305 w 1055237"/>
                <a:gd name="connsiteY29" fmla="*/ 315299 h 315374"/>
                <a:gd name="connsiteX30" fmla="*/ 4937 w 1055237"/>
                <a:gd name="connsiteY30" fmla="*/ 315299 h 315374"/>
                <a:gd name="connsiteX31" fmla="*/ 775815 w 1055237"/>
                <a:gd name="connsiteY31" fmla="*/ 0 h 315374"/>
                <a:gd name="connsiteX32" fmla="*/ 775815 w 1055237"/>
                <a:gd name="connsiteY32" fmla="*/ 315299 h 315374"/>
                <a:gd name="connsiteX33" fmla="*/ 726448 w 1055237"/>
                <a:gd name="connsiteY33" fmla="*/ 315299 h 315374"/>
                <a:gd name="connsiteX34" fmla="*/ 726448 w 1055237"/>
                <a:gd name="connsiteY34" fmla="*/ 293095 h 315374"/>
                <a:gd name="connsiteX35" fmla="*/ 657333 w 1055237"/>
                <a:gd name="connsiteY35" fmla="*/ 315299 h 315374"/>
                <a:gd name="connsiteX36" fmla="*/ 538850 w 1055237"/>
                <a:gd name="connsiteY36" fmla="*/ 197123 h 315374"/>
                <a:gd name="connsiteX37" fmla="*/ 657333 w 1055237"/>
                <a:gd name="connsiteY37" fmla="*/ 78948 h 315374"/>
                <a:gd name="connsiteX38" fmla="*/ 726448 w 1055237"/>
                <a:gd name="connsiteY38" fmla="*/ 101152 h 315374"/>
                <a:gd name="connsiteX39" fmla="*/ 726448 w 1055237"/>
                <a:gd name="connsiteY39" fmla="*/ 247 h 315374"/>
                <a:gd name="connsiteX40" fmla="*/ 476153 w 1055237"/>
                <a:gd name="connsiteY40" fmla="*/ 0 h 315374"/>
                <a:gd name="connsiteX41" fmla="*/ 505773 w 1055237"/>
                <a:gd name="connsiteY41" fmla="*/ 29606 h 315374"/>
                <a:gd name="connsiteX42" fmla="*/ 476153 w 1055237"/>
                <a:gd name="connsiteY42" fmla="*/ 59211 h 315374"/>
                <a:gd name="connsiteX43" fmla="*/ 446532 w 1055237"/>
                <a:gd name="connsiteY43" fmla="*/ 29606 h 315374"/>
                <a:gd name="connsiteX44" fmla="*/ 476153 w 1055237"/>
                <a:gd name="connsiteY44" fmla="*/ 0 h 315374"/>
                <a:gd name="connsiteX45" fmla="*/ 352733 w 1055237"/>
                <a:gd name="connsiteY45" fmla="*/ 0 h 315374"/>
                <a:gd name="connsiteX46" fmla="*/ 402101 w 1055237"/>
                <a:gd name="connsiteY46" fmla="*/ 0 h 315374"/>
                <a:gd name="connsiteX47" fmla="*/ 402101 w 1055237"/>
                <a:gd name="connsiteY47" fmla="*/ 315299 h 315374"/>
                <a:gd name="connsiteX48" fmla="*/ 352733 w 1055237"/>
                <a:gd name="connsiteY48" fmla="*/ 315299 h 315374"/>
                <a:gd name="connsiteX49" fmla="*/ 205370 w 1055237"/>
                <a:gd name="connsiteY49" fmla="*/ 0 h 315374"/>
                <a:gd name="connsiteX50" fmla="*/ 297194 w 1055237"/>
                <a:gd name="connsiteY50" fmla="*/ 29112 h 315374"/>
                <a:gd name="connsiteX51" fmla="*/ 300897 w 1055237"/>
                <a:gd name="connsiteY51" fmla="*/ 32319 h 315374"/>
                <a:gd name="connsiteX52" fmla="*/ 271523 w 1055237"/>
                <a:gd name="connsiteY52" fmla="*/ 67599 h 315374"/>
                <a:gd name="connsiteX53" fmla="*/ 268808 w 1055237"/>
                <a:gd name="connsiteY53" fmla="*/ 65132 h 315374"/>
                <a:gd name="connsiteX54" fmla="*/ 267573 w 1055237"/>
                <a:gd name="connsiteY54" fmla="*/ 63899 h 315374"/>
                <a:gd name="connsiteX55" fmla="*/ 203149 w 1055237"/>
                <a:gd name="connsiteY55" fmla="*/ 44408 h 315374"/>
                <a:gd name="connsiteX56" fmla="*/ 148844 w 1055237"/>
                <a:gd name="connsiteY56" fmla="*/ 90050 h 315374"/>
                <a:gd name="connsiteX57" fmla="*/ 159952 w 1055237"/>
                <a:gd name="connsiteY57" fmla="*/ 116942 h 315374"/>
                <a:gd name="connsiteX58" fmla="*/ 192288 w 1055237"/>
                <a:gd name="connsiteY58" fmla="*/ 130758 h 315374"/>
                <a:gd name="connsiteX59" fmla="*/ 230054 w 1055237"/>
                <a:gd name="connsiteY59" fmla="*/ 136185 h 315374"/>
                <a:gd name="connsiteX60" fmla="*/ 288308 w 1055237"/>
                <a:gd name="connsiteY60" fmla="*/ 159376 h 315374"/>
                <a:gd name="connsiteX61" fmla="*/ 311511 w 1055237"/>
                <a:gd name="connsiteY61" fmla="*/ 223275 h 315374"/>
                <a:gd name="connsiteX62" fmla="*/ 279422 w 1055237"/>
                <a:gd name="connsiteY62" fmla="*/ 291121 h 315374"/>
                <a:gd name="connsiteX63" fmla="*/ 198459 w 1055237"/>
                <a:gd name="connsiteY63" fmla="*/ 315299 h 315374"/>
                <a:gd name="connsiteX64" fmla="*/ 92071 w 1055237"/>
                <a:gd name="connsiteY64" fmla="*/ 280512 h 315374"/>
                <a:gd name="connsiteX65" fmla="*/ 122432 w 1055237"/>
                <a:gd name="connsiteY65" fmla="*/ 244739 h 315374"/>
                <a:gd name="connsiteX66" fmla="*/ 199199 w 1055237"/>
                <a:gd name="connsiteY66" fmla="*/ 269657 h 315374"/>
                <a:gd name="connsiteX67" fmla="*/ 260909 w 1055237"/>
                <a:gd name="connsiteY67" fmla="*/ 225002 h 315374"/>
                <a:gd name="connsiteX68" fmla="*/ 249307 w 1055237"/>
                <a:gd name="connsiteY68" fmla="*/ 194410 h 315374"/>
                <a:gd name="connsiteX69" fmla="*/ 218206 w 1055237"/>
                <a:gd name="connsiteY69" fmla="*/ 181827 h 315374"/>
                <a:gd name="connsiteX70" fmla="*/ 179699 w 1055237"/>
                <a:gd name="connsiteY70" fmla="*/ 176399 h 315374"/>
                <a:gd name="connsiteX71" fmla="*/ 120704 w 1055237"/>
                <a:gd name="connsiteY71" fmla="*/ 151235 h 315374"/>
                <a:gd name="connsiteX72" fmla="*/ 99229 w 1055237"/>
                <a:gd name="connsiteY72" fmla="*/ 91777 h 315374"/>
                <a:gd name="connsiteX73" fmla="*/ 205370 w 1055237"/>
                <a:gd name="connsiteY73" fmla="*/ 0 h 315374"/>
                <a:gd name="connsiteX74" fmla="*/ 29621 w 1055237"/>
                <a:gd name="connsiteY74" fmla="*/ 0 h 315374"/>
                <a:gd name="connsiteX75" fmla="*/ 59241 w 1055237"/>
                <a:gd name="connsiteY75" fmla="*/ 29606 h 315374"/>
                <a:gd name="connsiteX76" fmla="*/ 29621 w 1055237"/>
                <a:gd name="connsiteY76" fmla="*/ 59211 h 315374"/>
                <a:gd name="connsiteX77" fmla="*/ 0 w 1055237"/>
                <a:gd name="connsiteY77" fmla="*/ 29606 h 315374"/>
                <a:gd name="connsiteX78" fmla="*/ 29621 w 1055237"/>
                <a:gd name="connsiteY78" fmla="*/ 0 h 315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055237" h="315374">
                  <a:moveTo>
                    <a:pt x="952120" y="133688"/>
                  </a:moveTo>
                  <a:cubicBezTo>
                    <a:pt x="940642" y="131252"/>
                    <a:pt x="928362" y="131869"/>
                    <a:pt x="916514" y="136186"/>
                  </a:cubicBezTo>
                  <a:cubicBezTo>
                    <a:pt x="892817" y="144821"/>
                    <a:pt x="877266" y="165791"/>
                    <a:pt x="874304" y="188982"/>
                  </a:cubicBezTo>
                  <a:lnTo>
                    <a:pt x="982913" y="149508"/>
                  </a:lnTo>
                  <a:cubicBezTo>
                    <a:pt x="974274" y="141614"/>
                    <a:pt x="963598" y="136124"/>
                    <a:pt x="952120" y="133688"/>
                  </a:cubicBezTo>
                  <a:close/>
                  <a:moveTo>
                    <a:pt x="657333" y="128044"/>
                  </a:moveTo>
                  <a:cubicBezTo>
                    <a:pt x="619073" y="128044"/>
                    <a:pt x="588218" y="158883"/>
                    <a:pt x="588218" y="197123"/>
                  </a:cubicBezTo>
                  <a:cubicBezTo>
                    <a:pt x="588218" y="235364"/>
                    <a:pt x="619319" y="266203"/>
                    <a:pt x="657333" y="266203"/>
                  </a:cubicBezTo>
                  <a:cubicBezTo>
                    <a:pt x="694359" y="266203"/>
                    <a:pt x="724473" y="237338"/>
                    <a:pt x="726448" y="201071"/>
                  </a:cubicBezTo>
                  <a:lnTo>
                    <a:pt x="726448" y="193423"/>
                  </a:lnTo>
                  <a:cubicBezTo>
                    <a:pt x="724473" y="156909"/>
                    <a:pt x="694359" y="128044"/>
                    <a:pt x="657333" y="128044"/>
                  </a:cubicBezTo>
                  <a:close/>
                  <a:moveTo>
                    <a:pt x="944739" y="79018"/>
                  </a:moveTo>
                  <a:cubicBezTo>
                    <a:pt x="990813" y="81308"/>
                    <a:pt x="1033207" y="110590"/>
                    <a:pt x="1050054" y="156663"/>
                  </a:cubicBezTo>
                  <a:cubicBezTo>
                    <a:pt x="1052275" y="162831"/>
                    <a:pt x="1054003" y="169245"/>
                    <a:pt x="1055237" y="175660"/>
                  </a:cubicBezTo>
                  <a:lnTo>
                    <a:pt x="1004142" y="194163"/>
                  </a:lnTo>
                  <a:lnTo>
                    <a:pt x="887387" y="236598"/>
                  </a:lnTo>
                  <a:cubicBezTo>
                    <a:pt x="904172" y="258309"/>
                    <a:pt x="933792" y="267684"/>
                    <a:pt x="960945" y="257815"/>
                  </a:cubicBezTo>
                  <a:cubicBezTo>
                    <a:pt x="980198" y="250907"/>
                    <a:pt x="995009" y="235118"/>
                    <a:pt x="1000933" y="215381"/>
                  </a:cubicBezTo>
                  <a:lnTo>
                    <a:pt x="1052275" y="230677"/>
                  </a:lnTo>
                  <a:cubicBezTo>
                    <a:pt x="1041661" y="266697"/>
                    <a:pt x="1014509" y="295315"/>
                    <a:pt x="979211" y="308145"/>
                  </a:cubicBezTo>
                  <a:cubicBezTo>
                    <a:pt x="917748" y="330595"/>
                    <a:pt x="849867" y="299016"/>
                    <a:pt x="827405" y="237585"/>
                  </a:cubicBezTo>
                  <a:cubicBezTo>
                    <a:pt x="804942" y="176400"/>
                    <a:pt x="836785" y="108307"/>
                    <a:pt x="898248" y="86103"/>
                  </a:cubicBezTo>
                  <a:cubicBezTo>
                    <a:pt x="913614" y="80490"/>
                    <a:pt x="929381" y="78255"/>
                    <a:pt x="944739" y="79018"/>
                  </a:cubicBezTo>
                  <a:close/>
                  <a:moveTo>
                    <a:pt x="451469" y="78948"/>
                  </a:moveTo>
                  <a:lnTo>
                    <a:pt x="500837" y="78948"/>
                  </a:lnTo>
                  <a:lnTo>
                    <a:pt x="500837" y="315299"/>
                  </a:lnTo>
                  <a:lnTo>
                    <a:pt x="451469" y="315299"/>
                  </a:lnTo>
                  <a:close/>
                  <a:moveTo>
                    <a:pt x="4937" y="78948"/>
                  </a:moveTo>
                  <a:lnTo>
                    <a:pt x="54305" y="78948"/>
                  </a:lnTo>
                  <a:lnTo>
                    <a:pt x="54305" y="315299"/>
                  </a:lnTo>
                  <a:lnTo>
                    <a:pt x="4937" y="315299"/>
                  </a:lnTo>
                  <a:close/>
                  <a:moveTo>
                    <a:pt x="775815" y="0"/>
                  </a:moveTo>
                  <a:lnTo>
                    <a:pt x="775815" y="315299"/>
                  </a:lnTo>
                  <a:lnTo>
                    <a:pt x="726448" y="315299"/>
                  </a:lnTo>
                  <a:lnTo>
                    <a:pt x="726448" y="293095"/>
                  </a:lnTo>
                  <a:cubicBezTo>
                    <a:pt x="706947" y="307157"/>
                    <a:pt x="683004" y="315299"/>
                    <a:pt x="657333" y="315299"/>
                  </a:cubicBezTo>
                  <a:cubicBezTo>
                    <a:pt x="591920" y="315299"/>
                    <a:pt x="538850" y="262255"/>
                    <a:pt x="538850" y="197123"/>
                  </a:cubicBezTo>
                  <a:cubicBezTo>
                    <a:pt x="538850" y="131991"/>
                    <a:pt x="591920" y="78948"/>
                    <a:pt x="657333" y="78948"/>
                  </a:cubicBezTo>
                  <a:cubicBezTo>
                    <a:pt x="683004" y="78948"/>
                    <a:pt x="706947" y="87090"/>
                    <a:pt x="726448" y="101152"/>
                  </a:cubicBezTo>
                  <a:lnTo>
                    <a:pt x="726448" y="247"/>
                  </a:lnTo>
                  <a:close/>
                  <a:moveTo>
                    <a:pt x="476153" y="0"/>
                  </a:moveTo>
                  <a:cubicBezTo>
                    <a:pt x="492444" y="0"/>
                    <a:pt x="505773" y="13322"/>
                    <a:pt x="505773" y="29606"/>
                  </a:cubicBezTo>
                  <a:cubicBezTo>
                    <a:pt x="505773" y="45889"/>
                    <a:pt x="492444" y="59211"/>
                    <a:pt x="476153" y="59211"/>
                  </a:cubicBezTo>
                  <a:cubicBezTo>
                    <a:pt x="459861" y="59211"/>
                    <a:pt x="446532" y="45889"/>
                    <a:pt x="446532" y="29606"/>
                  </a:cubicBezTo>
                  <a:cubicBezTo>
                    <a:pt x="446532" y="13322"/>
                    <a:pt x="459861" y="0"/>
                    <a:pt x="476153" y="0"/>
                  </a:cubicBezTo>
                  <a:close/>
                  <a:moveTo>
                    <a:pt x="352733" y="0"/>
                  </a:moveTo>
                  <a:lnTo>
                    <a:pt x="402101" y="0"/>
                  </a:lnTo>
                  <a:lnTo>
                    <a:pt x="402101" y="315299"/>
                  </a:lnTo>
                  <a:lnTo>
                    <a:pt x="352733" y="315299"/>
                  </a:lnTo>
                  <a:close/>
                  <a:moveTo>
                    <a:pt x="205370" y="0"/>
                  </a:moveTo>
                  <a:cubicBezTo>
                    <a:pt x="245111" y="0"/>
                    <a:pt x="273004" y="8882"/>
                    <a:pt x="297194" y="29112"/>
                  </a:cubicBezTo>
                  <a:lnTo>
                    <a:pt x="300897" y="32319"/>
                  </a:lnTo>
                  <a:lnTo>
                    <a:pt x="271523" y="67599"/>
                  </a:lnTo>
                  <a:cubicBezTo>
                    <a:pt x="271523" y="67599"/>
                    <a:pt x="269795" y="66119"/>
                    <a:pt x="268808" y="65132"/>
                  </a:cubicBezTo>
                  <a:cubicBezTo>
                    <a:pt x="268314" y="64639"/>
                    <a:pt x="267820" y="63899"/>
                    <a:pt x="267573" y="63899"/>
                  </a:cubicBezTo>
                  <a:cubicBezTo>
                    <a:pt x="246839" y="46875"/>
                    <a:pt x="222402" y="44408"/>
                    <a:pt x="203149" y="44408"/>
                  </a:cubicBezTo>
                  <a:cubicBezTo>
                    <a:pt x="163161" y="44408"/>
                    <a:pt x="148844" y="69080"/>
                    <a:pt x="148844" y="90050"/>
                  </a:cubicBezTo>
                  <a:cubicBezTo>
                    <a:pt x="148844" y="100412"/>
                    <a:pt x="152793" y="110034"/>
                    <a:pt x="159952" y="116942"/>
                  </a:cubicBezTo>
                  <a:cubicBezTo>
                    <a:pt x="167604" y="124096"/>
                    <a:pt x="179205" y="129031"/>
                    <a:pt x="192288" y="130758"/>
                  </a:cubicBezTo>
                  <a:lnTo>
                    <a:pt x="230054" y="136185"/>
                  </a:lnTo>
                  <a:cubicBezTo>
                    <a:pt x="256466" y="139886"/>
                    <a:pt x="274485" y="147041"/>
                    <a:pt x="288308" y="159376"/>
                  </a:cubicBezTo>
                  <a:cubicBezTo>
                    <a:pt x="303612" y="173932"/>
                    <a:pt x="311264" y="195396"/>
                    <a:pt x="311511" y="223275"/>
                  </a:cubicBezTo>
                  <a:cubicBezTo>
                    <a:pt x="311511" y="251153"/>
                    <a:pt x="300403" y="274591"/>
                    <a:pt x="279422" y="291121"/>
                  </a:cubicBezTo>
                  <a:cubicBezTo>
                    <a:pt x="259428" y="306664"/>
                    <a:pt x="230548" y="315299"/>
                    <a:pt x="198459" y="315299"/>
                  </a:cubicBezTo>
                  <a:cubicBezTo>
                    <a:pt x="151066" y="315299"/>
                    <a:pt x="118730" y="304690"/>
                    <a:pt x="92071" y="280512"/>
                  </a:cubicBezTo>
                  <a:lnTo>
                    <a:pt x="122432" y="244739"/>
                  </a:lnTo>
                  <a:cubicBezTo>
                    <a:pt x="141192" y="261515"/>
                    <a:pt x="166369" y="269657"/>
                    <a:pt x="199199" y="269657"/>
                  </a:cubicBezTo>
                  <a:cubicBezTo>
                    <a:pt x="252763" y="269657"/>
                    <a:pt x="260909" y="241778"/>
                    <a:pt x="260909" y="225002"/>
                  </a:cubicBezTo>
                  <a:cubicBezTo>
                    <a:pt x="260909" y="212173"/>
                    <a:pt x="256959" y="201811"/>
                    <a:pt x="249307" y="194410"/>
                  </a:cubicBezTo>
                  <a:cubicBezTo>
                    <a:pt x="241902" y="187502"/>
                    <a:pt x="233757" y="184294"/>
                    <a:pt x="218206" y="181827"/>
                  </a:cubicBezTo>
                  <a:lnTo>
                    <a:pt x="179699" y="176399"/>
                  </a:lnTo>
                  <a:cubicBezTo>
                    <a:pt x="153534" y="172452"/>
                    <a:pt x="134034" y="164311"/>
                    <a:pt x="120704" y="151235"/>
                  </a:cubicBezTo>
                  <a:cubicBezTo>
                    <a:pt x="106388" y="136679"/>
                    <a:pt x="99229" y="117188"/>
                    <a:pt x="99229" y="91777"/>
                  </a:cubicBezTo>
                  <a:cubicBezTo>
                    <a:pt x="99476" y="36020"/>
                    <a:pt x="140945" y="0"/>
                    <a:pt x="205370" y="0"/>
                  </a:cubicBezTo>
                  <a:close/>
                  <a:moveTo>
                    <a:pt x="29621" y="0"/>
                  </a:moveTo>
                  <a:cubicBezTo>
                    <a:pt x="45980" y="0"/>
                    <a:pt x="59241" y="13255"/>
                    <a:pt x="59241" y="29606"/>
                  </a:cubicBezTo>
                  <a:cubicBezTo>
                    <a:pt x="59241" y="45956"/>
                    <a:pt x="45980" y="59211"/>
                    <a:pt x="29621" y="59211"/>
                  </a:cubicBezTo>
                  <a:cubicBezTo>
                    <a:pt x="13262" y="59211"/>
                    <a:pt x="0" y="45956"/>
                    <a:pt x="0" y="29606"/>
                  </a:cubicBezTo>
                  <a:cubicBezTo>
                    <a:pt x="0" y="13255"/>
                    <a:pt x="13262" y="0"/>
                    <a:pt x="29621" y="0"/>
                  </a:cubicBezTo>
                  <a:close/>
                </a:path>
              </a:pathLst>
            </a:custGeom>
            <a:solidFill>
              <a:schemeClr val="tx1"/>
            </a:solidFill>
            <a:ln w="2462"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951263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îṡľïḑe"/>
        <p:cNvGrpSpPr/>
        <p:nvPr/>
      </p:nvGrpSpPr>
      <p:grpSpPr>
        <a:xfrm>
          <a:off x="0" y="0"/>
          <a:ext cx="0" cy="0"/>
          <a:chOff x="0" y="0"/>
          <a:chExt cx="0" cy="0"/>
        </a:xfrm>
      </p:grpSpPr>
      <p:sp>
        <p:nvSpPr>
          <p:cNvPr id="2" name="íṧ1íde">
            <a:extLst>
              <a:ext uri="{FF2B5EF4-FFF2-40B4-BE49-F238E27FC236}">
                <a16:creationId xmlns:a16="http://schemas.microsoft.com/office/drawing/2014/main" id="{1BC2B274-6096-4E6F-B8DF-3F118E2D97ED}"/>
              </a:ext>
            </a:extLst>
          </p:cNvPr>
          <p:cNvSpPr>
            <a:spLocks noGrp="1"/>
          </p:cNvSpPr>
          <p:nvPr>
            <p:ph type="sldNum" sz="quarter" idx="12"/>
          </p:nvPr>
        </p:nvSpPr>
        <p:spPr/>
        <p:txBody>
          <a:bodyPr/>
          <a:lstStyle/>
          <a:p>
            <a:fld id="{7F65B630-C7FF-41C0-9923-C5E5E29EED81}" type="slidenum">
              <a:rPr lang="zh-CN" altLang="en-US" smtClean="0"/>
              <a:pPr/>
              <a:t>3</a:t>
            </a:fld>
            <a:endParaRPr lang="zh-CN" altLang="en-US"/>
          </a:p>
        </p:txBody>
      </p:sp>
      <p:sp>
        <p:nvSpPr>
          <p:cNvPr id="4" name="ïšḷîḍê">
            <a:extLst>
              <a:ext uri="{FF2B5EF4-FFF2-40B4-BE49-F238E27FC236}">
                <a16:creationId xmlns:a16="http://schemas.microsoft.com/office/drawing/2014/main" id="{3E7816B9-4368-481C-AF7D-011CB1B5D3BB}"/>
              </a:ext>
            </a:extLst>
          </p:cNvPr>
          <p:cNvSpPr>
            <a:spLocks noGrp="1"/>
          </p:cNvSpPr>
          <p:nvPr>
            <p:ph type="title"/>
          </p:nvPr>
        </p:nvSpPr>
        <p:spPr/>
        <p:txBody>
          <a:bodyPr/>
          <a:lstStyle/>
          <a:p>
            <a:r>
              <a:rPr kumimoji="1" lang="zh-CN" altLang="en-US" sz="3200" b="1" dirty="0">
                <a:solidFill>
                  <a:schemeClr val="tx1"/>
                </a:solidFill>
              </a:rPr>
              <a:t>年度部门</a:t>
            </a:r>
            <a:r>
              <a:rPr kumimoji="1" lang="zh-CN" altLang="en-US" sz="3200" b="1" dirty="0">
                <a:solidFill>
                  <a:schemeClr val="accent1"/>
                </a:solidFill>
              </a:rPr>
              <a:t>工作概述</a:t>
            </a:r>
            <a:endParaRPr kumimoji="1" lang="en-US" altLang="zh-CN" sz="3200" b="1" dirty="0">
              <a:solidFill>
                <a:schemeClr val="accent1"/>
              </a:solidFill>
            </a:endParaRPr>
          </a:p>
        </p:txBody>
      </p:sp>
      <p:sp>
        <p:nvSpPr>
          <p:cNvPr id="5" name="iš1îḍê">
            <a:extLst>
              <a:ext uri="{FF2B5EF4-FFF2-40B4-BE49-F238E27FC236}">
                <a16:creationId xmlns:a16="http://schemas.microsoft.com/office/drawing/2014/main" id="{7239E965-33B6-4BC1-B1B3-CD2DC6B7EA81}"/>
              </a:ext>
            </a:extLst>
          </p:cNvPr>
          <p:cNvSpPr>
            <a:spLocks noGrp="1"/>
          </p:cNvSpPr>
          <p:nvPr>
            <p:ph type="body" idx="1"/>
          </p:nvPr>
        </p:nvSpPr>
        <p:spPr/>
        <p:txBody>
          <a:bodyPr/>
          <a:lstStyle/>
          <a:p>
            <a:r>
              <a:rPr lang="en-GB" altLang="zh-CN" dirty="0"/>
              <a:t>When you copy &amp; paste, choose "keep text only" option.</a:t>
            </a:r>
          </a:p>
        </p:txBody>
      </p:sp>
      <p:sp>
        <p:nvSpPr>
          <p:cNvPr id="3" name="î$ļíde">
            <a:extLst>
              <a:ext uri="{FF2B5EF4-FFF2-40B4-BE49-F238E27FC236}">
                <a16:creationId xmlns:a16="http://schemas.microsoft.com/office/drawing/2014/main" id="{54EA9A4F-FE4C-8EAB-D9CF-85BEA307019F}"/>
              </a:ext>
            </a:extLst>
          </p:cNvPr>
          <p:cNvSpPr txBox="1">
            <a:spLocks/>
          </p:cNvSpPr>
          <p:nvPr/>
        </p:nvSpPr>
        <p:spPr>
          <a:xfrm>
            <a:off x="5072184" y="2301880"/>
            <a:ext cx="2047632" cy="1311128"/>
          </a:xfrm>
          <a:prstGeom prst="rect">
            <a:avLst/>
          </a:prstGeom>
        </p:spPr>
        <p:txBody>
          <a:bodyPr vert="horz" wrap="square" lIns="91440" tIns="45720" rIns="91440" bIns="45720" rtlCol="0" anchor="b">
            <a:spAutoFit/>
          </a:bodyPr>
          <a:lstStyle>
            <a:lvl1pPr algn="ctr" defTabSz="914400" rtl="0" eaLnBrk="1" latinLnBrk="0" hangingPunct="1">
              <a:lnSpc>
                <a:spcPct val="90000"/>
              </a:lnSpc>
              <a:spcBef>
                <a:spcPct val="0"/>
              </a:spcBef>
              <a:buNone/>
              <a:defRPr lang="zh-CN" altLang="en-US" sz="2400" b="1" kern="1200">
                <a:solidFill>
                  <a:schemeClr val="bg1"/>
                </a:solidFill>
                <a:latin typeface="+mj-lt"/>
                <a:ea typeface="+mj-ea"/>
                <a:cs typeface="+mj-cs"/>
              </a:defRPr>
            </a:lvl1pPr>
          </a:lstStyle>
          <a:p>
            <a:pPr defTabSz="914354"/>
            <a:r>
              <a:rPr lang="en-US" altLang="zh-CN" sz="8800" dirty="0">
                <a:solidFill>
                  <a:schemeClr val="tx1"/>
                </a:solidFill>
              </a:rPr>
              <a:t>01</a:t>
            </a:r>
            <a:endParaRPr lang="en-US" sz="8800" dirty="0">
              <a:solidFill>
                <a:schemeClr val="tx1"/>
              </a:solidFill>
            </a:endParaRPr>
          </a:p>
        </p:txBody>
      </p:sp>
    </p:spTree>
    <p:extLst>
      <p:ext uri="{BB962C8B-B14F-4D97-AF65-F5344CB8AC3E}">
        <p14:creationId xmlns:p14="http://schemas.microsoft.com/office/powerpoint/2010/main" val="342089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íŝļîďè"/>
        <p:cNvGrpSpPr/>
        <p:nvPr/>
      </p:nvGrpSpPr>
      <p:grpSpPr>
        <a:xfrm>
          <a:off x="0" y="0"/>
          <a:ext cx="0" cy="0"/>
          <a:chOff x="0" y="0"/>
          <a:chExt cx="0" cy="0"/>
        </a:xfrm>
      </p:grpSpPr>
      <p:sp>
        <p:nvSpPr>
          <p:cNvPr id="5" name="ïśḻïďê">
            <a:extLst>
              <a:ext uri="{FF2B5EF4-FFF2-40B4-BE49-F238E27FC236}">
                <a16:creationId xmlns:a16="http://schemas.microsoft.com/office/drawing/2014/main" id="{5EBEDA7B-C1DD-4DA4-98BE-83B756FBBF3E}"/>
              </a:ext>
            </a:extLst>
          </p:cNvPr>
          <p:cNvSpPr>
            <a:spLocks noGrp="1"/>
          </p:cNvSpPr>
          <p:nvPr>
            <p:ph type="title"/>
          </p:nvPr>
        </p:nvSpPr>
        <p:spPr/>
        <p:txBody>
          <a:bodyPr/>
          <a:lstStyle/>
          <a:p>
            <a:r>
              <a:rPr lang="zh-CN" altLang="en-US" dirty="0"/>
              <a:t>公司业务方面</a:t>
            </a:r>
          </a:p>
        </p:txBody>
      </p:sp>
      <p:sp>
        <p:nvSpPr>
          <p:cNvPr id="4" name="íṥḻïḓe">
            <a:extLst>
              <a:ext uri="{FF2B5EF4-FFF2-40B4-BE49-F238E27FC236}">
                <a16:creationId xmlns:a16="http://schemas.microsoft.com/office/drawing/2014/main" id="{E827CB0F-4E2C-437D-B268-60EF88116A23}"/>
              </a:ext>
            </a:extLst>
          </p:cNvPr>
          <p:cNvSpPr>
            <a:spLocks noGrp="1"/>
          </p:cNvSpPr>
          <p:nvPr>
            <p:ph type="sldNum" sz="quarter" idx="12"/>
          </p:nvPr>
        </p:nvSpPr>
        <p:spPr/>
        <p:txBody>
          <a:bodyPr/>
          <a:lstStyle/>
          <a:p>
            <a:fld id="{7F65B630-C7FF-41C0-9923-C5E5E29EED81}" type="slidenum">
              <a:rPr lang="zh-CN" altLang="en-US" smtClean="0"/>
              <a:t>4</a:t>
            </a:fld>
            <a:endParaRPr lang="zh-CN" altLang="en-US"/>
          </a:p>
        </p:txBody>
      </p:sp>
      <p:grpSp>
        <p:nvGrpSpPr>
          <p:cNvPr id="69" name="íṥḻîḑe">
            <a:extLst>
              <a:ext uri="{FF2B5EF4-FFF2-40B4-BE49-F238E27FC236}">
                <a16:creationId xmlns:a16="http://schemas.microsoft.com/office/drawing/2014/main" id="{D9594E5B-6A9C-1181-8BC3-01EDFDA1B29F}"/>
              </a:ext>
            </a:extLst>
          </p:cNvPr>
          <p:cNvGrpSpPr/>
          <p:nvPr/>
        </p:nvGrpSpPr>
        <p:grpSpPr>
          <a:xfrm>
            <a:off x="700943" y="1183157"/>
            <a:ext cx="10817957" cy="4491686"/>
            <a:chOff x="700943" y="1183157"/>
            <a:chExt cx="10817957" cy="4491686"/>
          </a:xfrm>
        </p:grpSpPr>
        <p:graphicFrame>
          <p:nvGraphicFramePr>
            <p:cNvPr id="56" name="ïš1îdè">
              <a:extLst>
                <a:ext uri="{FF2B5EF4-FFF2-40B4-BE49-F238E27FC236}">
                  <a16:creationId xmlns:a16="http://schemas.microsoft.com/office/drawing/2014/main" id="{8ADD2001-AAA5-5BBC-75EF-CA667746FFF1}"/>
                </a:ext>
              </a:extLst>
            </p:cNvPr>
            <p:cNvGraphicFramePr/>
            <p:nvPr>
              <p:extLst>
                <p:ext uri="{D42A27DB-BD31-4B8C-83A1-F6EECF244321}">
                  <p14:modId xmlns:p14="http://schemas.microsoft.com/office/powerpoint/2010/main" val="262767107"/>
                </p:ext>
              </p:extLst>
            </p:nvPr>
          </p:nvGraphicFramePr>
          <p:xfrm>
            <a:off x="5506914" y="1472654"/>
            <a:ext cx="6011986" cy="4007990"/>
          </p:xfrm>
          <a:graphic>
            <a:graphicData uri="http://schemas.openxmlformats.org/drawingml/2006/chart">
              <c:chart xmlns:c="http://schemas.openxmlformats.org/drawingml/2006/chart" xmlns:r="http://schemas.openxmlformats.org/officeDocument/2006/relationships" r:id="rId4"/>
            </a:graphicData>
          </a:graphic>
        </p:graphicFrame>
        <p:grpSp>
          <p:nvGrpSpPr>
            <p:cNvPr id="68" name="îSļidè">
              <a:extLst>
                <a:ext uri="{FF2B5EF4-FFF2-40B4-BE49-F238E27FC236}">
                  <a16:creationId xmlns:a16="http://schemas.microsoft.com/office/drawing/2014/main" id="{2A335271-5236-E251-B39E-9E81D1826032}"/>
                </a:ext>
              </a:extLst>
            </p:cNvPr>
            <p:cNvGrpSpPr/>
            <p:nvPr/>
          </p:nvGrpSpPr>
          <p:grpSpPr>
            <a:xfrm>
              <a:off x="700943" y="1183157"/>
              <a:ext cx="5388707" cy="4491686"/>
              <a:chOff x="700943" y="1183157"/>
              <a:chExt cx="5388707" cy="4491686"/>
            </a:xfrm>
          </p:grpSpPr>
          <p:grpSp>
            <p:nvGrpSpPr>
              <p:cNvPr id="67" name="î$ḻíḓe">
                <a:extLst>
                  <a:ext uri="{FF2B5EF4-FFF2-40B4-BE49-F238E27FC236}">
                    <a16:creationId xmlns:a16="http://schemas.microsoft.com/office/drawing/2014/main" id="{CE913414-819B-2394-F95C-38D5939962DF}"/>
                  </a:ext>
                </a:extLst>
              </p:cNvPr>
              <p:cNvGrpSpPr/>
              <p:nvPr/>
            </p:nvGrpSpPr>
            <p:grpSpPr>
              <a:xfrm>
                <a:off x="700943" y="1183157"/>
                <a:ext cx="5321300" cy="1404252"/>
                <a:chOff x="700943" y="1183157"/>
                <a:chExt cx="5321300" cy="1404252"/>
              </a:xfrm>
            </p:grpSpPr>
            <p:sp>
              <p:nvSpPr>
                <p:cNvPr id="54" name="ï$1iḋê">
                  <a:extLst>
                    <a:ext uri="{FF2B5EF4-FFF2-40B4-BE49-F238E27FC236}">
                      <a16:creationId xmlns:a16="http://schemas.microsoft.com/office/drawing/2014/main" id="{2FB5B46D-F44F-F445-1766-1268407A111E}"/>
                    </a:ext>
                  </a:extLst>
                </p:cNvPr>
                <p:cNvSpPr/>
                <p:nvPr/>
              </p:nvSpPr>
              <p:spPr>
                <a:xfrm>
                  <a:off x="700943" y="1183157"/>
                  <a:ext cx="4398587" cy="1323439"/>
                </a:xfrm>
                <a:prstGeom prst="rect">
                  <a:avLst/>
                </a:prstGeom>
              </p:spPr>
              <p:txBody>
                <a:bodyPr wrap="square" anchor="t" anchorCtr="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SzPct val="25000"/>
                  </a:pPr>
                  <a:r>
                    <a:rPr lang="zh-CN" altLang="en-US" sz="4000" b="1" dirty="0">
                      <a:solidFill>
                        <a:schemeClr val="accent1"/>
                      </a:solidFill>
                    </a:rPr>
                    <a:t>整体</a:t>
                  </a:r>
                  <a:endParaRPr lang="en-US" altLang="zh-CN" sz="4000" b="1" dirty="0">
                    <a:solidFill>
                      <a:schemeClr val="accent1"/>
                    </a:solidFill>
                  </a:endParaRPr>
                </a:p>
                <a:p>
                  <a:pPr>
                    <a:buSzPct val="25000"/>
                  </a:pPr>
                  <a:r>
                    <a:rPr lang="zh-CN" altLang="en-US" sz="4000" b="1" dirty="0"/>
                    <a:t>完成业绩</a:t>
                  </a:r>
                  <a:endParaRPr lang="en-US" altLang="zh-CN" sz="4000" b="1" dirty="0"/>
                </a:p>
              </p:txBody>
            </p:sp>
            <p:cxnSp>
              <p:nvCxnSpPr>
                <p:cNvPr id="55" name="ïŝļîdé">
                  <a:extLst>
                    <a:ext uri="{FF2B5EF4-FFF2-40B4-BE49-F238E27FC236}">
                      <a16:creationId xmlns:a16="http://schemas.microsoft.com/office/drawing/2014/main" id="{D3B1984B-F0BB-1836-DF17-14F4ED736144}"/>
                    </a:ext>
                  </a:extLst>
                </p:cNvPr>
                <p:cNvCxnSpPr>
                  <a:cxnSpLocks/>
                </p:cNvCxnSpPr>
                <p:nvPr/>
              </p:nvCxnSpPr>
              <p:spPr>
                <a:xfrm>
                  <a:off x="700943" y="2587409"/>
                  <a:ext cx="53213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57" name="iṧ1íďe">
                <a:extLst>
                  <a:ext uri="{FF2B5EF4-FFF2-40B4-BE49-F238E27FC236}">
                    <a16:creationId xmlns:a16="http://schemas.microsoft.com/office/drawing/2014/main" id="{0E03E397-5012-D37C-28BB-F37CC063A759}"/>
                  </a:ext>
                </a:extLst>
              </p:cNvPr>
              <p:cNvGrpSpPr/>
              <p:nvPr/>
            </p:nvGrpSpPr>
            <p:grpSpPr>
              <a:xfrm>
                <a:off x="768351" y="3195221"/>
                <a:ext cx="5321299" cy="912079"/>
                <a:chOff x="660400" y="2929630"/>
                <a:chExt cx="5321299" cy="912079"/>
              </a:xfrm>
            </p:grpSpPr>
            <p:grpSp>
              <p:nvGrpSpPr>
                <p:cNvPr id="63" name="íṡ1íḍê">
                  <a:extLst>
                    <a:ext uri="{FF2B5EF4-FFF2-40B4-BE49-F238E27FC236}">
                      <a16:creationId xmlns:a16="http://schemas.microsoft.com/office/drawing/2014/main" id="{8C36E8A9-27C7-9891-307C-C6AE7270E690}"/>
                    </a:ext>
                  </a:extLst>
                </p:cNvPr>
                <p:cNvGrpSpPr/>
                <p:nvPr/>
              </p:nvGrpSpPr>
              <p:grpSpPr>
                <a:xfrm>
                  <a:off x="1383085" y="2929630"/>
                  <a:ext cx="4598614" cy="912079"/>
                  <a:chOff x="1383085" y="2929630"/>
                  <a:chExt cx="4598614" cy="912079"/>
                </a:xfrm>
              </p:grpSpPr>
              <p:sp>
                <p:nvSpPr>
                  <p:cNvPr id="65" name="íṩļîḍè">
                    <a:extLst>
                      <a:ext uri="{FF2B5EF4-FFF2-40B4-BE49-F238E27FC236}">
                        <a16:creationId xmlns:a16="http://schemas.microsoft.com/office/drawing/2014/main" id="{52171A2E-FEAE-04F9-0BE3-BD64939B52AA}"/>
                      </a:ext>
                    </a:extLst>
                  </p:cNvPr>
                  <p:cNvSpPr>
                    <a:spLocks/>
                  </p:cNvSpPr>
                  <p:nvPr/>
                </p:nvSpPr>
                <p:spPr>
                  <a:xfrm>
                    <a:off x="1383085" y="2929630"/>
                    <a:ext cx="4598613"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kumimoji="1" lang="en-US" altLang="zh-CN" b="1" dirty="0">
                        <a:solidFill>
                          <a:schemeClr val="tx1"/>
                        </a:solidFill>
                        <a:latin typeface="Arial" panose="020B0604020202020204" pitchFamily="34" charset="0"/>
                        <a:ea typeface="微软雅黑" panose="020B0503020204020204" pitchFamily="34" charset="-122"/>
                        <a:sym typeface="Arial" panose="020B0604020202020204" pitchFamily="34" charset="0"/>
                      </a:rPr>
                      <a:t>Text</a:t>
                    </a:r>
                    <a:r>
                      <a:rPr kumimoji="1" lang="zh-CN" altLang="en-US" b="1" dirty="0">
                        <a:solidFill>
                          <a:schemeClr val="tx1"/>
                        </a:solidFill>
                        <a:latin typeface="Arial" panose="020B0604020202020204" pitchFamily="34" charset="0"/>
                        <a:ea typeface="微软雅黑" panose="020B0503020204020204" pitchFamily="34" charset="-122"/>
                        <a:sym typeface="Arial" panose="020B0604020202020204" pitchFamily="34" charset="0"/>
                      </a:rPr>
                      <a:t> </a:t>
                    </a:r>
                    <a:r>
                      <a:rPr kumimoji="1" lang="en-US" altLang="zh-CN" b="1" dirty="0">
                        <a:solidFill>
                          <a:schemeClr val="tx1"/>
                        </a:solidFill>
                        <a:latin typeface="Arial" panose="020B0604020202020204" pitchFamily="34" charset="0"/>
                        <a:ea typeface="微软雅黑" panose="020B0503020204020204" pitchFamily="34" charset="-122"/>
                        <a:sym typeface="Arial" panose="020B0604020202020204" pitchFamily="34" charset="0"/>
                      </a:rPr>
                      <a:t>here</a:t>
                    </a:r>
                  </a:p>
                </p:txBody>
              </p:sp>
              <p:sp>
                <p:nvSpPr>
                  <p:cNvPr id="66" name="iSḻïḑè">
                    <a:extLst>
                      <a:ext uri="{FF2B5EF4-FFF2-40B4-BE49-F238E27FC236}">
                        <a16:creationId xmlns:a16="http://schemas.microsoft.com/office/drawing/2014/main" id="{8AF6E58A-73BA-CF35-2EC4-9C5D94FE8DB3}"/>
                      </a:ext>
                    </a:extLst>
                  </p:cNvPr>
                  <p:cNvSpPr/>
                  <p:nvPr/>
                </p:nvSpPr>
                <p:spPr>
                  <a:xfrm>
                    <a:off x="1383085" y="3316244"/>
                    <a:ext cx="4598614" cy="5254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50000"/>
                      </a:lnSpc>
                    </a:pPr>
                    <a:r>
                      <a:rPr kumimoji="1" lang="en-US" altLang="zh-CN" sz="1000" dirty="0" err="1">
                        <a:solidFill>
                          <a:schemeClr val="tx1"/>
                        </a:solidFill>
                        <a:latin typeface="Arial" panose="020B0604020202020204" pitchFamily="34" charset="0"/>
                        <a:ea typeface="微软雅黑" panose="020B0503020204020204" pitchFamily="34" charset="-122"/>
                        <a:sym typeface="Arial" panose="020B0604020202020204" pitchFamily="34" charset="0"/>
                      </a:rPr>
                      <a:t>Pellentesque</a:t>
                    </a:r>
                    <a:r>
                      <a:rPr kumimoji="1" lang="en-US" altLang="zh-CN" sz="1000" dirty="0">
                        <a:solidFill>
                          <a:schemeClr val="tx1"/>
                        </a:solidFill>
                        <a:latin typeface="Arial" panose="020B0604020202020204" pitchFamily="34" charset="0"/>
                        <a:ea typeface="微软雅黑" panose="020B0503020204020204" pitchFamily="34" charset="-122"/>
                        <a:sym typeface="Arial" panose="020B0604020202020204" pitchFamily="34" charset="0"/>
                      </a:rPr>
                      <a:t> habitant morbi tristique senectus et netus et malesuada fames ac turpis egestas. Proin pharetra nonummy pede. Mauris et </a:t>
                    </a:r>
                    <a:r>
                      <a:rPr kumimoji="1" lang="en-US" altLang="zh-CN" sz="1000" dirty="0" err="1">
                        <a:solidFill>
                          <a:schemeClr val="tx1"/>
                        </a:solidFill>
                        <a:latin typeface="Arial" panose="020B0604020202020204" pitchFamily="34" charset="0"/>
                        <a:ea typeface="微软雅黑" panose="020B0503020204020204" pitchFamily="34" charset="-122"/>
                        <a:sym typeface="Arial" panose="020B0604020202020204" pitchFamily="34" charset="0"/>
                      </a:rPr>
                      <a:t>orci</a:t>
                    </a:r>
                    <a:r>
                      <a:rPr kumimoji="1" lang="en-US" altLang="zh-CN" sz="1000" dirty="0">
                        <a:solidFill>
                          <a:schemeClr val="tx1"/>
                        </a:solidFill>
                        <a:latin typeface="Arial" panose="020B0604020202020204" pitchFamily="34" charset="0"/>
                        <a:ea typeface="微软雅黑" panose="020B0503020204020204" pitchFamily="34" charset="-122"/>
                        <a:sym typeface="Arial" panose="020B0604020202020204" pitchFamily="34" charset="0"/>
                      </a:rPr>
                      <a:t>.</a:t>
                    </a:r>
                  </a:p>
                </p:txBody>
              </p:sp>
            </p:grpSp>
            <p:sp>
              <p:nvSpPr>
                <p:cNvPr id="64" name="iṣḷiḑè">
                  <a:extLst>
                    <a:ext uri="{FF2B5EF4-FFF2-40B4-BE49-F238E27FC236}">
                      <a16:creationId xmlns:a16="http://schemas.microsoft.com/office/drawing/2014/main" id="{D464ED24-B55D-7C44-2242-AD1415AE3C9E}"/>
                    </a:ext>
                  </a:extLst>
                </p:cNvPr>
                <p:cNvSpPr txBox="1">
                  <a:spLocks noChangeAspect="1"/>
                </p:cNvSpPr>
                <p:nvPr/>
              </p:nvSpPr>
              <p:spPr>
                <a:xfrm>
                  <a:off x="660400" y="3115669"/>
                  <a:ext cx="540000" cy="540000"/>
                </a:xfrm>
                <a:prstGeom prst="roundRect">
                  <a:avLst>
                    <a:gd name="adj" fmla="val 50000"/>
                  </a:avLst>
                </a:prstGeom>
                <a:solidFill>
                  <a:schemeClr val="accent1"/>
                </a:solidFill>
              </p:spPr>
              <p:txBody>
                <a:bodyPr wrap="none" lIns="91440" tIns="45720" rIns="91440" bIns="45720" rtlCol="0" anchor="ctr" anchorCtr="0">
                  <a:noAutofit/>
                </a:bodyPr>
                <a:lstStyle/>
                <a:p>
                  <a:pPr algn="ctr"/>
                  <a:r>
                    <a:rPr kumimoji="1" lang="en-US" altLang="zh-CN" sz="2000" b="1" dirty="0">
                      <a:solidFill>
                        <a:srgbClr val="FFFFFF"/>
                      </a:solidFill>
                      <a:latin typeface="Arial" panose="020B0604020202020204" pitchFamily="34" charset="0"/>
                      <a:ea typeface="微软雅黑" panose="020B0503020204020204" pitchFamily="34" charset="-122"/>
                      <a:sym typeface="Arial" panose="020B0604020202020204" pitchFamily="34" charset="0"/>
                    </a:rPr>
                    <a:t>01</a:t>
                  </a:r>
                  <a:endParaRPr kumimoji="1" lang="zh-CN" altLang="en-US" sz="20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8" name="ïSḻiďe">
                <a:extLst>
                  <a:ext uri="{FF2B5EF4-FFF2-40B4-BE49-F238E27FC236}">
                    <a16:creationId xmlns:a16="http://schemas.microsoft.com/office/drawing/2014/main" id="{5C926769-2DE8-5D8C-A085-3DD7FB5929D0}"/>
                  </a:ext>
                </a:extLst>
              </p:cNvPr>
              <p:cNvGrpSpPr/>
              <p:nvPr/>
            </p:nvGrpSpPr>
            <p:grpSpPr>
              <a:xfrm>
                <a:off x="768351" y="4762764"/>
                <a:ext cx="5321299" cy="912079"/>
                <a:chOff x="660400" y="2929630"/>
                <a:chExt cx="5321299" cy="912079"/>
              </a:xfrm>
            </p:grpSpPr>
            <p:grpSp>
              <p:nvGrpSpPr>
                <p:cNvPr id="59" name="í$ľïḓè">
                  <a:extLst>
                    <a:ext uri="{FF2B5EF4-FFF2-40B4-BE49-F238E27FC236}">
                      <a16:creationId xmlns:a16="http://schemas.microsoft.com/office/drawing/2014/main" id="{46996D85-7964-39D0-3620-5F2733D3BF0F}"/>
                    </a:ext>
                  </a:extLst>
                </p:cNvPr>
                <p:cNvGrpSpPr/>
                <p:nvPr/>
              </p:nvGrpSpPr>
              <p:grpSpPr>
                <a:xfrm>
                  <a:off x="1383085" y="2929630"/>
                  <a:ext cx="4598614" cy="912079"/>
                  <a:chOff x="1383085" y="2929630"/>
                  <a:chExt cx="4598614" cy="912079"/>
                </a:xfrm>
              </p:grpSpPr>
              <p:sp>
                <p:nvSpPr>
                  <p:cNvPr id="61" name="ïṩḻiďê">
                    <a:extLst>
                      <a:ext uri="{FF2B5EF4-FFF2-40B4-BE49-F238E27FC236}">
                        <a16:creationId xmlns:a16="http://schemas.microsoft.com/office/drawing/2014/main" id="{64058405-428F-A5CA-1D9C-B8F22FA8B727}"/>
                      </a:ext>
                    </a:extLst>
                  </p:cNvPr>
                  <p:cNvSpPr>
                    <a:spLocks/>
                  </p:cNvSpPr>
                  <p:nvPr/>
                </p:nvSpPr>
                <p:spPr>
                  <a:xfrm>
                    <a:off x="1383085" y="2929630"/>
                    <a:ext cx="4598613"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kumimoji="1" lang="en-US" altLang="zh-CN" b="1" dirty="0">
                        <a:solidFill>
                          <a:schemeClr val="tx1"/>
                        </a:solidFill>
                        <a:latin typeface="Arial" panose="020B0604020202020204" pitchFamily="34" charset="0"/>
                        <a:ea typeface="微软雅黑" panose="020B0503020204020204" pitchFamily="34" charset="-122"/>
                        <a:sym typeface="Arial" panose="020B0604020202020204" pitchFamily="34" charset="0"/>
                      </a:rPr>
                      <a:t>Text</a:t>
                    </a:r>
                    <a:r>
                      <a:rPr kumimoji="1" lang="zh-CN" altLang="en-US" b="1" dirty="0">
                        <a:solidFill>
                          <a:schemeClr val="tx1"/>
                        </a:solidFill>
                        <a:latin typeface="Arial" panose="020B0604020202020204" pitchFamily="34" charset="0"/>
                        <a:ea typeface="微软雅黑" panose="020B0503020204020204" pitchFamily="34" charset="-122"/>
                        <a:sym typeface="Arial" panose="020B0604020202020204" pitchFamily="34" charset="0"/>
                      </a:rPr>
                      <a:t> </a:t>
                    </a:r>
                    <a:r>
                      <a:rPr kumimoji="1" lang="en-US" altLang="zh-CN" b="1" dirty="0">
                        <a:solidFill>
                          <a:schemeClr val="tx1"/>
                        </a:solidFill>
                        <a:latin typeface="Arial" panose="020B0604020202020204" pitchFamily="34" charset="0"/>
                        <a:ea typeface="微软雅黑" panose="020B0503020204020204" pitchFamily="34" charset="-122"/>
                        <a:sym typeface="Arial" panose="020B0604020202020204" pitchFamily="34" charset="0"/>
                      </a:rPr>
                      <a:t>here</a:t>
                    </a:r>
                  </a:p>
                </p:txBody>
              </p:sp>
              <p:sp>
                <p:nvSpPr>
                  <p:cNvPr id="62" name="íṩliḍe">
                    <a:extLst>
                      <a:ext uri="{FF2B5EF4-FFF2-40B4-BE49-F238E27FC236}">
                        <a16:creationId xmlns:a16="http://schemas.microsoft.com/office/drawing/2014/main" id="{31A2E78B-4FA9-02C3-E8AA-043F5274AE5F}"/>
                      </a:ext>
                    </a:extLst>
                  </p:cNvPr>
                  <p:cNvSpPr/>
                  <p:nvPr/>
                </p:nvSpPr>
                <p:spPr>
                  <a:xfrm>
                    <a:off x="1383085" y="3316244"/>
                    <a:ext cx="4598614" cy="5254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50000"/>
                      </a:lnSpc>
                    </a:pPr>
                    <a:r>
                      <a:rPr kumimoji="1" lang="en-US" altLang="zh-CN" sz="1000" dirty="0" err="1">
                        <a:solidFill>
                          <a:schemeClr val="tx1"/>
                        </a:solidFill>
                        <a:latin typeface="Arial" panose="020B0604020202020204" pitchFamily="34" charset="0"/>
                        <a:ea typeface="微软雅黑" panose="020B0503020204020204" pitchFamily="34" charset="-122"/>
                        <a:sym typeface="Arial" panose="020B0604020202020204" pitchFamily="34" charset="0"/>
                      </a:rPr>
                      <a:t>Pellentesque</a:t>
                    </a:r>
                    <a:r>
                      <a:rPr kumimoji="1" lang="en-US" altLang="zh-CN" sz="1000" dirty="0">
                        <a:solidFill>
                          <a:schemeClr val="tx1"/>
                        </a:solidFill>
                        <a:latin typeface="Arial" panose="020B0604020202020204" pitchFamily="34" charset="0"/>
                        <a:ea typeface="微软雅黑" panose="020B0503020204020204" pitchFamily="34" charset="-122"/>
                        <a:sym typeface="Arial" panose="020B0604020202020204" pitchFamily="34" charset="0"/>
                      </a:rPr>
                      <a:t> habitant morbi tristique senectus et netus et malesuada fames ac turpis egestas. Proin pharetra nonummy pede. Mauris et </a:t>
                    </a:r>
                    <a:r>
                      <a:rPr kumimoji="1" lang="en-US" altLang="zh-CN" sz="1000" dirty="0" err="1">
                        <a:solidFill>
                          <a:schemeClr val="tx1"/>
                        </a:solidFill>
                        <a:latin typeface="Arial" panose="020B0604020202020204" pitchFamily="34" charset="0"/>
                        <a:ea typeface="微软雅黑" panose="020B0503020204020204" pitchFamily="34" charset="-122"/>
                        <a:sym typeface="Arial" panose="020B0604020202020204" pitchFamily="34" charset="0"/>
                      </a:rPr>
                      <a:t>orci</a:t>
                    </a:r>
                    <a:r>
                      <a:rPr kumimoji="1" lang="en-US" altLang="zh-CN" sz="1000" dirty="0">
                        <a:solidFill>
                          <a:schemeClr val="tx1"/>
                        </a:solidFill>
                        <a:latin typeface="Arial" panose="020B0604020202020204" pitchFamily="34" charset="0"/>
                        <a:ea typeface="微软雅黑" panose="020B0503020204020204" pitchFamily="34" charset="-122"/>
                        <a:sym typeface="Arial" panose="020B0604020202020204" pitchFamily="34" charset="0"/>
                      </a:rPr>
                      <a:t>.</a:t>
                    </a:r>
                  </a:p>
                </p:txBody>
              </p:sp>
            </p:grpSp>
            <p:sp>
              <p:nvSpPr>
                <p:cNvPr id="60" name="ïṡ1îḋe">
                  <a:extLst>
                    <a:ext uri="{FF2B5EF4-FFF2-40B4-BE49-F238E27FC236}">
                      <a16:creationId xmlns:a16="http://schemas.microsoft.com/office/drawing/2014/main" id="{B050F76B-8DC2-D654-D525-9342EA748861}"/>
                    </a:ext>
                  </a:extLst>
                </p:cNvPr>
                <p:cNvSpPr txBox="1">
                  <a:spLocks noChangeAspect="1"/>
                </p:cNvSpPr>
                <p:nvPr/>
              </p:nvSpPr>
              <p:spPr>
                <a:xfrm>
                  <a:off x="660400" y="3115669"/>
                  <a:ext cx="540000" cy="540000"/>
                </a:xfrm>
                <a:prstGeom prst="roundRect">
                  <a:avLst>
                    <a:gd name="adj" fmla="val 50000"/>
                  </a:avLst>
                </a:prstGeom>
                <a:solidFill>
                  <a:schemeClr val="tx2">
                    <a:alpha val="15000"/>
                  </a:schemeClr>
                </a:solidFill>
              </p:spPr>
              <p:txBody>
                <a:bodyPr wrap="none" lIns="91440" tIns="45720" rIns="91440" bIns="45720" rtlCol="0" anchor="ctr" anchorCtr="0">
                  <a:noAutofit/>
                </a:bodyPr>
                <a:lstStyle/>
                <a:p>
                  <a:pPr algn="ctr"/>
                  <a:r>
                    <a:rPr kumimoji="1" lang="en-US" altLang="zh-CN" sz="2000" b="1" dirty="0">
                      <a:solidFill>
                        <a:srgbClr val="FFFFFF"/>
                      </a:solidFill>
                      <a:latin typeface="Arial" panose="020B0604020202020204" pitchFamily="34" charset="0"/>
                      <a:ea typeface="微软雅黑" panose="020B0503020204020204" pitchFamily="34" charset="-122"/>
                      <a:sym typeface="Arial" panose="020B0604020202020204" pitchFamily="34" charset="0"/>
                    </a:rPr>
                    <a:t>02</a:t>
                  </a:r>
                  <a:endParaRPr kumimoji="1" lang="zh-CN" altLang="en-US" sz="20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grpSp>
      </p:grpSp>
    </p:spTree>
    <p:custDataLst>
      <p:tags r:id="rId2"/>
    </p:custDataLst>
    <p:extLst>
      <p:ext uri="{BB962C8B-B14F-4D97-AF65-F5344CB8AC3E}">
        <p14:creationId xmlns:p14="http://schemas.microsoft.com/office/powerpoint/2010/main" val="3718478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í$ḷîḑè"/>
        <p:cNvGrpSpPr/>
        <p:nvPr/>
      </p:nvGrpSpPr>
      <p:grpSpPr>
        <a:xfrm>
          <a:off x="0" y="0"/>
          <a:ext cx="0" cy="0"/>
          <a:chOff x="0" y="0"/>
          <a:chExt cx="0" cy="0"/>
        </a:xfrm>
      </p:grpSpPr>
      <p:sp>
        <p:nvSpPr>
          <p:cNvPr id="5" name="iśļíḋè">
            <a:extLst>
              <a:ext uri="{FF2B5EF4-FFF2-40B4-BE49-F238E27FC236}">
                <a16:creationId xmlns:a16="http://schemas.microsoft.com/office/drawing/2014/main" id="{5EBEDA7B-C1DD-4DA4-98BE-83B756FBBF3E}"/>
              </a:ext>
            </a:extLst>
          </p:cNvPr>
          <p:cNvSpPr>
            <a:spLocks noGrp="1"/>
          </p:cNvSpPr>
          <p:nvPr>
            <p:ph type="title"/>
          </p:nvPr>
        </p:nvSpPr>
        <p:spPr/>
        <p:txBody>
          <a:bodyPr/>
          <a:lstStyle/>
          <a:p>
            <a:r>
              <a:rPr lang="zh-CN" altLang="en-US" dirty="0"/>
              <a:t>公司业务方面</a:t>
            </a:r>
          </a:p>
        </p:txBody>
      </p:sp>
      <p:sp>
        <p:nvSpPr>
          <p:cNvPr id="4" name="iślíḓe">
            <a:extLst>
              <a:ext uri="{FF2B5EF4-FFF2-40B4-BE49-F238E27FC236}">
                <a16:creationId xmlns:a16="http://schemas.microsoft.com/office/drawing/2014/main" id="{E827CB0F-4E2C-437D-B268-60EF88116A23}"/>
              </a:ext>
            </a:extLst>
          </p:cNvPr>
          <p:cNvSpPr>
            <a:spLocks noGrp="1"/>
          </p:cNvSpPr>
          <p:nvPr>
            <p:ph type="sldNum" sz="quarter" idx="12"/>
          </p:nvPr>
        </p:nvSpPr>
        <p:spPr/>
        <p:txBody>
          <a:bodyPr/>
          <a:lstStyle/>
          <a:p>
            <a:fld id="{7F65B630-C7FF-41C0-9923-C5E5E29EED81}" type="slidenum">
              <a:rPr lang="zh-CN" altLang="en-US" smtClean="0"/>
              <a:t>5</a:t>
            </a:fld>
            <a:endParaRPr lang="zh-CN" altLang="en-US"/>
          </a:p>
        </p:txBody>
      </p:sp>
      <p:grpSp>
        <p:nvGrpSpPr>
          <p:cNvPr id="14" name="íşḷïďe">
            <a:extLst>
              <a:ext uri="{FF2B5EF4-FFF2-40B4-BE49-F238E27FC236}">
                <a16:creationId xmlns:a16="http://schemas.microsoft.com/office/drawing/2014/main" id="{43F55B35-473A-0DA5-F461-3854C6BF0411}"/>
              </a:ext>
            </a:extLst>
          </p:cNvPr>
          <p:cNvGrpSpPr/>
          <p:nvPr/>
        </p:nvGrpSpPr>
        <p:grpSpPr>
          <a:xfrm>
            <a:off x="7239169" y="1402171"/>
            <a:ext cx="4343778" cy="4460058"/>
            <a:chOff x="7239169" y="1402171"/>
            <a:chExt cx="4343778" cy="4460058"/>
          </a:xfrm>
        </p:grpSpPr>
        <p:grpSp>
          <p:nvGrpSpPr>
            <p:cNvPr id="11" name="išļîḋé">
              <a:extLst>
                <a:ext uri="{FF2B5EF4-FFF2-40B4-BE49-F238E27FC236}">
                  <a16:creationId xmlns:a16="http://schemas.microsoft.com/office/drawing/2014/main" id="{C3CCC071-CE03-4474-B0A5-DDFE04D78C6D}"/>
                </a:ext>
              </a:extLst>
            </p:cNvPr>
            <p:cNvGrpSpPr/>
            <p:nvPr/>
          </p:nvGrpSpPr>
          <p:grpSpPr>
            <a:xfrm>
              <a:off x="7239169" y="4667918"/>
              <a:ext cx="4116615" cy="1194311"/>
              <a:chOff x="7239169" y="4241827"/>
              <a:chExt cx="4116615" cy="1194311"/>
            </a:xfrm>
          </p:grpSpPr>
          <p:sp>
            <p:nvSpPr>
              <p:cNvPr id="3" name="iṣ1iḍé">
                <a:extLst>
                  <a:ext uri="{FF2B5EF4-FFF2-40B4-BE49-F238E27FC236}">
                    <a16:creationId xmlns:a16="http://schemas.microsoft.com/office/drawing/2014/main" id="{EC8782C2-FC31-BFDA-BEF5-328C5372B4AD}"/>
                  </a:ext>
                </a:extLst>
              </p:cNvPr>
              <p:cNvSpPr/>
              <p:nvPr/>
            </p:nvSpPr>
            <p:spPr>
              <a:xfrm>
                <a:off x="7239169" y="4648550"/>
                <a:ext cx="4116615" cy="787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r>
                  <a:rPr kumimoji="1" lang="en-US" altLang="zh-CN" sz="1200" dirty="0" err="1">
                    <a:solidFill>
                      <a:schemeClr val="tx1"/>
                    </a:solidFill>
                  </a:rPr>
                  <a:t>Pellentesque</a:t>
                </a:r>
                <a:r>
                  <a:rPr kumimoji="1" lang="en-US" altLang="zh-CN" sz="1200" dirty="0">
                    <a:solidFill>
                      <a:schemeClr val="tx1"/>
                    </a:solidFill>
                  </a:rPr>
                  <a:t> habitant </a:t>
                </a:r>
                <a:r>
                  <a:rPr kumimoji="1" lang="en-US" altLang="zh-CN" sz="1200" dirty="0" err="1">
                    <a:solidFill>
                      <a:schemeClr val="tx1"/>
                    </a:solidFill>
                  </a:rPr>
                  <a:t>morbi</a:t>
                </a:r>
                <a:r>
                  <a:rPr kumimoji="1" lang="en-US" altLang="zh-CN" sz="1200" dirty="0">
                    <a:solidFill>
                      <a:schemeClr val="tx1"/>
                    </a:solidFill>
                  </a:rPr>
                  <a:t> </a:t>
                </a:r>
                <a:r>
                  <a:rPr kumimoji="1" lang="en-US" altLang="zh-CN" sz="1200" dirty="0" err="1">
                    <a:solidFill>
                      <a:schemeClr val="tx1"/>
                    </a:solidFill>
                  </a:rPr>
                  <a:t>tristique</a:t>
                </a:r>
                <a:r>
                  <a:rPr kumimoji="1" lang="en-US" altLang="zh-CN" sz="1200" dirty="0">
                    <a:solidFill>
                      <a:schemeClr val="tx1"/>
                    </a:solidFill>
                  </a:rPr>
                  <a:t> </a:t>
                </a:r>
                <a:r>
                  <a:rPr kumimoji="1" lang="en-US" altLang="zh-CN" sz="1200" dirty="0" err="1">
                    <a:solidFill>
                      <a:schemeClr val="tx1"/>
                    </a:solidFill>
                  </a:rPr>
                  <a:t>senectus</a:t>
                </a:r>
                <a:r>
                  <a:rPr kumimoji="1" lang="en-US" altLang="zh-CN" sz="1200" dirty="0">
                    <a:solidFill>
                      <a:schemeClr val="tx1"/>
                    </a:solidFill>
                  </a:rPr>
                  <a:t> et </a:t>
                </a:r>
                <a:r>
                  <a:rPr kumimoji="1" lang="en-US" altLang="zh-CN" sz="1200" dirty="0" err="1">
                    <a:solidFill>
                      <a:schemeClr val="tx1"/>
                    </a:solidFill>
                  </a:rPr>
                  <a:t>netus</a:t>
                </a:r>
                <a:r>
                  <a:rPr kumimoji="1" lang="en-US" altLang="zh-CN" sz="1200" dirty="0">
                    <a:solidFill>
                      <a:schemeClr val="tx1"/>
                    </a:solidFill>
                  </a:rPr>
                  <a:t> et </a:t>
                </a:r>
                <a:r>
                  <a:rPr kumimoji="1" lang="en-US" altLang="zh-CN" sz="1200" dirty="0" err="1">
                    <a:solidFill>
                      <a:schemeClr val="tx1"/>
                    </a:solidFill>
                  </a:rPr>
                  <a:t>malesuada</a:t>
                </a:r>
                <a:r>
                  <a:rPr kumimoji="1" lang="en-US" altLang="zh-CN" sz="1200" dirty="0">
                    <a:solidFill>
                      <a:schemeClr val="tx1"/>
                    </a:solidFill>
                  </a:rPr>
                  <a:t> fames ac </a:t>
                </a:r>
                <a:r>
                  <a:rPr kumimoji="1" lang="en-US" altLang="zh-CN" sz="1200" dirty="0" err="1">
                    <a:solidFill>
                      <a:schemeClr val="tx1"/>
                    </a:solidFill>
                  </a:rPr>
                  <a:t>turpis</a:t>
                </a:r>
                <a:r>
                  <a:rPr kumimoji="1" lang="en-US" altLang="zh-CN" sz="1200" dirty="0">
                    <a:solidFill>
                      <a:schemeClr val="tx1"/>
                    </a:solidFill>
                  </a:rPr>
                  <a:t> </a:t>
                </a:r>
                <a:r>
                  <a:rPr kumimoji="1" lang="en-US" altLang="zh-CN" sz="1200" dirty="0" err="1">
                    <a:solidFill>
                      <a:schemeClr val="tx1"/>
                    </a:solidFill>
                  </a:rPr>
                  <a:t>egestas</a:t>
                </a:r>
                <a:r>
                  <a:rPr kumimoji="1" lang="en-US" altLang="zh-CN" sz="1200" dirty="0">
                    <a:solidFill>
                      <a:schemeClr val="tx1"/>
                    </a:solidFill>
                  </a:rPr>
                  <a:t>. Proin pharetra </a:t>
                </a:r>
                <a:r>
                  <a:rPr kumimoji="1" lang="en-US" altLang="zh-CN" sz="1200" dirty="0" err="1">
                    <a:solidFill>
                      <a:schemeClr val="tx1"/>
                    </a:solidFill>
                  </a:rPr>
                  <a:t>nonummy</a:t>
                </a:r>
                <a:r>
                  <a:rPr kumimoji="1" lang="en-US" altLang="zh-CN" sz="1200" dirty="0">
                    <a:solidFill>
                      <a:schemeClr val="tx1"/>
                    </a:solidFill>
                  </a:rPr>
                  <a:t> </a:t>
                </a:r>
                <a:r>
                  <a:rPr kumimoji="1" lang="en-US" altLang="zh-CN" sz="1200" dirty="0" err="1">
                    <a:solidFill>
                      <a:schemeClr val="tx1"/>
                    </a:solidFill>
                  </a:rPr>
                  <a:t>pede</a:t>
                </a:r>
                <a:r>
                  <a:rPr kumimoji="1" lang="en-US" altLang="zh-CN" sz="1200" dirty="0">
                    <a:solidFill>
                      <a:schemeClr val="tx1"/>
                    </a:solidFill>
                  </a:rPr>
                  <a:t>. </a:t>
                </a:r>
                <a:r>
                  <a:rPr kumimoji="1" lang="en-US" altLang="zh-CN" sz="1200" dirty="0" err="1">
                    <a:solidFill>
                      <a:schemeClr val="tx1"/>
                    </a:solidFill>
                  </a:rPr>
                  <a:t>Mauris</a:t>
                </a:r>
                <a:r>
                  <a:rPr kumimoji="1" lang="en-US" altLang="zh-CN" sz="1200" dirty="0">
                    <a:solidFill>
                      <a:schemeClr val="tx1"/>
                    </a:solidFill>
                  </a:rPr>
                  <a:t> et </a:t>
                </a:r>
                <a:r>
                  <a:rPr kumimoji="1" lang="en-US" altLang="zh-CN" sz="1200" dirty="0" err="1">
                    <a:solidFill>
                      <a:schemeClr val="tx1"/>
                    </a:solidFill>
                  </a:rPr>
                  <a:t>orci</a:t>
                </a:r>
                <a:r>
                  <a:rPr kumimoji="1" lang="en-US" altLang="zh-CN" sz="1200" dirty="0">
                    <a:solidFill>
                      <a:schemeClr val="tx1"/>
                    </a:solidFill>
                  </a:rPr>
                  <a:t>.</a:t>
                </a:r>
              </a:p>
            </p:txBody>
          </p:sp>
          <p:sp>
            <p:nvSpPr>
              <p:cNvPr id="6" name="îśḻîḋé">
                <a:extLst>
                  <a:ext uri="{FF2B5EF4-FFF2-40B4-BE49-F238E27FC236}">
                    <a16:creationId xmlns:a16="http://schemas.microsoft.com/office/drawing/2014/main" id="{74ABDDF9-1E65-8F4E-6124-CEC346F3ADFB}"/>
                  </a:ext>
                </a:extLst>
              </p:cNvPr>
              <p:cNvSpPr/>
              <p:nvPr/>
            </p:nvSpPr>
            <p:spPr>
              <a:xfrm>
                <a:off x="7302669" y="4241827"/>
                <a:ext cx="2157186" cy="337542"/>
              </a:xfrm>
              <a:prstGeom prst="roundRect">
                <a:avLst>
                  <a:gd name="adj" fmla="val 16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spAutoFit/>
              </a:bodyPr>
              <a:lstStyle/>
              <a:p>
                <a:pPr algn="ctr"/>
                <a:r>
                  <a:rPr kumimoji="1" lang="en-US" altLang="zh-CN" sz="1400" b="1" dirty="0">
                    <a:solidFill>
                      <a:schemeClr val="bg1"/>
                    </a:solidFill>
                  </a:rPr>
                  <a:t>Supporting text here.</a:t>
                </a:r>
              </a:p>
            </p:txBody>
          </p:sp>
        </p:grpSp>
        <p:grpSp>
          <p:nvGrpSpPr>
            <p:cNvPr id="12" name="iSlïďe">
              <a:extLst>
                <a:ext uri="{FF2B5EF4-FFF2-40B4-BE49-F238E27FC236}">
                  <a16:creationId xmlns:a16="http://schemas.microsoft.com/office/drawing/2014/main" id="{34F97B65-18D5-EA82-3752-0DC2CDB122B6}"/>
                </a:ext>
              </a:extLst>
            </p:cNvPr>
            <p:cNvGrpSpPr/>
            <p:nvPr/>
          </p:nvGrpSpPr>
          <p:grpSpPr>
            <a:xfrm>
              <a:off x="7239169" y="2565043"/>
              <a:ext cx="4116615" cy="1194311"/>
              <a:chOff x="7239169" y="2138952"/>
              <a:chExt cx="4116615" cy="1194311"/>
            </a:xfrm>
          </p:grpSpPr>
          <p:sp>
            <p:nvSpPr>
              <p:cNvPr id="7" name="ïśļïḋe">
                <a:extLst>
                  <a:ext uri="{FF2B5EF4-FFF2-40B4-BE49-F238E27FC236}">
                    <a16:creationId xmlns:a16="http://schemas.microsoft.com/office/drawing/2014/main" id="{40BEB2B4-A3CE-6711-5150-D4FD26D51E08}"/>
                  </a:ext>
                </a:extLst>
              </p:cNvPr>
              <p:cNvSpPr/>
              <p:nvPr/>
            </p:nvSpPr>
            <p:spPr>
              <a:xfrm>
                <a:off x="7239169" y="2545675"/>
                <a:ext cx="4116615" cy="787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r>
                  <a:rPr kumimoji="1" lang="en-US" altLang="zh-CN" sz="1200" dirty="0" err="1">
                    <a:solidFill>
                      <a:schemeClr val="tx1"/>
                    </a:solidFill>
                  </a:rPr>
                  <a:t>Pellentesque</a:t>
                </a:r>
                <a:r>
                  <a:rPr kumimoji="1" lang="en-US" altLang="zh-CN" sz="1200" dirty="0">
                    <a:solidFill>
                      <a:schemeClr val="tx1"/>
                    </a:solidFill>
                  </a:rPr>
                  <a:t> habitant morbi tristique senectus et netus et malesuada fames ac turpis egestas. Proin pharetra nonummy pede. Mauris et </a:t>
                </a:r>
                <a:r>
                  <a:rPr kumimoji="1" lang="en-US" altLang="zh-CN" sz="1200" dirty="0" err="1">
                    <a:solidFill>
                      <a:schemeClr val="tx1"/>
                    </a:solidFill>
                  </a:rPr>
                  <a:t>orci</a:t>
                </a:r>
                <a:r>
                  <a:rPr kumimoji="1" lang="en-US" altLang="zh-CN" sz="1200" dirty="0">
                    <a:solidFill>
                      <a:schemeClr val="tx1"/>
                    </a:solidFill>
                  </a:rPr>
                  <a:t>.</a:t>
                </a:r>
              </a:p>
            </p:txBody>
          </p:sp>
          <p:sp>
            <p:nvSpPr>
              <p:cNvPr id="8" name="íṩľîḍé">
                <a:extLst>
                  <a:ext uri="{FF2B5EF4-FFF2-40B4-BE49-F238E27FC236}">
                    <a16:creationId xmlns:a16="http://schemas.microsoft.com/office/drawing/2014/main" id="{7FD3764D-6603-2F43-0B0E-1EC82C12AB33}"/>
                  </a:ext>
                </a:extLst>
              </p:cNvPr>
              <p:cNvSpPr/>
              <p:nvPr/>
            </p:nvSpPr>
            <p:spPr>
              <a:xfrm>
                <a:off x="7302669" y="2138952"/>
                <a:ext cx="2157186" cy="337542"/>
              </a:xfrm>
              <a:prstGeom prst="roundRect">
                <a:avLst>
                  <a:gd name="adj" fmla="val 16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spAutoFit/>
              </a:bodyPr>
              <a:lstStyle/>
              <a:p>
                <a:pPr algn="ctr"/>
                <a:r>
                  <a:rPr kumimoji="1" lang="en-US" altLang="zh-CN" sz="1400" b="1" dirty="0">
                    <a:solidFill>
                      <a:schemeClr val="tx1"/>
                    </a:solidFill>
                  </a:rPr>
                  <a:t>Supporting text here.</a:t>
                </a:r>
              </a:p>
            </p:txBody>
          </p:sp>
        </p:grpSp>
        <p:sp>
          <p:nvSpPr>
            <p:cNvPr id="9" name="îś1ïḋé">
              <a:extLst>
                <a:ext uri="{FF2B5EF4-FFF2-40B4-BE49-F238E27FC236}">
                  <a16:creationId xmlns:a16="http://schemas.microsoft.com/office/drawing/2014/main" id="{B28F5D9B-98C0-4BE1-CB1D-8996988FCA2B}"/>
                </a:ext>
              </a:extLst>
            </p:cNvPr>
            <p:cNvSpPr txBox="1"/>
            <p:nvPr/>
          </p:nvSpPr>
          <p:spPr>
            <a:xfrm>
              <a:off x="7239169" y="1402171"/>
              <a:ext cx="4343778" cy="646331"/>
            </a:xfrm>
            <a:prstGeom prst="rect">
              <a:avLst/>
            </a:prstGeom>
            <a:noFill/>
          </p:spPr>
          <p:txBody>
            <a:bodyPr wrap="square" rtlCol="0">
              <a:spAutoFit/>
            </a:bodyPr>
            <a:lstStyle/>
            <a:p>
              <a:r>
                <a:rPr lang="zh-CN" altLang="en-US" sz="3600" b="1" dirty="0"/>
                <a:t>目标达成情况</a:t>
              </a:r>
              <a:endParaRPr lang="en-GB" altLang="zh-CN" sz="3600" b="1" dirty="0"/>
            </a:p>
          </p:txBody>
        </p:sp>
      </p:grpSp>
      <p:graphicFrame>
        <p:nvGraphicFramePr>
          <p:cNvPr id="10" name="íSḻîďé">
            <a:extLst>
              <a:ext uri="{FF2B5EF4-FFF2-40B4-BE49-F238E27FC236}">
                <a16:creationId xmlns:a16="http://schemas.microsoft.com/office/drawing/2014/main" id="{A432AA92-641D-5B97-53B8-B23A6DCB2260}"/>
              </a:ext>
            </a:extLst>
          </p:cNvPr>
          <p:cNvGraphicFramePr/>
          <p:nvPr>
            <p:extLst>
              <p:ext uri="{D42A27DB-BD31-4B8C-83A1-F6EECF244321}">
                <p14:modId xmlns:p14="http://schemas.microsoft.com/office/powerpoint/2010/main" val="3292001044"/>
              </p:ext>
            </p:extLst>
          </p:nvPr>
        </p:nvGraphicFramePr>
        <p:xfrm>
          <a:off x="609053" y="1396963"/>
          <a:ext cx="6393543" cy="5083641"/>
        </p:xfrm>
        <a:graphic>
          <a:graphicData uri="http://schemas.openxmlformats.org/drawingml/2006/chart">
            <c:chart xmlns:c="http://schemas.openxmlformats.org/drawingml/2006/chart" xmlns:r="http://schemas.openxmlformats.org/officeDocument/2006/relationships" r:id="rId4"/>
          </a:graphicData>
        </a:graphic>
      </p:graphicFrame>
    </p:spTree>
    <p:custDataLst>
      <p:tags r:id="rId2"/>
    </p:custDataLst>
    <p:extLst>
      <p:ext uri="{BB962C8B-B14F-4D97-AF65-F5344CB8AC3E}">
        <p14:creationId xmlns:p14="http://schemas.microsoft.com/office/powerpoint/2010/main" val="3463667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íşḷiḓê"/>
        <p:cNvGrpSpPr/>
        <p:nvPr/>
      </p:nvGrpSpPr>
      <p:grpSpPr>
        <a:xfrm>
          <a:off x="0" y="0"/>
          <a:ext cx="0" cy="0"/>
          <a:chOff x="0" y="0"/>
          <a:chExt cx="0" cy="0"/>
        </a:xfrm>
      </p:grpSpPr>
      <p:sp>
        <p:nvSpPr>
          <p:cNvPr id="5" name="ï$1íḓe">
            <a:extLst>
              <a:ext uri="{FF2B5EF4-FFF2-40B4-BE49-F238E27FC236}">
                <a16:creationId xmlns:a16="http://schemas.microsoft.com/office/drawing/2014/main" id="{5EBEDA7B-C1DD-4DA4-98BE-83B756FBBF3E}"/>
              </a:ext>
            </a:extLst>
          </p:cNvPr>
          <p:cNvSpPr>
            <a:spLocks noGrp="1"/>
          </p:cNvSpPr>
          <p:nvPr>
            <p:ph type="title"/>
          </p:nvPr>
        </p:nvSpPr>
        <p:spPr/>
        <p:txBody>
          <a:bodyPr/>
          <a:lstStyle/>
          <a:p>
            <a:r>
              <a:rPr lang="zh-CN" altLang="en-US" dirty="0"/>
              <a:t>部门工作方面</a:t>
            </a:r>
          </a:p>
        </p:txBody>
      </p:sp>
      <p:sp>
        <p:nvSpPr>
          <p:cNvPr id="4" name="isľïḑê">
            <a:extLst>
              <a:ext uri="{FF2B5EF4-FFF2-40B4-BE49-F238E27FC236}">
                <a16:creationId xmlns:a16="http://schemas.microsoft.com/office/drawing/2014/main" id="{E827CB0F-4E2C-437D-B268-60EF88116A23}"/>
              </a:ext>
            </a:extLst>
          </p:cNvPr>
          <p:cNvSpPr>
            <a:spLocks noGrp="1"/>
          </p:cNvSpPr>
          <p:nvPr>
            <p:ph type="sldNum" sz="quarter" idx="12"/>
          </p:nvPr>
        </p:nvSpPr>
        <p:spPr/>
        <p:txBody>
          <a:bodyPr/>
          <a:lstStyle/>
          <a:p>
            <a:fld id="{7F65B630-C7FF-41C0-9923-C5E5E29EED81}" type="slidenum">
              <a:rPr lang="zh-CN" altLang="en-US" smtClean="0"/>
              <a:t>6</a:t>
            </a:fld>
            <a:endParaRPr lang="zh-CN" altLang="en-US"/>
          </a:p>
        </p:txBody>
      </p:sp>
      <p:grpSp>
        <p:nvGrpSpPr>
          <p:cNvPr id="2" name="išḷiďê">
            <a:extLst>
              <a:ext uri="{FF2B5EF4-FFF2-40B4-BE49-F238E27FC236}">
                <a16:creationId xmlns:a16="http://schemas.microsoft.com/office/drawing/2014/main" id="{D50D2C9D-AAD9-B517-AB46-53F3E64EFBA8}"/>
              </a:ext>
            </a:extLst>
          </p:cNvPr>
          <p:cNvGrpSpPr/>
          <p:nvPr/>
        </p:nvGrpSpPr>
        <p:grpSpPr>
          <a:xfrm>
            <a:off x="660400" y="1244199"/>
            <a:ext cx="10858500" cy="5613801"/>
            <a:chOff x="660400" y="1244199"/>
            <a:chExt cx="10858500" cy="5613801"/>
          </a:xfrm>
        </p:grpSpPr>
        <p:grpSp>
          <p:nvGrpSpPr>
            <p:cNvPr id="3" name="î$ḻîḓê">
              <a:extLst>
                <a:ext uri="{FF2B5EF4-FFF2-40B4-BE49-F238E27FC236}">
                  <a16:creationId xmlns:a16="http://schemas.microsoft.com/office/drawing/2014/main" id="{4A1A8D9B-F81F-2040-A269-4E51F13D17F3}"/>
                </a:ext>
              </a:extLst>
            </p:cNvPr>
            <p:cNvGrpSpPr/>
            <p:nvPr/>
          </p:nvGrpSpPr>
          <p:grpSpPr>
            <a:xfrm>
              <a:off x="660400" y="2501900"/>
              <a:ext cx="3404563" cy="4356100"/>
              <a:chOff x="1075267" y="2501900"/>
              <a:chExt cx="2625872" cy="4356100"/>
            </a:xfrm>
          </p:grpSpPr>
          <p:sp>
            <p:nvSpPr>
              <p:cNvPr id="19" name="iśliḑè">
                <a:extLst>
                  <a:ext uri="{FF2B5EF4-FFF2-40B4-BE49-F238E27FC236}">
                    <a16:creationId xmlns:a16="http://schemas.microsoft.com/office/drawing/2014/main" id="{0F1DBC16-1ACA-B6DB-A0DC-4FF3A306A1AC}"/>
                  </a:ext>
                </a:extLst>
              </p:cNvPr>
              <p:cNvSpPr/>
              <p:nvPr/>
            </p:nvSpPr>
            <p:spPr>
              <a:xfrm>
                <a:off x="1075267" y="2501900"/>
                <a:ext cx="2625869" cy="1512539"/>
              </a:xfrm>
              <a:prstGeom prst="rect">
                <a:avLst/>
              </a:prstGeom>
              <a:blipFill>
                <a:blip r:embed="rId4" cstate="screen">
                  <a:duotone>
                    <a:prstClr val="black"/>
                    <a:schemeClr val="accent5">
                      <a:tint val="45000"/>
                      <a:satMod val="400000"/>
                    </a:schemeClr>
                  </a:duotone>
                  <a:extLst>
                    <a:ext uri="{28A0092B-C50C-407E-A947-70E740481C1C}">
                      <a14:useLocalDpi xmlns:a14="http://schemas.microsoft.com/office/drawing/2010/main"/>
                    </a:ext>
                  </a:extLst>
                </a:blip>
                <a:srcRect/>
                <a:stretch>
                  <a:fillRect t="-17940" b="-17641"/>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p>
            </p:txBody>
          </p:sp>
          <p:cxnSp>
            <p:nvCxnSpPr>
              <p:cNvPr id="20" name="íṡḷíďè">
                <a:extLst>
                  <a:ext uri="{FF2B5EF4-FFF2-40B4-BE49-F238E27FC236}">
                    <a16:creationId xmlns:a16="http://schemas.microsoft.com/office/drawing/2014/main" id="{11B84140-19FA-0FDB-6845-02C8950FE7EA}"/>
                  </a:ext>
                </a:extLst>
              </p:cNvPr>
              <p:cNvCxnSpPr>
                <a:cxnSpLocks/>
              </p:cNvCxnSpPr>
              <p:nvPr/>
            </p:nvCxnSpPr>
            <p:spPr>
              <a:xfrm>
                <a:off x="1075267" y="2501900"/>
                <a:ext cx="2" cy="4356100"/>
              </a:xfrm>
              <a:prstGeom prst="line">
                <a:avLst/>
              </a:prstGeom>
              <a:ln>
                <a:solidFill>
                  <a:schemeClr val="tx2">
                    <a:alpha val="40000"/>
                  </a:schemeClr>
                </a:solidFill>
              </a:ln>
            </p:spPr>
            <p:style>
              <a:lnRef idx="1">
                <a:schemeClr val="accent1"/>
              </a:lnRef>
              <a:fillRef idx="0">
                <a:schemeClr val="accent1"/>
              </a:fillRef>
              <a:effectRef idx="0">
                <a:schemeClr val="accent1"/>
              </a:effectRef>
              <a:fontRef idx="minor">
                <a:schemeClr val="tx1"/>
              </a:fontRef>
            </p:style>
          </p:cxnSp>
          <p:sp>
            <p:nvSpPr>
              <p:cNvPr id="21" name="î$ļïďe">
                <a:extLst>
                  <a:ext uri="{FF2B5EF4-FFF2-40B4-BE49-F238E27FC236}">
                    <a16:creationId xmlns:a16="http://schemas.microsoft.com/office/drawing/2014/main" id="{82820D89-C510-5137-4DE4-523853622ED1}"/>
                  </a:ext>
                </a:extLst>
              </p:cNvPr>
              <p:cNvSpPr/>
              <p:nvPr/>
            </p:nvSpPr>
            <p:spPr>
              <a:xfrm>
                <a:off x="1114998" y="4795736"/>
                <a:ext cx="2586141"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r>
                  <a:rPr kumimoji="1" lang="en-US" altLang="zh-CN" b="1" dirty="0">
                    <a:solidFill>
                      <a:schemeClr val="tx1"/>
                    </a:solidFill>
                  </a:rPr>
                  <a:t>Text here.</a:t>
                </a:r>
              </a:p>
            </p:txBody>
          </p:sp>
          <p:sp>
            <p:nvSpPr>
              <p:cNvPr id="22" name="iṩľiḍe">
                <a:extLst>
                  <a:ext uri="{FF2B5EF4-FFF2-40B4-BE49-F238E27FC236}">
                    <a16:creationId xmlns:a16="http://schemas.microsoft.com/office/drawing/2014/main" id="{F2C79DC3-0B67-B900-A01D-1565D65AD91A}"/>
                  </a:ext>
                </a:extLst>
              </p:cNvPr>
              <p:cNvSpPr/>
              <p:nvPr/>
            </p:nvSpPr>
            <p:spPr>
              <a:xfrm>
                <a:off x="1114999" y="5380511"/>
                <a:ext cx="2356340" cy="5475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r>
                  <a:rPr kumimoji="1" lang="en-US" altLang="zh-CN" sz="1200" dirty="0">
                    <a:solidFill>
                      <a:schemeClr val="tx1"/>
                    </a:solidFill>
                  </a:rPr>
                  <a:t>Nunc viverra imperdiet enim. Fusce est. Vivamus a </a:t>
                </a:r>
                <a:r>
                  <a:rPr kumimoji="1" lang="en-US" altLang="zh-CN" sz="1200" dirty="0" err="1">
                    <a:solidFill>
                      <a:schemeClr val="tx1"/>
                    </a:solidFill>
                  </a:rPr>
                  <a:t>tellus</a:t>
                </a:r>
                <a:r>
                  <a:rPr kumimoji="1" lang="en-US" altLang="zh-CN" sz="1200" dirty="0">
                    <a:solidFill>
                      <a:schemeClr val="tx1"/>
                    </a:solidFill>
                  </a:rPr>
                  <a:t>.</a:t>
                </a:r>
              </a:p>
            </p:txBody>
          </p:sp>
          <p:sp>
            <p:nvSpPr>
              <p:cNvPr id="23" name="îs1ïḍè">
                <a:extLst>
                  <a:ext uri="{FF2B5EF4-FFF2-40B4-BE49-F238E27FC236}">
                    <a16:creationId xmlns:a16="http://schemas.microsoft.com/office/drawing/2014/main" id="{A552FBD3-B6EB-4A88-1C6A-E55566BE227F}"/>
                  </a:ext>
                </a:extLst>
              </p:cNvPr>
              <p:cNvSpPr/>
              <p:nvPr/>
            </p:nvSpPr>
            <p:spPr>
              <a:xfrm>
                <a:off x="1114999" y="4103239"/>
                <a:ext cx="1993410"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r>
                  <a:rPr kumimoji="1" lang="en-US" altLang="zh-CN" sz="2800" b="1" dirty="0">
                    <a:solidFill>
                      <a:schemeClr val="tx1"/>
                    </a:solidFill>
                  </a:rPr>
                  <a:t>01.</a:t>
                </a:r>
              </a:p>
            </p:txBody>
          </p:sp>
        </p:grpSp>
        <p:grpSp>
          <p:nvGrpSpPr>
            <p:cNvPr id="6" name="i$ļiḋè">
              <a:extLst>
                <a:ext uri="{FF2B5EF4-FFF2-40B4-BE49-F238E27FC236}">
                  <a16:creationId xmlns:a16="http://schemas.microsoft.com/office/drawing/2014/main" id="{05F57313-2D7C-A8D3-FEAE-CBEADAB1DD7F}"/>
                </a:ext>
              </a:extLst>
            </p:cNvPr>
            <p:cNvGrpSpPr/>
            <p:nvPr/>
          </p:nvGrpSpPr>
          <p:grpSpPr>
            <a:xfrm>
              <a:off x="4387368" y="2501900"/>
              <a:ext cx="3404563" cy="4356100"/>
              <a:chOff x="1075267" y="2501900"/>
              <a:chExt cx="2625872" cy="4356100"/>
            </a:xfrm>
          </p:grpSpPr>
          <p:sp>
            <p:nvSpPr>
              <p:cNvPr id="14" name="îşľiḍè">
                <a:extLst>
                  <a:ext uri="{FF2B5EF4-FFF2-40B4-BE49-F238E27FC236}">
                    <a16:creationId xmlns:a16="http://schemas.microsoft.com/office/drawing/2014/main" id="{1ACDD13C-64B8-F2F0-3377-E6ACDF06B8A9}"/>
                  </a:ext>
                </a:extLst>
              </p:cNvPr>
              <p:cNvSpPr/>
              <p:nvPr/>
            </p:nvSpPr>
            <p:spPr>
              <a:xfrm>
                <a:off x="1075267" y="2501900"/>
                <a:ext cx="2625869" cy="1512539"/>
              </a:xfrm>
              <a:prstGeom prst="rect">
                <a:avLst/>
              </a:prstGeom>
              <a:blipFill>
                <a:blip r:embed="rId5" cstate="screen">
                  <a:duotone>
                    <a:prstClr val="black"/>
                    <a:schemeClr val="accent5">
                      <a:tint val="45000"/>
                      <a:satMod val="400000"/>
                    </a:schemeClr>
                  </a:duotone>
                  <a:extLst>
                    <a:ext uri="{28A0092B-C50C-407E-A947-70E740481C1C}">
                      <a14:useLocalDpi xmlns:a14="http://schemas.microsoft.com/office/drawing/2010/main"/>
                    </a:ext>
                  </a:extLst>
                </a:blip>
                <a:srcRect/>
                <a:stretch>
                  <a:fillRect t="-25239" b="-24820"/>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p>
            </p:txBody>
          </p:sp>
          <p:cxnSp>
            <p:nvCxnSpPr>
              <p:cNvPr id="15" name="iŝ1îḑé">
                <a:extLst>
                  <a:ext uri="{FF2B5EF4-FFF2-40B4-BE49-F238E27FC236}">
                    <a16:creationId xmlns:a16="http://schemas.microsoft.com/office/drawing/2014/main" id="{86C86A1F-BC72-E003-D88F-794AEB3598B6}"/>
                  </a:ext>
                </a:extLst>
              </p:cNvPr>
              <p:cNvCxnSpPr>
                <a:cxnSpLocks/>
              </p:cNvCxnSpPr>
              <p:nvPr/>
            </p:nvCxnSpPr>
            <p:spPr>
              <a:xfrm>
                <a:off x="1075267" y="2501900"/>
                <a:ext cx="2" cy="435610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sp>
            <p:nvSpPr>
              <p:cNvPr id="16" name="íṣlïḑè">
                <a:extLst>
                  <a:ext uri="{FF2B5EF4-FFF2-40B4-BE49-F238E27FC236}">
                    <a16:creationId xmlns:a16="http://schemas.microsoft.com/office/drawing/2014/main" id="{20C84592-6CD0-7519-DA6C-84B6239FF7DC}"/>
                  </a:ext>
                </a:extLst>
              </p:cNvPr>
              <p:cNvSpPr/>
              <p:nvPr/>
            </p:nvSpPr>
            <p:spPr>
              <a:xfrm>
                <a:off x="1114998" y="4795736"/>
                <a:ext cx="2586141"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r>
                  <a:rPr kumimoji="1" lang="en-US" altLang="zh-CN" b="1" dirty="0">
                    <a:solidFill>
                      <a:schemeClr val="tx1"/>
                    </a:solidFill>
                  </a:rPr>
                  <a:t>Text here.</a:t>
                </a:r>
              </a:p>
            </p:txBody>
          </p:sp>
          <p:sp>
            <p:nvSpPr>
              <p:cNvPr id="17" name="í$ḻiḋé">
                <a:extLst>
                  <a:ext uri="{FF2B5EF4-FFF2-40B4-BE49-F238E27FC236}">
                    <a16:creationId xmlns:a16="http://schemas.microsoft.com/office/drawing/2014/main" id="{D27EE7B8-95D4-67DA-D3B1-427A52A7815A}"/>
                  </a:ext>
                </a:extLst>
              </p:cNvPr>
              <p:cNvSpPr/>
              <p:nvPr/>
            </p:nvSpPr>
            <p:spPr>
              <a:xfrm>
                <a:off x="1114999" y="5380511"/>
                <a:ext cx="2356340" cy="5475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r>
                  <a:rPr kumimoji="1" lang="en-US" altLang="zh-CN" sz="1200" dirty="0">
                    <a:solidFill>
                      <a:schemeClr val="tx1"/>
                    </a:solidFill>
                  </a:rPr>
                  <a:t>Nunc viverra imperdiet enim. Fusce est. Vivamus a </a:t>
                </a:r>
                <a:r>
                  <a:rPr kumimoji="1" lang="en-US" altLang="zh-CN" sz="1200" dirty="0" err="1">
                    <a:solidFill>
                      <a:schemeClr val="tx1"/>
                    </a:solidFill>
                  </a:rPr>
                  <a:t>tellus</a:t>
                </a:r>
                <a:r>
                  <a:rPr kumimoji="1" lang="en-US" altLang="zh-CN" sz="1200" dirty="0">
                    <a:solidFill>
                      <a:schemeClr val="tx1"/>
                    </a:solidFill>
                  </a:rPr>
                  <a:t>.</a:t>
                </a:r>
              </a:p>
            </p:txBody>
          </p:sp>
          <p:sp>
            <p:nvSpPr>
              <p:cNvPr id="18" name="iṡḻíḍé">
                <a:extLst>
                  <a:ext uri="{FF2B5EF4-FFF2-40B4-BE49-F238E27FC236}">
                    <a16:creationId xmlns:a16="http://schemas.microsoft.com/office/drawing/2014/main" id="{098C56D3-735A-9C37-A600-8405616C150D}"/>
                  </a:ext>
                </a:extLst>
              </p:cNvPr>
              <p:cNvSpPr/>
              <p:nvPr/>
            </p:nvSpPr>
            <p:spPr>
              <a:xfrm>
                <a:off x="1114999" y="4103239"/>
                <a:ext cx="1993410"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r>
                  <a:rPr kumimoji="1" lang="en-US" altLang="zh-CN" sz="2800" b="1" dirty="0">
                    <a:solidFill>
                      <a:schemeClr val="accent1"/>
                    </a:solidFill>
                  </a:rPr>
                  <a:t>02.</a:t>
                </a:r>
              </a:p>
            </p:txBody>
          </p:sp>
        </p:grpSp>
        <p:grpSp>
          <p:nvGrpSpPr>
            <p:cNvPr id="7" name="ïṥḻiḋe">
              <a:extLst>
                <a:ext uri="{FF2B5EF4-FFF2-40B4-BE49-F238E27FC236}">
                  <a16:creationId xmlns:a16="http://schemas.microsoft.com/office/drawing/2014/main" id="{3D99B44A-C16C-3A25-5E9D-94E0BB737FC7}"/>
                </a:ext>
              </a:extLst>
            </p:cNvPr>
            <p:cNvGrpSpPr/>
            <p:nvPr/>
          </p:nvGrpSpPr>
          <p:grpSpPr>
            <a:xfrm>
              <a:off x="8114337" y="2501900"/>
              <a:ext cx="3404563" cy="4356100"/>
              <a:chOff x="1075267" y="2501900"/>
              <a:chExt cx="2625872" cy="4356100"/>
            </a:xfrm>
          </p:grpSpPr>
          <p:sp>
            <p:nvSpPr>
              <p:cNvPr id="9" name="îSḻiďé">
                <a:extLst>
                  <a:ext uri="{FF2B5EF4-FFF2-40B4-BE49-F238E27FC236}">
                    <a16:creationId xmlns:a16="http://schemas.microsoft.com/office/drawing/2014/main" id="{E33E4908-CDA8-6CF3-0778-1761DA4DC6EA}"/>
                  </a:ext>
                </a:extLst>
              </p:cNvPr>
              <p:cNvSpPr/>
              <p:nvPr/>
            </p:nvSpPr>
            <p:spPr>
              <a:xfrm>
                <a:off x="1075267" y="2501900"/>
                <a:ext cx="2625869" cy="1512539"/>
              </a:xfrm>
              <a:prstGeom prst="rect">
                <a:avLst/>
              </a:prstGeom>
              <a:blipFill>
                <a:blip r:embed="rId6" cstate="screen">
                  <a:duotone>
                    <a:prstClr val="black"/>
                    <a:schemeClr val="accent5">
                      <a:tint val="45000"/>
                      <a:satMod val="400000"/>
                    </a:schemeClr>
                  </a:duotone>
                  <a:extLst>
                    <a:ext uri="{28A0092B-C50C-407E-A947-70E740481C1C}">
                      <a14:useLocalDpi xmlns:a14="http://schemas.microsoft.com/office/drawing/2010/main"/>
                    </a:ext>
                  </a:extLst>
                </a:blip>
                <a:srcRect/>
                <a:stretch>
                  <a:fillRect t="-25210" b="-24791"/>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p>
            </p:txBody>
          </p:sp>
          <p:cxnSp>
            <p:nvCxnSpPr>
              <p:cNvPr id="10" name="i$ļíḓê">
                <a:extLst>
                  <a:ext uri="{FF2B5EF4-FFF2-40B4-BE49-F238E27FC236}">
                    <a16:creationId xmlns:a16="http://schemas.microsoft.com/office/drawing/2014/main" id="{C640246E-E953-A88F-25DE-7C7023A382CA}"/>
                  </a:ext>
                </a:extLst>
              </p:cNvPr>
              <p:cNvCxnSpPr>
                <a:cxnSpLocks/>
              </p:cNvCxnSpPr>
              <p:nvPr/>
            </p:nvCxnSpPr>
            <p:spPr>
              <a:xfrm>
                <a:off x="1075267" y="2501900"/>
                <a:ext cx="2" cy="4356100"/>
              </a:xfrm>
              <a:prstGeom prst="line">
                <a:avLst/>
              </a:prstGeom>
              <a:ln>
                <a:solidFill>
                  <a:schemeClr val="tx2">
                    <a:alpha val="40000"/>
                  </a:schemeClr>
                </a:solidFill>
              </a:ln>
            </p:spPr>
            <p:style>
              <a:lnRef idx="1">
                <a:schemeClr val="accent1"/>
              </a:lnRef>
              <a:fillRef idx="0">
                <a:schemeClr val="accent1"/>
              </a:fillRef>
              <a:effectRef idx="0">
                <a:schemeClr val="accent1"/>
              </a:effectRef>
              <a:fontRef idx="minor">
                <a:schemeClr val="tx1"/>
              </a:fontRef>
            </p:style>
          </p:cxnSp>
          <p:sp>
            <p:nvSpPr>
              <p:cNvPr id="11" name="i$ļiḓe">
                <a:extLst>
                  <a:ext uri="{FF2B5EF4-FFF2-40B4-BE49-F238E27FC236}">
                    <a16:creationId xmlns:a16="http://schemas.microsoft.com/office/drawing/2014/main" id="{7BD1730F-CEA1-6220-ECD2-F99A2CBD87A3}"/>
                  </a:ext>
                </a:extLst>
              </p:cNvPr>
              <p:cNvSpPr/>
              <p:nvPr/>
            </p:nvSpPr>
            <p:spPr>
              <a:xfrm>
                <a:off x="1114998" y="4795736"/>
                <a:ext cx="2586141"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r>
                  <a:rPr kumimoji="1" lang="en-US" altLang="zh-CN" b="1" dirty="0">
                    <a:solidFill>
                      <a:schemeClr val="tx1"/>
                    </a:solidFill>
                  </a:rPr>
                  <a:t>Text here.</a:t>
                </a:r>
              </a:p>
            </p:txBody>
          </p:sp>
          <p:sp>
            <p:nvSpPr>
              <p:cNvPr id="12" name="îṩļïďe">
                <a:extLst>
                  <a:ext uri="{FF2B5EF4-FFF2-40B4-BE49-F238E27FC236}">
                    <a16:creationId xmlns:a16="http://schemas.microsoft.com/office/drawing/2014/main" id="{BEAB6B84-E842-490F-C26B-11A904F326C4}"/>
                  </a:ext>
                </a:extLst>
              </p:cNvPr>
              <p:cNvSpPr/>
              <p:nvPr/>
            </p:nvSpPr>
            <p:spPr>
              <a:xfrm>
                <a:off x="1114999" y="5380511"/>
                <a:ext cx="2356340" cy="5475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r>
                  <a:rPr kumimoji="1" lang="en-US" altLang="zh-CN" sz="1200" dirty="0">
                    <a:solidFill>
                      <a:schemeClr val="tx1"/>
                    </a:solidFill>
                  </a:rPr>
                  <a:t>Nunc viverra imperdiet enim. Fusce est. Vivamus a </a:t>
                </a:r>
                <a:r>
                  <a:rPr kumimoji="1" lang="en-US" altLang="zh-CN" sz="1200" dirty="0" err="1">
                    <a:solidFill>
                      <a:schemeClr val="tx1"/>
                    </a:solidFill>
                  </a:rPr>
                  <a:t>tellus</a:t>
                </a:r>
                <a:r>
                  <a:rPr kumimoji="1" lang="en-US" altLang="zh-CN" sz="1200" dirty="0">
                    <a:solidFill>
                      <a:schemeClr val="tx1"/>
                    </a:solidFill>
                  </a:rPr>
                  <a:t>.</a:t>
                </a:r>
              </a:p>
            </p:txBody>
          </p:sp>
          <p:sp>
            <p:nvSpPr>
              <p:cNvPr id="13" name="íṧlíḓê">
                <a:extLst>
                  <a:ext uri="{FF2B5EF4-FFF2-40B4-BE49-F238E27FC236}">
                    <a16:creationId xmlns:a16="http://schemas.microsoft.com/office/drawing/2014/main" id="{2A202B76-5A5C-DACE-C8E4-42A2F4B4BA89}"/>
                  </a:ext>
                </a:extLst>
              </p:cNvPr>
              <p:cNvSpPr/>
              <p:nvPr/>
            </p:nvSpPr>
            <p:spPr>
              <a:xfrm>
                <a:off x="1114999" y="4103239"/>
                <a:ext cx="1993410"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r>
                  <a:rPr kumimoji="1" lang="en-US" altLang="zh-CN" sz="2800" b="1" dirty="0">
                    <a:solidFill>
                      <a:schemeClr val="tx1"/>
                    </a:solidFill>
                  </a:rPr>
                  <a:t>03.</a:t>
                </a:r>
              </a:p>
            </p:txBody>
          </p:sp>
        </p:grpSp>
        <p:sp>
          <p:nvSpPr>
            <p:cNvPr id="8" name="îslidè">
              <a:extLst>
                <a:ext uri="{FF2B5EF4-FFF2-40B4-BE49-F238E27FC236}">
                  <a16:creationId xmlns:a16="http://schemas.microsoft.com/office/drawing/2014/main" id="{0304B9D8-782F-9366-DA93-04F6D8DFCF15}"/>
                </a:ext>
              </a:extLst>
            </p:cNvPr>
            <p:cNvSpPr txBox="1"/>
            <p:nvPr/>
          </p:nvSpPr>
          <p:spPr>
            <a:xfrm>
              <a:off x="660400" y="1244199"/>
              <a:ext cx="5975178" cy="584775"/>
            </a:xfrm>
            <a:prstGeom prst="rect">
              <a:avLst/>
            </a:prstGeom>
            <a:noFill/>
          </p:spPr>
          <p:txBody>
            <a:bodyPr wrap="square">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kumimoji="0" lang="zh-CN" altLang="en-US" sz="3200" b="1" i="0" u="none" strike="noStrike" kern="1200" cap="none" spc="0" normalizeH="0" baseline="0" noProof="0" dirty="0">
                  <a:ln>
                    <a:noFill/>
                  </a:ln>
                  <a:effectLst/>
                  <a:uLnTx/>
                  <a:uFillTx/>
                </a:rPr>
                <a:t>各岗位的职责明确，各司其职</a:t>
              </a:r>
              <a:endParaRPr kumimoji="0" lang="en-US" altLang="zh-CN" sz="3200" b="1" i="0" u="none" strike="noStrike" kern="1200" cap="none" spc="0" normalizeH="0" baseline="0" noProof="0" dirty="0">
                <a:ln>
                  <a:noFill/>
                </a:ln>
                <a:effectLst/>
                <a:uLnTx/>
                <a:uFillTx/>
              </a:endParaRPr>
            </a:p>
          </p:txBody>
        </p:sp>
      </p:grpSp>
    </p:spTree>
    <p:custDataLst>
      <p:tags r:id="rId2"/>
    </p:custDataLst>
    <p:extLst>
      <p:ext uri="{BB962C8B-B14F-4D97-AF65-F5344CB8AC3E}">
        <p14:creationId xmlns:p14="http://schemas.microsoft.com/office/powerpoint/2010/main" val="4096477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íṡliḋe"/>
        <p:cNvGrpSpPr/>
        <p:nvPr/>
      </p:nvGrpSpPr>
      <p:grpSpPr>
        <a:xfrm>
          <a:off x="0" y="0"/>
          <a:ext cx="0" cy="0"/>
          <a:chOff x="0" y="0"/>
          <a:chExt cx="0" cy="0"/>
        </a:xfrm>
      </p:grpSpPr>
      <p:sp>
        <p:nvSpPr>
          <p:cNvPr id="5" name="ïŝļide">
            <a:extLst>
              <a:ext uri="{FF2B5EF4-FFF2-40B4-BE49-F238E27FC236}">
                <a16:creationId xmlns:a16="http://schemas.microsoft.com/office/drawing/2014/main" id="{5EBEDA7B-C1DD-4DA4-98BE-83B756FBBF3E}"/>
              </a:ext>
            </a:extLst>
          </p:cNvPr>
          <p:cNvSpPr>
            <a:spLocks noGrp="1"/>
          </p:cNvSpPr>
          <p:nvPr>
            <p:ph type="title"/>
          </p:nvPr>
        </p:nvSpPr>
        <p:spPr/>
        <p:txBody>
          <a:bodyPr/>
          <a:lstStyle/>
          <a:p>
            <a:r>
              <a:rPr lang="zh-CN" altLang="en-US" dirty="0"/>
              <a:t>部门工作方面</a:t>
            </a:r>
          </a:p>
        </p:txBody>
      </p:sp>
      <p:sp>
        <p:nvSpPr>
          <p:cNvPr id="4" name="iṥḻïḑê">
            <a:extLst>
              <a:ext uri="{FF2B5EF4-FFF2-40B4-BE49-F238E27FC236}">
                <a16:creationId xmlns:a16="http://schemas.microsoft.com/office/drawing/2014/main" id="{E827CB0F-4E2C-437D-B268-60EF88116A23}"/>
              </a:ext>
            </a:extLst>
          </p:cNvPr>
          <p:cNvSpPr>
            <a:spLocks noGrp="1"/>
          </p:cNvSpPr>
          <p:nvPr>
            <p:ph type="sldNum" sz="quarter" idx="12"/>
          </p:nvPr>
        </p:nvSpPr>
        <p:spPr/>
        <p:txBody>
          <a:bodyPr/>
          <a:lstStyle/>
          <a:p>
            <a:fld id="{7F65B630-C7FF-41C0-9923-C5E5E29EED81}" type="slidenum">
              <a:rPr lang="zh-CN" altLang="en-US" smtClean="0"/>
              <a:t>7</a:t>
            </a:fld>
            <a:endParaRPr lang="zh-CN" altLang="en-US"/>
          </a:p>
        </p:txBody>
      </p:sp>
      <p:grpSp>
        <p:nvGrpSpPr>
          <p:cNvPr id="46" name="íŝ1ïḓe">
            <a:extLst>
              <a:ext uri="{FF2B5EF4-FFF2-40B4-BE49-F238E27FC236}">
                <a16:creationId xmlns:a16="http://schemas.microsoft.com/office/drawing/2014/main" id="{2F056085-DD8D-98B9-EBCD-BA5AAAB1E099}"/>
              </a:ext>
            </a:extLst>
          </p:cNvPr>
          <p:cNvGrpSpPr/>
          <p:nvPr/>
        </p:nvGrpSpPr>
        <p:grpSpPr>
          <a:xfrm>
            <a:off x="450676" y="0"/>
            <a:ext cx="11741325" cy="6858000"/>
            <a:chOff x="450676" y="0"/>
            <a:chExt cx="11741325" cy="6858000"/>
          </a:xfrm>
        </p:grpSpPr>
        <p:grpSp>
          <p:nvGrpSpPr>
            <p:cNvPr id="45" name="íŝľîḓé">
              <a:extLst>
                <a:ext uri="{FF2B5EF4-FFF2-40B4-BE49-F238E27FC236}">
                  <a16:creationId xmlns:a16="http://schemas.microsoft.com/office/drawing/2014/main" id="{562B19C8-5B53-E3E8-C3D1-C17910E06F11}"/>
                </a:ext>
              </a:extLst>
            </p:cNvPr>
            <p:cNvGrpSpPr/>
            <p:nvPr/>
          </p:nvGrpSpPr>
          <p:grpSpPr>
            <a:xfrm>
              <a:off x="5429250" y="0"/>
              <a:ext cx="6762751" cy="6858000"/>
              <a:chOff x="5429250" y="0"/>
              <a:chExt cx="6762751" cy="6858000"/>
            </a:xfrm>
          </p:grpSpPr>
          <p:sp>
            <p:nvSpPr>
              <p:cNvPr id="27" name="îş1iďè">
                <a:extLst>
                  <a:ext uri="{FF2B5EF4-FFF2-40B4-BE49-F238E27FC236}">
                    <a16:creationId xmlns:a16="http://schemas.microsoft.com/office/drawing/2014/main" id="{28538397-E9B2-553B-D349-460E35AF1A33}"/>
                  </a:ext>
                </a:extLst>
              </p:cNvPr>
              <p:cNvSpPr/>
              <p:nvPr/>
            </p:nvSpPr>
            <p:spPr>
              <a:xfrm>
                <a:off x="5429250" y="0"/>
                <a:ext cx="6762751" cy="6858000"/>
              </a:xfrm>
              <a:prstGeom prst="rect">
                <a:avLst/>
              </a:prstGeom>
              <a:solidFill>
                <a:schemeClr val="tx1">
                  <a:lumMod val="25000"/>
                  <a:lumOff val="75000"/>
                  <a:alpha val="20000"/>
                </a:schemeClr>
              </a:solidFill>
              <a:ln w="6055" cap="flat">
                <a:noFill/>
                <a:prstDash val="solid"/>
                <a:miter/>
              </a:ln>
            </p:spPr>
            <p:txBody>
              <a:bodyPr rtlCol="0" anchor="ctr"/>
              <a:lstStyle/>
              <a:p>
                <a:endParaRPr lang="en-GB">
                  <a:solidFill>
                    <a:schemeClr val="tx1"/>
                  </a:solidFill>
                </a:endParaRPr>
              </a:p>
            </p:txBody>
          </p:sp>
          <p:grpSp>
            <p:nvGrpSpPr>
              <p:cNvPr id="44" name="ïṡlîďe">
                <a:extLst>
                  <a:ext uri="{FF2B5EF4-FFF2-40B4-BE49-F238E27FC236}">
                    <a16:creationId xmlns:a16="http://schemas.microsoft.com/office/drawing/2014/main" id="{245442A8-9FDC-5772-64F7-6849E328956F}"/>
                  </a:ext>
                </a:extLst>
              </p:cNvPr>
              <p:cNvGrpSpPr/>
              <p:nvPr/>
            </p:nvGrpSpPr>
            <p:grpSpPr>
              <a:xfrm>
                <a:off x="6308225" y="1813554"/>
                <a:ext cx="5045575" cy="3230892"/>
                <a:chOff x="6308225" y="1813554"/>
                <a:chExt cx="5045575" cy="3230892"/>
              </a:xfrm>
            </p:grpSpPr>
            <p:grpSp>
              <p:nvGrpSpPr>
                <p:cNvPr id="40" name="íṡḷiḍe">
                  <a:extLst>
                    <a:ext uri="{FF2B5EF4-FFF2-40B4-BE49-F238E27FC236}">
                      <a16:creationId xmlns:a16="http://schemas.microsoft.com/office/drawing/2014/main" id="{35763A6D-5876-7D52-39D4-72063D70DB81}"/>
                    </a:ext>
                  </a:extLst>
                </p:cNvPr>
                <p:cNvGrpSpPr/>
                <p:nvPr/>
              </p:nvGrpSpPr>
              <p:grpSpPr>
                <a:xfrm>
                  <a:off x="6308225" y="1813554"/>
                  <a:ext cx="5045575" cy="525465"/>
                  <a:chOff x="6308225" y="1813554"/>
                  <a:chExt cx="5045575" cy="525465"/>
                </a:xfrm>
              </p:grpSpPr>
              <p:sp>
                <p:nvSpPr>
                  <p:cNvPr id="28" name="išļíďè">
                    <a:extLst>
                      <a:ext uri="{FF2B5EF4-FFF2-40B4-BE49-F238E27FC236}">
                        <a16:creationId xmlns:a16="http://schemas.microsoft.com/office/drawing/2014/main" id="{55B647A1-9757-1F5B-D2B9-E5E84F54AB94}"/>
                      </a:ext>
                    </a:extLst>
                  </p:cNvPr>
                  <p:cNvSpPr txBox="1"/>
                  <p:nvPr/>
                </p:nvSpPr>
                <p:spPr>
                  <a:xfrm>
                    <a:off x="6926943" y="1813554"/>
                    <a:ext cx="4426857" cy="525465"/>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fr-FR" altLang="zh-CN" sz="1000" dirty="0"/>
                      <a:t>Pellentesque habitant morbi tristique senectus et netus et malesuada fames ac turpis egestas. </a:t>
                    </a:r>
                    <a:endParaRPr lang="en-GB" altLang="zh-CN" sz="1000" dirty="0"/>
                  </a:p>
                </p:txBody>
              </p:sp>
              <p:sp>
                <p:nvSpPr>
                  <p:cNvPr id="29" name="íṡļiḓè">
                    <a:extLst>
                      <a:ext uri="{FF2B5EF4-FFF2-40B4-BE49-F238E27FC236}">
                        <a16:creationId xmlns:a16="http://schemas.microsoft.com/office/drawing/2014/main" id="{2397D725-79E7-B0F8-F5BF-B2C66128D7A0}"/>
                      </a:ext>
                    </a:extLst>
                  </p:cNvPr>
                  <p:cNvSpPr/>
                  <p:nvPr/>
                </p:nvSpPr>
                <p:spPr>
                  <a:xfrm>
                    <a:off x="6308225" y="1854176"/>
                    <a:ext cx="444222" cy="444220"/>
                  </a:xfrm>
                  <a:prstGeom prst="ellipse">
                    <a:avLst/>
                  </a:prstGeom>
                  <a:solidFill>
                    <a:schemeClr val="accent1"/>
                  </a:solidFill>
                </p:spPr>
                <p:txBody>
                  <a:bodyPr wrap="none" lIns="108000" tIns="108000" rIns="108000" bIns="108000" rtlCol="0" anchor="ctr" anchorCtr="0">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kumimoji="1" lang="en-GB" altLang="zh-CN" sz="1600" b="1" dirty="0">
                        <a:solidFill>
                          <a:srgbClr val="FFFFFF"/>
                        </a:solidFill>
                      </a:rPr>
                      <a:t>1</a:t>
                    </a:r>
                    <a:endParaRPr kumimoji="1" lang="zh-CN" altLang="en-US" sz="1600" b="1" dirty="0">
                      <a:solidFill>
                        <a:srgbClr val="FFFFFF"/>
                      </a:solidFill>
                    </a:endParaRPr>
                  </a:p>
                </p:txBody>
              </p:sp>
            </p:grpSp>
            <p:grpSp>
              <p:nvGrpSpPr>
                <p:cNvPr id="41" name="îṡḻiḍe">
                  <a:extLst>
                    <a:ext uri="{FF2B5EF4-FFF2-40B4-BE49-F238E27FC236}">
                      <a16:creationId xmlns:a16="http://schemas.microsoft.com/office/drawing/2014/main" id="{F5C4A3B5-E6CE-1FA3-9B4E-236276B212AD}"/>
                    </a:ext>
                  </a:extLst>
                </p:cNvPr>
                <p:cNvGrpSpPr/>
                <p:nvPr/>
              </p:nvGrpSpPr>
              <p:grpSpPr>
                <a:xfrm>
                  <a:off x="6308225" y="2715363"/>
                  <a:ext cx="5045575" cy="525465"/>
                  <a:chOff x="6308225" y="2715363"/>
                  <a:chExt cx="5045575" cy="525465"/>
                </a:xfrm>
              </p:grpSpPr>
              <p:sp>
                <p:nvSpPr>
                  <p:cNvPr id="30" name="išļîďe">
                    <a:extLst>
                      <a:ext uri="{FF2B5EF4-FFF2-40B4-BE49-F238E27FC236}">
                        <a16:creationId xmlns:a16="http://schemas.microsoft.com/office/drawing/2014/main" id="{7BA7DB91-3B9E-5F1E-3973-BD83711EEB5F}"/>
                      </a:ext>
                    </a:extLst>
                  </p:cNvPr>
                  <p:cNvSpPr txBox="1"/>
                  <p:nvPr/>
                </p:nvSpPr>
                <p:spPr>
                  <a:xfrm>
                    <a:off x="6926943" y="2715363"/>
                    <a:ext cx="4426857" cy="525465"/>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fr-FR" altLang="zh-CN" sz="1000" dirty="0"/>
                      <a:t>Pellentesque habitant morbi tristique senectus et netus et malesuada fames ac turpis egestas. </a:t>
                    </a:r>
                    <a:endParaRPr lang="en-GB" altLang="zh-CN" sz="1000" dirty="0"/>
                  </a:p>
                </p:txBody>
              </p:sp>
              <p:sp>
                <p:nvSpPr>
                  <p:cNvPr id="31" name="îšḻïḍè">
                    <a:extLst>
                      <a:ext uri="{FF2B5EF4-FFF2-40B4-BE49-F238E27FC236}">
                        <a16:creationId xmlns:a16="http://schemas.microsoft.com/office/drawing/2014/main" id="{AE510B47-5FBB-045C-0476-00807802204F}"/>
                      </a:ext>
                    </a:extLst>
                  </p:cNvPr>
                  <p:cNvSpPr/>
                  <p:nvPr/>
                </p:nvSpPr>
                <p:spPr>
                  <a:xfrm>
                    <a:off x="6308225" y="2755985"/>
                    <a:ext cx="444222" cy="444220"/>
                  </a:xfrm>
                  <a:prstGeom prst="ellipse">
                    <a:avLst/>
                  </a:prstGeom>
                  <a:solidFill>
                    <a:schemeClr val="tx1">
                      <a:lumMod val="50000"/>
                      <a:lumOff val="50000"/>
                    </a:schemeClr>
                  </a:solidFill>
                </p:spPr>
                <p:txBody>
                  <a:bodyPr wrap="none" lIns="108000" tIns="108000" rIns="108000" bIns="108000" rtlCol="0" anchor="ctr" anchorCtr="0">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kumimoji="1" lang="en-GB" altLang="zh-CN" sz="1600" b="1" dirty="0">
                        <a:solidFill>
                          <a:schemeClr val="bg1"/>
                        </a:solidFill>
                      </a:rPr>
                      <a:t>2</a:t>
                    </a:r>
                    <a:endParaRPr kumimoji="1" lang="zh-CN" altLang="en-US" sz="1600" b="1" dirty="0">
                      <a:solidFill>
                        <a:schemeClr val="bg1"/>
                      </a:solidFill>
                    </a:endParaRPr>
                  </a:p>
                </p:txBody>
              </p:sp>
            </p:grpSp>
            <p:grpSp>
              <p:nvGrpSpPr>
                <p:cNvPr id="42" name="íṩľiḍê">
                  <a:extLst>
                    <a:ext uri="{FF2B5EF4-FFF2-40B4-BE49-F238E27FC236}">
                      <a16:creationId xmlns:a16="http://schemas.microsoft.com/office/drawing/2014/main" id="{3CE90A6A-54DE-0A9C-D53E-E799155C238F}"/>
                    </a:ext>
                  </a:extLst>
                </p:cNvPr>
                <p:cNvGrpSpPr/>
                <p:nvPr/>
              </p:nvGrpSpPr>
              <p:grpSpPr>
                <a:xfrm>
                  <a:off x="6308225" y="3617172"/>
                  <a:ext cx="5045575" cy="525465"/>
                  <a:chOff x="6308225" y="3617172"/>
                  <a:chExt cx="5045575" cy="525465"/>
                </a:xfrm>
              </p:grpSpPr>
              <p:sp>
                <p:nvSpPr>
                  <p:cNvPr id="32" name="iS1îḓé">
                    <a:extLst>
                      <a:ext uri="{FF2B5EF4-FFF2-40B4-BE49-F238E27FC236}">
                        <a16:creationId xmlns:a16="http://schemas.microsoft.com/office/drawing/2014/main" id="{5B6960CE-95D1-10F2-C5CF-EE6D6C89BCA4}"/>
                      </a:ext>
                    </a:extLst>
                  </p:cNvPr>
                  <p:cNvSpPr txBox="1"/>
                  <p:nvPr/>
                </p:nvSpPr>
                <p:spPr>
                  <a:xfrm>
                    <a:off x="6926943" y="3617172"/>
                    <a:ext cx="4426857" cy="525465"/>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fr-FR" altLang="zh-CN" sz="1000" dirty="0"/>
                      <a:t>Pellentesque habitant morbi tristique senectus et netus et malesuada fames ac turpis egestas. </a:t>
                    </a:r>
                    <a:endParaRPr lang="en-GB" altLang="zh-CN" sz="1000" dirty="0"/>
                  </a:p>
                </p:txBody>
              </p:sp>
              <p:sp>
                <p:nvSpPr>
                  <p:cNvPr id="33" name="îŝḷïḓé">
                    <a:extLst>
                      <a:ext uri="{FF2B5EF4-FFF2-40B4-BE49-F238E27FC236}">
                        <a16:creationId xmlns:a16="http://schemas.microsoft.com/office/drawing/2014/main" id="{C6BA1BBA-36DA-A614-7534-AC95F056AFF7}"/>
                      </a:ext>
                    </a:extLst>
                  </p:cNvPr>
                  <p:cNvSpPr/>
                  <p:nvPr/>
                </p:nvSpPr>
                <p:spPr>
                  <a:xfrm>
                    <a:off x="6308225" y="3657794"/>
                    <a:ext cx="444222" cy="444220"/>
                  </a:xfrm>
                  <a:prstGeom prst="ellipse">
                    <a:avLst/>
                  </a:prstGeom>
                  <a:solidFill>
                    <a:schemeClr val="accent1"/>
                  </a:solidFill>
                </p:spPr>
                <p:txBody>
                  <a:bodyPr wrap="none" lIns="108000" tIns="108000" rIns="108000" bIns="108000" rtlCol="0" anchor="ctr" anchorCtr="0">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kumimoji="1" lang="en-GB" altLang="zh-CN" sz="1600" b="1" dirty="0">
                        <a:solidFill>
                          <a:srgbClr val="FFFFFF"/>
                        </a:solidFill>
                      </a:rPr>
                      <a:t>3</a:t>
                    </a:r>
                    <a:endParaRPr kumimoji="1" lang="zh-CN" altLang="en-US" sz="1600" b="1" dirty="0">
                      <a:solidFill>
                        <a:srgbClr val="FFFFFF"/>
                      </a:solidFill>
                    </a:endParaRPr>
                  </a:p>
                </p:txBody>
              </p:sp>
            </p:grpSp>
            <p:grpSp>
              <p:nvGrpSpPr>
                <p:cNvPr id="43" name="iṡḻîďé">
                  <a:extLst>
                    <a:ext uri="{FF2B5EF4-FFF2-40B4-BE49-F238E27FC236}">
                      <a16:creationId xmlns:a16="http://schemas.microsoft.com/office/drawing/2014/main" id="{F8CD22E5-1397-6D2D-F485-9FBF6A9E3B0F}"/>
                    </a:ext>
                  </a:extLst>
                </p:cNvPr>
                <p:cNvGrpSpPr/>
                <p:nvPr/>
              </p:nvGrpSpPr>
              <p:grpSpPr>
                <a:xfrm>
                  <a:off x="6308225" y="4518981"/>
                  <a:ext cx="5045575" cy="525465"/>
                  <a:chOff x="6308225" y="4518981"/>
                  <a:chExt cx="5045575" cy="525465"/>
                </a:xfrm>
              </p:grpSpPr>
              <p:sp>
                <p:nvSpPr>
                  <p:cNvPr id="34" name="îṣḻíďe">
                    <a:extLst>
                      <a:ext uri="{FF2B5EF4-FFF2-40B4-BE49-F238E27FC236}">
                        <a16:creationId xmlns:a16="http://schemas.microsoft.com/office/drawing/2014/main" id="{1B1EEB5D-054B-207F-AA5D-A388BCE9ED34}"/>
                      </a:ext>
                    </a:extLst>
                  </p:cNvPr>
                  <p:cNvSpPr txBox="1"/>
                  <p:nvPr/>
                </p:nvSpPr>
                <p:spPr>
                  <a:xfrm>
                    <a:off x="6926943" y="4518981"/>
                    <a:ext cx="4426857" cy="525465"/>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fr-FR" altLang="zh-CN" sz="1000" dirty="0"/>
                      <a:t>Pellentesque habitant morbi tristique senectus et netus et malesuada fames ac turpis egestas. </a:t>
                    </a:r>
                    <a:endParaRPr lang="en-GB" altLang="zh-CN" sz="1000" dirty="0"/>
                  </a:p>
                </p:txBody>
              </p:sp>
              <p:sp>
                <p:nvSpPr>
                  <p:cNvPr id="35" name="îṡḻiḓe">
                    <a:extLst>
                      <a:ext uri="{FF2B5EF4-FFF2-40B4-BE49-F238E27FC236}">
                        <a16:creationId xmlns:a16="http://schemas.microsoft.com/office/drawing/2014/main" id="{5107A5EA-8B34-53CD-A688-B7C1DC533041}"/>
                      </a:ext>
                    </a:extLst>
                  </p:cNvPr>
                  <p:cNvSpPr/>
                  <p:nvPr/>
                </p:nvSpPr>
                <p:spPr>
                  <a:xfrm>
                    <a:off x="6308225" y="4559603"/>
                    <a:ext cx="444222" cy="444220"/>
                  </a:xfrm>
                  <a:prstGeom prst="ellipse">
                    <a:avLst/>
                  </a:prstGeom>
                  <a:solidFill>
                    <a:schemeClr val="tx1">
                      <a:lumMod val="50000"/>
                      <a:lumOff val="50000"/>
                    </a:schemeClr>
                  </a:solidFill>
                </p:spPr>
                <p:txBody>
                  <a:bodyPr wrap="none" lIns="108000" tIns="108000" rIns="108000" bIns="108000" rtlCol="0" anchor="ctr" anchorCtr="0">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kumimoji="1" lang="en-GB" altLang="zh-CN" sz="1600" b="1" dirty="0">
                        <a:solidFill>
                          <a:schemeClr val="bg1"/>
                        </a:solidFill>
                      </a:rPr>
                      <a:t>4</a:t>
                    </a:r>
                    <a:endParaRPr kumimoji="1" lang="zh-CN" altLang="en-US" sz="1600" b="1" dirty="0">
                      <a:solidFill>
                        <a:schemeClr val="bg1"/>
                      </a:solidFill>
                    </a:endParaRPr>
                  </a:p>
                </p:txBody>
              </p:sp>
            </p:grpSp>
          </p:grpSp>
        </p:grpSp>
        <p:grpSp>
          <p:nvGrpSpPr>
            <p:cNvPr id="36" name="iṥḻiďè">
              <a:extLst>
                <a:ext uri="{FF2B5EF4-FFF2-40B4-BE49-F238E27FC236}">
                  <a16:creationId xmlns:a16="http://schemas.microsoft.com/office/drawing/2014/main" id="{6F4445C7-E223-AC55-44F7-23127151D0CF}"/>
                </a:ext>
              </a:extLst>
            </p:cNvPr>
            <p:cNvGrpSpPr/>
            <p:nvPr/>
          </p:nvGrpSpPr>
          <p:grpSpPr>
            <a:xfrm>
              <a:off x="450676" y="1557190"/>
              <a:ext cx="4172591" cy="2551484"/>
              <a:chOff x="441151" y="2204890"/>
              <a:chExt cx="4172591" cy="2551484"/>
            </a:xfrm>
          </p:grpSpPr>
          <p:sp>
            <p:nvSpPr>
              <p:cNvPr id="37" name="ïṩ1iḓè">
                <a:extLst>
                  <a:ext uri="{FF2B5EF4-FFF2-40B4-BE49-F238E27FC236}">
                    <a16:creationId xmlns:a16="http://schemas.microsoft.com/office/drawing/2014/main" id="{418724C5-55B2-5249-FFFA-69BEA1F4F708}"/>
                  </a:ext>
                </a:extLst>
              </p:cNvPr>
              <p:cNvSpPr/>
              <p:nvPr/>
            </p:nvSpPr>
            <p:spPr>
              <a:xfrm>
                <a:off x="1456860" y="3558829"/>
                <a:ext cx="3156882" cy="11975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nSpc>
                    <a:spcPct val="130000"/>
                  </a:lnSpc>
                </a:pPr>
                <a:r>
                  <a:rPr kumimoji="1" lang="en-US" altLang="zh-CN" sz="1000" dirty="0">
                    <a:solidFill>
                      <a:schemeClr val="tx1"/>
                    </a:solidFill>
                  </a:rPr>
                  <a:t>Lorem ipsum dolor sit </a:t>
                </a:r>
                <a:r>
                  <a:rPr kumimoji="1" lang="en-US" altLang="zh-CN" sz="1000" dirty="0" err="1">
                    <a:solidFill>
                      <a:schemeClr val="tx1"/>
                    </a:solidFill>
                  </a:rPr>
                  <a:t>amet</a:t>
                </a:r>
                <a:r>
                  <a:rPr kumimoji="1" lang="en-US" altLang="zh-CN" sz="1000" dirty="0">
                    <a:solidFill>
                      <a:schemeClr val="tx1"/>
                    </a:solidFill>
                  </a:rPr>
                  <a:t>, </a:t>
                </a:r>
                <a:r>
                  <a:rPr kumimoji="1" lang="en-US" altLang="zh-CN" sz="1000" dirty="0" err="1">
                    <a:solidFill>
                      <a:schemeClr val="tx1"/>
                    </a:solidFill>
                  </a:rPr>
                  <a:t>consectetuer</a:t>
                </a:r>
                <a:r>
                  <a:rPr kumimoji="1" lang="en-US" altLang="zh-CN" sz="1000" dirty="0">
                    <a:solidFill>
                      <a:schemeClr val="tx1"/>
                    </a:solidFill>
                  </a:rPr>
                  <a:t> </a:t>
                </a:r>
                <a:r>
                  <a:rPr kumimoji="1" lang="en-US" altLang="zh-CN" sz="1000" dirty="0" err="1">
                    <a:solidFill>
                      <a:schemeClr val="tx1"/>
                    </a:solidFill>
                  </a:rPr>
                  <a:t>adipiscing</a:t>
                </a:r>
                <a:r>
                  <a:rPr kumimoji="1" lang="en-US" altLang="zh-CN" sz="1000" dirty="0">
                    <a:solidFill>
                      <a:schemeClr val="tx1"/>
                    </a:solidFill>
                  </a:rPr>
                  <a:t> </a:t>
                </a:r>
                <a:r>
                  <a:rPr kumimoji="1" lang="en-US" altLang="zh-CN" sz="1000" dirty="0" err="1">
                    <a:solidFill>
                      <a:schemeClr val="tx1"/>
                    </a:solidFill>
                  </a:rPr>
                  <a:t>elit</a:t>
                </a:r>
                <a:r>
                  <a:rPr kumimoji="1" lang="en-US" altLang="zh-CN" sz="1000" dirty="0">
                    <a:solidFill>
                      <a:schemeClr val="tx1"/>
                    </a:solidFill>
                  </a:rPr>
                  <a:t>. Maecenas </a:t>
                </a:r>
                <a:r>
                  <a:rPr kumimoji="1" lang="en-US" altLang="zh-CN" sz="1000" dirty="0" err="1">
                    <a:solidFill>
                      <a:schemeClr val="tx1"/>
                    </a:solidFill>
                  </a:rPr>
                  <a:t>porttitor</a:t>
                </a:r>
                <a:r>
                  <a:rPr kumimoji="1" lang="en-US" altLang="zh-CN" sz="1000" dirty="0">
                    <a:solidFill>
                      <a:schemeClr val="tx1"/>
                    </a:solidFill>
                  </a:rPr>
                  <a:t> </a:t>
                </a:r>
                <a:r>
                  <a:rPr kumimoji="1" lang="en-US" altLang="zh-CN" sz="1000" dirty="0" err="1">
                    <a:solidFill>
                      <a:schemeClr val="tx1"/>
                    </a:solidFill>
                  </a:rPr>
                  <a:t>congue</a:t>
                </a:r>
                <a:r>
                  <a:rPr kumimoji="1" lang="en-US" altLang="zh-CN" sz="1000" dirty="0">
                    <a:solidFill>
                      <a:schemeClr val="tx1"/>
                    </a:solidFill>
                  </a:rPr>
                  <a:t> </a:t>
                </a:r>
                <a:r>
                  <a:rPr kumimoji="1" lang="en-US" altLang="zh-CN" sz="1000" dirty="0" err="1">
                    <a:solidFill>
                      <a:schemeClr val="tx1"/>
                    </a:solidFill>
                  </a:rPr>
                  <a:t>massa</a:t>
                </a:r>
                <a:r>
                  <a:rPr kumimoji="1" lang="en-US" altLang="zh-CN" sz="1000" dirty="0">
                    <a:solidFill>
                      <a:schemeClr val="tx1"/>
                    </a:solidFill>
                  </a:rPr>
                  <a:t>. Fusce </a:t>
                </a:r>
                <a:r>
                  <a:rPr kumimoji="1" lang="en-US" altLang="zh-CN" sz="1000" dirty="0" err="1">
                    <a:solidFill>
                      <a:schemeClr val="tx1"/>
                    </a:solidFill>
                  </a:rPr>
                  <a:t>posuere</a:t>
                </a:r>
                <a:r>
                  <a:rPr kumimoji="1" lang="en-US" altLang="zh-CN" sz="1000" dirty="0">
                    <a:solidFill>
                      <a:schemeClr val="tx1"/>
                    </a:solidFill>
                  </a:rPr>
                  <a:t>, magna sed pulvinar </a:t>
                </a:r>
                <a:r>
                  <a:rPr kumimoji="1" lang="en-US" altLang="zh-CN" sz="1000" dirty="0" err="1">
                    <a:solidFill>
                      <a:schemeClr val="tx1"/>
                    </a:solidFill>
                  </a:rPr>
                  <a:t>ultricies</a:t>
                </a:r>
                <a:r>
                  <a:rPr kumimoji="1" lang="en-US" altLang="zh-CN" sz="1000" dirty="0">
                    <a:solidFill>
                      <a:schemeClr val="tx1"/>
                    </a:solidFill>
                  </a:rPr>
                  <a:t>, </a:t>
                </a:r>
                <a:r>
                  <a:rPr kumimoji="1" lang="en-US" altLang="zh-CN" sz="1000" dirty="0" err="1">
                    <a:solidFill>
                      <a:schemeClr val="tx1"/>
                    </a:solidFill>
                  </a:rPr>
                  <a:t>purus</a:t>
                </a:r>
                <a:r>
                  <a:rPr kumimoji="1" lang="en-US" altLang="zh-CN" sz="1000" dirty="0">
                    <a:solidFill>
                      <a:schemeClr val="tx1"/>
                    </a:solidFill>
                  </a:rPr>
                  <a:t> </a:t>
                </a:r>
                <a:r>
                  <a:rPr kumimoji="1" lang="en-US" altLang="zh-CN" sz="1000" dirty="0" err="1">
                    <a:solidFill>
                      <a:schemeClr val="tx1"/>
                    </a:solidFill>
                  </a:rPr>
                  <a:t>lectus</a:t>
                </a:r>
                <a:r>
                  <a:rPr kumimoji="1" lang="en-US" altLang="zh-CN" sz="1000" dirty="0">
                    <a:solidFill>
                      <a:schemeClr val="tx1"/>
                    </a:solidFill>
                  </a:rPr>
                  <a:t> </a:t>
                </a:r>
                <a:r>
                  <a:rPr kumimoji="1" lang="en-US" altLang="zh-CN" sz="1000" dirty="0" err="1">
                    <a:solidFill>
                      <a:schemeClr val="tx1"/>
                    </a:solidFill>
                  </a:rPr>
                  <a:t>malesuada</a:t>
                </a:r>
                <a:r>
                  <a:rPr kumimoji="1" lang="en-US" altLang="zh-CN" sz="1000" dirty="0">
                    <a:solidFill>
                      <a:schemeClr val="tx1"/>
                    </a:solidFill>
                  </a:rPr>
                  <a:t> libero, sit </a:t>
                </a:r>
                <a:r>
                  <a:rPr kumimoji="1" lang="en-US" altLang="zh-CN" sz="1000" dirty="0" err="1">
                    <a:solidFill>
                      <a:schemeClr val="tx1"/>
                    </a:solidFill>
                  </a:rPr>
                  <a:t>amet</a:t>
                </a:r>
                <a:r>
                  <a:rPr kumimoji="1" lang="en-US" altLang="zh-CN" sz="1000" dirty="0">
                    <a:solidFill>
                      <a:schemeClr val="tx1"/>
                    </a:solidFill>
                  </a:rPr>
                  <a:t> </a:t>
                </a:r>
                <a:r>
                  <a:rPr kumimoji="1" lang="en-US" altLang="zh-CN" sz="1000" dirty="0" err="1">
                    <a:solidFill>
                      <a:schemeClr val="tx1"/>
                    </a:solidFill>
                  </a:rPr>
                  <a:t>commodo</a:t>
                </a:r>
                <a:r>
                  <a:rPr kumimoji="1" lang="en-US" altLang="zh-CN" sz="1000" dirty="0">
                    <a:solidFill>
                      <a:schemeClr val="tx1"/>
                    </a:solidFill>
                  </a:rPr>
                  <a:t> magna eros </a:t>
                </a:r>
                <a:r>
                  <a:rPr kumimoji="1" lang="en-US" altLang="zh-CN" sz="1000" dirty="0" err="1">
                    <a:solidFill>
                      <a:schemeClr val="tx1"/>
                    </a:solidFill>
                  </a:rPr>
                  <a:t>quis</a:t>
                </a:r>
                <a:r>
                  <a:rPr kumimoji="1" lang="en-US" altLang="zh-CN" sz="1000" dirty="0">
                    <a:solidFill>
                      <a:schemeClr val="tx1"/>
                    </a:solidFill>
                  </a:rPr>
                  <a:t> </a:t>
                </a:r>
                <a:r>
                  <a:rPr kumimoji="1" lang="en-US" altLang="zh-CN" sz="1000" dirty="0" err="1">
                    <a:solidFill>
                      <a:schemeClr val="tx1"/>
                    </a:solidFill>
                  </a:rPr>
                  <a:t>urna</a:t>
                </a:r>
                <a:r>
                  <a:rPr kumimoji="1" lang="en-US" altLang="zh-CN" sz="1000" dirty="0">
                    <a:solidFill>
                      <a:schemeClr val="tx1"/>
                    </a:solidFill>
                  </a:rPr>
                  <a:t>.</a:t>
                </a:r>
              </a:p>
            </p:txBody>
          </p:sp>
          <p:sp>
            <p:nvSpPr>
              <p:cNvPr id="38" name="íṧ1íḓe">
                <a:extLst>
                  <a:ext uri="{FF2B5EF4-FFF2-40B4-BE49-F238E27FC236}">
                    <a16:creationId xmlns:a16="http://schemas.microsoft.com/office/drawing/2014/main" id="{789BCC2E-C2F8-9DAE-8235-10617C1A79EB}"/>
                  </a:ext>
                </a:extLst>
              </p:cNvPr>
              <p:cNvSpPr/>
              <p:nvPr/>
            </p:nvSpPr>
            <p:spPr>
              <a:xfrm>
                <a:off x="1456858" y="2411716"/>
                <a:ext cx="3156882" cy="11414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b" anchorCtr="0">
                <a:spAutoFit/>
              </a:bodyPr>
              <a:lstStyle/>
              <a:p>
                <a:r>
                  <a:rPr kumimoji="1" lang="zh-CN" altLang="en-US" sz="3000" b="1" dirty="0">
                    <a:solidFill>
                      <a:schemeClr val="tx1"/>
                    </a:solidFill>
                  </a:rPr>
                  <a:t>扁平化管理，提高团队效率</a:t>
                </a:r>
                <a:endParaRPr kumimoji="1" lang="en-US" altLang="zh-CN" sz="3000" b="1" dirty="0">
                  <a:solidFill>
                    <a:schemeClr val="tx1"/>
                  </a:solidFill>
                </a:endParaRPr>
              </a:p>
            </p:txBody>
          </p:sp>
          <p:pic>
            <p:nvPicPr>
              <p:cNvPr id="39" name="îšļïḑê" descr="前引号">
                <a:extLst>
                  <a:ext uri="{FF2B5EF4-FFF2-40B4-BE49-F238E27FC236}">
                    <a16:creationId xmlns:a16="http://schemas.microsoft.com/office/drawing/2014/main" id="{F36DD7C2-5573-8897-5C81-DBE21363CA24}"/>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41151" y="2204890"/>
                <a:ext cx="914400" cy="914400"/>
              </a:xfrm>
              <a:prstGeom prst="rect">
                <a:avLst/>
              </a:prstGeom>
            </p:spPr>
          </p:pic>
        </p:grpSp>
      </p:grpSp>
    </p:spTree>
    <p:custDataLst>
      <p:tags r:id="rId2"/>
    </p:custDataLst>
    <p:extLst>
      <p:ext uri="{BB962C8B-B14F-4D97-AF65-F5344CB8AC3E}">
        <p14:creationId xmlns:p14="http://schemas.microsoft.com/office/powerpoint/2010/main" val="3175777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iŝlidè"/>
        <p:cNvGrpSpPr/>
        <p:nvPr/>
      </p:nvGrpSpPr>
      <p:grpSpPr>
        <a:xfrm>
          <a:off x="0" y="0"/>
          <a:ext cx="0" cy="0"/>
          <a:chOff x="0" y="0"/>
          <a:chExt cx="0" cy="0"/>
        </a:xfrm>
      </p:grpSpPr>
      <p:sp>
        <p:nvSpPr>
          <p:cNvPr id="5" name="îṥḻíḑè">
            <a:extLst>
              <a:ext uri="{FF2B5EF4-FFF2-40B4-BE49-F238E27FC236}">
                <a16:creationId xmlns:a16="http://schemas.microsoft.com/office/drawing/2014/main" id="{5EBEDA7B-C1DD-4DA4-98BE-83B756FBBF3E}"/>
              </a:ext>
            </a:extLst>
          </p:cNvPr>
          <p:cNvSpPr>
            <a:spLocks noGrp="1"/>
          </p:cNvSpPr>
          <p:nvPr>
            <p:ph type="title"/>
          </p:nvPr>
        </p:nvSpPr>
        <p:spPr/>
        <p:txBody>
          <a:bodyPr/>
          <a:lstStyle/>
          <a:p>
            <a:r>
              <a:rPr lang="zh-CN" altLang="en-US" dirty="0"/>
              <a:t>部门管理方面</a:t>
            </a:r>
          </a:p>
        </p:txBody>
      </p:sp>
      <p:sp>
        <p:nvSpPr>
          <p:cNvPr id="4" name="î$ľíḑè">
            <a:extLst>
              <a:ext uri="{FF2B5EF4-FFF2-40B4-BE49-F238E27FC236}">
                <a16:creationId xmlns:a16="http://schemas.microsoft.com/office/drawing/2014/main" id="{E827CB0F-4E2C-437D-B268-60EF88116A23}"/>
              </a:ext>
            </a:extLst>
          </p:cNvPr>
          <p:cNvSpPr>
            <a:spLocks noGrp="1"/>
          </p:cNvSpPr>
          <p:nvPr>
            <p:ph type="sldNum" sz="quarter" idx="12"/>
          </p:nvPr>
        </p:nvSpPr>
        <p:spPr/>
        <p:txBody>
          <a:bodyPr/>
          <a:lstStyle/>
          <a:p>
            <a:fld id="{7F65B630-C7FF-41C0-9923-C5E5E29EED81}" type="slidenum">
              <a:rPr lang="zh-CN" altLang="en-US" smtClean="0"/>
              <a:t>8</a:t>
            </a:fld>
            <a:endParaRPr lang="zh-CN" altLang="en-US"/>
          </a:p>
        </p:txBody>
      </p:sp>
      <p:grpSp>
        <p:nvGrpSpPr>
          <p:cNvPr id="51" name="íŝḻîďe">
            <a:extLst>
              <a:ext uri="{FF2B5EF4-FFF2-40B4-BE49-F238E27FC236}">
                <a16:creationId xmlns:a16="http://schemas.microsoft.com/office/drawing/2014/main" id="{182BCA8D-3765-CF4E-3B4D-360E67355A47}"/>
              </a:ext>
            </a:extLst>
          </p:cNvPr>
          <p:cNvGrpSpPr/>
          <p:nvPr/>
        </p:nvGrpSpPr>
        <p:grpSpPr>
          <a:xfrm>
            <a:off x="660400" y="1130300"/>
            <a:ext cx="10858500" cy="5003800"/>
            <a:chOff x="660400" y="1130300"/>
            <a:chExt cx="10858500" cy="5003800"/>
          </a:xfrm>
        </p:grpSpPr>
        <p:grpSp>
          <p:nvGrpSpPr>
            <p:cNvPr id="6" name="ïśļïḓê">
              <a:extLst>
                <a:ext uri="{FF2B5EF4-FFF2-40B4-BE49-F238E27FC236}">
                  <a16:creationId xmlns:a16="http://schemas.microsoft.com/office/drawing/2014/main" id="{747F0AB9-4DF8-6AE8-3296-71D243D65FAD}"/>
                </a:ext>
              </a:extLst>
            </p:cNvPr>
            <p:cNvGrpSpPr/>
            <p:nvPr/>
          </p:nvGrpSpPr>
          <p:grpSpPr>
            <a:xfrm>
              <a:off x="6476905" y="1130300"/>
              <a:ext cx="5041995" cy="5003800"/>
              <a:chOff x="6476905" y="1130300"/>
              <a:chExt cx="5041995" cy="5003800"/>
            </a:xfrm>
          </p:grpSpPr>
          <p:grpSp>
            <p:nvGrpSpPr>
              <p:cNvPr id="10" name="îś1iďè">
                <a:extLst>
                  <a:ext uri="{FF2B5EF4-FFF2-40B4-BE49-F238E27FC236}">
                    <a16:creationId xmlns:a16="http://schemas.microsoft.com/office/drawing/2014/main" id="{A72CAAC2-47FA-5681-9F32-623E8B20BFC3}"/>
                  </a:ext>
                </a:extLst>
              </p:cNvPr>
              <p:cNvGrpSpPr/>
              <p:nvPr/>
            </p:nvGrpSpPr>
            <p:grpSpPr>
              <a:xfrm>
                <a:off x="6476905" y="1130300"/>
                <a:ext cx="5041995" cy="1367333"/>
                <a:chOff x="2148945" y="4247510"/>
                <a:chExt cx="5041995" cy="1288800"/>
              </a:xfrm>
            </p:grpSpPr>
            <p:sp>
              <p:nvSpPr>
                <p:cNvPr id="23" name="išľîḍè">
                  <a:extLst>
                    <a:ext uri="{FF2B5EF4-FFF2-40B4-BE49-F238E27FC236}">
                      <a16:creationId xmlns:a16="http://schemas.microsoft.com/office/drawing/2014/main" id="{EF405666-7519-60FB-82F2-025FFD73BCC2}"/>
                    </a:ext>
                  </a:extLst>
                </p:cNvPr>
                <p:cNvSpPr/>
                <p:nvPr/>
              </p:nvSpPr>
              <p:spPr>
                <a:xfrm>
                  <a:off x="2178762" y="4247510"/>
                  <a:ext cx="5012178" cy="1288800"/>
                </a:xfrm>
                <a:prstGeom prst="roundRect">
                  <a:avLst>
                    <a:gd name="adj" fmla="val 8000"/>
                  </a:avLst>
                </a:prstGeom>
                <a:solidFill>
                  <a:schemeClr val="tx2">
                    <a:alpha val="15000"/>
                  </a:schemeClr>
                </a:solidFill>
                <a:ln w="6055" cap="flat">
                  <a:noFill/>
                  <a:prstDash val="solid"/>
                  <a:miter/>
                </a:ln>
              </p:spPr>
              <p:txBody>
                <a:bodyPr rtlCol="0" anchor="ctr"/>
                <a:lstStyle/>
                <a:p>
                  <a:endParaRPr lang="zh-CN" altLang="en-US"/>
                </a:p>
              </p:txBody>
            </p:sp>
            <p:grpSp>
              <p:nvGrpSpPr>
                <p:cNvPr id="24" name="íşlîḑé">
                  <a:extLst>
                    <a:ext uri="{FF2B5EF4-FFF2-40B4-BE49-F238E27FC236}">
                      <a16:creationId xmlns:a16="http://schemas.microsoft.com/office/drawing/2014/main" id="{A26C5AE8-16D0-015C-7BBE-84B60863A511}"/>
                    </a:ext>
                  </a:extLst>
                </p:cNvPr>
                <p:cNvGrpSpPr/>
                <p:nvPr/>
              </p:nvGrpSpPr>
              <p:grpSpPr>
                <a:xfrm>
                  <a:off x="3584189" y="4391622"/>
                  <a:ext cx="3426128" cy="1000292"/>
                  <a:chOff x="6405464" y="1783096"/>
                  <a:chExt cx="3426128" cy="999729"/>
                </a:xfrm>
              </p:grpSpPr>
              <p:sp>
                <p:nvSpPr>
                  <p:cNvPr id="26" name="îsliḍê">
                    <a:extLst>
                      <a:ext uri="{FF2B5EF4-FFF2-40B4-BE49-F238E27FC236}">
                        <a16:creationId xmlns:a16="http://schemas.microsoft.com/office/drawing/2014/main" id="{094C0DE9-0B61-29EF-64E2-B31A9A913F1A}"/>
                      </a:ext>
                    </a:extLst>
                  </p:cNvPr>
                  <p:cNvSpPr/>
                  <p:nvPr/>
                </p:nvSpPr>
                <p:spPr>
                  <a:xfrm>
                    <a:off x="6405464" y="1783096"/>
                    <a:ext cx="3426128" cy="3189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r>
                      <a:rPr kumimoji="1" lang="zh-CN" altLang="en-US" sz="1600" b="1" dirty="0">
                        <a:solidFill>
                          <a:schemeClr val="accent1"/>
                        </a:solidFill>
                      </a:rPr>
                      <a:t>建立科学合理的绩效考核制度</a:t>
                    </a:r>
                    <a:endParaRPr kumimoji="1" lang="en-US" altLang="zh-CN" sz="1600" b="1" dirty="0">
                      <a:solidFill>
                        <a:schemeClr val="accent1"/>
                      </a:solidFill>
                    </a:endParaRPr>
                  </a:p>
                </p:txBody>
              </p:sp>
              <p:sp>
                <p:nvSpPr>
                  <p:cNvPr id="47" name="iṩḷidê">
                    <a:extLst>
                      <a:ext uri="{FF2B5EF4-FFF2-40B4-BE49-F238E27FC236}">
                        <a16:creationId xmlns:a16="http://schemas.microsoft.com/office/drawing/2014/main" id="{661DC4D0-05A3-80C9-6805-02B1FD0962F7}"/>
                      </a:ext>
                    </a:extLst>
                  </p:cNvPr>
                  <p:cNvSpPr/>
                  <p:nvPr/>
                </p:nvSpPr>
                <p:spPr>
                  <a:xfrm>
                    <a:off x="6405465" y="2111544"/>
                    <a:ext cx="3426127" cy="6712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r>
                      <a:rPr kumimoji="1" lang="en-US" altLang="zh-CN" sz="1000" dirty="0">
                        <a:solidFill>
                          <a:schemeClr val="tx1"/>
                        </a:solidFill>
                      </a:rPr>
                      <a:t>Lorem ipsum dolor sit </a:t>
                    </a:r>
                    <a:r>
                      <a:rPr kumimoji="1" lang="en-US" altLang="zh-CN" sz="1000" dirty="0" err="1">
                        <a:solidFill>
                          <a:schemeClr val="tx1"/>
                        </a:solidFill>
                      </a:rPr>
                      <a:t>amet</a:t>
                    </a:r>
                    <a:r>
                      <a:rPr kumimoji="1" lang="en-US" altLang="zh-CN" sz="1000" dirty="0">
                        <a:solidFill>
                          <a:schemeClr val="tx1"/>
                        </a:solidFill>
                      </a:rPr>
                      <a:t>, </a:t>
                    </a:r>
                    <a:r>
                      <a:rPr kumimoji="1" lang="en-US" altLang="zh-CN" sz="1000" dirty="0" err="1">
                        <a:solidFill>
                          <a:schemeClr val="tx1"/>
                        </a:solidFill>
                      </a:rPr>
                      <a:t>consectetuer</a:t>
                    </a:r>
                    <a:r>
                      <a:rPr kumimoji="1" lang="en-US" altLang="zh-CN" sz="1000" dirty="0">
                        <a:solidFill>
                          <a:schemeClr val="tx1"/>
                        </a:solidFill>
                      </a:rPr>
                      <a:t> </a:t>
                    </a:r>
                    <a:r>
                      <a:rPr kumimoji="1" lang="en-US" altLang="zh-CN" sz="1000" dirty="0" err="1">
                        <a:solidFill>
                          <a:schemeClr val="tx1"/>
                        </a:solidFill>
                      </a:rPr>
                      <a:t>adipiscing</a:t>
                    </a:r>
                    <a:r>
                      <a:rPr kumimoji="1" lang="en-US" altLang="zh-CN" sz="1000" dirty="0">
                        <a:solidFill>
                          <a:schemeClr val="tx1"/>
                        </a:solidFill>
                      </a:rPr>
                      <a:t> </a:t>
                    </a:r>
                    <a:r>
                      <a:rPr kumimoji="1" lang="en-US" altLang="zh-CN" sz="1000" dirty="0" err="1">
                        <a:solidFill>
                          <a:schemeClr val="tx1"/>
                        </a:solidFill>
                      </a:rPr>
                      <a:t>elit</a:t>
                    </a:r>
                    <a:r>
                      <a:rPr kumimoji="1" lang="en-US" altLang="zh-CN" sz="1000" dirty="0">
                        <a:solidFill>
                          <a:schemeClr val="tx1"/>
                        </a:solidFill>
                      </a:rPr>
                      <a:t>. Maecenas </a:t>
                    </a:r>
                    <a:r>
                      <a:rPr kumimoji="1" lang="en-US" altLang="zh-CN" sz="1000" dirty="0" err="1">
                        <a:solidFill>
                          <a:schemeClr val="tx1"/>
                        </a:solidFill>
                      </a:rPr>
                      <a:t>porttitor</a:t>
                    </a:r>
                    <a:r>
                      <a:rPr kumimoji="1" lang="en-US" altLang="zh-CN" sz="1000" dirty="0">
                        <a:solidFill>
                          <a:schemeClr val="tx1"/>
                        </a:solidFill>
                      </a:rPr>
                      <a:t> </a:t>
                    </a:r>
                    <a:r>
                      <a:rPr kumimoji="1" lang="en-US" altLang="zh-CN" sz="1000" dirty="0" err="1">
                        <a:solidFill>
                          <a:schemeClr val="tx1"/>
                        </a:solidFill>
                      </a:rPr>
                      <a:t>congue</a:t>
                    </a:r>
                    <a:r>
                      <a:rPr kumimoji="1" lang="en-US" altLang="zh-CN" sz="1000" dirty="0">
                        <a:solidFill>
                          <a:schemeClr val="tx1"/>
                        </a:solidFill>
                      </a:rPr>
                      <a:t> </a:t>
                    </a:r>
                    <a:r>
                      <a:rPr kumimoji="1" lang="en-US" altLang="zh-CN" sz="1000" dirty="0" err="1">
                        <a:solidFill>
                          <a:schemeClr val="tx1"/>
                        </a:solidFill>
                      </a:rPr>
                      <a:t>massa</a:t>
                    </a:r>
                    <a:r>
                      <a:rPr kumimoji="1" lang="en-US" altLang="zh-CN" sz="1000" dirty="0">
                        <a:solidFill>
                          <a:schemeClr val="tx1"/>
                        </a:solidFill>
                      </a:rPr>
                      <a:t>. </a:t>
                    </a:r>
                    <a:r>
                      <a:rPr kumimoji="1" lang="en-US" altLang="zh-CN" sz="1000" dirty="0" err="1">
                        <a:solidFill>
                          <a:schemeClr val="tx1"/>
                        </a:solidFill>
                      </a:rPr>
                      <a:t>Fusce</a:t>
                    </a:r>
                    <a:r>
                      <a:rPr kumimoji="1" lang="en-US" altLang="zh-CN" sz="1000" dirty="0">
                        <a:solidFill>
                          <a:schemeClr val="tx1"/>
                        </a:solidFill>
                      </a:rPr>
                      <a:t> </a:t>
                    </a:r>
                    <a:r>
                      <a:rPr kumimoji="1" lang="en-US" altLang="zh-CN" sz="1000" dirty="0" err="1">
                        <a:solidFill>
                          <a:schemeClr val="tx1"/>
                        </a:solidFill>
                      </a:rPr>
                      <a:t>posuere</a:t>
                    </a:r>
                    <a:r>
                      <a:rPr kumimoji="1" lang="en-US" altLang="zh-CN" sz="1000" dirty="0">
                        <a:solidFill>
                          <a:schemeClr val="tx1"/>
                        </a:solidFill>
                      </a:rPr>
                      <a:t>, magna sed pulvinar </a:t>
                    </a:r>
                    <a:r>
                      <a:rPr kumimoji="1" lang="en-US" altLang="zh-CN" sz="1000" dirty="0" err="1">
                        <a:solidFill>
                          <a:schemeClr val="tx1"/>
                        </a:solidFill>
                      </a:rPr>
                      <a:t>ultricies</a:t>
                    </a:r>
                    <a:r>
                      <a:rPr kumimoji="1" lang="en-US" altLang="zh-CN" sz="1000" dirty="0">
                        <a:solidFill>
                          <a:schemeClr val="tx1"/>
                        </a:solidFill>
                      </a:rPr>
                      <a:t>...</a:t>
                    </a:r>
                  </a:p>
                </p:txBody>
              </p:sp>
            </p:grpSp>
            <p:sp>
              <p:nvSpPr>
                <p:cNvPr id="25" name="ïṣḷiḓè">
                  <a:extLst>
                    <a:ext uri="{FF2B5EF4-FFF2-40B4-BE49-F238E27FC236}">
                      <a16:creationId xmlns:a16="http://schemas.microsoft.com/office/drawing/2014/main" id="{8EE60961-C017-DB8E-0A1E-9C4BDB78E002}"/>
                    </a:ext>
                  </a:extLst>
                </p:cNvPr>
                <p:cNvSpPr/>
                <p:nvPr/>
              </p:nvSpPr>
              <p:spPr>
                <a:xfrm>
                  <a:off x="2148945" y="4247510"/>
                  <a:ext cx="1368000" cy="1288800"/>
                </a:xfrm>
                <a:prstGeom prst="roundRect">
                  <a:avLst>
                    <a:gd name="adj" fmla="val 8000"/>
                  </a:avLst>
                </a:prstGeom>
                <a:blipFill>
                  <a:blip r:embed="rId4" cstate="screen">
                    <a:duotone>
                      <a:prstClr val="black"/>
                      <a:schemeClr val="accent5">
                        <a:tint val="45000"/>
                        <a:satMod val="400000"/>
                      </a:schemeClr>
                    </a:duotone>
                    <a:extLst>
                      <a:ext uri="{28A0092B-C50C-407E-A947-70E740481C1C}">
                        <a14:useLocalDpi xmlns:a14="http://schemas.microsoft.com/office/drawing/2010/main"/>
                      </a:ext>
                    </a:extLst>
                  </a:blip>
                  <a:stretch>
                    <a:fillRect t="-25270" b="-24804"/>
                  </a:stretch>
                </a:blip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lt1"/>
                    </a:solidFill>
                  </a:endParaRPr>
                </a:p>
              </p:txBody>
            </p:sp>
          </p:grpSp>
          <p:grpSp>
            <p:nvGrpSpPr>
              <p:cNvPr id="11" name="íṣliḋé">
                <a:extLst>
                  <a:ext uri="{FF2B5EF4-FFF2-40B4-BE49-F238E27FC236}">
                    <a16:creationId xmlns:a16="http://schemas.microsoft.com/office/drawing/2014/main" id="{CFA38667-838D-1C1D-BA42-79F5B0083FA4}"/>
                  </a:ext>
                </a:extLst>
              </p:cNvPr>
              <p:cNvGrpSpPr/>
              <p:nvPr/>
            </p:nvGrpSpPr>
            <p:grpSpPr>
              <a:xfrm>
                <a:off x="6476905" y="2948534"/>
                <a:ext cx="5041995" cy="1367333"/>
                <a:chOff x="2148945" y="4247510"/>
                <a:chExt cx="5041995" cy="1288800"/>
              </a:xfrm>
            </p:grpSpPr>
            <p:sp>
              <p:nvSpPr>
                <p:cNvPr id="18" name="işlîḋê">
                  <a:extLst>
                    <a:ext uri="{FF2B5EF4-FFF2-40B4-BE49-F238E27FC236}">
                      <a16:creationId xmlns:a16="http://schemas.microsoft.com/office/drawing/2014/main" id="{BD4533AB-EC23-A5FB-93E2-113A0A877822}"/>
                    </a:ext>
                  </a:extLst>
                </p:cNvPr>
                <p:cNvSpPr/>
                <p:nvPr/>
              </p:nvSpPr>
              <p:spPr>
                <a:xfrm>
                  <a:off x="2178762" y="4247510"/>
                  <a:ext cx="5012178" cy="1288800"/>
                </a:xfrm>
                <a:prstGeom prst="roundRect">
                  <a:avLst>
                    <a:gd name="adj" fmla="val 8000"/>
                  </a:avLst>
                </a:prstGeom>
                <a:solidFill>
                  <a:schemeClr val="tx2">
                    <a:alpha val="15000"/>
                  </a:schemeClr>
                </a:solidFill>
                <a:ln w="6055" cap="flat">
                  <a:noFill/>
                  <a:prstDash val="solid"/>
                  <a:miter/>
                </a:ln>
              </p:spPr>
              <p:txBody>
                <a:bodyPr rtlCol="0" anchor="ctr"/>
                <a:lstStyle/>
                <a:p>
                  <a:endParaRPr lang="zh-CN" altLang="en-US"/>
                </a:p>
              </p:txBody>
            </p:sp>
            <p:grpSp>
              <p:nvGrpSpPr>
                <p:cNvPr id="19" name="ï$ļïḋé">
                  <a:extLst>
                    <a:ext uri="{FF2B5EF4-FFF2-40B4-BE49-F238E27FC236}">
                      <a16:creationId xmlns:a16="http://schemas.microsoft.com/office/drawing/2014/main" id="{8F1E950A-FB96-B929-66ED-A78CA49D6DD5}"/>
                    </a:ext>
                  </a:extLst>
                </p:cNvPr>
                <p:cNvGrpSpPr/>
                <p:nvPr/>
              </p:nvGrpSpPr>
              <p:grpSpPr>
                <a:xfrm>
                  <a:off x="3584189" y="4391622"/>
                  <a:ext cx="3426128" cy="1000292"/>
                  <a:chOff x="6405464" y="1783096"/>
                  <a:chExt cx="3426128" cy="999729"/>
                </a:xfrm>
              </p:grpSpPr>
              <p:sp>
                <p:nvSpPr>
                  <p:cNvPr id="21" name="îṩḻiďé">
                    <a:extLst>
                      <a:ext uri="{FF2B5EF4-FFF2-40B4-BE49-F238E27FC236}">
                        <a16:creationId xmlns:a16="http://schemas.microsoft.com/office/drawing/2014/main" id="{4E81DB90-524F-31D5-43B7-04F8BA1DCFB3}"/>
                      </a:ext>
                    </a:extLst>
                  </p:cNvPr>
                  <p:cNvSpPr/>
                  <p:nvPr/>
                </p:nvSpPr>
                <p:spPr>
                  <a:xfrm>
                    <a:off x="6405464" y="1783096"/>
                    <a:ext cx="3426128" cy="3189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r>
                      <a:rPr kumimoji="1" lang="zh-CN" altLang="en-US" sz="1600" b="1" dirty="0">
                        <a:solidFill>
                          <a:schemeClr val="accent1"/>
                        </a:solidFill>
                      </a:rPr>
                      <a:t>招贤纳才，培养部门骨干员工</a:t>
                    </a:r>
                    <a:endParaRPr kumimoji="1" lang="en-US" altLang="zh-CN" sz="1600" b="1" dirty="0">
                      <a:solidFill>
                        <a:schemeClr val="accent1"/>
                      </a:solidFill>
                    </a:endParaRPr>
                  </a:p>
                </p:txBody>
              </p:sp>
              <p:sp>
                <p:nvSpPr>
                  <p:cNvPr id="22" name="íSḷîḓê">
                    <a:extLst>
                      <a:ext uri="{FF2B5EF4-FFF2-40B4-BE49-F238E27FC236}">
                        <a16:creationId xmlns:a16="http://schemas.microsoft.com/office/drawing/2014/main" id="{EBC88845-7071-5F55-6864-7A57C07B0592}"/>
                      </a:ext>
                    </a:extLst>
                  </p:cNvPr>
                  <p:cNvSpPr/>
                  <p:nvPr/>
                </p:nvSpPr>
                <p:spPr>
                  <a:xfrm>
                    <a:off x="6405465" y="2111544"/>
                    <a:ext cx="3426127" cy="6712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r>
                      <a:rPr kumimoji="1" lang="en-US" altLang="zh-CN" sz="1000" dirty="0">
                        <a:solidFill>
                          <a:schemeClr val="tx1"/>
                        </a:solidFill>
                      </a:rPr>
                      <a:t>Lorem ipsum dolor sit </a:t>
                    </a:r>
                    <a:r>
                      <a:rPr kumimoji="1" lang="en-US" altLang="zh-CN" sz="1000" dirty="0" err="1">
                        <a:solidFill>
                          <a:schemeClr val="tx1"/>
                        </a:solidFill>
                      </a:rPr>
                      <a:t>amet</a:t>
                    </a:r>
                    <a:r>
                      <a:rPr kumimoji="1" lang="en-US" altLang="zh-CN" sz="1000" dirty="0">
                        <a:solidFill>
                          <a:schemeClr val="tx1"/>
                        </a:solidFill>
                      </a:rPr>
                      <a:t>, </a:t>
                    </a:r>
                    <a:r>
                      <a:rPr kumimoji="1" lang="en-US" altLang="zh-CN" sz="1000" dirty="0" err="1">
                        <a:solidFill>
                          <a:schemeClr val="tx1"/>
                        </a:solidFill>
                      </a:rPr>
                      <a:t>consectetuer</a:t>
                    </a:r>
                    <a:r>
                      <a:rPr kumimoji="1" lang="en-US" altLang="zh-CN" sz="1000" dirty="0">
                        <a:solidFill>
                          <a:schemeClr val="tx1"/>
                        </a:solidFill>
                      </a:rPr>
                      <a:t> </a:t>
                    </a:r>
                    <a:r>
                      <a:rPr kumimoji="1" lang="en-US" altLang="zh-CN" sz="1000" dirty="0" err="1">
                        <a:solidFill>
                          <a:schemeClr val="tx1"/>
                        </a:solidFill>
                      </a:rPr>
                      <a:t>adipiscing</a:t>
                    </a:r>
                    <a:r>
                      <a:rPr kumimoji="1" lang="en-US" altLang="zh-CN" sz="1000" dirty="0">
                        <a:solidFill>
                          <a:schemeClr val="tx1"/>
                        </a:solidFill>
                      </a:rPr>
                      <a:t> </a:t>
                    </a:r>
                    <a:r>
                      <a:rPr kumimoji="1" lang="en-US" altLang="zh-CN" sz="1000" dirty="0" err="1">
                        <a:solidFill>
                          <a:schemeClr val="tx1"/>
                        </a:solidFill>
                      </a:rPr>
                      <a:t>elit</a:t>
                    </a:r>
                    <a:r>
                      <a:rPr kumimoji="1" lang="en-US" altLang="zh-CN" sz="1000" dirty="0">
                        <a:solidFill>
                          <a:schemeClr val="tx1"/>
                        </a:solidFill>
                      </a:rPr>
                      <a:t>. Maecenas </a:t>
                    </a:r>
                    <a:r>
                      <a:rPr kumimoji="1" lang="en-US" altLang="zh-CN" sz="1000" dirty="0" err="1">
                        <a:solidFill>
                          <a:schemeClr val="tx1"/>
                        </a:solidFill>
                      </a:rPr>
                      <a:t>porttitor</a:t>
                    </a:r>
                    <a:r>
                      <a:rPr kumimoji="1" lang="en-US" altLang="zh-CN" sz="1000" dirty="0">
                        <a:solidFill>
                          <a:schemeClr val="tx1"/>
                        </a:solidFill>
                      </a:rPr>
                      <a:t> </a:t>
                    </a:r>
                    <a:r>
                      <a:rPr kumimoji="1" lang="en-US" altLang="zh-CN" sz="1000" dirty="0" err="1">
                        <a:solidFill>
                          <a:schemeClr val="tx1"/>
                        </a:solidFill>
                      </a:rPr>
                      <a:t>congue</a:t>
                    </a:r>
                    <a:r>
                      <a:rPr kumimoji="1" lang="en-US" altLang="zh-CN" sz="1000" dirty="0">
                        <a:solidFill>
                          <a:schemeClr val="tx1"/>
                        </a:solidFill>
                      </a:rPr>
                      <a:t> </a:t>
                    </a:r>
                    <a:r>
                      <a:rPr kumimoji="1" lang="en-US" altLang="zh-CN" sz="1000" dirty="0" err="1">
                        <a:solidFill>
                          <a:schemeClr val="tx1"/>
                        </a:solidFill>
                      </a:rPr>
                      <a:t>massa</a:t>
                    </a:r>
                    <a:r>
                      <a:rPr kumimoji="1" lang="en-US" altLang="zh-CN" sz="1000" dirty="0">
                        <a:solidFill>
                          <a:schemeClr val="tx1"/>
                        </a:solidFill>
                      </a:rPr>
                      <a:t>. </a:t>
                    </a:r>
                    <a:r>
                      <a:rPr kumimoji="1" lang="en-US" altLang="zh-CN" sz="1000" dirty="0" err="1">
                        <a:solidFill>
                          <a:schemeClr val="tx1"/>
                        </a:solidFill>
                      </a:rPr>
                      <a:t>Fusce</a:t>
                    </a:r>
                    <a:r>
                      <a:rPr kumimoji="1" lang="en-US" altLang="zh-CN" sz="1000" dirty="0">
                        <a:solidFill>
                          <a:schemeClr val="tx1"/>
                        </a:solidFill>
                      </a:rPr>
                      <a:t> </a:t>
                    </a:r>
                    <a:r>
                      <a:rPr kumimoji="1" lang="en-US" altLang="zh-CN" sz="1000" dirty="0" err="1">
                        <a:solidFill>
                          <a:schemeClr val="tx1"/>
                        </a:solidFill>
                      </a:rPr>
                      <a:t>posuere</a:t>
                    </a:r>
                    <a:r>
                      <a:rPr kumimoji="1" lang="en-US" altLang="zh-CN" sz="1000" dirty="0">
                        <a:solidFill>
                          <a:schemeClr val="tx1"/>
                        </a:solidFill>
                      </a:rPr>
                      <a:t>, magna sed pulvinar </a:t>
                    </a:r>
                    <a:r>
                      <a:rPr kumimoji="1" lang="en-US" altLang="zh-CN" sz="1000" dirty="0" err="1">
                        <a:solidFill>
                          <a:schemeClr val="tx1"/>
                        </a:solidFill>
                      </a:rPr>
                      <a:t>ultricies</a:t>
                    </a:r>
                    <a:r>
                      <a:rPr kumimoji="1" lang="en-US" altLang="zh-CN" sz="1000" dirty="0">
                        <a:solidFill>
                          <a:schemeClr val="tx1"/>
                        </a:solidFill>
                      </a:rPr>
                      <a:t>...</a:t>
                    </a:r>
                  </a:p>
                </p:txBody>
              </p:sp>
            </p:grpSp>
            <p:sp>
              <p:nvSpPr>
                <p:cNvPr id="20" name="íś1ïḍe">
                  <a:extLst>
                    <a:ext uri="{FF2B5EF4-FFF2-40B4-BE49-F238E27FC236}">
                      <a16:creationId xmlns:a16="http://schemas.microsoft.com/office/drawing/2014/main" id="{F44F3420-5A6E-43DC-FB54-B878F7ACE320}"/>
                    </a:ext>
                  </a:extLst>
                </p:cNvPr>
                <p:cNvSpPr/>
                <p:nvPr/>
              </p:nvSpPr>
              <p:spPr>
                <a:xfrm>
                  <a:off x="2148945" y="4247510"/>
                  <a:ext cx="1368000" cy="1288800"/>
                </a:xfrm>
                <a:prstGeom prst="roundRect">
                  <a:avLst>
                    <a:gd name="adj" fmla="val 8000"/>
                  </a:avLst>
                </a:prstGeom>
                <a:blipFill>
                  <a:blip r:embed="rId5" cstate="screen">
                    <a:duotone>
                      <a:prstClr val="black"/>
                      <a:schemeClr val="accent5">
                        <a:tint val="45000"/>
                        <a:satMod val="400000"/>
                      </a:schemeClr>
                    </a:duotone>
                    <a:extLst>
                      <a:ext uri="{28A0092B-C50C-407E-A947-70E740481C1C}">
                        <a14:useLocalDpi xmlns:a14="http://schemas.microsoft.com/office/drawing/2010/main"/>
                      </a:ext>
                    </a:extLst>
                  </a:blip>
                  <a:stretch>
                    <a:fillRect l="-25136" r="-24674"/>
                  </a:stretch>
                </a:blip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lt1"/>
                    </a:solidFill>
                  </a:endParaRPr>
                </a:p>
              </p:txBody>
            </p:sp>
          </p:grpSp>
          <p:grpSp>
            <p:nvGrpSpPr>
              <p:cNvPr id="12" name="íṥḻîdè">
                <a:extLst>
                  <a:ext uri="{FF2B5EF4-FFF2-40B4-BE49-F238E27FC236}">
                    <a16:creationId xmlns:a16="http://schemas.microsoft.com/office/drawing/2014/main" id="{3EB345D4-6718-5FFE-9812-0021117F221E}"/>
                  </a:ext>
                </a:extLst>
              </p:cNvPr>
              <p:cNvGrpSpPr/>
              <p:nvPr/>
            </p:nvGrpSpPr>
            <p:grpSpPr>
              <a:xfrm>
                <a:off x="6476905" y="4766766"/>
                <a:ext cx="5041995" cy="1367334"/>
                <a:chOff x="2148945" y="4247510"/>
                <a:chExt cx="5041995" cy="1288801"/>
              </a:xfrm>
            </p:grpSpPr>
            <p:sp>
              <p:nvSpPr>
                <p:cNvPr id="13" name="îṩlïḍê">
                  <a:extLst>
                    <a:ext uri="{FF2B5EF4-FFF2-40B4-BE49-F238E27FC236}">
                      <a16:creationId xmlns:a16="http://schemas.microsoft.com/office/drawing/2014/main" id="{F571F6A3-56E6-E5A9-D6D0-9E74D8AAFEB6}"/>
                    </a:ext>
                  </a:extLst>
                </p:cNvPr>
                <p:cNvSpPr/>
                <p:nvPr/>
              </p:nvSpPr>
              <p:spPr>
                <a:xfrm>
                  <a:off x="2178762" y="4247511"/>
                  <a:ext cx="5012178" cy="1288800"/>
                </a:xfrm>
                <a:prstGeom prst="roundRect">
                  <a:avLst>
                    <a:gd name="adj" fmla="val 8000"/>
                  </a:avLst>
                </a:prstGeom>
                <a:solidFill>
                  <a:schemeClr val="tx2">
                    <a:alpha val="15000"/>
                  </a:schemeClr>
                </a:solidFill>
                <a:ln w="6055" cap="flat">
                  <a:noFill/>
                  <a:prstDash val="solid"/>
                  <a:miter/>
                </a:ln>
              </p:spPr>
              <p:txBody>
                <a:bodyPr rtlCol="0" anchor="ctr"/>
                <a:lstStyle/>
                <a:p>
                  <a:endParaRPr lang="zh-CN" altLang="en-US"/>
                </a:p>
              </p:txBody>
            </p:sp>
            <p:grpSp>
              <p:nvGrpSpPr>
                <p:cNvPr id="14" name="išľiḑè">
                  <a:extLst>
                    <a:ext uri="{FF2B5EF4-FFF2-40B4-BE49-F238E27FC236}">
                      <a16:creationId xmlns:a16="http://schemas.microsoft.com/office/drawing/2014/main" id="{2A295F97-2BAF-42B4-BB82-5787CBFBBF13}"/>
                    </a:ext>
                  </a:extLst>
                </p:cNvPr>
                <p:cNvGrpSpPr/>
                <p:nvPr/>
              </p:nvGrpSpPr>
              <p:grpSpPr>
                <a:xfrm>
                  <a:off x="3584189" y="4391622"/>
                  <a:ext cx="3426128" cy="1000292"/>
                  <a:chOff x="6405464" y="1783096"/>
                  <a:chExt cx="3426128" cy="999729"/>
                </a:xfrm>
              </p:grpSpPr>
              <p:sp>
                <p:nvSpPr>
                  <p:cNvPr id="16" name="ísļîḑe">
                    <a:extLst>
                      <a:ext uri="{FF2B5EF4-FFF2-40B4-BE49-F238E27FC236}">
                        <a16:creationId xmlns:a16="http://schemas.microsoft.com/office/drawing/2014/main" id="{D38E464C-728D-00FA-EAF9-E5CE4126DA40}"/>
                      </a:ext>
                    </a:extLst>
                  </p:cNvPr>
                  <p:cNvSpPr/>
                  <p:nvPr/>
                </p:nvSpPr>
                <p:spPr>
                  <a:xfrm>
                    <a:off x="6405464" y="1783096"/>
                    <a:ext cx="3426128" cy="3189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r>
                      <a:rPr kumimoji="1" lang="zh-CN" altLang="en-US" sz="1600" b="1" dirty="0">
                        <a:solidFill>
                          <a:schemeClr val="accent1"/>
                        </a:solidFill>
                      </a:rPr>
                      <a:t>加强员工培训，提高员工整体素质</a:t>
                    </a:r>
                    <a:endParaRPr kumimoji="1" lang="en-US" altLang="zh-CN" sz="1600" b="1" dirty="0">
                      <a:solidFill>
                        <a:schemeClr val="accent1"/>
                      </a:solidFill>
                    </a:endParaRPr>
                  </a:p>
                </p:txBody>
              </p:sp>
              <p:sp>
                <p:nvSpPr>
                  <p:cNvPr id="17" name="ïṥlíḋê">
                    <a:extLst>
                      <a:ext uri="{FF2B5EF4-FFF2-40B4-BE49-F238E27FC236}">
                        <a16:creationId xmlns:a16="http://schemas.microsoft.com/office/drawing/2014/main" id="{1B4085DE-ED9D-A707-EB4D-204C7F935EE0}"/>
                      </a:ext>
                    </a:extLst>
                  </p:cNvPr>
                  <p:cNvSpPr/>
                  <p:nvPr/>
                </p:nvSpPr>
                <p:spPr>
                  <a:xfrm>
                    <a:off x="6405465" y="2111544"/>
                    <a:ext cx="3426127" cy="6712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r>
                      <a:rPr kumimoji="1" lang="en-US" altLang="zh-CN" sz="1000" dirty="0">
                        <a:solidFill>
                          <a:schemeClr val="tx1"/>
                        </a:solidFill>
                      </a:rPr>
                      <a:t>Lorem ipsum dolor sit </a:t>
                    </a:r>
                    <a:r>
                      <a:rPr kumimoji="1" lang="en-US" altLang="zh-CN" sz="1000" dirty="0" err="1">
                        <a:solidFill>
                          <a:schemeClr val="tx1"/>
                        </a:solidFill>
                      </a:rPr>
                      <a:t>amet</a:t>
                    </a:r>
                    <a:r>
                      <a:rPr kumimoji="1" lang="en-US" altLang="zh-CN" sz="1000" dirty="0">
                        <a:solidFill>
                          <a:schemeClr val="tx1"/>
                        </a:solidFill>
                      </a:rPr>
                      <a:t>, </a:t>
                    </a:r>
                    <a:r>
                      <a:rPr kumimoji="1" lang="en-US" altLang="zh-CN" sz="1000" dirty="0" err="1">
                        <a:solidFill>
                          <a:schemeClr val="tx1"/>
                        </a:solidFill>
                      </a:rPr>
                      <a:t>consectetuer</a:t>
                    </a:r>
                    <a:r>
                      <a:rPr kumimoji="1" lang="en-US" altLang="zh-CN" sz="1000" dirty="0">
                        <a:solidFill>
                          <a:schemeClr val="tx1"/>
                        </a:solidFill>
                      </a:rPr>
                      <a:t> </a:t>
                    </a:r>
                    <a:r>
                      <a:rPr kumimoji="1" lang="en-US" altLang="zh-CN" sz="1000" dirty="0" err="1">
                        <a:solidFill>
                          <a:schemeClr val="tx1"/>
                        </a:solidFill>
                      </a:rPr>
                      <a:t>adipiscing</a:t>
                    </a:r>
                    <a:r>
                      <a:rPr kumimoji="1" lang="en-US" altLang="zh-CN" sz="1000" dirty="0">
                        <a:solidFill>
                          <a:schemeClr val="tx1"/>
                        </a:solidFill>
                      </a:rPr>
                      <a:t> </a:t>
                    </a:r>
                    <a:r>
                      <a:rPr kumimoji="1" lang="en-US" altLang="zh-CN" sz="1000" dirty="0" err="1">
                        <a:solidFill>
                          <a:schemeClr val="tx1"/>
                        </a:solidFill>
                      </a:rPr>
                      <a:t>elit</a:t>
                    </a:r>
                    <a:r>
                      <a:rPr kumimoji="1" lang="en-US" altLang="zh-CN" sz="1000" dirty="0">
                        <a:solidFill>
                          <a:schemeClr val="tx1"/>
                        </a:solidFill>
                      </a:rPr>
                      <a:t>. Maecenas </a:t>
                    </a:r>
                    <a:r>
                      <a:rPr kumimoji="1" lang="en-US" altLang="zh-CN" sz="1000" dirty="0" err="1">
                        <a:solidFill>
                          <a:schemeClr val="tx1"/>
                        </a:solidFill>
                      </a:rPr>
                      <a:t>porttitor</a:t>
                    </a:r>
                    <a:r>
                      <a:rPr kumimoji="1" lang="en-US" altLang="zh-CN" sz="1000" dirty="0">
                        <a:solidFill>
                          <a:schemeClr val="tx1"/>
                        </a:solidFill>
                      </a:rPr>
                      <a:t> </a:t>
                    </a:r>
                    <a:r>
                      <a:rPr kumimoji="1" lang="en-US" altLang="zh-CN" sz="1000" dirty="0" err="1">
                        <a:solidFill>
                          <a:schemeClr val="tx1"/>
                        </a:solidFill>
                      </a:rPr>
                      <a:t>congue</a:t>
                    </a:r>
                    <a:r>
                      <a:rPr kumimoji="1" lang="en-US" altLang="zh-CN" sz="1000" dirty="0">
                        <a:solidFill>
                          <a:schemeClr val="tx1"/>
                        </a:solidFill>
                      </a:rPr>
                      <a:t> </a:t>
                    </a:r>
                    <a:r>
                      <a:rPr kumimoji="1" lang="en-US" altLang="zh-CN" sz="1000" dirty="0" err="1">
                        <a:solidFill>
                          <a:schemeClr val="tx1"/>
                        </a:solidFill>
                      </a:rPr>
                      <a:t>massa</a:t>
                    </a:r>
                    <a:r>
                      <a:rPr kumimoji="1" lang="en-US" altLang="zh-CN" sz="1000" dirty="0">
                        <a:solidFill>
                          <a:schemeClr val="tx1"/>
                        </a:solidFill>
                      </a:rPr>
                      <a:t>. </a:t>
                    </a:r>
                    <a:r>
                      <a:rPr kumimoji="1" lang="en-US" altLang="zh-CN" sz="1000" dirty="0" err="1">
                        <a:solidFill>
                          <a:schemeClr val="tx1"/>
                        </a:solidFill>
                      </a:rPr>
                      <a:t>Fusce</a:t>
                    </a:r>
                    <a:r>
                      <a:rPr kumimoji="1" lang="en-US" altLang="zh-CN" sz="1000" dirty="0">
                        <a:solidFill>
                          <a:schemeClr val="tx1"/>
                        </a:solidFill>
                      </a:rPr>
                      <a:t> </a:t>
                    </a:r>
                    <a:r>
                      <a:rPr kumimoji="1" lang="en-US" altLang="zh-CN" sz="1000" dirty="0" err="1">
                        <a:solidFill>
                          <a:schemeClr val="tx1"/>
                        </a:solidFill>
                      </a:rPr>
                      <a:t>posuere</a:t>
                    </a:r>
                    <a:r>
                      <a:rPr kumimoji="1" lang="en-US" altLang="zh-CN" sz="1000" dirty="0">
                        <a:solidFill>
                          <a:schemeClr val="tx1"/>
                        </a:solidFill>
                      </a:rPr>
                      <a:t>, magna sed pulvinar </a:t>
                    </a:r>
                    <a:r>
                      <a:rPr kumimoji="1" lang="en-US" altLang="zh-CN" sz="1000" dirty="0" err="1">
                        <a:solidFill>
                          <a:schemeClr val="tx1"/>
                        </a:solidFill>
                      </a:rPr>
                      <a:t>ultricies</a:t>
                    </a:r>
                    <a:r>
                      <a:rPr kumimoji="1" lang="en-US" altLang="zh-CN" sz="1000" dirty="0">
                        <a:solidFill>
                          <a:schemeClr val="tx1"/>
                        </a:solidFill>
                      </a:rPr>
                      <a:t>...</a:t>
                    </a:r>
                  </a:p>
                </p:txBody>
              </p:sp>
            </p:grpSp>
            <p:sp>
              <p:nvSpPr>
                <p:cNvPr id="15" name="ïšḻîḑé">
                  <a:extLst>
                    <a:ext uri="{FF2B5EF4-FFF2-40B4-BE49-F238E27FC236}">
                      <a16:creationId xmlns:a16="http://schemas.microsoft.com/office/drawing/2014/main" id="{CF06691C-1440-54B3-886B-1CA422FB6FBA}"/>
                    </a:ext>
                  </a:extLst>
                </p:cNvPr>
                <p:cNvSpPr/>
                <p:nvPr/>
              </p:nvSpPr>
              <p:spPr>
                <a:xfrm>
                  <a:off x="2148945" y="4247510"/>
                  <a:ext cx="1368000" cy="1288800"/>
                </a:xfrm>
                <a:prstGeom prst="roundRect">
                  <a:avLst>
                    <a:gd name="adj" fmla="val 8000"/>
                  </a:avLst>
                </a:prstGeom>
                <a:blipFill>
                  <a:blip r:embed="rId6" cstate="screen">
                    <a:duotone>
                      <a:prstClr val="black"/>
                      <a:schemeClr val="accent5">
                        <a:tint val="45000"/>
                        <a:satMod val="400000"/>
                      </a:schemeClr>
                    </a:duotone>
                    <a:extLst>
                      <a:ext uri="{28A0092B-C50C-407E-A947-70E740481C1C}">
                        <a14:useLocalDpi xmlns:a14="http://schemas.microsoft.com/office/drawing/2010/main"/>
                      </a:ext>
                    </a:extLst>
                  </a:blip>
                  <a:stretch>
                    <a:fillRect l="-25196" r="-24731"/>
                  </a:stretch>
                </a:blip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lt1"/>
                    </a:solidFill>
                  </a:endParaRPr>
                </a:p>
              </p:txBody>
            </p:sp>
          </p:grpSp>
        </p:grpSp>
        <p:grpSp>
          <p:nvGrpSpPr>
            <p:cNvPr id="50" name="îšľîḑé">
              <a:extLst>
                <a:ext uri="{FF2B5EF4-FFF2-40B4-BE49-F238E27FC236}">
                  <a16:creationId xmlns:a16="http://schemas.microsoft.com/office/drawing/2014/main" id="{E065AF51-E501-0F9A-5627-C1234E0FECF0}"/>
                </a:ext>
              </a:extLst>
            </p:cNvPr>
            <p:cNvGrpSpPr/>
            <p:nvPr/>
          </p:nvGrpSpPr>
          <p:grpSpPr>
            <a:xfrm>
              <a:off x="660400" y="1516617"/>
              <a:ext cx="4804233" cy="4032965"/>
              <a:chOff x="660400" y="1516617"/>
              <a:chExt cx="4804233" cy="4032965"/>
            </a:xfrm>
          </p:grpSpPr>
          <p:grpSp>
            <p:nvGrpSpPr>
              <p:cNvPr id="49" name="iṣḷïḋê">
                <a:extLst>
                  <a:ext uri="{FF2B5EF4-FFF2-40B4-BE49-F238E27FC236}">
                    <a16:creationId xmlns:a16="http://schemas.microsoft.com/office/drawing/2014/main" id="{D8FB9CFA-E3BA-4830-B9EA-B14FE45D51C9}"/>
                  </a:ext>
                </a:extLst>
              </p:cNvPr>
              <p:cNvGrpSpPr/>
              <p:nvPr/>
            </p:nvGrpSpPr>
            <p:grpSpPr>
              <a:xfrm>
                <a:off x="660400" y="1516617"/>
                <a:ext cx="4804233" cy="1765790"/>
                <a:chOff x="660400" y="1516617"/>
                <a:chExt cx="4804233" cy="1765790"/>
              </a:xfrm>
            </p:grpSpPr>
            <p:sp>
              <p:nvSpPr>
                <p:cNvPr id="3" name="í$ḷïḑè">
                  <a:extLst>
                    <a:ext uri="{FF2B5EF4-FFF2-40B4-BE49-F238E27FC236}">
                      <a16:creationId xmlns:a16="http://schemas.microsoft.com/office/drawing/2014/main" id="{6988C658-6FEF-7B9A-90FA-A85761246BDE}"/>
                    </a:ext>
                  </a:extLst>
                </p:cNvPr>
                <p:cNvSpPr txBox="1"/>
                <p:nvPr/>
              </p:nvSpPr>
              <p:spPr>
                <a:xfrm>
                  <a:off x="660400" y="1516617"/>
                  <a:ext cx="4804233" cy="646331"/>
                </a:xfrm>
                <a:prstGeom prst="rect">
                  <a:avLst/>
                </a:prstGeom>
                <a:noFill/>
                <a:ln>
                  <a:noFill/>
                </a:ln>
              </p:spPr>
              <p:txBody>
                <a:bodyPr wrap="square" rtlCol="0">
                  <a:spAutoFit/>
                </a:bodyPr>
                <a:lstStyle/>
                <a:p>
                  <a:r>
                    <a:rPr kumimoji="1" lang="en-US" altLang="zh-CN" sz="3600" b="1" dirty="0">
                      <a:solidFill>
                        <a:schemeClr val="accent1"/>
                      </a:solidFill>
                    </a:rPr>
                    <a:t>Supporting </a:t>
                  </a:r>
                  <a:r>
                    <a:rPr kumimoji="1" lang="en-US" altLang="zh-CN" sz="3600" b="1" dirty="0"/>
                    <a:t>text here.</a:t>
                  </a:r>
                </a:p>
              </p:txBody>
            </p:sp>
            <p:sp>
              <p:nvSpPr>
                <p:cNvPr id="7" name="íŝḻîḓé">
                  <a:extLst>
                    <a:ext uri="{FF2B5EF4-FFF2-40B4-BE49-F238E27FC236}">
                      <a16:creationId xmlns:a16="http://schemas.microsoft.com/office/drawing/2014/main" id="{93D0CB80-C088-7CFD-AAFC-E5783832E04F}"/>
                    </a:ext>
                  </a:extLst>
                </p:cNvPr>
                <p:cNvSpPr/>
                <p:nvPr/>
              </p:nvSpPr>
              <p:spPr>
                <a:xfrm>
                  <a:off x="660400" y="2410694"/>
                  <a:ext cx="4804233" cy="8717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r>
                    <a:rPr kumimoji="1" lang="en-US" altLang="zh-CN" sz="1000" dirty="0">
                      <a:solidFill>
                        <a:schemeClr val="tx1"/>
                      </a:solidFill>
                    </a:rPr>
                    <a:t>Lorem ipsum dolor sit amet, consectetuer adipiscing elit. Maecenas porttitor congue massa. </a:t>
                  </a:r>
                </a:p>
                <a:p>
                  <a:pPr>
                    <a:lnSpc>
                      <a:spcPct val="130000"/>
                    </a:lnSpc>
                  </a:pPr>
                  <a:r>
                    <a:rPr kumimoji="1" lang="en-US" altLang="zh-CN" sz="1000" dirty="0" err="1">
                      <a:solidFill>
                        <a:schemeClr val="tx1"/>
                      </a:solidFill>
                    </a:rPr>
                    <a:t>Fusce</a:t>
                  </a:r>
                  <a:r>
                    <a:rPr kumimoji="1" lang="en-US" altLang="zh-CN" sz="1000" dirty="0">
                      <a:solidFill>
                        <a:schemeClr val="tx1"/>
                      </a:solidFill>
                    </a:rPr>
                    <a:t> posuere, magna sed pulvinar ultricies, purus lectus malesuada libero, sit amet commodo magna eros quis </a:t>
                  </a:r>
                  <a:r>
                    <a:rPr kumimoji="1" lang="en-US" altLang="zh-CN" sz="1000" dirty="0" err="1">
                      <a:solidFill>
                        <a:schemeClr val="tx1"/>
                      </a:solidFill>
                    </a:rPr>
                    <a:t>urna</a:t>
                  </a:r>
                  <a:r>
                    <a:rPr kumimoji="1" lang="en-US" altLang="zh-CN" sz="1000" dirty="0">
                      <a:solidFill>
                        <a:schemeClr val="tx1"/>
                      </a:solidFill>
                    </a:rPr>
                    <a:t>.</a:t>
                  </a:r>
                </a:p>
              </p:txBody>
            </p:sp>
          </p:grpSp>
          <p:grpSp>
            <p:nvGrpSpPr>
              <p:cNvPr id="48" name="islídè">
                <a:extLst>
                  <a:ext uri="{FF2B5EF4-FFF2-40B4-BE49-F238E27FC236}">
                    <a16:creationId xmlns:a16="http://schemas.microsoft.com/office/drawing/2014/main" id="{A6B12823-29ED-5EE1-19DA-81131B47AEC1}"/>
                  </a:ext>
                </a:extLst>
              </p:cNvPr>
              <p:cNvGrpSpPr/>
              <p:nvPr/>
            </p:nvGrpSpPr>
            <p:grpSpPr>
              <a:xfrm>
                <a:off x="660400" y="4935199"/>
                <a:ext cx="3245678" cy="614383"/>
                <a:chOff x="660400" y="4935199"/>
                <a:chExt cx="3245678" cy="614383"/>
              </a:xfrm>
            </p:grpSpPr>
            <p:cxnSp>
              <p:nvCxnSpPr>
                <p:cNvPr id="8" name="iṣlîḍé">
                  <a:extLst>
                    <a:ext uri="{FF2B5EF4-FFF2-40B4-BE49-F238E27FC236}">
                      <a16:creationId xmlns:a16="http://schemas.microsoft.com/office/drawing/2014/main" id="{E68CCD8E-74F9-AC7D-1D9C-0EBB3A4DE4EF}"/>
                    </a:ext>
                  </a:extLst>
                </p:cNvPr>
                <p:cNvCxnSpPr>
                  <a:cxnSpLocks/>
                </p:cNvCxnSpPr>
                <p:nvPr/>
              </p:nvCxnSpPr>
              <p:spPr>
                <a:xfrm>
                  <a:off x="660400" y="4935199"/>
                  <a:ext cx="840409" cy="0"/>
                </a:xfrm>
                <a:prstGeom prst="line">
                  <a:avLst/>
                </a:prstGeom>
                <a:ln w="19050" cap="rnd">
                  <a:solidFill>
                    <a:schemeClr val="accent1"/>
                  </a:solidFill>
                </a:ln>
                <a:effectLst/>
              </p:spPr>
              <p:style>
                <a:lnRef idx="1">
                  <a:schemeClr val="accent1"/>
                </a:lnRef>
                <a:fillRef idx="0">
                  <a:schemeClr val="accent1"/>
                </a:fillRef>
                <a:effectRef idx="0">
                  <a:schemeClr val="accent1"/>
                </a:effectRef>
                <a:fontRef idx="minor">
                  <a:schemeClr val="tx1"/>
                </a:fontRef>
              </p:style>
            </p:cxnSp>
            <p:sp>
              <p:nvSpPr>
                <p:cNvPr id="9" name="ïŝļiḍe">
                  <a:extLst>
                    <a:ext uri="{FF2B5EF4-FFF2-40B4-BE49-F238E27FC236}">
                      <a16:creationId xmlns:a16="http://schemas.microsoft.com/office/drawing/2014/main" id="{80C47E86-B7BA-9EE3-4683-ED1573F5C304}"/>
                    </a:ext>
                  </a:extLst>
                </p:cNvPr>
                <p:cNvSpPr txBox="1"/>
                <p:nvPr/>
              </p:nvSpPr>
              <p:spPr>
                <a:xfrm>
                  <a:off x="660400" y="5024117"/>
                  <a:ext cx="3245678" cy="525465"/>
                </a:xfrm>
                <a:prstGeom prst="rect">
                  <a:avLst/>
                </a:prstGeom>
                <a:noFill/>
                <a:ln>
                  <a:noFill/>
                </a:ln>
              </p:spPr>
              <p:txBody>
                <a:bodyPr wrap="square" lIns="91440" tIns="45720" rIns="91440" bIns="45720" anchor="t" anchorCtr="0">
                  <a:spAutoFit/>
                </a:bodyPr>
                <a:lstStyle/>
                <a:p>
                  <a:pPr defTabSz="913765">
                    <a:lnSpc>
                      <a:spcPct val="150000"/>
                    </a:lnSpc>
                    <a:buSzPct val="25000"/>
                    <a:defRPr/>
                  </a:pPr>
                  <a:r>
                    <a:rPr kumimoji="0" lang="en-US" altLang="zh-CN" sz="1000" b="0" i="0" u="none" strike="noStrike" kern="1200" cap="none" spc="0" normalizeH="0" baseline="0" noProof="0" dirty="0">
                      <a:ln>
                        <a:noFill/>
                      </a:ln>
                      <a:effectLst/>
                      <a:uLnTx/>
                      <a:uFillTx/>
                    </a:rPr>
                    <a:t>Theme</a:t>
                  </a:r>
                  <a:r>
                    <a:rPr kumimoji="0" lang="en-US" altLang="zh-CN" sz="100" b="0" i="0" u="none" strike="noStrike" kern="1200" cap="none" spc="0" normalizeH="0" baseline="0" noProof="0" dirty="0">
                      <a:ln>
                        <a:noFill/>
                      </a:ln>
                      <a:effectLst/>
                      <a:uLnTx/>
                      <a:uFillTx/>
                    </a:rPr>
                    <a:t> </a:t>
                  </a:r>
                  <a:r>
                    <a:rPr kumimoji="0" lang="en-US" altLang="zh-CN" sz="1000" b="0" i="0" u="none" strike="noStrike" kern="1200" cap="none" spc="0" normalizeH="0" baseline="0" noProof="0" dirty="0">
                      <a:ln>
                        <a:noFill/>
                      </a:ln>
                      <a:effectLst/>
                      <a:uLnTx/>
                      <a:uFillTx/>
                    </a:rPr>
                    <a:t> color makes PPT more to change Theme</a:t>
                  </a:r>
                  <a:r>
                    <a:rPr kumimoji="0" lang="en-US" altLang="zh-CN" sz="100" b="0" i="0" u="none" strike="noStrike" kern="1200" cap="none" spc="0" normalizeH="0" baseline="0" noProof="0" dirty="0">
                      <a:ln>
                        <a:noFill/>
                      </a:ln>
                      <a:effectLst/>
                      <a:uLnTx/>
                      <a:uFillTx/>
                    </a:rPr>
                    <a:t> </a:t>
                  </a:r>
                  <a:r>
                    <a:rPr kumimoji="0" lang="en-US" altLang="zh-CN" sz="1000" b="0" i="0" u="none" strike="noStrike" kern="1200" cap="none" spc="0" normalizeH="0" baseline="0" noProof="0" dirty="0">
                      <a:ln>
                        <a:noFill/>
                      </a:ln>
                      <a:effectLst/>
                      <a:uLnTx/>
                      <a:uFillTx/>
                    </a:rPr>
                    <a:t> color makes PPT more convenient to change. </a:t>
                  </a:r>
                </a:p>
              </p:txBody>
            </p:sp>
          </p:grpSp>
        </p:grpSp>
      </p:grpSp>
    </p:spTree>
    <p:custDataLst>
      <p:tags r:id="rId2"/>
    </p:custDataLst>
    <p:extLst>
      <p:ext uri="{BB962C8B-B14F-4D97-AF65-F5344CB8AC3E}">
        <p14:creationId xmlns:p14="http://schemas.microsoft.com/office/powerpoint/2010/main" val="3427315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íslídê"/>
        <p:cNvGrpSpPr/>
        <p:nvPr/>
      </p:nvGrpSpPr>
      <p:grpSpPr>
        <a:xfrm>
          <a:off x="0" y="0"/>
          <a:ext cx="0" cy="0"/>
          <a:chOff x="0" y="0"/>
          <a:chExt cx="0" cy="0"/>
        </a:xfrm>
      </p:grpSpPr>
      <p:sp>
        <p:nvSpPr>
          <p:cNvPr id="2" name="iSlîḋê">
            <a:extLst>
              <a:ext uri="{FF2B5EF4-FFF2-40B4-BE49-F238E27FC236}">
                <a16:creationId xmlns:a16="http://schemas.microsoft.com/office/drawing/2014/main" id="{1BC2B274-6096-4E6F-B8DF-3F118E2D97ED}"/>
              </a:ext>
            </a:extLst>
          </p:cNvPr>
          <p:cNvSpPr>
            <a:spLocks noGrp="1"/>
          </p:cNvSpPr>
          <p:nvPr>
            <p:ph type="sldNum" sz="quarter" idx="12"/>
          </p:nvPr>
        </p:nvSpPr>
        <p:spPr/>
        <p:txBody>
          <a:bodyPr/>
          <a:lstStyle/>
          <a:p>
            <a:fld id="{7F65B630-C7FF-41C0-9923-C5E5E29EED81}" type="slidenum">
              <a:rPr lang="zh-CN" altLang="en-US" smtClean="0"/>
              <a:pPr/>
              <a:t>9</a:t>
            </a:fld>
            <a:endParaRPr lang="zh-CN" altLang="en-US"/>
          </a:p>
        </p:txBody>
      </p:sp>
      <p:sp>
        <p:nvSpPr>
          <p:cNvPr id="4" name="ïSlïḍé">
            <a:extLst>
              <a:ext uri="{FF2B5EF4-FFF2-40B4-BE49-F238E27FC236}">
                <a16:creationId xmlns:a16="http://schemas.microsoft.com/office/drawing/2014/main" id="{3E7816B9-4368-481C-AF7D-011CB1B5D3BB}"/>
              </a:ext>
            </a:extLst>
          </p:cNvPr>
          <p:cNvSpPr>
            <a:spLocks noGrp="1"/>
          </p:cNvSpPr>
          <p:nvPr>
            <p:ph type="title"/>
          </p:nvPr>
        </p:nvSpPr>
        <p:spPr/>
        <p:txBody>
          <a:bodyPr/>
          <a:lstStyle/>
          <a:p>
            <a:r>
              <a:rPr kumimoji="1" lang="zh-CN" altLang="en-US" sz="3200" b="1" dirty="0">
                <a:solidFill>
                  <a:schemeClr val="tx1"/>
                </a:solidFill>
              </a:rPr>
              <a:t>主要</a:t>
            </a:r>
            <a:r>
              <a:rPr kumimoji="1" lang="zh-CN" altLang="en-US" sz="3200" b="1" dirty="0">
                <a:solidFill>
                  <a:schemeClr val="accent1"/>
                </a:solidFill>
              </a:rPr>
              <a:t>工作业绩</a:t>
            </a:r>
            <a:endParaRPr kumimoji="1" lang="en-US" altLang="zh-CN" sz="3200" b="1" dirty="0">
              <a:solidFill>
                <a:schemeClr val="accent1"/>
              </a:solidFill>
            </a:endParaRPr>
          </a:p>
        </p:txBody>
      </p:sp>
      <p:sp>
        <p:nvSpPr>
          <p:cNvPr id="5" name="íšļíḓé">
            <a:extLst>
              <a:ext uri="{FF2B5EF4-FFF2-40B4-BE49-F238E27FC236}">
                <a16:creationId xmlns:a16="http://schemas.microsoft.com/office/drawing/2014/main" id="{7239E965-33B6-4BC1-B1B3-CD2DC6B7EA81}"/>
              </a:ext>
            </a:extLst>
          </p:cNvPr>
          <p:cNvSpPr>
            <a:spLocks noGrp="1"/>
          </p:cNvSpPr>
          <p:nvPr>
            <p:ph type="body" idx="1"/>
          </p:nvPr>
        </p:nvSpPr>
        <p:spPr/>
        <p:txBody>
          <a:bodyPr/>
          <a:lstStyle/>
          <a:p>
            <a:r>
              <a:rPr lang="en-GB" altLang="zh-CN" dirty="0"/>
              <a:t>When you copy &amp; paste, choose "keep text only" option.</a:t>
            </a:r>
          </a:p>
        </p:txBody>
      </p:sp>
      <p:sp>
        <p:nvSpPr>
          <p:cNvPr id="3" name="îṧḷïďê">
            <a:extLst>
              <a:ext uri="{FF2B5EF4-FFF2-40B4-BE49-F238E27FC236}">
                <a16:creationId xmlns:a16="http://schemas.microsoft.com/office/drawing/2014/main" id="{54EA9A4F-FE4C-8EAB-D9CF-85BEA307019F}"/>
              </a:ext>
            </a:extLst>
          </p:cNvPr>
          <p:cNvSpPr txBox="1">
            <a:spLocks/>
          </p:cNvSpPr>
          <p:nvPr/>
        </p:nvSpPr>
        <p:spPr>
          <a:xfrm>
            <a:off x="5072184" y="2301880"/>
            <a:ext cx="2047632" cy="1311128"/>
          </a:xfrm>
          <a:prstGeom prst="rect">
            <a:avLst/>
          </a:prstGeom>
        </p:spPr>
        <p:txBody>
          <a:bodyPr vert="horz" wrap="square" lIns="91440" tIns="45720" rIns="91440" bIns="45720" rtlCol="0" anchor="b">
            <a:spAutoFit/>
          </a:bodyPr>
          <a:lstStyle>
            <a:lvl1pPr algn="ctr" defTabSz="914400" rtl="0" eaLnBrk="1" latinLnBrk="0" hangingPunct="1">
              <a:lnSpc>
                <a:spcPct val="90000"/>
              </a:lnSpc>
              <a:spcBef>
                <a:spcPct val="0"/>
              </a:spcBef>
              <a:buNone/>
              <a:defRPr lang="zh-CN" altLang="en-US" sz="2400" b="1" kern="1200">
                <a:solidFill>
                  <a:schemeClr val="bg1"/>
                </a:solidFill>
                <a:latin typeface="+mj-lt"/>
                <a:ea typeface="+mj-ea"/>
                <a:cs typeface="+mj-cs"/>
              </a:defRPr>
            </a:lvl1pPr>
          </a:lstStyle>
          <a:p>
            <a:pPr defTabSz="914354"/>
            <a:r>
              <a:rPr lang="en-US" altLang="zh-CN" sz="8800" dirty="0">
                <a:solidFill>
                  <a:schemeClr val="tx1"/>
                </a:solidFill>
              </a:rPr>
              <a:t>02</a:t>
            </a:r>
            <a:endParaRPr lang="en-US" sz="8800" dirty="0">
              <a:solidFill>
                <a:schemeClr val="tx1"/>
              </a:solidFill>
            </a:endParaRPr>
          </a:p>
        </p:txBody>
      </p:sp>
    </p:spTree>
    <p:extLst>
      <p:ext uri="{BB962C8B-B14F-4D97-AF65-F5344CB8AC3E}">
        <p14:creationId xmlns:p14="http://schemas.microsoft.com/office/powerpoint/2010/main" val="25378843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 name="ISLIDE.TEMPLATE" val="a195870b-d907-4d64-9d33-d6c42206ca56"/>
</p:tagLst>
</file>

<file path=ppt/tags/tag10.xml><?xml version="1.0" encoding="utf-8"?>
<p:tagLst xmlns:a="http://schemas.openxmlformats.org/drawingml/2006/main" xmlns:r="http://schemas.openxmlformats.org/officeDocument/2006/relationships" xmlns:p="http://schemas.openxmlformats.org/presentationml/2006/main">
  <p:tag name="ISLIDE.DIAGRAM" val="#947466;"/>
  <p:tag name="ISLIDE.SMARTDIAGRAM" val="#940699;#940691;"/>
</p:tagLst>
</file>

<file path=ppt/tags/tag11.xml><?xml version="1.0" encoding="utf-8"?>
<p:tagLst xmlns:a="http://schemas.openxmlformats.org/drawingml/2006/main" xmlns:r="http://schemas.openxmlformats.org/officeDocument/2006/relationships" xmlns:p="http://schemas.openxmlformats.org/presentationml/2006/main">
  <p:tag name="ISLIDE.DIAGRAM" val="#947466;"/>
  <p:tag name="ISLIDE.SMARTDIAGRAM" val="#940699;#940691;#940749;"/>
</p:tagLst>
</file>

<file path=ppt/tags/tag12.xml><?xml version="1.0" encoding="utf-8"?>
<p:tagLst xmlns:a="http://schemas.openxmlformats.org/drawingml/2006/main" xmlns:r="http://schemas.openxmlformats.org/officeDocument/2006/relationships" xmlns:p="http://schemas.openxmlformats.org/presentationml/2006/main">
  <p:tag name="ISLIDE.SMARTDIAGRAM" val="#940699;#940691;#940749;"/>
  <p:tag name="ISLIDE.DIAGRAM" val="#947466;#947467;"/>
</p:tagLst>
</file>

<file path=ppt/tags/tag13.xml><?xml version="1.0" encoding="utf-8"?>
<p:tagLst xmlns:a="http://schemas.openxmlformats.org/drawingml/2006/main" xmlns:r="http://schemas.openxmlformats.org/officeDocument/2006/relationships" xmlns:p="http://schemas.openxmlformats.org/presentationml/2006/main">
  <p:tag name="ISLIDE.SMARTDIAGRAM" val="#940699;#940691;#940749;"/>
  <p:tag name="ISLIDE.DIAGRAM" val="#947466;#947467;#940110;"/>
</p:tagLst>
</file>

<file path=ppt/tags/tag14.xml><?xml version="1.0" encoding="utf-8"?>
<p:tagLst xmlns:a="http://schemas.openxmlformats.org/drawingml/2006/main" xmlns:r="http://schemas.openxmlformats.org/officeDocument/2006/relationships" xmlns:p="http://schemas.openxmlformats.org/presentationml/2006/main">
  <p:tag name="ISLIDE.SMARTDIAGRAM" val="#940699;#940691;#940749;"/>
  <p:tag name="ISLIDE.DIAGRAM" val="#947466;#947467;#940110;#774564;"/>
</p:tagLst>
</file>

<file path=ppt/tags/tag15.xml><?xml version="1.0" encoding="utf-8"?>
<p:tagLst xmlns:a="http://schemas.openxmlformats.org/drawingml/2006/main" xmlns:r="http://schemas.openxmlformats.org/officeDocument/2006/relationships" xmlns:p="http://schemas.openxmlformats.org/presentationml/2006/main">
  <p:tag name="ISLIDE.SMARTDIAGRAM" val="#940699;#940691;#940749;"/>
  <p:tag name="ISLIDE.DIAGRAM" val="#947466;#947467;#940110;#774564;#878043;#940127;"/>
</p:tagLst>
</file>

<file path=ppt/tags/tag2.xml><?xml version="1.0" encoding="utf-8"?>
<p:tagLst xmlns:a="http://schemas.openxmlformats.org/drawingml/2006/main" xmlns:r="http://schemas.openxmlformats.org/officeDocument/2006/relationships" xmlns:p="http://schemas.openxmlformats.org/presentationml/2006/main">
  <p:tag name="ISLIDE.ICON" val="#102541;#401299;#17773;#401302;"/>
</p:tagLst>
</file>

<file path=ppt/tags/tag3.xml><?xml version="1.0" encoding="utf-8"?>
<p:tagLst xmlns:a="http://schemas.openxmlformats.org/drawingml/2006/main" xmlns:r="http://schemas.openxmlformats.org/officeDocument/2006/relationships" xmlns:p="http://schemas.openxmlformats.org/presentationml/2006/main">
  <p:tag name="ISLIDE.DIAGRAM" val="#947483;"/>
</p:tagLst>
</file>

<file path=ppt/tags/tag4.xml><?xml version="1.0" encoding="utf-8"?>
<p:tagLst xmlns:a="http://schemas.openxmlformats.org/drawingml/2006/main" xmlns:r="http://schemas.openxmlformats.org/officeDocument/2006/relationships" xmlns:p="http://schemas.openxmlformats.org/presentationml/2006/main">
  <p:tag name="ISLIDE.DIAGRAM" val="#947461;"/>
  <p:tag name="ISLIDE.SMARTDIAGRAM" val="#935264;"/>
</p:tagLst>
</file>

<file path=ppt/tags/tag5.xml><?xml version="1.0" encoding="utf-8"?>
<p:tagLst xmlns:a="http://schemas.openxmlformats.org/drawingml/2006/main" xmlns:r="http://schemas.openxmlformats.org/officeDocument/2006/relationships" xmlns:p="http://schemas.openxmlformats.org/presentationml/2006/main">
  <p:tag name="ISLIDE.DIAGRAM" val="#947461;"/>
  <p:tag name="ISLIDE.SMARTDIAGRAM" val="#935264;#940757;"/>
</p:tagLst>
</file>

<file path=ppt/tags/tag6.xml><?xml version="1.0" encoding="utf-8"?>
<p:tagLst xmlns:a="http://schemas.openxmlformats.org/drawingml/2006/main" xmlns:r="http://schemas.openxmlformats.org/officeDocument/2006/relationships" xmlns:p="http://schemas.openxmlformats.org/presentationml/2006/main">
  <p:tag name="ISLIDE.DIAGRAM" val="#947461;"/>
</p:tagLst>
</file>

<file path=ppt/tags/tag7.xml><?xml version="1.0" encoding="utf-8"?>
<p:tagLst xmlns:a="http://schemas.openxmlformats.org/drawingml/2006/main" xmlns:r="http://schemas.openxmlformats.org/officeDocument/2006/relationships" xmlns:p="http://schemas.openxmlformats.org/presentationml/2006/main">
  <p:tag name="ISLIDE.DIAGRAM" val="#947461;#861534;"/>
</p:tagLst>
</file>

<file path=ppt/tags/tag8.xml><?xml version="1.0" encoding="utf-8"?>
<p:tagLst xmlns:a="http://schemas.openxmlformats.org/drawingml/2006/main" xmlns:r="http://schemas.openxmlformats.org/officeDocument/2006/relationships" xmlns:p="http://schemas.openxmlformats.org/presentationml/2006/main">
  <p:tag name="ISLIDE.DIAGRAM" val="#947461;#861534;#938184;"/>
</p:tagLst>
</file>

<file path=ppt/tags/tag9.xml><?xml version="1.0" encoding="utf-8"?>
<p:tagLst xmlns:a="http://schemas.openxmlformats.org/drawingml/2006/main" xmlns:r="http://schemas.openxmlformats.org/officeDocument/2006/relationships" xmlns:p="http://schemas.openxmlformats.org/presentationml/2006/main">
  <p:tag name="ISLIDE.DIAGRAM" val="#947466;"/>
</p:tagLst>
</file>

<file path=ppt/theme/theme1.xml><?xml version="1.0" encoding="utf-8"?>
<a:theme xmlns:a="http://schemas.openxmlformats.org/drawingml/2006/main" name="Designed by iSlide">
  <a:themeElements>
    <a:clrScheme name="iSlide VI标准">
      <a:dk1>
        <a:srgbClr val="2F2F2F"/>
      </a:dk1>
      <a:lt1>
        <a:srgbClr val="FFFFFF"/>
      </a:lt1>
      <a:dk2>
        <a:srgbClr val="778495"/>
      </a:dk2>
      <a:lt2>
        <a:srgbClr val="F0F0F0"/>
      </a:lt2>
      <a:accent1>
        <a:srgbClr val="4C91FF"/>
      </a:accent1>
      <a:accent2>
        <a:srgbClr val="0E65EE"/>
      </a:accent2>
      <a:accent3>
        <a:srgbClr val="3C7FE9"/>
      </a:accent3>
      <a:accent4>
        <a:srgbClr val="667FA6"/>
      </a:accent4>
      <a:accent5>
        <a:srgbClr val="444F60"/>
      </a:accent5>
      <a:accent6>
        <a:srgbClr val="060F1C"/>
      </a:accent6>
      <a:hlink>
        <a:srgbClr val="F84D4D"/>
      </a:hlink>
      <a:folHlink>
        <a:srgbClr val="979797"/>
      </a:folHlink>
    </a:clrScheme>
    <a:fontScheme name="标准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Default.potx" id="{1D9758C4-BF53-48D5-9F51-21F468A6C710}" vid="{F0E1EFAF-5478-48F0-8152-DA9350739A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Slide VI标准">
    <a:dk1>
      <a:srgbClr val="2F2F2F"/>
    </a:dk1>
    <a:lt1>
      <a:srgbClr val="FFFFFF"/>
    </a:lt1>
    <a:dk2>
      <a:srgbClr val="778495"/>
    </a:dk2>
    <a:lt2>
      <a:srgbClr val="F0F0F0"/>
    </a:lt2>
    <a:accent1>
      <a:srgbClr val="4C91FF"/>
    </a:accent1>
    <a:accent2>
      <a:srgbClr val="0E65EE"/>
    </a:accent2>
    <a:accent3>
      <a:srgbClr val="3C7FE9"/>
    </a:accent3>
    <a:accent4>
      <a:srgbClr val="667FA6"/>
    </a:accent4>
    <a:accent5>
      <a:srgbClr val="444F60"/>
    </a:accent5>
    <a:accent6>
      <a:srgbClr val="060F1C"/>
    </a:accent6>
    <a:hlink>
      <a:srgbClr val="F84D4D"/>
    </a:hlink>
    <a:folHlink>
      <a:srgbClr val="979797"/>
    </a:folHlink>
  </a:clrScheme>
</a:themeOverride>
</file>

<file path=ppt/theme/themeOverride10.xml><?xml version="1.0" encoding="utf-8"?>
<a:themeOverride xmlns:a="http://schemas.openxmlformats.org/drawingml/2006/main">
  <a:clrScheme name="iSlide VI标准">
    <a:dk1>
      <a:srgbClr val="2F2F2F"/>
    </a:dk1>
    <a:lt1>
      <a:srgbClr val="FFFFFF"/>
    </a:lt1>
    <a:dk2>
      <a:srgbClr val="778495"/>
    </a:dk2>
    <a:lt2>
      <a:srgbClr val="F0F0F0"/>
    </a:lt2>
    <a:accent1>
      <a:srgbClr val="4C91FF"/>
    </a:accent1>
    <a:accent2>
      <a:srgbClr val="0E65EE"/>
    </a:accent2>
    <a:accent3>
      <a:srgbClr val="3C7FE9"/>
    </a:accent3>
    <a:accent4>
      <a:srgbClr val="667FA6"/>
    </a:accent4>
    <a:accent5>
      <a:srgbClr val="444F60"/>
    </a:accent5>
    <a:accent6>
      <a:srgbClr val="060F1C"/>
    </a:accent6>
    <a:hlink>
      <a:srgbClr val="F84D4D"/>
    </a:hlink>
    <a:folHlink>
      <a:srgbClr val="979797"/>
    </a:folHlink>
  </a:clrScheme>
</a:themeOverride>
</file>

<file path=ppt/theme/themeOverride11.xml><?xml version="1.0" encoding="utf-8"?>
<a:themeOverride xmlns:a="http://schemas.openxmlformats.org/drawingml/2006/main">
  <a:clrScheme name="iSlide VI标准">
    <a:dk1>
      <a:srgbClr val="2F2F2F"/>
    </a:dk1>
    <a:lt1>
      <a:srgbClr val="FFFFFF"/>
    </a:lt1>
    <a:dk2>
      <a:srgbClr val="778495"/>
    </a:dk2>
    <a:lt2>
      <a:srgbClr val="F0F0F0"/>
    </a:lt2>
    <a:accent1>
      <a:srgbClr val="4C91FF"/>
    </a:accent1>
    <a:accent2>
      <a:srgbClr val="0E65EE"/>
    </a:accent2>
    <a:accent3>
      <a:srgbClr val="3C7FE9"/>
    </a:accent3>
    <a:accent4>
      <a:srgbClr val="667FA6"/>
    </a:accent4>
    <a:accent5>
      <a:srgbClr val="444F60"/>
    </a:accent5>
    <a:accent6>
      <a:srgbClr val="060F1C"/>
    </a:accent6>
    <a:hlink>
      <a:srgbClr val="F84D4D"/>
    </a:hlink>
    <a:folHlink>
      <a:srgbClr val="979797"/>
    </a:folHlink>
  </a:clrScheme>
</a:themeOverride>
</file>

<file path=ppt/theme/themeOverride12.xml><?xml version="1.0" encoding="utf-8"?>
<a:themeOverride xmlns:a="http://schemas.openxmlformats.org/drawingml/2006/main">
  <a:clrScheme name="iSlide VI标准">
    <a:dk1>
      <a:srgbClr val="2F2F2F"/>
    </a:dk1>
    <a:lt1>
      <a:srgbClr val="FFFFFF"/>
    </a:lt1>
    <a:dk2>
      <a:srgbClr val="778495"/>
    </a:dk2>
    <a:lt2>
      <a:srgbClr val="F0F0F0"/>
    </a:lt2>
    <a:accent1>
      <a:srgbClr val="4C91FF"/>
    </a:accent1>
    <a:accent2>
      <a:srgbClr val="0E65EE"/>
    </a:accent2>
    <a:accent3>
      <a:srgbClr val="3C7FE9"/>
    </a:accent3>
    <a:accent4>
      <a:srgbClr val="667FA6"/>
    </a:accent4>
    <a:accent5>
      <a:srgbClr val="444F60"/>
    </a:accent5>
    <a:accent6>
      <a:srgbClr val="060F1C"/>
    </a:accent6>
    <a:hlink>
      <a:srgbClr val="F84D4D"/>
    </a:hlink>
    <a:folHlink>
      <a:srgbClr val="979797"/>
    </a:folHlink>
  </a:clrScheme>
</a:themeOverride>
</file>

<file path=ppt/theme/themeOverride13.xml><?xml version="1.0" encoding="utf-8"?>
<a:themeOverride xmlns:a="http://schemas.openxmlformats.org/drawingml/2006/main">
  <a:clrScheme name="iSlide VI标准">
    <a:dk1>
      <a:srgbClr val="2F2F2F"/>
    </a:dk1>
    <a:lt1>
      <a:srgbClr val="FFFFFF"/>
    </a:lt1>
    <a:dk2>
      <a:srgbClr val="778495"/>
    </a:dk2>
    <a:lt2>
      <a:srgbClr val="F0F0F0"/>
    </a:lt2>
    <a:accent1>
      <a:srgbClr val="4C91FF"/>
    </a:accent1>
    <a:accent2>
      <a:srgbClr val="0E65EE"/>
    </a:accent2>
    <a:accent3>
      <a:srgbClr val="3C7FE9"/>
    </a:accent3>
    <a:accent4>
      <a:srgbClr val="667FA6"/>
    </a:accent4>
    <a:accent5>
      <a:srgbClr val="444F60"/>
    </a:accent5>
    <a:accent6>
      <a:srgbClr val="060F1C"/>
    </a:accent6>
    <a:hlink>
      <a:srgbClr val="F84D4D"/>
    </a:hlink>
    <a:folHlink>
      <a:srgbClr val="979797"/>
    </a:folHlink>
  </a:clrScheme>
</a:themeOverride>
</file>

<file path=ppt/theme/themeOverride14.xml><?xml version="1.0" encoding="utf-8"?>
<a:themeOverride xmlns:a="http://schemas.openxmlformats.org/drawingml/2006/main">
  <a:clrScheme name="iSlide VI标准">
    <a:dk1>
      <a:srgbClr val="2F2F2F"/>
    </a:dk1>
    <a:lt1>
      <a:srgbClr val="FFFFFF"/>
    </a:lt1>
    <a:dk2>
      <a:srgbClr val="778495"/>
    </a:dk2>
    <a:lt2>
      <a:srgbClr val="F0F0F0"/>
    </a:lt2>
    <a:accent1>
      <a:srgbClr val="4C91FF"/>
    </a:accent1>
    <a:accent2>
      <a:srgbClr val="0E65EE"/>
    </a:accent2>
    <a:accent3>
      <a:srgbClr val="3C7FE9"/>
    </a:accent3>
    <a:accent4>
      <a:srgbClr val="667FA6"/>
    </a:accent4>
    <a:accent5>
      <a:srgbClr val="444F60"/>
    </a:accent5>
    <a:accent6>
      <a:srgbClr val="060F1C"/>
    </a:accent6>
    <a:hlink>
      <a:srgbClr val="F84D4D"/>
    </a:hlink>
    <a:folHlink>
      <a:srgbClr val="979797"/>
    </a:folHlink>
  </a:clrScheme>
</a:themeOverride>
</file>

<file path=ppt/theme/themeOverride15.xml><?xml version="1.0" encoding="utf-8"?>
<a:themeOverride xmlns:a="http://schemas.openxmlformats.org/drawingml/2006/main">
  <a:clrScheme name="iSlide VI标准">
    <a:dk1>
      <a:srgbClr val="2F2F2F"/>
    </a:dk1>
    <a:lt1>
      <a:srgbClr val="FFFFFF"/>
    </a:lt1>
    <a:dk2>
      <a:srgbClr val="778495"/>
    </a:dk2>
    <a:lt2>
      <a:srgbClr val="F0F0F0"/>
    </a:lt2>
    <a:accent1>
      <a:srgbClr val="4C91FF"/>
    </a:accent1>
    <a:accent2>
      <a:srgbClr val="0E65EE"/>
    </a:accent2>
    <a:accent3>
      <a:srgbClr val="3C7FE9"/>
    </a:accent3>
    <a:accent4>
      <a:srgbClr val="667FA6"/>
    </a:accent4>
    <a:accent5>
      <a:srgbClr val="444F60"/>
    </a:accent5>
    <a:accent6>
      <a:srgbClr val="060F1C"/>
    </a:accent6>
    <a:hlink>
      <a:srgbClr val="F84D4D"/>
    </a:hlink>
    <a:folHlink>
      <a:srgbClr val="979797"/>
    </a:folHlink>
  </a:clrScheme>
</a:themeOverride>
</file>

<file path=ppt/theme/themeOverride16.xml><?xml version="1.0" encoding="utf-8"?>
<a:themeOverride xmlns:a="http://schemas.openxmlformats.org/drawingml/2006/main">
  <a:clrScheme name="iSlide VI标准">
    <a:dk1>
      <a:srgbClr val="2F2F2F"/>
    </a:dk1>
    <a:lt1>
      <a:srgbClr val="FFFFFF"/>
    </a:lt1>
    <a:dk2>
      <a:srgbClr val="778495"/>
    </a:dk2>
    <a:lt2>
      <a:srgbClr val="F0F0F0"/>
    </a:lt2>
    <a:accent1>
      <a:srgbClr val="4C91FF"/>
    </a:accent1>
    <a:accent2>
      <a:srgbClr val="0E65EE"/>
    </a:accent2>
    <a:accent3>
      <a:srgbClr val="3C7FE9"/>
    </a:accent3>
    <a:accent4>
      <a:srgbClr val="667FA6"/>
    </a:accent4>
    <a:accent5>
      <a:srgbClr val="444F60"/>
    </a:accent5>
    <a:accent6>
      <a:srgbClr val="060F1C"/>
    </a:accent6>
    <a:hlink>
      <a:srgbClr val="F84D4D"/>
    </a:hlink>
    <a:folHlink>
      <a:srgbClr val="979797"/>
    </a:folHlink>
  </a:clrScheme>
</a:themeOverride>
</file>

<file path=ppt/theme/themeOverride17.xml><?xml version="1.0" encoding="utf-8"?>
<a:themeOverride xmlns:a="http://schemas.openxmlformats.org/drawingml/2006/main">
  <a:clrScheme name="iSlide VI标准">
    <a:dk1>
      <a:srgbClr val="2F2F2F"/>
    </a:dk1>
    <a:lt1>
      <a:srgbClr val="FFFFFF"/>
    </a:lt1>
    <a:dk2>
      <a:srgbClr val="778495"/>
    </a:dk2>
    <a:lt2>
      <a:srgbClr val="F0F0F0"/>
    </a:lt2>
    <a:accent1>
      <a:srgbClr val="4C91FF"/>
    </a:accent1>
    <a:accent2>
      <a:srgbClr val="0E65EE"/>
    </a:accent2>
    <a:accent3>
      <a:srgbClr val="3C7FE9"/>
    </a:accent3>
    <a:accent4>
      <a:srgbClr val="667FA6"/>
    </a:accent4>
    <a:accent5>
      <a:srgbClr val="444F60"/>
    </a:accent5>
    <a:accent6>
      <a:srgbClr val="060F1C"/>
    </a:accent6>
    <a:hlink>
      <a:srgbClr val="F84D4D"/>
    </a:hlink>
    <a:folHlink>
      <a:srgbClr val="979797"/>
    </a:folHlink>
  </a:clrScheme>
</a:themeOverride>
</file>

<file path=ppt/theme/themeOverride18.xml><?xml version="1.0" encoding="utf-8"?>
<a:themeOverride xmlns:a="http://schemas.openxmlformats.org/drawingml/2006/main">
  <a:clrScheme name="iSlide VI标准">
    <a:dk1>
      <a:srgbClr val="2F2F2F"/>
    </a:dk1>
    <a:lt1>
      <a:srgbClr val="FFFFFF"/>
    </a:lt1>
    <a:dk2>
      <a:srgbClr val="778495"/>
    </a:dk2>
    <a:lt2>
      <a:srgbClr val="F0F0F0"/>
    </a:lt2>
    <a:accent1>
      <a:srgbClr val="4C91FF"/>
    </a:accent1>
    <a:accent2>
      <a:srgbClr val="0E65EE"/>
    </a:accent2>
    <a:accent3>
      <a:srgbClr val="3C7FE9"/>
    </a:accent3>
    <a:accent4>
      <a:srgbClr val="667FA6"/>
    </a:accent4>
    <a:accent5>
      <a:srgbClr val="444F60"/>
    </a:accent5>
    <a:accent6>
      <a:srgbClr val="060F1C"/>
    </a:accent6>
    <a:hlink>
      <a:srgbClr val="F84D4D"/>
    </a:hlink>
    <a:folHlink>
      <a:srgbClr val="979797"/>
    </a:folHlink>
  </a:clrScheme>
</a:themeOverride>
</file>

<file path=ppt/theme/themeOverride19.xml><?xml version="1.0" encoding="utf-8"?>
<a:themeOverride xmlns:a="http://schemas.openxmlformats.org/drawingml/2006/main">
  <a:clrScheme name="iSlide VI标准">
    <a:dk1>
      <a:srgbClr val="2F2F2F"/>
    </a:dk1>
    <a:lt1>
      <a:srgbClr val="FFFFFF"/>
    </a:lt1>
    <a:dk2>
      <a:srgbClr val="778495"/>
    </a:dk2>
    <a:lt2>
      <a:srgbClr val="F0F0F0"/>
    </a:lt2>
    <a:accent1>
      <a:srgbClr val="4C91FF"/>
    </a:accent1>
    <a:accent2>
      <a:srgbClr val="0E65EE"/>
    </a:accent2>
    <a:accent3>
      <a:srgbClr val="3C7FE9"/>
    </a:accent3>
    <a:accent4>
      <a:srgbClr val="667FA6"/>
    </a:accent4>
    <a:accent5>
      <a:srgbClr val="444F60"/>
    </a:accent5>
    <a:accent6>
      <a:srgbClr val="060F1C"/>
    </a:accent6>
    <a:hlink>
      <a:srgbClr val="F84D4D"/>
    </a:hlink>
    <a:folHlink>
      <a:srgbClr val="979797"/>
    </a:folHlink>
  </a:clrScheme>
</a:themeOverride>
</file>

<file path=ppt/theme/themeOverride2.xml><?xml version="1.0" encoding="utf-8"?>
<a:themeOverride xmlns:a="http://schemas.openxmlformats.org/drawingml/2006/main">
  <a:clrScheme name="iSlide VI标准">
    <a:dk1>
      <a:srgbClr val="2F2F2F"/>
    </a:dk1>
    <a:lt1>
      <a:srgbClr val="FFFFFF"/>
    </a:lt1>
    <a:dk2>
      <a:srgbClr val="778495"/>
    </a:dk2>
    <a:lt2>
      <a:srgbClr val="F0F0F0"/>
    </a:lt2>
    <a:accent1>
      <a:srgbClr val="4C91FF"/>
    </a:accent1>
    <a:accent2>
      <a:srgbClr val="0E65EE"/>
    </a:accent2>
    <a:accent3>
      <a:srgbClr val="3C7FE9"/>
    </a:accent3>
    <a:accent4>
      <a:srgbClr val="667FA6"/>
    </a:accent4>
    <a:accent5>
      <a:srgbClr val="444F60"/>
    </a:accent5>
    <a:accent6>
      <a:srgbClr val="060F1C"/>
    </a:accent6>
    <a:hlink>
      <a:srgbClr val="F84D4D"/>
    </a:hlink>
    <a:folHlink>
      <a:srgbClr val="979797"/>
    </a:folHlink>
  </a:clrScheme>
</a:themeOverride>
</file>

<file path=ppt/theme/themeOverride3.xml><?xml version="1.0" encoding="utf-8"?>
<a:themeOverride xmlns:a="http://schemas.openxmlformats.org/drawingml/2006/main">
  <a:clrScheme name="iSlide VI标准">
    <a:dk1>
      <a:srgbClr val="2F2F2F"/>
    </a:dk1>
    <a:lt1>
      <a:srgbClr val="FFFFFF"/>
    </a:lt1>
    <a:dk2>
      <a:srgbClr val="778495"/>
    </a:dk2>
    <a:lt2>
      <a:srgbClr val="F0F0F0"/>
    </a:lt2>
    <a:accent1>
      <a:srgbClr val="4C91FF"/>
    </a:accent1>
    <a:accent2>
      <a:srgbClr val="0E65EE"/>
    </a:accent2>
    <a:accent3>
      <a:srgbClr val="3C7FE9"/>
    </a:accent3>
    <a:accent4>
      <a:srgbClr val="667FA6"/>
    </a:accent4>
    <a:accent5>
      <a:srgbClr val="444F60"/>
    </a:accent5>
    <a:accent6>
      <a:srgbClr val="060F1C"/>
    </a:accent6>
    <a:hlink>
      <a:srgbClr val="F84D4D"/>
    </a:hlink>
    <a:folHlink>
      <a:srgbClr val="979797"/>
    </a:folHlink>
  </a:clrScheme>
</a:themeOverride>
</file>

<file path=ppt/theme/themeOverride4.xml><?xml version="1.0" encoding="utf-8"?>
<a:themeOverride xmlns:a="http://schemas.openxmlformats.org/drawingml/2006/main">
  <a:clrScheme name="iSlide VI标准">
    <a:dk1>
      <a:srgbClr val="2F2F2F"/>
    </a:dk1>
    <a:lt1>
      <a:srgbClr val="FFFFFF"/>
    </a:lt1>
    <a:dk2>
      <a:srgbClr val="778495"/>
    </a:dk2>
    <a:lt2>
      <a:srgbClr val="F0F0F0"/>
    </a:lt2>
    <a:accent1>
      <a:srgbClr val="4C91FF"/>
    </a:accent1>
    <a:accent2>
      <a:srgbClr val="0E65EE"/>
    </a:accent2>
    <a:accent3>
      <a:srgbClr val="3C7FE9"/>
    </a:accent3>
    <a:accent4>
      <a:srgbClr val="667FA6"/>
    </a:accent4>
    <a:accent5>
      <a:srgbClr val="444F60"/>
    </a:accent5>
    <a:accent6>
      <a:srgbClr val="060F1C"/>
    </a:accent6>
    <a:hlink>
      <a:srgbClr val="F84D4D"/>
    </a:hlink>
    <a:folHlink>
      <a:srgbClr val="979797"/>
    </a:folHlink>
  </a:clrScheme>
</a:themeOverride>
</file>

<file path=ppt/theme/themeOverride5.xml><?xml version="1.0" encoding="utf-8"?>
<a:themeOverride xmlns:a="http://schemas.openxmlformats.org/drawingml/2006/main">
  <a:clrScheme name="iSlide VI标准">
    <a:dk1>
      <a:srgbClr val="2F2F2F"/>
    </a:dk1>
    <a:lt1>
      <a:srgbClr val="FFFFFF"/>
    </a:lt1>
    <a:dk2>
      <a:srgbClr val="778495"/>
    </a:dk2>
    <a:lt2>
      <a:srgbClr val="F0F0F0"/>
    </a:lt2>
    <a:accent1>
      <a:srgbClr val="4C91FF"/>
    </a:accent1>
    <a:accent2>
      <a:srgbClr val="0E65EE"/>
    </a:accent2>
    <a:accent3>
      <a:srgbClr val="3C7FE9"/>
    </a:accent3>
    <a:accent4>
      <a:srgbClr val="667FA6"/>
    </a:accent4>
    <a:accent5>
      <a:srgbClr val="444F60"/>
    </a:accent5>
    <a:accent6>
      <a:srgbClr val="060F1C"/>
    </a:accent6>
    <a:hlink>
      <a:srgbClr val="F84D4D"/>
    </a:hlink>
    <a:folHlink>
      <a:srgbClr val="979797"/>
    </a:folHlink>
  </a:clrScheme>
</a:themeOverride>
</file>

<file path=ppt/theme/themeOverride6.xml><?xml version="1.0" encoding="utf-8"?>
<a:themeOverride xmlns:a="http://schemas.openxmlformats.org/drawingml/2006/main">
  <a:clrScheme name="iSlide VI标准">
    <a:dk1>
      <a:srgbClr val="2F2F2F"/>
    </a:dk1>
    <a:lt1>
      <a:srgbClr val="FFFFFF"/>
    </a:lt1>
    <a:dk2>
      <a:srgbClr val="778495"/>
    </a:dk2>
    <a:lt2>
      <a:srgbClr val="F0F0F0"/>
    </a:lt2>
    <a:accent1>
      <a:srgbClr val="4C91FF"/>
    </a:accent1>
    <a:accent2>
      <a:srgbClr val="0E65EE"/>
    </a:accent2>
    <a:accent3>
      <a:srgbClr val="3C7FE9"/>
    </a:accent3>
    <a:accent4>
      <a:srgbClr val="667FA6"/>
    </a:accent4>
    <a:accent5>
      <a:srgbClr val="444F60"/>
    </a:accent5>
    <a:accent6>
      <a:srgbClr val="060F1C"/>
    </a:accent6>
    <a:hlink>
      <a:srgbClr val="F84D4D"/>
    </a:hlink>
    <a:folHlink>
      <a:srgbClr val="979797"/>
    </a:folHlink>
  </a:clrScheme>
</a:themeOverride>
</file>

<file path=ppt/theme/themeOverride7.xml><?xml version="1.0" encoding="utf-8"?>
<a:themeOverride xmlns:a="http://schemas.openxmlformats.org/drawingml/2006/main">
  <a:clrScheme name="iSlide VI标准">
    <a:dk1>
      <a:srgbClr val="2F2F2F"/>
    </a:dk1>
    <a:lt1>
      <a:srgbClr val="FFFFFF"/>
    </a:lt1>
    <a:dk2>
      <a:srgbClr val="778495"/>
    </a:dk2>
    <a:lt2>
      <a:srgbClr val="F0F0F0"/>
    </a:lt2>
    <a:accent1>
      <a:srgbClr val="4C91FF"/>
    </a:accent1>
    <a:accent2>
      <a:srgbClr val="0E65EE"/>
    </a:accent2>
    <a:accent3>
      <a:srgbClr val="3C7FE9"/>
    </a:accent3>
    <a:accent4>
      <a:srgbClr val="667FA6"/>
    </a:accent4>
    <a:accent5>
      <a:srgbClr val="444F60"/>
    </a:accent5>
    <a:accent6>
      <a:srgbClr val="060F1C"/>
    </a:accent6>
    <a:hlink>
      <a:srgbClr val="F84D4D"/>
    </a:hlink>
    <a:folHlink>
      <a:srgbClr val="979797"/>
    </a:folHlink>
  </a:clrScheme>
</a:themeOverride>
</file>

<file path=ppt/theme/themeOverride8.xml><?xml version="1.0" encoding="utf-8"?>
<a:themeOverride xmlns:a="http://schemas.openxmlformats.org/drawingml/2006/main">
  <a:clrScheme name="iSlide VI标准">
    <a:dk1>
      <a:srgbClr val="2F2F2F"/>
    </a:dk1>
    <a:lt1>
      <a:srgbClr val="FFFFFF"/>
    </a:lt1>
    <a:dk2>
      <a:srgbClr val="778495"/>
    </a:dk2>
    <a:lt2>
      <a:srgbClr val="F0F0F0"/>
    </a:lt2>
    <a:accent1>
      <a:srgbClr val="4C91FF"/>
    </a:accent1>
    <a:accent2>
      <a:srgbClr val="0E65EE"/>
    </a:accent2>
    <a:accent3>
      <a:srgbClr val="3C7FE9"/>
    </a:accent3>
    <a:accent4>
      <a:srgbClr val="667FA6"/>
    </a:accent4>
    <a:accent5>
      <a:srgbClr val="444F60"/>
    </a:accent5>
    <a:accent6>
      <a:srgbClr val="060F1C"/>
    </a:accent6>
    <a:hlink>
      <a:srgbClr val="F84D4D"/>
    </a:hlink>
    <a:folHlink>
      <a:srgbClr val="979797"/>
    </a:folHlink>
  </a:clrScheme>
</a:themeOverride>
</file>

<file path=ppt/theme/themeOverride9.xml><?xml version="1.0" encoding="utf-8"?>
<a:themeOverride xmlns:a="http://schemas.openxmlformats.org/drawingml/2006/main">
  <a:clrScheme name="iSlide VI标准">
    <a:dk1>
      <a:srgbClr val="2F2F2F"/>
    </a:dk1>
    <a:lt1>
      <a:srgbClr val="FFFFFF"/>
    </a:lt1>
    <a:dk2>
      <a:srgbClr val="778495"/>
    </a:dk2>
    <a:lt2>
      <a:srgbClr val="F0F0F0"/>
    </a:lt2>
    <a:accent1>
      <a:srgbClr val="4C91FF"/>
    </a:accent1>
    <a:accent2>
      <a:srgbClr val="0E65EE"/>
    </a:accent2>
    <a:accent3>
      <a:srgbClr val="3C7FE9"/>
    </a:accent3>
    <a:accent4>
      <a:srgbClr val="667FA6"/>
    </a:accent4>
    <a:accent5>
      <a:srgbClr val="444F60"/>
    </a:accent5>
    <a:accent6>
      <a:srgbClr val="060F1C"/>
    </a:accent6>
    <a:hlink>
      <a:srgbClr val="F84D4D"/>
    </a:hlink>
    <a:folHlink>
      <a:srgbClr val="979797"/>
    </a:folHlink>
  </a:clrScheme>
</a:themeOverride>
</file>

<file path=docProps/app.xml><?xml version="1.0" encoding="utf-8"?>
<ap:Properties xmlns:vt="http://schemas.openxmlformats.org/officeDocument/2006/docPropsVTypes" xmlns:ap="http://schemas.openxmlformats.org/officeDocument/2006/extended-properties">
  <ap:TotalTime>0</ap:TotalTime>
  <ap:Template>Fish</ap:Template>
  <ap:Manager>iSlide</ap:Manager>
  <ap:Company>iSlide</ap:Company>
  <ap:Words>1696</ap:Words>
  <ap:Application>Microsoft Office PowerPoint</ap:Application>
  <ap:PresentationFormat>宽屏</ap:PresentationFormat>
  <ap:Paragraphs>210</ap:Paragraphs>
  <ap:Slides>20</ap:Slides>
  <ap:Notes>3</ap:Notes>
  <ap:HiddenSlides>1</ap:HiddenSlides>
  <ap:MMClips>0</ap:MMClips>
  <ap:ScaleCrop>false</ap:ScaleCrop>
  <ap:HeadingPairs>
    <vt:vector baseType="variant" size="6">
      <vt:variant>
        <vt:lpstr>已用的字体</vt:lpstr>
      </vt:variant>
      <vt:variant>
        <vt:i4>2</vt:i4>
      </vt:variant>
      <vt:variant>
        <vt:lpstr>主题</vt:lpstr>
      </vt:variant>
      <vt:variant>
        <vt:i4>1</vt:i4>
      </vt:variant>
      <vt:variant>
        <vt:lpstr>幻灯片标题</vt:lpstr>
      </vt:variant>
      <vt:variant>
        <vt:i4>20</vt:i4>
      </vt:variant>
    </vt:vector>
  </ap:HeadingPairs>
  <ap:TitlesOfParts>
    <vt:vector baseType="lpstr" size="23">
      <vt:lpstr>等线</vt:lpstr>
      <vt:lpstr>Arial</vt:lpstr>
      <vt:lpstr>Designed by iSlide</vt:lpstr>
      <vt:lpstr>部门年终 工作总结PPT</vt:lpstr>
      <vt:lpstr>PowerPoint 演示文稿</vt:lpstr>
      <vt:lpstr>年度部门工作概述</vt:lpstr>
      <vt:lpstr>公司业务方面</vt:lpstr>
      <vt:lpstr>公司业务方面</vt:lpstr>
      <vt:lpstr>部门工作方面</vt:lpstr>
      <vt:lpstr>部门工作方面</vt:lpstr>
      <vt:lpstr>部门管理方面</vt:lpstr>
      <vt:lpstr>主要工作业绩</vt:lpstr>
      <vt:lpstr>项目完成情况</vt:lpstr>
      <vt:lpstr>优秀项目展示</vt:lpstr>
      <vt:lpstr>优秀项目展示</vt:lpstr>
      <vt:lpstr>存在问题和优化措施</vt:lpstr>
      <vt:lpstr>协调能力需进一步加强</vt:lpstr>
      <vt:lpstr>工作创新意识不强</vt:lpstr>
      <vt:lpstr>明年工作计划</vt:lpstr>
      <vt:lpstr>团队业务上</vt:lpstr>
      <vt:lpstr>团队管理上</vt:lpstr>
      <vt:lpstr>PowerPoint 演示文稿</vt:lpstr>
      <vt:lpstr>PowerPoint 演示文稿</vt:lpstr>
    </vt:vector>
  </ap:TitlesOfParts>
  <ap:LinksUpToDate>false</ap:LinksUpToDate>
  <ap:SharedDoc>false</ap:SharedDoc>
  <ap:HyperlinksChanged>false</ap:HyperlinksChanged>
  <ap:AppVersion>16.0000</ap:AppVersion>
</ap:Properties>
</file>

<file path=docProps/core.xml><?xml version="1.0" encoding="utf-8"?>
<coreProperties xmlns:dc="http://purl.org/dc/elements/1.1/" xmlns:dcterms="http://purl.org/dc/terms/" xmlns:xsi="http://www.w3.org/2001/XMLSchema-instance" xmlns="http://schemas.openxmlformats.org/package/2006/metadata/core-properties">
  <dc:title>PowerPoint Presentation</dc:title>
  <dc:creator>Fish</dc:creator>
  <lastModifiedBy>Fish</lastModifiedBy>
  <revision>1</revision>
  <dcterms:created xsi:type="dcterms:W3CDTF">2022-12-21T16:00:00.0000000Z</dcterms:created>
  <dcterms:modified xsi:type="dcterms:W3CDTF">2022-12-21T16:00:00.0000000Z</dcterms:modified>
  <lastPrinted>2022-12-21T16:00:00.0000000Z</lastPrinted>
</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EMPLATE">
    <vt:lpwstr>a195870b-d907-4d64-9d33-d6c42206ca56</vt:lpwstr>
  </property>
</Properties>
</file>