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559" r:id="rId2"/>
    <p:sldId id="578" r:id="rId3"/>
    <p:sldId id="593" r:id="rId4"/>
    <p:sldId id="594" r:id="rId5"/>
    <p:sldId id="595" r:id="rId6"/>
    <p:sldId id="647" r:id="rId7"/>
    <p:sldId id="596" r:id="rId8"/>
    <p:sldId id="597" r:id="rId9"/>
    <p:sldId id="598" r:id="rId10"/>
    <p:sldId id="646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5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CC99FF"/>
    <a:srgbClr val="08E7F8"/>
    <a:srgbClr val="FF0066"/>
    <a:srgbClr val="FF33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4" autoAdjust="0"/>
    <p:restoredTop sz="85601" autoAdjust="0"/>
  </p:normalViewPr>
  <p:slideViewPr>
    <p:cSldViewPr>
      <p:cViewPr varScale="1">
        <p:scale>
          <a:sx n="54" d="100"/>
          <a:sy n="54" d="100"/>
        </p:scale>
        <p:origin x="72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11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7FA9B7C-A130-44E1-8FCD-06A1F4E0B1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FE1C625-9FCD-433A-BA99-403DAE6E78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1C625-9FCD-433A-BA99-403DAE6E7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1C625-9FCD-433A-BA99-403DAE6E78F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2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1C625-9FCD-433A-BA99-403DAE6E78F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4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1C625-9FCD-433A-BA99-403DAE6E78F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56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1C625-9FCD-433A-BA99-403DAE6E78F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98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1228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1229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2198-11E7-41BF-A915-DA3ECD0D31BF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66719-028D-4485-9F60-43ED5A4FB1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CF202-5288-4276-BA07-7E1FDC2F6C6E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F466E-0D7D-4519-AC0E-0AC5926EF5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307B-D16F-4BAE-8A75-3C4243F5703C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8A19D-486D-47CB-B656-651D8748D4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647E-0BD8-49E5-A069-7E5AD4621BEA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29BE9-4C10-4D9E-92D7-449AFFDD3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06C1C-FEA0-4413-B537-6AC201D771F6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99CCF-8B0F-45AF-A896-844ADA857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DD29F-9485-4898-84D4-11ED41B4417F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B412-C935-4D28-A693-4908B4BD7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5427F-A324-4F8F-B001-B68EEB9AB6A9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5E593-BAD1-48E6-A82F-EB0607D888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F4F16-1816-4A2E-9214-EE8296A49F99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8A49-FF79-4C31-958F-CE1216BD7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711AE-EC11-41CC-8FB6-9559C97AB9BE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9DE5F-6B21-4A67-A134-BEA6D0724E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59EC-DDF6-473E-8DC3-0F5F8158FD7A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78C1E-11F3-4B4D-81A7-7A21C03ED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5ABB-9DB0-4FB4-95AB-13CF757EC56C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A387-B667-40FD-B50B-4B8368254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52630366-E940-43A1-AEC7-12DEFD9EC632}" type="datetime1">
              <a:rPr lang="zh-CN" altLang="en-US"/>
              <a:pPr>
                <a:defRPr/>
              </a:pPr>
              <a:t>2023/06/09</a:t>
            </a:fld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A960CA31-E315-4CEF-B49F-CA22EB8F52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90121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/>
              </a:p>
            </p:txBody>
          </p:sp>
          <p:grpSp>
            <p:nvGrpSpPr>
              <p:cNvPr id="18443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8492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90124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25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26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27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28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29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0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1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2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3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4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5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6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7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8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39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0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1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2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3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4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5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6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7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8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49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0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1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2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3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4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5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6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7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8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59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0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1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2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3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4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5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6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7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8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69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0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1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2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3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4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5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6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7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8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79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8493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90181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2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3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4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5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6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7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8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89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0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1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2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3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4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5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6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7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8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199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0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1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2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3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4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5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6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7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8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09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0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1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2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3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4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5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6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7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8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19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20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21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222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8444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90224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25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26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27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28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29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0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1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2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3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4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5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6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7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8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39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0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1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2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3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4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8445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90246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7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8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49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0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1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2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3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4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5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6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7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8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59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0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1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2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3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4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5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6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7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8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69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  <p:sp>
              <p:nvSpPr>
                <p:cNvPr id="90270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8441" name="Picture 159" descr="earth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77602"/>
              </p:ext>
            </p:extLst>
          </p:nvPr>
        </p:nvGraphicFramePr>
        <p:xfrm>
          <a:off x="1547664" y="188766"/>
          <a:ext cx="6686255" cy="71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4" imgW="1714320" imgH="203040" progId="Equation.DSMT4">
                  <p:embed/>
                </p:oleObj>
              </mc:Choice>
              <mc:Fallback>
                <p:oleObj name="Equation" r:id="rId4" imgW="17143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8766"/>
                        <a:ext cx="6686255" cy="7199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7F91567C-0258-4362-BC5C-269338D91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012812"/>
              </p:ext>
            </p:extLst>
          </p:nvPr>
        </p:nvGraphicFramePr>
        <p:xfrm>
          <a:off x="300038" y="1169988"/>
          <a:ext cx="77898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6" imgW="2984400" imgH="406080" progId="Equation.DSMT4">
                  <p:embed/>
                </p:oleObj>
              </mc:Choice>
              <mc:Fallback>
                <p:oleObj name="Equation" r:id="rId6" imgW="2984400" imgH="40608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69988"/>
                        <a:ext cx="7789862" cy="963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E5C1BFA-355B-4ACE-80D6-2131DB21C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4951470"/>
            <a:ext cx="1143000" cy="5143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4672B1-2DA1-42DD-A02D-980093020BFE}"/>
              </a:ext>
            </a:extLst>
          </p:cNvPr>
          <p:cNvSpPr/>
          <p:nvPr/>
        </p:nvSpPr>
        <p:spPr bwMode="auto">
          <a:xfrm>
            <a:off x="1835696" y="4149080"/>
            <a:ext cx="504056" cy="14401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3D3FB-2A60-455B-99FC-166089AE8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7" y="2006600"/>
            <a:ext cx="7575219" cy="251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7AA5AB-B44D-4E74-8F44-F922DF5C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186481"/>
            <a:ext cx="9144000" cy="46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9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EBC79-E4E0-46C4-B8EC-85093842C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4772025" cy="2924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A55797-4055-4FCA-BC6A-03239C2DE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91023"/>
            <a:ext cx="8389462" cy="38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FCD3E-922A-4FCB-92DF-D2349BD3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124"/>
            <a:ext cx="9144000" cy="46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7D459C-FBA4-40EA-BF25-EA0F01345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620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6B6D9F-39DD-4999-8B1F-074FA2A6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1C503C-3C6F-4BE6-954D-DC3249448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9144000" cy="3237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04497-BEAB-476F-964E-BB521B9DD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1128"/>
            <a:ext cx="9144000" cy="22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E5053-4812-4EB7-B897-9A3AC1603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885825"/>
            <a:ext cx="6172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3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07B0C9-BA78-4C42-A15C-A8AE9677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24744"/>
            <a:ext cx="8610600" cy="152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4FE599-D76A-4608-BDFE-10FEF742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24187"/>
            <a:ext cx="952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6C9016-590E-4C1A-BE2B-4B6CEBD09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81125"/>
            <a:ext cx="8397180" cy="42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841E66-B057-4F25-ABA3-B142C3B3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914400"/>
            <a:ext cx="85820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0AC7C-40EE-4630-939A-8D9FEA0EA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48150"/>
            <a:ext cx="1190625" cy="7810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2C9DD4-FD14-4548-9D0E-903AD5553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1"/>
            <a:ext cx="8280920" cy="2989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87AE6-F0A5-4B34-BD01-2115CDB50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236"/>
            <a:ext cx="9144000" cy="46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6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92C454-7447-4D81-BAF2-39BF23B4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7"/>
            <a:ext cx="8604448" cy="20298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D1C98B-71E8-4073-A8F7-E6E0E9AA5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29136"/>
            <a:ext cx="8839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72D61-54D6-4250-AEBF-5677E4491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1" y="980728"/>
            <a:ext cx="8620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CDB781-A7DB-4B96-8D62-BFDB0B36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8" y="1124744"/>
            <a:ext cx="843915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6B649-428E-45C5-BA37-214E4D5FB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1032247"/>
            <a:ext cx="9144000" cy="3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5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4D90CB-8486-4BA4-BB40-3E9893C4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309"/>
            <a:ext cx="9144000" cy="47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23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089584-790A-4F2C-A053-DF163046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268760"/>
            <a:ext cx="7439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4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B5CC41-C5EA-418C-A12D-5E9F8FD72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265"/>
            <a:ext cx="9144000" cy="40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3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D46E45-B8B6-48A0-BACE-1BAF5662E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362700" cy="1733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8D493A-FFBC-4381-BE0E-7DA666BB9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2874897"/>
            <a:ext cx="9144000" cy="1994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4F91AD-6103-4360-9637-1B3C6D53F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282"/>
            <a:ext cx="9144000" cy="21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98A38A-DDEE-432F-829B-71856308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39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D1CA1C-5344-4C96-A5F2-C55FC3AB4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3994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9541D7-C6D0-4B95-A867-CF6239C9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8558"/>
            <a:ext cx="9144000" cy="15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13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0BA4F-76E9-42F2-89E1-E87D54DAC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40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03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60146B-79EA-45D1-8500-C24B601C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3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86A8F2-A88D-415F-84AB-4474BC62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65157"/>
            <a:ext cx="9144000" cy="58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A0F261-30A7-4561-A543-7206919F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37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20353-E16E-4880-9DC3-9782791B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114425"/>
            <a:ext cx="84867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E33ED7-924C-437A-8251-96C833A09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009650"/>
            <a:ext cx="87153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84D314-2DF2-4C2E-AE96-88527AC0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70" y="1142433"/>
            <a:ext cx="6589137" cy="50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6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1B2E87-09E7-441D-AA33-18AB00C14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076325"/>
            <a:ext cx="83153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2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58752-B8CB-4D6B-9115-AB1DE29FD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408"/>
            <a:ext cx="9144000" cy="49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0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2C5631-079F-4748-9F01-2D69D6EC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104937"/>
            <a:ext cx="9144000" cy="46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0AD35-90B9-4DCD-9156-7BC4D8FB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5498"/>
            <a:ext cx="1181100" cy="895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E861A9-34BC-479A-9810-E5EBC8206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4" y="349395"/>
            <a:ext cx="8136904" cy="919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9ACFC3-F6A7-4D18-88E0-CAC4FA111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2924944"/>
            <a:ext cx="8429625" cy="36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759559-258E-4B73-9372-E8237BEBD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678"/>
            <a:ext cx="8667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EF20A-F432-46C8-9923-E83B959C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912068"/>
            <a:ext cx="87439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9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763963-04A7-4C0A-8D3E-8AE5C71C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010"/>
            <a:ext cx="9144000" cy="54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17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BFF4B-18BB-4DEF-9817-9ACC164E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795337"/>
            <a:ext cx="8582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CCC58-E3C6-4739-86D2-6C1582754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805"/>
            <a:ext cx="9144000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3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5DC2DC-3DD3-45BF-B6C8-5516975C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1196752"/>
            <a:ext cx="9144000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A3909E-9A45-4087-AC95-59B3FB70D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188"/>
            <a:ext cx="9144000" cy="59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7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D0941D-269A-4799-BF25-3DB6409F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0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7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C5A821-E56A-43C2-B121-DB52FCE6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576"/>
            <a:ext cx="9144000" cy="3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88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DAC07-79BD-4BDC-9E4B-F083B393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965448"/>
            <a:ext cx="739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6C4315-53E5-4777-84C8-1F38C20E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91154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F7AAFB-CBD1-4722-9222-391CE643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15"/>
            <a:ext cx="9144000" cy="46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34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0E0D3E-BD32-490E-9302-50FB0AA7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928836"/>
            <a:ext cx="90201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4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F89F2-6065-49AA-AAB0-1BBD6429D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790"/>
            <a:ext cx="9144000" cy="50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4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D6434A-F26D-46B9-8BC8-D3C576FA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524000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6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930DAC-DCB4-4B1B-80AC-7C12C34D9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166"/>
            <a:ext cx="9144000" cy="54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1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A565AD-789B-450C-A638-A34681C7F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949476" cy="47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4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2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D1CB03-AC40-4012-A3ED-727A7797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0" y="1412776"/>
            <a:ext cx="6547496" cy="34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A09B2-7310-41A2-8D4B-86BABB368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1" y="1340768"/>
            <a:ext cx="7815371" cy="39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247BAB-1FEE-42EC-B8AF-C0DC39A0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" y="1138386"/>
            <a:ext cx="8763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BB37D7-E354-49BF-96D0-82D7CD63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2838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664CEA-5B12-40CF-8F26-11CE4A75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3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Designs\Global.pot</Template>
  <TotalTime>8046</TotalTime>
  <Words>5</Words>
  <Application>Microsoft Office PowerPoint</Application>
  <PresentationFormat>全屏显示(4:3)</PresentationFormat>
  <Paragraphs>5</Paragraphs>
  <Slides>55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宋体</vt:lpstr>
      <vt:lpstr>Tahoma</vt:lpstr>
      <vt:lpstr>Times New Roman</vt:lpstr>
      <vt:lpstr>Global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矩阵</dc:title>
  <dc:creator>guo</dc:creator>
  <cp:lastModifiedBy>lxl</cp:lastModifiedBy>
  <cp:revision>553</cp:revision>
  <cp:lastPrinted>1601-01-01T00:00:00Z</cp:lastPrinted>
  <dcterms:created xsi:type="dcterms:W3CDTF">2004-11-04T10:06:28Z</dcterms:created>
  <dcterms:modified xsi:type="dcterms:W3CDTF">2023-06-09T02:55:27Z</dcterms:modified>
</cp:coreProperties>
</file>