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89" r:id="rId3"/>
    <p:sldId id="353" r:id="rId4"/>
    <p:sldId id="354" r:id="rId5"/>
    <p:sldId id="363" r:id="rId6"/>
    <p:sldId id="360" r:id="rId7"/>
    <p:sldId id="356" r:id="rId8"/>
    <p:sldId id="364" r:id="rId9"/>
    <p:sldId id="357" r:id="rId10"/>
    <p:sldId id="358" r:id="rId11"/>
    <p:sldId id="361" r:id="rId12"/>
    <p:sldId id="362" r:id="rId13"/>
    <p:sldId id="3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54" y="84"/>
      </p:cViewPr>
      <p:guideLst>
        <p:guide orient="horz" pos="4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01:56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8909 513 33 0,'0'-1'147'0,"0"1"3"0,0 0 12 0,0-6 15 0,0 3 2 0,0 1 0 15,2 0-23-15,-2-1-28 0,1 1-19 0,-1 0-17 0,0 2 10 0,2-3 16 16,-2 3 1-16,0 0-2 0,0 0 10 0,0-2 13 0,0 2-7 0,0 0-11 16,0 0 6-16,0 0 12 0,0 0-6 0,0 0-10 0,0 0-11 15,0 0-11-15,0 0-5 0,0 0-4 0,0 0-1 0,0 0-1 0,0 0-6 0,0 0-5 16,0 0 21-16,0 0 27 0,0 0 0 0,0 0-3 0,0 5-4 0,0 0-6 16,0 4 7-16,3 1 6 0,-3 3-8 0,0 0-15 0,0 5-3 0,0 0-2 15,-3 4-7-15,3 0-6 0,0 1-26 0,-2-1-27 0,2 1-12 0,0-1-6 16,-1 1-2-16,1-2-2 0,0-3 0 0,0 3-1 0,0-3-2 0,0-2-3 0,0 1-2 15,0-3-5-15,0 0-11 0,0 0-11 0,0-4-22 0,0 1-24 0,0-2-54 16,0 0-59-16,0-3-61 0,0 0-62 0,0-6-67 0,0 0-71 16,0 0-14-16,0 0-1 0,0 0 1 0,-2-4 3 0,-1 0 10 0,1-3 10 15,-2-2 21-15,0-2 24 0</inkml:trace>
  <inkml:trace contextRef="#ctx0" brushRef="#br0" timeOffset="431.86">8974 394 63 0,'6'-4'182'0,"0"3"2"0,-1-3 1 16,0 0 14-16,0 1 17 0,0-1 0 0,1 2-3 0,-2-1-42 16,0 0-50-16,0 1-24 0,0 0-25 0,-1-2 8 0,0 2 16 0,0 1-13 15,2-1-19-15,-2 1 6 0,-2 1 9 0,-1 0-16 0,4-1-27 16,-4 1 14-16,0 0 20 0,3-2-5 0,-3 2-13 0,0 0 13 0,3 2 14 15,0-2-8-15,-1 1-15 0,0 0 5 0,1-1 7 0,-2 3-20 0,1-1-23 16,2 0 13-16,-1 1 24 0,-1-2-4 0,1 2-14 0,1 2 4 0,-1-3 8 16,0 3-9-16,0-2-10 0,2 2-2 0,-1-2 1 0,-1 3-2 0,2-3-3 15,-1 1 13-15,0 2 16 0,1-1-4 0,-2-1-8 0,3 2 5 0,-1-2 6 16,-2 3 2-16,2-1 4 0,-2-1 0 0,1 3 2 0,0 0 10 0,-2-1 9 0,2 3 4 16,-2 0-1-16,1 2 2 0,-3 0 2 0,3 1-4 0,-3 1-8 0,0 2-6 15,0 2-12-15,-3-1-7 0,3 2-6 0,-3 0-4 0,1 1-4 0,0 0-9 16,0 0-9-16,-1 0-2 0,0-2-1 0,1 1 1 0,-1-2-2 0,1-1-3 0,-1 0-3 15,1-1-2-15,-1-4-4 0,1 2-1 0,1-5-1 0,1 2-3 0,-2-2-2 16,2-1 1-16,0-1-1 0,0-2 0 0,0 1-1 0,0-2 0 0,0-3 0 16,0 0 0-16,0 0-1 0,0 0 2 0,0 0 1 0,0 0 0 0,0 0-1 15,0 0-7-15,0 0-7 0,0 0-17 0,0 0-22 0,0 0-37 0,0 0-39 16,0 0-48-16,-4-3-49 0,1-1-31 0,0 0-26 0,-1-2-17 0,-2-2-17 0,1 0-12 16,0-2-14-16,-1 0-2 0,2-2-5 0,-1-1 7 0,-2 1 6 0,2-2 23 0,-2-1 25 15,2 3 33-15,-1-1 34 0,-1-1 24 0,2 4 21 0,-1-2 25 16</inkml:trace>
  <inkml:trace contextRef="#ctx0" brushRef="#br0" timeOffset="615.79">8996 652 89 0,'-2'-3'135'0,"-1"1"27"0,0 1 12 0,3 1 10 16,-2-1-2-16,2 1-8 0,-3 0-22 0,3 0-28 0,0 0-24 0,0 0-23 16,0 0-8-16,0 0-5 0,0 0-5 0,0 0-3 0,0 0-3 0,0 0-4 15,3-1-3-15,-1-1-5 0,1 0 0 0,2 1-1 0,-2 1 2 0,2-2 1 16,-2 0-1-16,3 1-1 0,-1 0-1 0,1-1-5 0,-1 2-5 0,-1-2-8 0,0 1-4 16,2 0-4-16,-1 1-4 0,-2-3-4 0,2 3-2 0,-2 0-2 0,1 0-5 15,-1 3-4-15,-2-2-10 0,4 0-8 0,-4 1-11 0,2 1-13 0,-3 0-11 16,2 2-9-16,-2-1-9 0,-2-1-9 0,2 3-5 0,-1-1-6 0,-1 1-6 0,-2-1-6 15,2 2-5-15,1-1-3 0,-2 1 2 0,-1-1 4 0,1 0 3 0,0 0 5 16,0 2 3-16,-1-2 2 0,1-1 4 0,-3 2 5 0,3-1-7 16,-2-1-9-16,2 3 7 0,-2-2 15 0,0 0 11 0,1 2 8 0</inkml:trace>
  <inkml:trace contextRef="#ctx0" brushRef="#br0" timeOffset="1016.26">8986 812 26 0,'-6'8'48'16,"2"0"15"-16,0-1 14 0,0 0 13 0,0 1 12 0,0 0 5 0,0-1 4 16,1-1-5-16,-2 0-7 0,1-1-9 0,2 1-8 0,-1-2-20 15,-2 2-22-15,1 0 2 0,0-1 10 0,-2-1-11 0,0 2-17 0,1-1 5 16,0 4 16-16,-1-2-12 0,1 0-15 0,-1 3 5 0,0-1 9 15,-1-1-5-15,2 0-9 0,-1 0 9 0,3 1 15 0,-2-3-5 16,1-1-16-16,1 0 10 0,-1 0 16 0,3-2-10 0,-1 0-12 16,2-3 15-16,0 0 22 0,0 0 0 0,0 0-7 0,0 0 13 0,0 0 16 15,3-2-8-15,2 1-15 0,1-2 13 0,0-2 19 0,1-1-7 16,1 0-13-16,3-1 9 0,-2 0 13 0,1-2-12 0,2 0-20 0,-2 2 1 16,1-2 3-16,0 1-7 0,-1 3-12 0,1-2 8 0,-2 3 8 0,1-3-8 15,-1 5-10-15,-1-2 3 0,1 1 4 0,1 1-7 0,-3-1-11 0,2 0 2 16,-3 2 5-16,2-1-4 0,-3 1-7 0,1-2-5 0,0 3-6 0,-1-2-8 15,-2 0-6-15,2 2-1 0,-5 0-2 0,3 0-1 0,-3 0-2 0,0 0 3 0,2 0 3 16,-2 0 1-16,0 0 0 0,0 0 1 0,0 0 3 0,0 0 4 0,0 0 3 16,0 0 5-16,0 4 4 0,0-4 4 0,0 4 4 0,-2 1 8 0,2-1 11 15,-3 2 4-15,2-1 1 0,-1 2-2 0,-1-1 1 0,1 2-2 0,0-1-1 16,1-1-1-16,-1 0-4 0,1 0-2 0,-2 2-6 0,3-4-3 0,0 3-4 16,0-4-9-16,0 2-12 0,3-2-2 0,-2 2-3 0,-1-2-1 0,3-1 2 15,-1 2 0-15,0-3-1 0,-2-1-1 0,1 2-3 0,1-1 1 0,-2-1 1 0,3 0-1 16,0 2-1-16,-3-2 1 0,4-2-1 0,-1 2-3 0,0-1-5 0,3-2-15 15,-1-2-16-15,-2 1-29 0,3-1-29 0,-2-1-33 0,0 1-33 0,2-2-25 16,-3-1-23-16,-1 1-16 0,1 0-17 0,-1-1-12 0,-2 1-14 0,0-1-12 0,0 1-12 16,-2 1-1-16,1-2 0 0,-3 2 5 0,1 0 9 0,-3 0 18 15,0 0 19-15,1 2 20 0,-1-2 17 0,-1 2 34 0,-2 2 36 0</inkml:trace>
  <inkml:trace contextRef="#ctx0" brushRef="#br0" timeOffset="1131.98">9046 877 44 0,'-9'5'93'0,"3"-2"21"0,-1 1 24 0,-1 1 26 0,2 1 7 0,-2 0 4 15,2 0-5-15,0 1-4 0,1 1-33 0,-2-1-39 0,1 1 4 16,0 2 14-16,3 0-8 0,-2-1-14 0,0 2 9 0,-2-1 12 15,3 3-14-15,-2-1-23 0,1-2 5 0,0 2 9 0,2-1-18 0,-2-1-21 16,-1 1-2-16,3-2 0 0,0 0-43 0,-2-1-53 0,2 2-26 16,1-3-16-16,-1 0-52 0,1 0-56 0,1-1-26 0,-1-1-18 15,-2-3-11-15,4-2-10 0,0 0 6 0,0 0 7 0,0 0-1 0,-2-2-1 16</inkml:trace>
  <inkml:trace contextRef="#ctx0" brushRef="#br0" timeOffset="1317.45">8911 1028 7 0,'1'5'217'0,"4"1"33"0,-2 1 9 0,0 3 9 15,2-1 15-15,0 0 24 0,1 4 16 0,-1-1 20 0,3 2-32 0,0 1-43 16,1 1-14-16,0 2-15 0,3-2 8 0,-1 1 7 0,1 0-22 0,1-1-27 16,1-2-5-16,2 2-2 0,0-3-18 0,0 1-22 0,2-2-15 0,0-1-17 15,1-1-23-15,1-1-24 0,-2 0-17 0,2-3-14 0,1 0-14 0,-2 0-14 16,1-1-5-16,-2-1-2 0,-1-1-12 0,-1-1-12 0,0 1-16 0,-2-3-16 16,-1 1-27-16,-4-1-33 0,1-1-64 0,-1 1-71 0,-4-2-42 0,1 1-35 15,-4-4-37-15,1 2-35 0,-3-1-37 0,0-2-35 0,-3-2 1 0,1-1 5 0,-2-1 14 16,0-1 16-16,-2-2 27 0,0-1 31 0</inkml:trace>
  <inkml:trace contextRef="#ctx0" brushRef="#br0" timeOffset="1915.84">9268 519 112 0,'3'2'215'0,"-3"1"14"0,3 1 18 0,-1 0 17 0,1-1 16 16,-1 1 11-16,1-3 8 0,1 3 5 0,1-1-51 0,2 0-64 0,-3 2-25 0,3-1-16 15,0 1-4-15,-2-1 0 0,0 2-10 0,0 0-12 0,-2 0-15 0,0 0-19 16,0 2-13-16,-1-2-13 0,0 3-7 0,-2 0-3 0,0 0-17 0,0 2-17 16,-2-2-13-16,-1 2-12 0,-2 1-23 0,2 1-27 0,-2 0-31 0,-3 2-33 15,0-2-22-15,0 1-19 0,0-1-13 0,-4 2-13 0,2-2-11 0,-1-1-7 16,0 1-6-16,2-3-1 0,-1-1 4 0,-1 1 9 0,0-3 22 0,3-1 28 16,0-1 35-16,0-2 37 0,2 1 30 0,1-3 25 0,0 1 20 0,-1-1 17 0,2-1 12 15,0 2 12-15,4-2 5 0,-3 0 2 0,3 0 11 0,0 0 5 0,0 0 15 16,0 0 17-16,0 3 12 0,0-3 15 0,0 3 2 0,0-1-1 0,0 3 2 15,3 1 1-15,-3-1 8 0,2 1 5 0,-2 1 4 0,4 1 7 0,-2 1-6 0,0-2-8 16,-1 2-15-16,-1 0-20 0,3 0-17 0,-3-1-23 0,2 0-9 0,-2 0-8 16,3 0-30-16,-3-2-36 0,2 0-42 0,-1-1-41 0,-1-2-30 0,0 1-26 15,2-1-22-15,-2-3-17 0,0 0-13 0,3-2-13 0,-1-1-8 0,3-1-7 16,-1-4-4-16,1 0-4 0,1-2 25 0,-1-2 29 0,3 0 45 0,1-4 46 16,-1 2 35-16,0-1 30 0,2 2 31 0,2-2 26 0,-2 0 21 0,2 2 21 15,-2-2 17-15,-2 5 16 0,4-1 16 0,-4 3 14 0,0 0 14 0,2 0 12 0,-1 3 6 16,-2 2 7-16,-1-1-2 0,0 2-5 0,-1 0 4 0,3 2 1 0,-3 2-2 15,-1-2-2-15,1 1-2 0,0 0 0 0,1 3-2 0,-1-3 0 0,0 1-4 16,-1 2-5-16,1-1-10 0,0 1-14 0,1 0-6 0,-1 1-6 0,0-3-11 0,-2 3-12 16,3-1-6-16,-2 1-6 0,0-1-6 0,-2 1-8 0,2 0-11 0,-2 0-10 15,-1 0-12-15,1 1-15 0,-2 0-42 0,0 0-48 0,-2 1-46 0,1 1-42 16,-5-1-20-16,3 1-16 0,-4-1-17 0,1 2-17 0,-2-1-8 16,-1 2-7-16,-1-2-6 0,0-1-6 0,1 1 0 0,-2-2 0 0,1 0 35 0,1-1 44 15,1-1 44-15,0-1 44 0,0-2 27 0,-1 1 22 0,4-4 24 0,0 2 23 16,-1-2 18-16,3 0 15 0,-2-2 16 0,3 1 16 0,1 1 9 0,-2 0 13 15,1-1 3-15,2 3 5 0,-1-2-1 0,1 2-3 0,0 0 2 0,0 0 0 16,-3 2 1-16,-1 1-1 0,1 1-2 0,-2 3-2 0,2-1-8 0,-3 1-7 16,0 2-7-16,-1 1-5 0,1 1-3 0,-1 1-4 0,0 1-2 0,-1 0-3 0,1-1-9 15,1 1-12-15,0-1-23 0,-2 0-28 0,3-1-23 0,0-2-21 0,2 2-15 16,0-4-12-16,1 0-12 0,1-1-13 0,-1 0-13 0,4-3-9 16,-1 0-13-16,-1-1-16 0,0-2-20 0,0 0-24 0,7-2 4 0,-2 1 6 0,0-2 15 0,2-2 15 15,-1 0 13-15</inkml:trace>
  <inkml:trace contextRef="#ctx0" brushRef="#br0" timeOffset="2083.64">9304 1074 21 0,'8'-6'170'15,"-2"1"14"-15,2-1 11 0,-3 2 17 0,0 1 19 0,1-1 4 0,2 3 3 16,-2 0-12-16,-1-1-14 0,0 2-8 0,3 0-4 0,0 0 6 0,0 3 12 16,0-2 6-16,1 1 3 0,0 1-7 0,1 0-7 0,0 0-16 0,0 2-18 15,0-1-6-15,1 1-3 0,0-2-20 0,-1 4-20 0,-1-1-13 0,2-1-8 16,-1 0-21-16,-1 1-21 0,2 3-13 0,-3-4-12 0,0 1-5 0,3 1-4 0,-3-2 1 16,0 2 1-16,0 0-11 0,0-3-16 0,-2 2-1 0,0-1 1 0,1-1-5 15,-1 2-7-15,0-2-24 0,-3 0-30 0,1 0-65 0,-1-1-78 0,-2 0-61 16,1 0-61-16,-2-3-53 0,0 0-53 0,-3 1-10 0,0 1-2 0,-1 0-2 0,-2-2 0 15,0 0 2-15,-2 0 4 0,0 0 27 0,0 0 28 0</inkml:trace>
  <inkml:trace contextRef="#ctx0" brushRef="#br0" timeOffset="2482.11">8686 1547 73 0,'0'-1'168'0,"0"1"7"0,0 0 10 0,0-4 12 0,3 1 15 15,1 0 17-15,0 0-9 0,2-2-15 0,-1 2-4 0,3-1-4 0,0 1 10 16,3-2 14-16,2 2 24 0,-2 0 25 0,6 0 3 0,-1 2-3 0,1-1-3 15,2 1-4-15,2 2-5 0,1 1-8 0,3-1-15 0,-1 1-18 0,4 2-21 16,0-1-23-16,2 2-21 0,1-1-21 0,1 1-25 0,4-2-27 0,-1 1 2 0,0-1 6 16,-1 2 1-16,1-5-3 0,2 4-7 0,-4-3-4 0,1 1-3 0,-2 1-3 15,-2-3-7-15,-3 1-10 0,0 1-2 0,-2 0-1 0,-3-2-2 0,0 1 0 16,-2-1-9-16,-2 2-10 0,-3-2-6 0,0 0-6 0,-2 0-2 0,-2 0-5 16,0 0-1-16,-3 0 1 0,-1 0 0 0,-1 0 2 0,-2 3-1 0,1-3 1 15,-5 0 0-15,0 0 2 0,2 0-1 0,-2 0 0 0,0 0-1 0,0 0 0 16,0 0-9-16,0 0-13 0,0 0-24 0,0 0-30 0,0 0-47 0,0-3-53 15,-3 0-90-15,-1 1-100 0,-3-1-91 0,2-2-90 0,-3 0-23 0,-2 0-8 16,0 1-2-16,-2-4-1 0,1 2 7 0,-1 0 11 0,2 0 27 0,-1 0 29 16,0 0 45-16</inkml:trace>
  <inkml:trace contextRef="#ctx0" brushRef="#br0" timeOffset="2631.8">9744 1542 3 0,'6'7'444'0,"-3"1"45"0,-1-2 14 0,-2 0 10 0,0 0-1 0,0 0 1 15,0 0 1-15,0-4-1 0,1 1-1 0,-1-3 0 0,0 0-71 0,0 0-86 0,0 0-115 16,0 0-119-16,0 0-66 0,0 0-57 0,0 0-40 0,0 0-41 0,0 0-90 16,-1 4-102-16,1-4-96 0,0 0-94 0,0 0-27 0,-5 0-17 0,3-2-4 15,-2-1 0-15,1 0 2 0,1-1-1 0,2 0 12 0,2-5 12 0,-1 3 27 16</inkml:trace>
  <inkml:trace contextRef="#ctx0" brushRef="#br0" timeOffset="3666.56">10852 1000 90 0,'0'0'174'0,"-3"0"6"0,3 0 3 0,0 0 5 0,0 0 0 0,0 0 2 16,0 0-23-16,0 0-34 0,0 0-26 0,0 0-28 0,0 0 9 0,0 0 14 15,0 0 9-15,0 0 10 0,0 0 13 0,0 0 15 0,3 0 14 0,3 0 12 16,-1 0 15-16,2 0 17 0,2 0 0 0,0 0-4 0,3-1-1 0,0 1 4 16,4-3-12-16,0 3-17 0,4-2-10 0,-1 0-13 0,2 1-18 0,4 0-16 15,-1 1-17-15,1-1-13 0,2 1-18 0,0 0-18 0,2 0-5 0,-1 0-3 0,2 0 2 16,2 0 0-16,-1 0-2 0,-1 1-2 0,2-1-4 0,1 0-4 0,-1 0 0 15,-2-1 2-15,4 1-2 0,-2-2-1 0,0 0 0 0,-1-1 0 0,2 1-3 16,-1-4-2-16,-2 3-4 0,2-1-4 0,-2 0-5 0,-2-1-5 0,1 0-4 0,-4 1-2 16,1 1-4-16,-3-1-1 0,-2 1-1 0,-4 1 0 0,0 0-2 0,-2 1-1 15,-3 0-9-15,-1 1-12 0,-2 0-15 0,-3 0-20 0,1 1-28 0,-2-1-31 16,-1 0-60-16,-4 0-65 0,0 0-44 0,0 0-38 0,0 0-41 0,0 0-42 16,0 0-33-16,-4-1-34 0,-1-1 2 0,-2-1 9 0,2-1 16 0,-3 1 17 0,2-3 30 15,-1 0 33-15</inkml:trace>
  <inkml:trace contextRef="#ctx0" brushRef="#br0" timeOffset="3898.88">11837 696 174 0,'0'0'180'0,"0"0"3"0,2-4 1 15,-2 3 4-15,4-1 2 0,-1 2 2 0,2-2 4 0,2 2-58 0,1 0-67 16,3 0-20-16,1 2-9 0,1-2 3 0,1 1 0 0,2 0 16 0,1 0 14 16,2 3 9-16,-1-3 5 0,1 2 15 0,-2 0 14 0,2 2 10 0,2-3 7 15,-4 3 4-15,2 0 5 0,-3 1-4 0,1 0-5 0,-1-2-6 0,1 2-8 16,-4 0-12-16,1 0-16 0,-1 2-5 0,-1-2-4 0,-2 0-18 0,-2 3-16 15,-1-2-8-15,-1 0-6 0,-3 3 1 0,-2 0 2 0,-1-1-1 0,-3 4 0 0,-2-2 0 16,-2 1 1-16,-3 3-1 0,0 0 2 0,-3 0-5 0,-2 2-5 0,-2 1 1 16,1 2 1-16,-3-2-8 0,-1 1-7 0,0 0-22 0,2 1-23 0,2-2-37 15,-2 0-42-15,2-3-48 0,4-2-52 0,1-1-39 0,0-2-36 0,3 0-45 16,3-4-50-16,4-2-8 0,1-4-3 0,0 0 1 0,4-2 3 0,3 0 12 0,0-3 17 16,3-2 35-16</inkml:trace>
  <inkml:trace contextRef="#ctx0" brushRef="#br0" timeOffset="4233.25">12977 364 88 0,'6'-2'341'0,"-3"-2"20"16,2 2 12-16,-3 1 8 0,-2 1 8 0,0 0 2 0,2-2 2 0,-2 2 6 16,1-1 5-16,-1 1-54 0,0 0-66 0,0 0-59 0,0 3-57 0,-3 2-39 0,1-1-30 15,-4 4-19-15,0-1-16 0,-2 4-7 0,0 1-3 0,-2 0-4 0,-2 1-4 16,2 2-5-16,-1-1-5 0,-3 2-8 0,4 1-9 0,-2-3-19 0,1 3-21 15,1-2-47-15,-2 0-52 0,2 2-57 0,2-2-63 0,-1-2-36 0,1 2-31 16,3-1-34-16,0-4-35 0,2 1-27 0,1-3-31 0,2 1-4 0,2-5-2 16,1-3 13-16,2-1 16 0,3-3 41 0,1-1 50 0</inkml:trace>
  <inkml:trace contextRef="#ctx0" brushRef="#br0" timeOffset="4365.42">13075 454 141 0,'6'2'211'0,"-1"-2"11"0,0 3-4 0,-2 0-5 16,2 0 2-16,-2-2 3 0,0 0-2 0,0 3-4 0,2-1-64 0,-2 0-75 15,2 1-39-15,0 0-30 0,-2 1-5 0,2 0 0 0,-1-1-13 0,-1 2-19 16,1-1-6-16,-1-1-8 0,-1 2-10 0,-1-2-18 0,-1 1-22 0,0 1-24 0,0 0-44 16,0 0-48-16,-1 0-4 0,-3-1 5 0,1 1 5 0,-3 0 4 0,0 1 6 15,-1 1 11-15</inkml:trace>
  <inkml:trace contextRef="#ctx0" brushRef="#br0" timeOffset="4683.54">12956 748 155 0,'-3'8'217'0,"-1"-1"-1"0,4 1 0 16,-2-5 2-16,1 4 0 0,1-4-2 0,1 0-1 0,-1-1 2 0,2 1-63 15,1-3-77-15,-2 4-26 0,2-3-18 0,-1 1 5 0,1 1 10 16,1-2 14-16,-1 3 19 0,0-1 11 0,2-1 14 0,1 0 15 0,-2 1 17 0,1 1 19 16,0 1 21-16,0 0 14 0,1 1 17 0,0-1-9 0,-1 2-14 0,0 1-2 15,0-1 1-15,-2 2-10 0,2 1-15 0,-2 1-11 0,-1-1-11 0,-1 4-12 16,-1-1-14-16,-1 2-17 0,-1 1-18 0,-3 0-14 0,2 0-14 0,-2 0-8 16,-1 1-4-16,-1 0-7 0,0-2-6 0,0-2-4 0,1 0-3 0,1-2-2 0,0-2-3 15,-1 0-13-15,2-3-12 0,0-2-19 0,1 2-21 0,2-4-20 0,-3-2-20 16,1 0-24-16,0 0-24 0,-3-1-17 0,4-2-15 0,-1-1-17 0,0 0-18 15,0-1-14-15,-1 0-11 0,1-3-6 0,0 1 2 0,1-3 15 0,1-1 20 16,-1 2 12-16,-1-3 10 0,3-2 28 0,-3 1 32 0,2-1 14 16,-1 1 10-16,2-1 30 0,-1 0 35 0,1 3 16 0,0 0 9 15,0 2 23-15,0 2 21 0,-2 2-5 0,2 1-11 0,0 4 15 0,0 0 18 16,0 0-13-16,0 0-15 0,-2 0 7 0,2 4 15 0,-1 1-21 16,-1 1-31-16,2-3-25 0,0 6-23 0,2-3-48 0,-1 0-53 0,1 0-39 15,0-2-35-15,-1 1-17 0,5-3-11 0,-1-1 7 0,0-1 9 0,1-1-7 16,2-3-9-16,1-2 9 0</inkml:trace>
  <inkml:trace contextRef="#ctx0" brushRef="#br0" timeOffset="4865.17">13198 774 102 0,'4'4'310'0,"-1"-1"6"0,0 1 1 0,0 0 19 16,-1-1 22-16,1 1 21 0,0-1 21 0,2-1 10 0,3-1 4 0,-4 0-67 0,1-1-80 16,3 0-51-16,0 0-44 0,1 0-25 0,1-1-14 0,1 1-2 0,0-3 5 15,2 1-20-15,-1 0-22 0,1-1-22 0,3 0-20 0,-2-3-6 0,-1 2-6 16,4-1-3-16,-2 0-2 0,0 1-7 0,0-2-10 0,0 0-5 0,-2 1-7 15,1-1-14-15,-1 2-19 0,-1-1-23 0,-4 2-27 0,0 0-50 0,-1 0-61 16,-4 0-52-16,1 2-51 0,-4 1-49 0,0 0-44 0,0 0-33 0,0 0-28 0,-4-2-5 16,-2 1-1-16,-1 1 11 0,1-2 12 0,-2 1 27 0,-1-1 26 0</inkml:trace>
  <inkml:trace contextRef="#ctx0" brushRef="#br0" timeOffset="5048.68">13396 646 116 0,'-5'7'228'0,"0"2"13"16,2 0 17-16,-3 1 18 0,0 1 12 0,1 0 13 0,0 1 17 0,0 0 18 15,1 3-40-15,-1-1-56 0,-1 1-15 0,3 1-8 0,0 0-6 0,-1 1-5 16,1 0-10-16,1-1-11 0,-1-1-15 0,-1 2-18 0,2-4-14 0,2 2-14 16,-1-4-16-16,-1 4-16 0,2-5-23 0,0 1-23 0,2-2-13 0,-1-2-14 0,-1-1-7 15,2 1-4-15,-2-4 0 0,0 2 1 0,3-2 0 0,-3-3-1 0,0 0-11 16,0 0-11-16,0 0-47 0,0 0-55 0,0 0-53 0,0 0-56 0,1-4-31 16,-1-2-25-16,0-2-26 0,2-3-24 0,-1 2-30 0,-1-4-32 0,2-1-19 0,1 0-19 15,1-3 8-15,-3 1 10 0,2-1 48 0,2 1 53 0,0 0 56 0</inkml:trace>
  <inkml:trace contextRef="#ctx0" brushRef="#br0" timeOffset="5515.51">13529 574 152 0,'16'-14'199'0,"-2"1"20"0,2 3 13 0,-3-1 12 16,1 2 7-16,-5 4 0 0,2-2-5 0,-1 3-9 0,-2-1-8 0,-2 4-11 0,1 0 1 15,-3 1 6-15,2 1-1 0,-3 0 5 0,-1 2-9 0,0 0-8 0,-1 0-13 16,-1 4-10-16,0-3-13 0,0 1-14 0,-3 3-19 0,1 0-25 0,-4 1-15 0,0 0-13 16,0 3-16-16,-2-2-16 0,0 4-17 0,-2-2-17 0,-1 2-9 0,3 0-7 15,-3 0-4-15,2-2 0 0,1 1-3 0,0-2-2 0,0-1 2 0,3-1 2 16,-1-2-1-16,3-2-1 0,1 0 3 0,0-2 5 0,2-3 0 0,0 0-1 15,0 0 0-15,2-2 1 0,3 1-2 0,1-1-3 0,1-3 4 0,3 3 2 16,-1-3-2-16,2-1-3 0,1 1 2 0,1-2 1 0,3 1-4 0,-2 0-5 16,0 2 1-16,0-2 2 0,2 0-2 0,0 2-2 0,-3 0 2 0,4 1 2 0,-4 1-2 15,3 0-3-15,-5 0 2 0,1 2 4 0,-1-1-1 0,-1 1-4 0,2 0 2 16,-4 1 2-16,0-1-3 0,0 2-3 0,-2-2 2 0,-1 0 0 0,-2 2-6 16,1-2-9-16,-3 1-16 0,-1-1-16 0,0 0-39 0,0 0-43 0,0 0-43 0,0 0-44 15,0 0-24-15,-3-1-24 0,0 1-11 0,-2-2-13 0,0 2-13 0,-1-2-13 16,1 1-6-16,1 1-8 0,-1-2 6 0,0 0 4 0,-1 1 26 0,0 0 31 15,2-1 43-15,-2 2 46 0,1-2 38 0,2 1 35 0,-2 1 32 0,0 0 30 16,-1 1 23-16,0 1 22 0,1 0 24 0,0 0 28 0,-1 3 16 0,-2 0 13 16,2-1 25-16,0 2 26 0,-3 1 2 0,2-2-2 0,-1 2-2 0,1 1-4 15,-1 1-14-15,-1 0-15 0,3 0-1 0,-2 0 2 0,1 1 10 0,-2 1 10 0,3-2 4 16,1 2 4-16,-1-2 20 0,1 1 22 0,0 1 32 0,-1-3 29 0,4 2 3 0,-1 0-3 16,2-1 8-16,1 0 14 0,0 2-9 0,0-2-10 0,1 1-6 0,1 1-9 15,-1 1-4-15,1 0-4 0,1 1-27 0,0 2-34 0,0-1-32 0,-1 4-32 16,1-2-10-16,-1 2-7 0,1 2-14 0,-2-2-16 0,1 3-1 0,1-2 5 15,-3 1-18-15,2 2-18 0,-2-1-3 0,0 1 3 0,-2-2-8 0,1 1-9 16,-3 2 0-16,0-2 5 0,-1 0-19 0,-3 0-18 0,2 2-16 0,-1-4-14 16,-2 1-54-16,-2 2-66 0,1-5-68 0,-1 1-69 0,0 0-60 0,0-2-59 0,1-3-33 15,0 1-28-15,0-3-5 0,2-3-4 0,2-2 17 0,0-3 17 16,6-3 16-16,0 0 16 0,1-6 55 0</inkml:trace>
  <inkml:trace contextRef="#ctx0" brushRef="#br0" timeOffset="5682.25">13978 1092 281 0,'3'9'413'16,"0"-3"14"-16,-1-1 10 0,-2 0 3 0,2-1 4 0,-1 1-1 0,1-1 0 15,-1-2 0-15,-1 0 2 0,2-1-71 0,-2-1-86 0,2 4-84 0,0-2-84 16,-2 1-48-16,2 0-40 0,0 0-15 0,-2 0-6 0,1 1-13 0,-1-2-15 16,2 1-24-16,-2-3-26 0,0 3-70 0,0-3-79 0,0 0-61 0,0 0-55 0,0 0-50 15,0 0-51-15,-3-1-10 0,-1 1-1 0,-2-2-2 0,2 0-1 0,-1 1 8 0,-2 0 12 16,-1 1 25-16,-1 0 27 0</inkml:trace>
  <inkml:trace contextRef="#ctx0" brushRef="#br0" timeOffset="6150.09">12791 1630 187 0,'3'5'222'0,"1"-2"17"16,1 0 15-16,0-2 18 0,3 2 18 0,0-3 15 0,4 0 15 0,1 0-32 16,3-1-44-16,2-1-27 0,0-1-23 0,4 0 0 0,-1-1 6 0,3 0 4 15,-1 1 3-15,4-2-6 0,-3 0-8 0,3 0-11 0,-2 2-10 0,2-1-7 16,-2 1-9-16,0 0-3 0,2 0-8 0,-3 0-1 0,3 1 2 0,0 1-11 16,1-2-8-16,-1 2-9 0,0-1-12 0,1 0-2 0,3 0-4 0,-3-1-4 0,-2 1-8 15,2 0-2-15,-1 0-4 0,-2 0-8 0,-1 0-6 0,-3 1-8 16,1 0-11-16,-4-2-5 0,0 3-4 0,-2-2-6 0,-2 2-5 0,0-1-5 0,-3 1-5 15,-1 0-1-15,1-2-3 0,-5 2-4 0,1 0-3 0,-3 0-2 0,2-2-1 16,-6 2 0-16,0 0-3 0,0 0 0 0,0 0 1 0,0 0-2 0,0 0-1 16,0 0-8-16,0 0-14 0,0 0-28 0,0 0-30 0,0 0-45 0,-4-1-48 15,2 0-86-15,-2 1-95 0,0-2-76 0,0 2-68 0,-3 0-36 0,2-2-27 16,-1 2-5-16,0-1-1 0,3-3 9 0,-2 4 12 0,2-2 28 0,1-2 31 16,0 1 45-16</inkml:trace>
  <inkml:trace contextRef="#ctx0" brushRef="#br0" timeOffset="6332.38">13959 1608 274 0,'0'6'371'0,"0"0"15"16,0-1 3-16,-3-2 2 0,3 1-2 0,0-4 0 0,0 3-7 0,0-3-8 15,-2 1-87-15,2-1-100 0,-1 2-113 0,1-2-112 0,-3 0-88 0,-1 1-83 16,4-1-58-16,-5 0-53 0,-4 0-34 0,3 0-29 0,-2-1-4 0,1 1-2 15,-3 0 6-15,0 0 9 0,2 0 46 0,-3 0 56 0</inkml:trace>
  <inkml:trace contextRef="#ctx0" brushRef="#br0" timeOffset="7165.71">14854 1126 49 0,'-1'4'186'0,"-1"-2"-4"0,0 0-7 15,2-2 6-15,0 0 4 0,0 0-1 0,0 0-3 0,0 0-30 16,0 0-35-16,0 0-33 0,0 0-34 0,0 1 10 0,0 3 20 16,0-4 12-16,4 1 11 0,-3 1 28 0,4 0 29 0,1 0 26 0,0 1 22 15,2-2 17-15,2-1 16 0,2 2 0 0,1-2 0 0,4-2-4 0,1 2-3 16,2-1-16-16,4-4-19 0,1 2-16 0,2-1-14 0,0-1-22 0,3-1-24 16,2 0-27-16,1 0-29 0,3 2-14 0,-1-3-10 0,2 1-9 0,-3 1-11 15,4 0-2-15,-3 1-2 0,1 1-1 0,1-3-1 0,-2 4 0 0,-1 1 0 16,-2-2-1-16,1 1 0 0,-3 1 2 0,0-1 0 0,0 2 0 0,-1 0 0 15,-2-1 3-15,-2 1 6 0,-3 0 0 0,2 1 1 0,-4-1-1 0,1 2 0 0,-4-2-3 16,0 1-5-16,-2 1 0 0,1-1-1 0,-7 1-1 0,2-1-2 0,0 1 0 16,-3-2-2-16,-1 0-4 0,-3 3-6 0,1-3-9 0,0 1-9 0,-2-1-16 0,-3 0-17 15,0 0-50-15,0 0-57 0,0 0-67 0,0 0-68 0,-2-1-42 0,-1-2-39 16,-3 1-50-16,1 1-55 0,-3-4-10 0,2 2-1 0,-5 0 5 0,1 0 8 16,1-1 15-16,-4-1 18 0,2 2 50 0</inkml:trace>
  <inkml:trace contextRef="#ctx0" brushRef="#br0" timeOffset="7400.1">15898 824 128 0,'1'8'174'0,"2"1"4"0,1 0 5 0,2-1 2 15,-3-1 3-15,3 2 0 0,1-1-1 0,-1-1-53 0,5 2-67 0,-2 0-12 16,1 2 1-16,2-1 12 0,0 1 15 0,0-3 18 0,-1 2 19 0,1-1 19 0,0-1 18 16,-1 0 19-16,0 1 15 0,0 0 17 0,0-1 15 0,-1-1 0 0,1 2-8 15,-2-1-6-15,1-1-9 0,-1 0-15 0,-1 1-19 0,0-2-20 0,-1 0-22 16,-1 2-17-16,0-2-17 0,-3-1-14 0,0 2-12 0,-1-2-16 0,0 1-15 15,-4 3-5-15,0-2 0 0,-2 0-1 0,-3 1-3 0,-2 0 2 0,-1 2 3 16,-1 0-2-16,-3 1-4 0,-2-1-4 0,-1 1-5 0,1 1-12 0,-3-4-11 16,0 5-18-16,0-5-16 0,2 3-54 0,1-2-61 0,-1-1-64 0,2-1-63 15,3-1-70-15,2 0-69 0,2-3-15 0,1 1-2 0,2-2-3 0,5-2-1 0,0 0 6 16,0 0 5-16,1-3 16 0,5-1 19 0</inkml:trace>
  <inkml:trace contextRef="#ctx0" brushRef="#br0" timeOffset="7566.81">16601 1245 172 0,'-2'6'344'0,"2"0"-27"0,-3-3-31 0,2 1-43 15,-1-1-41-15,-1-1-38 0,1-1-38 0,2-1-53 0,0 0-57 0,-3-1-73 16,0-3-73-16,0 2-90 0,2-1-90 0,-1-4-25 0,0 3-9 0,1 0 26 0</inkml:trace>
  <inkml:trace contextRef="#ctx0" brushRef="#br0" timeOffset="7932.46">16946 542 196 0,'2'-2'339'0,"-2"2"14"0,0 0 6 0,0 0 2 0,0 0-1 15,0 0 0-15,0 2 4 0,-4 2 6 0,3-1-35 0,-1 1-40 0,0 1-38 16,1 1-38-16,-1 3-45 0,1 1-51 0,-1 2-19 0,0 3-15 0,-1 2-3 0,2 1-3 16,-4 0 0-16,4 1 4 0,-1 1-4 0,2-1-6 0,0-1-13 0,0 0-14 15,0-1-15-15,2-2-13 0,-1-1-8 0,-1 0-6 0,5-2-2 0,-4-1-3 16,1-1 0-16,-1-1 2 0,1 0-4 0,0-1-5 0,-1-2-12 0,1 0-18 16,-2 0-40-16,0-2-49 0,0 1-60 0,0-2-62 0,0-3-38 0,0 3-33 0,0-3-50 15,0 0-50-15,0 0-19 0,0 0-10 0,0 0-1 0,0 0 2 0,0 0 14 16,-2-5 16-16,4-1 43 0,-1-3 49 0</inkml:trace>
  <inkml:trace contextRef="#ctx0" brushRef="#br0" timeOffset="8316.12">16988 604 76 0,'0'-3'292'15,"0"3"5"-15,0 0-1 0,0 0 3 0,0 0-1 0,0 0-1 0,0 0 0 16,5 0 2-16,-2 2 1 0,2-2-68 0,0 1-86 0,1 1-44 0,3-2-40 0,0 3-13 16,0-2-10-16,3 2 7 0,1-1 12 0,1-2 10 0,-1 1 9 0,2-1 13 15,0-1 15-15,1-1 9 0,1-1 8 0,2-1 2 0,-3 2-1 0,1-2-1 0,1-1-4 16,-1 1-9-16,-1-1-11 0,0 1-10 0,-2-1-9 0,0-1-11 0,-2 3-12 15,-3 2-14-15,2-2-15 0,-3-1-11 0,-1 3-10 0,-3 0-2 0,2-1 0 16,-3 1-4-16,-1-1-2 0,-2 2 0 0,0 0 3 0,0 0 0 0,0 0 0 16,2 3 2-16,-4 1 5 0,2 1 2 0,-2 1 1 0,-2 5 7 0,-1-1 6 0,1 4-3 15,-3 1-7-15,2 3 4 0,-3 0 8 0,1 3-7 0,0 0-8 0,-1 0 3 16,0 1 7-16,1 1-7 0,0-3-10 0,1 3 5 0,1-2 5 0,0 0-12 0,0-3-14 16,3 2 1-16,0-4 6 0,0 1-12 0,-1-4-18 0,3 0-32 0,0 0-33 15,0-3-24-15,0-2-18 0,2-1-28 0,-1-1-31 0,-1-1-33 0,0-2-33 16,0-2-11-16,-3 2-1 0,3-3-15 0,-1 0-16 0,-4-1-2 0,2-1 1 15,-4 1 42-15,1-2 50 0,-3-1 18 0,2 2 13 0,-3-3 36 0,1 0 45 16,1-2 38-16,-1 1 37 0,1 1 20 0,-3-2 18 0,3 1 23 0,0-1 23 16,0 2 22-16,2-1 19 0,-1 2 3 0,3-2-1 0,-1 1 8 0,0 2 5 15,-1-1 1-15,4-1-1 0,-1 2-8 0,2 0-9 0,-1 1-12 0,0 0-10 16,2-1-19-16,0 3-16 0,0-3-19 0,0 0-19 0,0 0-19 0,2-1-18 16,0 0-16-16,1 0-17 0,0 1-17 0,3-4-17 0,-1 4-16 0,1-4-16 15,1 1-16-15,-1 1-17 0,3-2-17 0,-1-1-20 0,0 1 5 0,-1 0 9 0,0-1 9 16,1 1 9-16</inkml:trace>
  <inkml:trace contextRef="#ctx0" brushRef="#br0" timeOffset="8782.78">17224 724 57 0,'-1'2'167'0,"-4"-1"6"0,2 2 1 0,-4 2 2 16,4-1 2-16,-3 2 0 0,0 0-32 0,1 2-35 0,-2 1-33 0,2-3-28 15,1 5-14-15,-4 0-10 0,3 0-6 0,0 1-6 0,-1-2-4 0,1 2-4 16,-1-1-2-16,2 1-2 0,0-2 0 0,1 1-1 0,-2-1 1 0,4-1 1 16,-3 0-2-16,3-1 0 0,-1 1 0 0,1-2 1 0,-1-2-1 0,-1 4 0 15,2-3 0-15,-1 0-1 0,0 0 2 0,2-1-1 0,-1 1 2 0,-1-1 1 16,1 1 1-16,-1 2 1 0,0-4 3 0,-1 3 3 0,2 0 2 0,-3 0 5 0,3 1-1 15,-2 1 2-15,1-2 1 0,-4 2-1 0,4-1 3 0,-1 1-1 0,0-2-1 16,0 2-1-16,0-2 0 0,1 1-1 0,0 0-1 0,-1-2-4 0,1-1-1 16,2 2-3-16,-3-3-1 0,3 1-1 0,0-1-1 0,-1 1 1 0,1-4 0 0,0-1 4 15,-3 5 7-15,3-5 10 0,0 2 10 0,0-2 10 0,0 2 9 0,-2 1 10 16,1-1 4-16,-1-1 6 0,1 2 2 0,-3 0 6 0,1-1 5 0,0 1 4 16,-2-1 1-16,0 2-3 0,-1 0 2 0,2-1 4 0,-3 2 7 0,1-3 9 15,-1 2 2-15,1-1 2 0,2-2 3 0,-1 1 1 0,1-1-3 0,1 2-4 16,0-3-3-16,3 0-4 0,0 0-2 0,0 0-2 0,0 0-10 0,0 0-13 0,0 0-19 15,0 0-21-15,0 0-12 0,0 0-10 0,-2 3-2 0,2-3-3 16,0 0-1-16,0 3 4 0,2 2-4 0,1-2-3 0,0 4 5 0,2-1 5 0,2-1 0 16,3 5 0-16,0-2 5 0,1-1 2 0,5-1 0 0,0 2-2 0,4-2-4 0,2-2-4 15,2 1-3-15,0-2-3 0,1-2 2 0,4-1 1 0,-2-1-4 0,1-1-6 16,-3-1 0-16,4-2 2 0,-7 0 2 0,2-1 3 0,-2-1 3 0,-5 1 3 16,2-1 2-16,-2 0 0 0,-2-2 0 0,-4 2 1 0,1 0 0 0,-2-2 1 15,-2 2 1-15,1-2 4 0,-2 1-4 0,-3-1-2 0,-2 1-3 0,1-2-7 16,-3 2-2-16,0-2-3 0,0 1-2 0,-3 0-3 0,1 0 0 0,-2-1 0 15,-1 0-1-15,-2 3-2 0,0 0 1 0,0-1-1 0,-1 1 0 0,2 2 2 0,-2 1 0 16,0-1 0-16,4 2 0 0,-3 2-1 0,2-2 0 0,-1 3 1 0,3-3-1 16,3 3 1-16,-3 0-1 0,3 0-1 0,0 0-2 0,0 0-4 0,0 0-17 0,0 0-17 15,2 3-59-15,1-2-64 0,0 1-69 0,4-1-66 0,2-1-70 0,-1 0-71 16,2-1-14-16,2-2-3 0,2-4-2 0,2 2 1 0,4-4 2 0,-1 0 4 16,5-2 15-16,1-1 18 0</inkml:trace>
  <inkml:trace contextRef="#ctx0" brushRef="#br0" timeOffset="9100.43">17663 539 64 0,'8'-7'221'0,"-1"1"5"0,-1 1 10 0,-3 3 14 0,2 0 14 15,0 1 14-15,-5 1 25 0,1 1 26 0,2 2-45 0,-1 0-58 0,0 3-22 16,-2 2-13-16,1 1-18 0,-1 0-21 0,2 3 13 0,-2-1 15 0,1 3-5 0,-1 0-15 16,0 4-11-16,0-2-13 0,0 1-25 0,0-1-26 0,0 2-15 0,0-1-14 15,0-1-8-15,0 2-5 0,0-3 0 0,0 2 6 0,0-4-26 0,0 2-27 16,0-4-19-16,0 0-14 0,0-1-49 0,0-2-54 0,0 0-56 0,-1-1-53 15,1-4-72-15,0-3-74 0,0 0-15 0,0 0-2 0,0 0-2 0,-5-2-2 16,0-3 6-16,4-2 8 0,-4-2 13 0,4-4 16 0</inkml:trace>
  <inkml:trace contextRef="#ctx0" brushRef="#br0" timeOffset="9682.7">17823 456 21 0,'3'0'237'0,"1"3"2"0,-3-2 1 15,2 1 0-15,-3-2-1 0,2 3 2 0,-2-3-1 0,2 1 1 0,-1 0 0 16,2 3-75-16,-1-1-88 0,4-3-39 0,-1 4-26 0,0-1-8 0,-1 0-2 15,0 0-2-15,0 0 0 0,1 1 1 0,1-2 0 0,-3 1-1 0,2 0 0 0,0-2 2 16,-2 2 3-16,1 1 13 0,0-2 17 0,1 0 8 0,-4 3 8 0,2-1 2 16,1 1-1-16,-3 1 4 0,1 0 1 0,-1 3 1 0,-1 0-1 0,0 1-1 0,0 0 4 15,-1 4-3-15,-1-2-2 0,-1 1-16 0,-2 3-16 0,2 0-9 0,-4-1-6 16,2 2-1-16,-2-1-4 0,2 1 1 0,-1-1-1 0,-3-1-1 0,2 0 1 16,3-1-2-16,-4-1 0 0,0-1-1 0,3-1-1 0,-1-1 1 0,1-1 0 15,0-1-2-15,0-3-1 0,-1 2-3 0,2-3-3 0,0 1-4 0,0-3-4 16,0 3 1-16,1-3-2 0,-2-1 0 0,1 2 1 0,1-1-1 0,0-1 1 0,-1 1-2 15,4-2 0-15,0 0 3 0,0 0 2 0,0 0 1 0,0 0 2 0,0 0 3 16,0 0 2-16,0 0 1 0,0 0-1 0,0 0-1 0,0 0 0 0,-3 1-2 16,1 0-3-16,2-1-7 0,0 2-4 0,0-2-10 0,0 0-9 0,-1 3-6 15,1 0-5-15,0-3-5 0,1 3-5 0,-1 0-1 0,0-3-2 0,0 3-1 0,2-2 0 16,0 3 3-16,-2-4 2 0,1 1 7 0,3 1 5 0,-3-1 10 0,1-1 9 16,-2 0 5-16,3 0 9 0,-3 0 4 0,4 2 4 0,-4-2 4 0,0 0 2 15,0 0 2-15,0 0 1 0,3 0-1 0,-3 0-1 0,0 0 0 0,0 0 2 16,0 0-1-16,0 0 0 0,0 0-1 0,0 0 0 0,0 0 0 0,0 0-3 15,0 0-4-15,0 0-3 0,0 0-7 0,0 0-10 0,-1 3-8 0,-1 0-7 16,2-2-7-16,-1 2-6 0,-4 0-8 0,4-1-5 0,-1 1-7 0,1-3-3 0,-1 4-6 16,0-2-1-16,2-2 1 0,-3 1 2 0,3-1 6 0,0 0 9 0,-3-1 12 0,0 1 9 15,1-2 14-15,0 1 12 0,-1-2 13 0,2 1 13 0,-2-1 10 16,1 0 13-16,1 2 9 0,-1-1 5 0,2 2 4 0,-1-1 4 0,1 1 1 0,-2-2 1 16,2 2 2-16,-3 0 5 0,-1 2 2 0,1-1 4 0,0 2 7 0,1 2 9 15,-2 1 5-15,-1 0 11 0,2 3 11 0,-2 0 12 0,2 2 8 0,-2 0 8 16,2 1 7-16,-2 2 7 0,4 1 0 0,-4-2-4 0,2 2-8 0,3-1-8 15,-2-1-10-15,2 1-14 0,2-2-2 0,0 0-3 0,-1 0-4 0,4-1-12 16,-1-1 5-16,0-1 0 0,0-1-5 0,1-3-8 0,-1 1-3 0,0-1 0 0,2-1-3 16,-1 1-5-16,0-4 2 0,-2 2 5 0,2-1-11 0,0-1-18 15,1-1-5-15,-5-1-6 0,4-1-12 0,0 1-12 0,0-2-8 0,0-1-9 0,-1-1-21 16,2-1-24-16,1-2-38 0,-1-1-39 0,1-1-36 0,-1-4-36 0,3 1-22 0,-2-4-20 16,2 1-22-16,0-4-28 0,3-2-39 0,-3-2-43 0,5-1-11 0,-1-4-1 15,1-3 18-15,0-1 21 0,4-2 40 0,-2-1 41 0,2-1 33 0</inkml:trace>
  <inkml:trace contextRef="#ctx0" brushRef="#br0" timeOffset="10018.1">18223 418 40 0,'8'-12'159'0,"0"3"9"0,-3 2 11 0,3 1 7 0,-4 1 10 16,1 0-7-16,-3 3-9 0,-1-1-31 0,-1 3-34 0,0 0-13 0,0 0-9 0,0 0-7 0,0 0-8 15,0 0-6-15,0 0-4 0,0 0-6 0,-1 2-5 0,-1 0-6 0,-3 3-5 16,2-1-6-16,-2 3-6 0,-2 0-5 0,0 0-3 0,-1 4-3 0,0 1 1 16,-2-2-2-16,-2 4-2 0,-2 1 0 0,2-1 2 0,0 3-7 0,-5-1-9 15,4 0-8-15,-2 2-7 0,0-2-7 0,1 0-5 0,1 1-9 0,-1-2-12 16,2-1-2-16,2 1 2 0,-1-5-18 0,3 1-21 0,0-2-13 0,3-4-12 0,-1 0-7 15,3-2-7-15,3-3-4 0,0 0 0 0,3-3 2 0,2 0 5 0,-1-3 10 16,1 0 12-16,3-3 8 0,0 0 2 0,3-2 25 0,-1 0 29 0,1 3 16 0,0-2 15 16,0 0 16-16,-1 2 20 0,2-2 11 0,-2 3 11 0,-1 3 7 0,2-3 5 15,0 2 4-15,-3 0 2 0,3 2-2 0,-3 0 1 0,3 0-4 0,-2 1-6 16,1 0 4-16,0 0 0 0,1-1 2 0,-3 3-1 0,1-1 1 0,0-1 3 16,-1 2 7-16,0 0 11 0,-1 0 17 0,-1 2 19 0,0-1 9 0,1 4 10 0,-3-2 8 15,1 1 10-15,-1 2 6 0,0 0 10 0,-1 0 10 0,-1 2 7 0,-1 0 0 16,-1 2-1-16,-1 0-14 0,-4 2-12 0,2 0-19 0,-2 1-21 0,-3 1-13 0,2 1-11 15,-5 2-10-15,1 1-11 0,-2 0-13 0,-4 0-10 0,2 0-18 0,-4 0-16 16,1 1-6-16,-2 1-5 0,-1-2-4 0,0 0-5 0,1 1-12 0,1-2-13 16,0-1-17-16,1-1-18 0,2-1-72 0,1-2-83 0,2-2-52 0,0-2-47 15,3-3-49-15,4-3-46 0,1-2-28 0,0-2-20 0,4-5-3 0,0-2 0 16,4-2 10-16,-1-2 10 0,3-2 17 0,2-1 18 0</inkml:trace>
  <inkml:trace contextRef="#ctx0" brushRef="#br0" timeOffset="10216.45">18121 640 12 0,'1'4'192'15,"-1"-2"6"-15,3 1 8 0,-1 1 12 0,-2 0 5 0,0 1 4 0,1-3 7 0,2 4 11 16,-1 0-40-16,1 0-51 0,2 2-2 0,0 1 11 0,0 0 13 0,2 0 18 16,1 0 15-16,2 0 20 0,1-2-2 0,0 2-1 0,0-1-2 0,5-2-2 15,-2 0-6-15,2-3-6 0,0 4-21 0,3-4-15 0,-5 0-27 0,6-1-30 16,-2 1-22-16,-1-3-23 0,0 0-21 0,1 0-23 0,-1 0-7 0,-1 0-9 16,0 0-2-16,-2 0-3 0,0 0-3 0,-1 0 0 0,0 0-4 0,-4 0-4 15,3 0-10-15,-3 0-9 0,-3 0-18 0,0 0-13 0,-1 0-38 0,0 0-43 0,-5 0-56 16,0 0-56-16,0 0-45 0,0 0-42 0,0 0-52 0,0 0-55 15,0 0-10-15,-5 0-1 0,-3 0 9 0,0 0 11 0,-2 3 14 0,-2-2 17 0,-3-1 39 0</inkml:trace>
  <inkml:trace contextRef="#ctx0" brushRef="#br0" timeOffset="10416">18018 982 119 0,'3'2'178'0,"0"-1"2"0,0 1 1 0,-1 0 4 0,-2-2 6 16,2 0 9-16,-2 0 11 0,4 1-42 0,-2 0-57 0,-1 2-12 0,-1-1-2 15,3 2 8-15,-3-1 13 0,2 3 6 0,0 0 6 0,-2 0-1 0,1 0-1 16,-1 2-2-16,0-1-6 0,2 1-8 0,-1 1-12 0,-1-2-8 0,2 1-8 0,0-1-14 16,-1 1-18-16,2-1-18 0,-1-1-13 0,0 2-11 0,2-4-7 0,-2 2 1 15,1-2-1-15,0 2-17 0,0-2-22 0,0-1-21 0,-1 0-23 0,1-2-20 0,-1 0-20 16,-2-1-21-16,1 2-20 0,-1-2-18 0,2-2-18 0,-2 2-26 0,3-2-29 16,0-1-28-16,-1-2-28 0,-1-1 9 0,2 0 20 0,-1-1 22 0,0 1 22 15,-1-2 21-15</inkml:trace>
  <inkml:trace contextRef="#ctx0" brushRef="#br0" timeOffset="10649.4">18212 980 118 0,'13'-6'162'0,"-4"2"3"0,3 1 2 0,0-1 3 16,-2 1 0-16,-1 0 3 0,4-1-39 0,-5 3-50 0,1 0-23 0,0 1-15 0,-1 1-7 15,-1-1-1-15,-1 1 5 0,2 3 3 0,-2-1 8 0,-1 0 6 0,0 1 8 16,-2-1 5-16,2 0 8 0,-1 0 6 0,-2 1 6 0,-1 1 6 0,1 1 6 16,-2 2 7-16,0 0 7 0,-2-1 6 0,1 2 8 0,-2 0 7 0,-2 3 7 15,1 0 7-15,-3 1 5 0,-1-1 3 0,2-1 3 0,-3 2 3 0,-3-1-4 0,4 1-3 16,-4-2-6-16,2 1-9 0,-1-1-8 0,0-1-9 0,2 1-13 0,-3-1-12 15,3-2-14-15,1 1-18 0,0-3-11 0,3 0-13 0,-1-2-12 0,3 1-11 16,0-3-2-16,1 0-1 0,-1 0-5 0,3-2-4 0,0 0-4 0,0 0-1 16,0 0-4-16,0 0-4 0,0 0 1 0,0 0 1 0,0 0-6 0,7 0-10 15,-3 0-27-15,2 0-30 0,1-2-79 0,2 0-88 0,-1 0-64 0,5-3-59 16,0 1-43-16,1-4-38 0,0-1-9 0,2 0-1 0,-2 0-1 0,3-2-3 0,-1 0 7 16,0 1 7-16,-2-1 29 0</inkml:trace>
  <inkml:trace contextRef="#ctx0" brushRef="#br0" timeOffset="10801.31">18544 1198 210 0,'0'9'360'0,"-1"2"12"0,-1-2 4 0,2-2 5 0,-2-1 0 15,2-1-2-15,0-1 0 0,0-4 0 0,0 0 1 0,0 3-84 0,0-3-102 16,0 3-113-16,0 0-117 0,-1-1-75 0,-1 1-67 0,1-1-51 0,-1 0-42 16,-3 1-50-16,4-3-45 0,-7 1-11 0,3 1-2 0,0-2 0 0,-3-2-1 15,2 2 9-15,-3-1 12 0,1 0 46 0</inkml:trace>
  <inkml:trace contextRef="#ctx0" brushRef="#br0" timeOffset="12316.75">20217 727 19 0,'0'0'189'15,"-3"0"10"-15,1-1 6 0,2 1 4 0,-3-2 1 0,3 2 0 0,-1-1 2 16,1 1-41-16,0 0-47 0,0 0-31 0,0 0-28 0,0 0-12 0,0 0-11 15,0 0-10-15,0 0-7 0,0 0-5 0,0 0-3 0,1 1 3 0,2-1 3 0,2 3 7 16,1-2 6-16,-1 3 9 0,1-3 7 0,1 2 4 0,2 0 6 16,-1 0 2-16,0 0 3 0,2 0 0 0,0 0 1 0,2 0-4 0,-3 0-3 0,0 0-6 15,1 0-2-15,-2-1-8 0,1 1-5 0,-2 1-8 0,-1-2-5 0,-1 3-3 16,-2 1-4-16,-1 1-1 0,-1 0-2 0,-2 2 1 0,-2 2 3 0,-2-1 6 0,0 5 3 16,-3 1 5-16,-3 1 6 0,0 2 4 0,-3 1 2 0,1 3 3 0,-1-2 5 15,-4 0 2-15,4 0 1 0,-2 0 6 0,-1-2 4 0,4-1 4 0,-1-1 5 16,2-2 1-16,0-4 1 0,2 1-4 0,2-3-3 0,1-1-3 0,2 0 0 15,0-4-7-15,2 1-4 0,2-4-5 0,-4 2-1 0,5-3-7 0,0 0-5 16,0 0-7-16,0 0-9 0,0 0-6 0,0 0-8 0,0 0-2 0,0 0 0 0,0 0-2 16,2 2 0-16,1 0 0 0,0-1 3 0,2 1-2 0,0 0-2 0,1 0 0 15,2 1 2-15,1-2-3 0,2 1-1 0,-1-1 1 0,4 1 1 0,-1-1-1 16,1-1 0-16,0 2-2 0,2-2 2 0,-2 0-25 0,3 0-32 0,0-2-54 16,-4 2-61-16,4-1-40 0,-3-1-35 0,2 1-28 0,-2-1-27 0,-3-1-46 15,2 0-51-15,1 0-10 0,-3-1-4 0,1-1 0 0,-2-1 1 0,0 2 21 0,0-4 27 16,-2 2 59-16</inkml:trace>
  <inkml:trace contextRef="#ctx0" brushRef="#br0" timeOffset="12484.42">20611 942 25 0,'3'3'268'0,"0"-2"17"0,0 0 0 16,-1 3-6-16,-1-3 3 0,-1-1 9 0,2 1-6 0,-2-1-6 16,0 0-28-16,1 2-32 0,-1-2-63 0,4 2-71 0,-3-1-25 0,1 1-13 15,1 0-21-15,0-2-23 0,1 1 7 0,0 0 12 0,4 1-9 16,-2-1-14-16,2-1-7 0,0 0-6 0,3 0-41 0,-1 0-51 15,-1 0-25-15,2 0-22 0,0 0-60 0,1-1-69 0,-2-1-8 0,0 1 1 16,-2 1-6-16,1-1-5 0,-2 1 4 0,-1 0 6 0,1 0 12 0</inkml:trace>
  <inkml:trace contextRef="#ctx0" brushRef="#br0" timeOffset="12999.81">21061 664 12 0,'-3'-1'187'0,"-2"0"7"0,-1 1 2 0,2 0 4 15,-1 0 1-15,0 0 0 0,2 0 3 0,-4 1-30 0,4 0-36 0,-3-1-30 0,5 3-29 16,-3 0-1-16,3-2 3 0,1 4 4 0,0-2 10 0,0 3 15 0,1-2 18 16,3 1 16-16,-3 0 14 0,7-1 14 0,-4 1 8 0,3 1-1 0,-1-2 0 15,4 1-7-15,1-1-5 0,-2-1-11 0,1 2-10 0,2-2-11 0,0 1-13 16,0-1-19-16,-1 0-19 0,-1 0-19 0,1 0-16 0,-2 0-9 0,1 2-10 16,-4-2-1-16,3 0-2 0,-4 0 0 0,2 0-1 0,-4 1-3 0,0-1-4 15,0 1 1-15,0 0 2 0,-1 2 2 0,-2-2 2 0,-5 2 2 0,4 1 3 16,-1 0-2-16,-1 0 3 0,-2 2-1 0,-1-2 2 0,-1 3-4 0,1-2 0 0,-2 0-1 15,2 1 0-15,-1-1-2 0,-1-2-5 0,2-1-2 0,0 2-2 0,1-3-3 16,0 2-4-16,0-3-2 0,4 0-1 0,-1 0-3 0,1-1-2 0,-2 1 0 16,3-3-2-16,-2 3-2 0,2 1 0 0,2-1 1 0,1 2 3 0,-3-1-2 15,1 1-2-15,2-3 2 0,-3 5 2 0,2-4-1 0,1 1-3 0,-1 0 2 0,0 3 2 16,-1-1 0-16,1 0 0 0,-1-2-2 0,1 2 2 0,0 1-1 0,-2-2 0 16,1 1 1-16,-1 0-1 0,0 2 1 0,0-4-2 0,0 2 1 0,-1 0 3 15,1 0 0-15,-4-1 1 0,3 1 3 0,-1 0 2 0,1-3 1 0,-3 4 1 16,1-3-1-16,0 1 1 0,0 0-1 0,-3-1-3 0,3 0 2 0,-2 1 1 15,0 0 0-15,0-1-3 0,2-1-3 0,0 0-2 0,-2 0-9 0,2 1-11 16,2-2-13-16,-3 0-14 0,3-1-38 0,1-1-41 0,-2 2-60 0,2-2-67 0,0 0-39 16,0 0-35-16,0 0-49 0,0 0-50 0,0 0-19 0,0 0-14 0,0 0 3 15,0 0 7-15,0 0 13 0,0 0 16 0,0 0 35 0,0 0 43 0</inkml:trace>
  <inkml:trace contextRef="#ctx0" brushRef="#br0" timeOffset="13518.33">21493 649 91 0,'2'-5'156'0,"-2"0"3"16,1-1 11-16,1 1 13 0,-1-1-5 0,-1 1-5 0,4 1-41 0,-4-3-48 15,1 5-21-15,1-2-20 0,-1 0-2 0,-1 3-5 0,0 1 10 0,2-3 9 16,-2 3 8-16,0 0 10 0,0 0 8 0,0 0 4 0,2 3 24 0,0 0 28 0,2 2 19 16,-4 2 20-16,0 2 16 0,0 3 16 0,0 2 9 0,-4 3 6 0,2 0-6 15,0 3-12-15,-1 1-3 0,0 3-5 0,-1 0-13 0,0 0-18 0,0 3-17 16,-1-2-19-16,2 1-21 0,-3-1-19 0,3 1-16 0,-2-1-21 0,2-1-10 16,-2-2-10-16,4 0-4 0,-4-1-4 0,3-3-4 0,1-2-7 0,-4-1-5 0,5-2-4 15,-3 0 1-15,3-3-1 0,-1-2-2 0,1-1-4 0,0 0 2 0,-2-2 3 16,2-2 5-16,0 2 5 0,0-5 6 0,0 0 6 0,0 0 4 0,0 0 4 15,0 0 5-15,0 0 4 0,0 0 1 0,0 0-2 0,0 0 2 0,0 0 0 16,0 0-2-16,2-5-2 0,-1 1-5 0,4-2-6 0,-1-2-7 0,3 0-4 16,-2-2-6-16,3-2-4 0,-2 0-6 0,3 0-4 0,1-1-1 0,-1 1 2 15,2 0-2-15,-1-1 0 0,-1 2 2 0,2 2-2 0,-1 0 1 0,-1 0 1 0,1 1-1 16,-4 0 0-16,0 4 0 0,3 0 0 0,-5 0 0 0,2 2 2 0,-1 0-1 16,0 1-1-16,-2 1 1 0,0 1 0 0,1 1 0 0,-1 0 1 0,3 0 1 0,-5 3 0 15,2 0-1-15,1 1 0 0,-3 1 0 0,3 2 1 0,-4-2-1 0,1 4 0 16,2-1 1-16,-3 1-1 0,2-1 2 0,0 1 0 0,-1-1-1 0,2 1-1 15,-1-3 0-15,2 3 0 0,-2-4 0 0,1 3 0 0,0-3 0 0,1 1-1 16,0-1-17-16,0-1-20 0,0 0-26 0,0-1-26 0,2 0-58 0,-3-3-64 16,0 3-51-16,0-4-47 0,-1 1-48 0,-1-1-45 0,-1-1-39 0,0 0-30 15,0 0-9-15,0 0 0 0,0 0 16 0,-1-1 19 0,-2-2 27 0,-2 1 26 16,0-1 60-16</inkml:trace>
  <inkml:trace contextRef="#ctx0" brushRef="#br0" timeOffset="13966.52">20037 1336 180 0,'-6'5'192'0,"3"-1"1"0,1-1 3 16,2 2 2-16,2-2 7 0,-1-2 6 0,2 1-15 0,3-1-23 0,2-1-34 15,4 2-39-15,1-2 0 0,4 0 5 0,1-2 15 0,6 2 17 0,2-1 20 16,0-1 21-16,6 1 15 0,6-2 10 0,-2 0 6 0,5-2 0 0,1 1 2 0,3 1-1 16,1-2-9-16,2 2-12 0,0 0-18 0,0 0-18 0,-1 2-14 0,1-1-16 15,-1 2-18-15,-1 2-22 0,1-1-10 0,-4 2-8 0,1 0-4 0,-1 0-4 16,-1 2-4-16,0-1-8 0,-1 0 2 0,0 1-1 0,2 0 1 0,-2-1 1 15,0-1 0-15,3 0-3 0,-2 0 3 0,2 0 4 0,-3-1-5 0,0 1-8 16,2-2-3-16,-4 1-2 0,1-2-3 0,-2 1 0 0,1-1-1 0,-2 0 2 0,-3-1-3 16,0 1-2-16,-3-2-1 0,-1 1-1 0,0-2 2 0,-1 3-3 0,-2 0 1 15,-1-2 2-15,-5 1-3 0,1-1 0 0,-1 1-1 0,-5-1-3 0,-1 0-1 16,-2 1-2-16,-2 1 1 0,-1-1 2 0,-6 1 2 0,1-2 1 0,0 2-1 0,-5 0-2 16,0 0 1-16,0 0-1 0,0 0-1 0,0 0 0 0,0 0-1 0,0 0-2 15,0 0-17-15,0 0-23 0,0 0-33 0,0 0-34 0,-2-1-73 0,1-2-85 16,-2 0-74-16,-2-2-76 0,0 2-68 0,0 0-66 0,-1 0-16 0,-2 0-3 15,2 0 0-15,-2 0-1 0,0 1 19 0,-3 1 22 0,1 1 31 0,1 0 33 0</inkml:trace>
  <inkml:trace contextRef="#ctx0" brushRef="#br0" timeOffset="14116.81">22046 1495 137 0,'-1'6'235'0,"-3"0"2"0,1-1-8 0,2-1-10 16,-2-1-25-16,1-1-32 0,2-2-34 0,-3 1-34 0,3-1-100 0,0 0-114 16,-5 0-48-16,1 0-37 0,-1 0-16 0,-2 2-11 0,-2-2-5 0,3 0 0 15</inkml:trace>
  <inkml:trace contextRef="#ctx0" brushRef="#br0" timeOffset="25051.81">9143 2805 107 0,'0'0'147'0,"0"-2"7"0,-2-1 8 0,2 1 6 15,0 2-9-15,0-2-13 0,0 2-23 0,-1-3-22 0,1 3-3 0,0 0 3 0,0 0 7 16,0 0 12-16,0 0 13 0,0 0 11 0,0 0 13 0,0 0 13 16,0 0 8-16,0 0 12 0,0 0 4 0,0 0 7 0,0 0 2 0,0 0 4 15,0 0 0-15,0 0-6 0,0 0-10 0,0 0-10 0,0 0-13 0,0 0-16 16,0 0-14-16,0 0-13 0,0 0-15 0,0 0-13 0,0 0-9 0,0 0-11 16,0 0-9-16,0 0-8 0,0 0-7 0,0 0-5 0,0 0 0 0,0 0 0 0,0 0-2 15,0 0-1-15,0 0 0 0,0 0 0 0,0 0-3 0,0 0-2 16,0 0 0-16,0 0 1 0,0 0 0 0,0 0-2 0,-2-4-1 0,2 4 1 15,0 0-2-15,0 0-1 0,0 0-3 0,0 0-2 0,0 0-1 0,0 0-4 16,0 0-2-16,0 0-2 0,0 0-2 0,0 0-2 0,0 0-3 0,0 0-4 0,0 0 0 16,0 0-1-16,0 0-3 0,0 0-4 0,0 0 1 0,0 0-1 0,0 0-1 15,0 0-1-15,0 0-1 0,0 0 1 0,0 0 0 0,0 0-2 16,0 0 1-16,0 0 1 0,0 0 1 0,0 0 2 0,0 0 0 0,0 0 4 16,0 0 0-16,0 0 0 0,0 0 1 0,0 0 3 0,0 0-2 0,0 0 1 0,0 0 1 15,0 0 0-15,0 0-1 0,0 0 1 0,0 0-3 0,0 0 0 0,0 0-2 16,0 0-2-16,0 0-2 0,0 0 1 0,0 0-3 0,0 0-1 0,0 0 0 15,0 0 0-15,0 0 0 0,0 0 1 0,0 0 2 0,0 0 2 0,-2 4 1 16,2-1 1-16,-1 0 1 0,1 1 2 0,0 2 0 0,0 1-2 16,0-2 3-16,0 2 1 0,0 3 0 0,0-3-1 0,0 1-1 0,0 1-1 0,-2-2-1 15,2 2-4-15,0-1 0 0,0-1 1 0,-1 2-2 0,-2-1-1 16,3 1 0-16,0-2-1 0,0 2 1 0,-2-1-1 0,2-1 1 0,0 4 0 16,-1-4 1-16,-1 2 1 0,2-1 0 0,0 1 1 0,-1 0 3 0,1 0 1 15,-2 0 2-15,2 1 3 0,0 1 3 0,-2-3-2 0,2 5 3 0,-1-4 3 16,1 1 3-16,-2 2 4 0,2-1 2 0,0 1 0 0,-1-2 4 0,-1 2 3 15,2-1 0-15,-2 1-1 0,2 0 2 0,0-2-3 0,-1 2 4 0,-1 2 1 16,0-2-1-16,2 1 3 0,-1-2-4 0,-1 4 0 0,-2-2 3 0,2 1-2 16,1 1-2-16,-2-2-4 0,1 2-1 0,0 0 0 0,-1 0 0 0,0 0-1 0,1 2 0 15,1-3-3-15,-1 3-1 0,0-2 0 0,1 2-5 0,-1-2-2 16,-2 1 1-16,2 1-1 0,1-1-1 0,-1 1 2 0,1-1-1 0,-1-1 0 16,0 3-3-16,1-1-3 0,-1-2 0 0,0 3 1 0,1-2-2 0,-1 0-1 0,1 1 0 15,-1-2-2-15,0 2 1 0,2 0-4 0,-3-1-1 0,3 0 0 16,-3 0-3-16,3 0 1 0,-3 0 0 0,3-1 2 0,-1 2-3 0,-1-2 0 15,2 1 0-15,0-1 1 0,-1 4-2 0,1-5 0 0,-2 3 0 0,2-1 1 0,-2 1 0 16,2-2-1-16,0 1 1 0,-1 1 0 0,-1-1-2 0,2 1 0 16,0-1 0-16,-2 1 0 0,1 1 0 0,-1-2-1 0,1 1-1 0,-1-1 1 15,2 2-1-15,-2-1 0 0,1 1 1 0,-1-2 1 0,-1 2-1 0,0-1-2 16,3-1 2-16,-3 1 2 0,1-1-2 0,1-1-1 0,-1 0 1 0,2 0 1 16,-3 0-1-16,3-2 1 0,-2 1 0 0,2 0 0 0,-1-1-1 0,-1-1-1 15,2 2 0-15,0-2 2 0,-1-2-1 0,1 4-2 0,0-4 2 0,0 2 1 16,0 0-1-16,0 0 0 0,0 0-1 0,0 0 1 0,0 0 0 0,1 2-1 15,-1-2 2-15,0 1 1 0,0-1-1 0,0 0-1 0,0 1 0 0,0 0 1 16,0-1 0-16,0 1 0 0,0-1 0 0,0 2 1 0,0-1-1 0,0-1-1 16,-1 3 0-16,1-1-1 0,-2 0 0 0,2 0-1 0,-2 1 2 0,2 1 2 15,-1-2-2-15,1 1 0 0,-2 0 1 0,1 0-1 0,-1 0 0 0,0 0-2 16,2 0 2-16,-2 0 2 0,2 1-1 0,-2 0-1 0,2-3 2 0,0 2 0 16,-2-1-1-16,2-1-1 0,0 2 0 0,0-3 0 0,0 2 0 0,0-2 0 15,0 1 0-15,0-1 1 0,0 0 1 0,0-1-2 0,0 1 1 0,0-2 0 16,0 1-1-16,0-1-2 0,0-1 2 0,0 2 2 0,0-1-1 0,0-1-2 15,0 2 2-15,0-1 0 0,0 1-1 0,0 1-1 0,0 0 1 0,0 0 0 16,0 0 1-16,-1 1-1 0,1 1 1 0,0-1 0 0,-2 1 1 0,2-1 0 16,0 1-1-16,0-2 0 0,0 1 1 0,0-1 0 0,0 1-1 0,0-4 2 15,0 1-1-15,0 0 0 0,0 1-1 0,0-4 1 0,0 1-1 0,0-1-1 16,0 1 0-16,0-2 2 0,2 0-2 0,-2 0-1 0,0-2 2 0,0 1 0 16,0-1 0-16,0-1-3 0,0 0 3 0,0-3 1 0,0 3 0 0,0 2-4 15,0-2 0-15,0 1 2 0,1-1 0 0,-1 2-1 0,0-1 1 0,0 2 1 16,0-1-1-16,0 0-1 0,0 0 1 0,0-1 0 0,0 1-2 0,0 0 0 15,0-1 0-15,0 0 3 0,0-1-1 0,0-3 0 0,0 4 1 0,0-4-1 16,0 0 1-16,0 3-1 0,0-3-1 0,0 0 1 0,0 0-2 0,0 0 1 16,0 0-4-16,0 0-2 0,0 0-11 0,0 0-10 0,0 0-18 0,0 0-24 15,0 0-27-15,0 0-32 0,0 0-38 0,0 0-41 0,-3 0-66 0,-2-2-74 16,1 1-65-16,-3-3-62 0,0 2-55 0,0-1-52 0,-1 0-22 0,0 0-10 16,-1-2 15-16,-1 2 21 0,4-1 28 0,-1 1 30 0,-2-1 39 0,3-1 42 15,1 1 69-15</inkml:trace>
  <inkml:trace contextRef="#ctx0" brushRef="#br0" timeOffset="25451.22">8791 5265 149 0,'0'-4'272'0,"0"0"18"0,0 4 8 0,0-2 6 0,0 2 4 0,0 0-1 16,0 0 1-16,0 0 0 0,0 0-53 0,0 0-65 0,0 0-13 0,0 0-3 16,0 0 0-16,1 2 1 0,2 1-6 0,0 0-3 0,-3 4-4 15,3-2-3-15,-3 2 1 0,2 4 2 0,1-2 7 0,-1 4 3 0,-1-2 2 16,3 4 2-16,-3-2-20 0,2 4-25 0,1-2-22 0,0 2-23 0,-1 1-9 16,0-2-8-16,-1 1-2 0,1 1-3 0,0-2 3 0,1 0 3 0,-1 1 0 0,0-2 0 15,0-1-3-15,2-1-3 0,-1 1 2 0,-2-2 2 0,3-1-1 16,-2 0-4-16,2 0-1 0,0-2-3 0,-2 0 1 0,1-2 2 0,1 0-3 15,-2 0-4-15,-1-1-1 0,1-2 3 0,0-1 2 0,1 2 2 0,-1-4-2 16,0 1-3-16,1 1 2 0,-2-2 4 0,3-1 1 0,-2 0 4 0,2 0-4 16,-2-1-2-16,2-2-2 0,2 1-2 0,0-4-7 0,-1 2-5 0,2-7-6 15,3 1-7-15,2-4-5 0,0-3-11 0,1-1-16 0,0-3 0 0,3-1-16 16,-2 0-27-16,0-2-17 0,0 1-20 0,-1 2-28 0,-3 1-26 0,-3 1-42 16,1 4-46-16,-2 2-79 0,-4 0-87 0,-2 5-72 0,-4 2-72 0,0 1-45 15,-4 4-45-15,0-1 4 0,-3 4 14 0,-1-1 15 0,-1 4 17 0,-1 1 27 16,-1 1 28-16,1 0 42 0,0 3 47 0</inkml:trace>
  <inkml:trace contextRef="#ctx0" brushRef="#br0" timeOffset="25684.62">9129 5440 359 0,'6'5'584'0,"0"0"12"0,-1-1 11 15,-2 2 1-15,2-3-1 0,-2 1 0 0,-1-1-2 0,-2-1-1 0,0-2-1 16,6-2-2-16,-6 2-1 0,0 0-215 0,0 0-257 0,0 0-71 0,0 0-29 16,0 0-12-16,0 0-10 0,0 0-2 0,0 0 3 0,0 0-3 0,0 0 0 15,0 0 1-15,0 0-2 0,0 0-13 0,0 0-14 0,0 0-25 0,0 0-26 16,0 0-33-16,0 0-36 0,0 0-51 0,0 0-54 0,-2-3-86 0,2-3-92 16,0 0-81-16,0 0-79 0,0-1-17 0,0-3-3 0,-2 0 11 0,0-1 14 15,2 0 23-15,0 0 28 0,-2-1 32 0,1 0 34 0,-1-1 53 0</inkml:trace>
  <inkml:trace contextRef="#ctx0" brushRef="#br0" timeOffset="27720.76">10743 3948 22 0,'-2'-9'177'0,"1"1"11"0,-1 1 10 0,-1 1 13 0,0 0 14 16,2 0 12-16,-1 0-20 0,0 2-27 0,-1 1-19 0,3 3-18 0,0 0-8 16,0 0-5-16,0 0 2 0,-1 2 2 0,-1 3-2 0,0-1-2 0,2 4-8 15,-3 1-10-15,2 1-14 0,-1 4-12 0,0 1-10 0,-1 0-7 16,0 1-8-16,1 2-9 0,-2 0-6 0,2 0-7 0,1 0-13 0,-1-1-11 16,1-1-9-16,-1 2-9 0,2-1-4 0,0-2-1 0,-2 0-13 0,2-1-13 0,0 0-37 15,-1 0-42-15,-1-1-34 0,2 0-32 0,-3-2-32 0,1-1-33 16,1 0-43-16,-3-2-46 0,3-1-9 0,-2-1-3 0,0-2 0 0,1-1 1 15,2-3 10-15,0 0 18 0,0 0 35 0</inkml:trace>
  <inkml:trace contextRef="#ctx0" brushRef="#br0" timeOffset="28168.84">10814 3937 108 0,'2'-5'257'16,"0"2"8"-16,-1-1 7 0,-1 1 0 0,0 2 3 0,0 1 1 0,0 0 2 15,3-3-17-15,-1 1-17 0,1 0-43 0,1 1-49 0,1-1-23 0,0-2-21 16,0 3-9-16,3-2-8 0,3-2 0 0,-2 2-4 0,1-1 6 0,2-1 6 15,0 1 6-15,0-1 7 0,-1 1-2 0,2 0-5 0,-1 2-5 0,0-1-9 16,-3 0-6-16,2 1-9 0,-1 2-5 0,-1 0-1 0,-1 2-4 0,-2 1-1 16,-1 2 2-16,0 0 0 0,0 3-6 0,-2 2-7 0,-3 1-2 0,4 0 0 15,-4 4-4-15,-1 1-3 0,-2 2 1 0,1 0 0 0,-2 1-3 0,0 2-5 16,0-1-1-16,-1 1 1 0,0-2-4 0,-1 2-6 0,1-3-2 0,0 0-1 16,2-1-2-16,-2-1-3 0,2-2-1 0,1-1-1 0,-1 0-3 0,0-3-1 15,3-1 0-15,-3-2 2 0,3 1-5 0,-1-4-4 0,-1 1-3 0,2-2-2 16,0-3-7-16,0 0-6 0,0 0-13 0,0 0-16 0,0 0-25 0,0 0-26 15,0 0-39-15,0 0-43 0,0 0-29 0,0-5-26 0,0 1-16 0,-1-4-9 16,-1 0-5-16,0 0-1 0,2-3 5 0,-1 1 9 0,-1-4 19 0,0 4 22 16,-1-2 37-16,0 0 39 0,0 1 61 0,0 1 65 0,-2 1 47 0,2 1 42 15,1 2 22-15,-1 0 21 0,2 1 6 0,-1 1 6 0,0 3-2 0,-1-2-5 16,3 3 9-16,0 0 7 0,0 0 6 0,3-2 3 0,-1 1-9 0,1-1-13 16,0 1-13-16,5-1-13 0,-2 0-6 0,2 1-5 0,2-1-3 0,2 0-5 15,0-1 2-15,-1-2 4 0,3 0-13 0,0 2-15 0,2-2-16 0,0-1-16 16,1 1-12-16,0-1-10 0,-1-1-3 0,3 0-2 0,-1 0-5 0,-1 1-2 15,2-1 0-15,-1 1 1 0,0-2-2 0,-2 2-4 0,0 0-1 0,-2 2 1 16,0 1-2-16,-1-1 0 0,-2 2 1 0,0 0-1 0,0 1 0 0,-2 1-2 16,-2 0-4-16,-1 0-3 0,1 0-11 0,-1 1-14 0,-2 1-18 0,0-1-17 15,-2-1-29-15,1 1-34 0,-3-1-44 0,0 0-49 0,0 0-36 0,0 0-27 16,0 0-23-16,0 0-18 0,0 0-29 0,1-4-28 0,-1-2-11 0,-1 0-9 16,-2-1 13-16,1-2 18 0,-1 0 30 0,2-2 32 0,-3 1 47 0</inkml:trace>
  <inkml:trace contextRef="#ctx0" brushRef="#br0" timeOffset="28421.7">11261 3777 151 0,'-4'2'187'0,"-1"-2"3"0,5 0-1 0,-1 1 4 0,1-1 4 16,-3 1 11-16,1 0 12 0,0 1-31 0,-1 1-42 0,2 2-10 0,-1-1-4 15,0 2 18-15,-1 3 20 0,1 0 18 0,-1 3 16 0,2 2 15 0,-2 4 14 16,1-2 6-16,1 4 3 0,-1 1-6 0,2 3-11 0,-1 1-13 0,1 1-14 16,0-1-11-16,0 4-14 0,0 0-22 0,-2-1-26 0,2 0-17 15,0 1-14-15,-2 0-14 0,2-1-14 0,0-1-8 0,0-2-7 0,-1-2-4 0,-1 0-1 16,2-3-7-16,0-2-12 0,-1-3-3 0,1-1 0 0,0-4 4 0,0-1 6 15,0-3 7-15,0 0 4 0,0-3 1 0,-2 0-1 0,2-3-2 0,0 0-2 16,-3 0-2-16,-1 0-1 0,0-1-6 0,-2-3-4 0,-1 0-10 0,2 0-11 16,-3-2-18-16,-1 0-23 0,1-2-24 0,2-2-29 0,-2 1-27 0,-1-3-30 15,2-2-61-15,-1 1-70 0,3-2-51 0,-1-3-46 0,0 0-34 0,4-3-28 16,2-2-32-16,2-1-31 0,0-3 1 0,4-2 10 0,0 1 18 16,5-2 17-16,0 0 27 0,2 0 28 0,1 0 65 0</inkml:trace>
  <inkml:trace contextRef="#ctx0" brushRef="#br0" timeOffset="28552.25">11436 3678 274 0,'3'-3'367'0,"-3"0"17"16,4 1 12-16,-4 2 8 0,0-3 4 0,0 3 1 0,0 0-1 0,0 0 3 15,0 0 2-15,0 0-81 0,0 0-101 0,0 0-64 0,3 0-58 0,-3 0-34 16,0 0-29-16,4 0-17 0,-1 0-15 0,2 1-48 0,-2 1-54 0,0 1-66 16,2-1-71-16,1 1-58 0,0 0-53 0,-2 0-36 0,0 0-31 0,1-1-10 15,-2 2-5-15,-1-1 3 0,1 1 0 0,0 2 4 0,-3-1 0 0,0 2 42 16</inkml:trace>
  <inkml:trace contextRef="#ctx0" brushRef="#br0" timeOffset="28718.81">11431 3985 210 0,'-5'14'264'0,"0"-2"20"0,0-2 17 0,2 3 27 16,-3-4 27-16,3 2 15 0,0-1 16 0,0 1-20 0,-1 0-27 16,1-1-48-16,2 2-54 0,-1-3-28 0,0 2-22 0,-1-1-18 0,3-2-16 0,-1 1-18 15,-2 0-20-15,3-4-24 0,0 1-27 0,0 1-18 0,3-2-16 16,-2-1-33-16,-1 0-36 0,2-1-61 0,-2 2-64 0,1-2-42 0,-1-2-37 15,0-1-47-15,2 4-47 0,-2-4-36 0,0 0-35 0,0 0-7 0,3-5-3 0,0 1 0 16,2-3 1-16,-1-1 22 0,0 0 23 0,2-4 57 0</inkml:trace>
  <inkml:trace contextRef="#ctx0" brushRef="#br0" timeOffset="29035.17">11711 3666 127 0,'3'-2'179'0,"3"1"5"0,-3-1 5 15,2 1 4-15,-2-1 2 0,2 1 6 0,0-1 3 0,1 1-54 0,2-1-69 16,-2 0-20-16,2 1-8 0,0-2-3 0,1 3 1 0,1-1-4 0,-2-1-4 16,3-1-2-16,-3 2-5 0,0 1-3 0,3-2-2 0,-3 1-4 0,0 1-4 15,-2-2-4-15,3 2-1 0,-4 0-4 0,0 0 0 0,1 0 0 0,-2 2-1 16,0-2 6-16,0 1 8 0,-3 1 24 0,2-1 25 0,-1 4 28 0,-1-2 29 16,-1 3 27-16,0 0 28 0,0 2 19 0,0 2 14 0,0 3 12 0,-1-1 6 15,-1 6 12-15,2 0 9 0,-3 5 2 0,2 1-1 0,-1 3-15 0,2 3-19 16,-2 2-26-16,-1 5-26 0,2 0-25 0,-1 5-23 0,0 2-16 0,1 2-13 15,-1 1-6-15,1 0-6 0,-1 3-13 0,2-3-13 0,-2-1-8 0,2-1-10 16,0-1-8-16,2-5-8 0,-2 0-3 0,3-5-1 0,-1-1-6 0,-1-4-4 16,1-1-14-16,1-5-14 0,-1-1-22 0,-1-2-23 0,1-2-34 0,0-3-31 15,-2-2-72-15,-2-2-80 0,0-2-59 0,-2-2-57 0,0-2-46 0,-2-2-42 16,0-2-33-16,-2-1-30 0,-2-3 4 0,2 0 8 0,-1-3 20 0,-2 0 20 16,1-3 32-16,-2-2 33 0,2 0 75 0</inkml:trace>
  <inkml:trace contextRef="#ctx0" brushRef="#br0" timeOffset="29586.66">11578 4093 140 0,'-2'2'416'0,"-1"-1"27"0,1 2 3 0,2-2 6 0,-3 1-1 0,3 0 0 16,0-2-2-16,0 0-1 0,0 0 1 0,0 0-1 0,0 0-101 0,0 0-123 16,0 0-84-16,0 0-75 0,0 0-32 0,0 0-25 0,0 0-6 0,0 0-2 15,0 0-2-15,0 0-4 0,0 0-2 0,0 0-5 0,0 0-10 0,0 0-11 16,0 0-13-16,0 0-10 0,0 0-23 0,0 0-23 0,0 0-24 0,0 0-28 15,0 0-22-15,0 0-21 0,0 0-11 0,0 0-9 0,0 0 2 0,0 0 4 16,0 0 10-16,0-2 12 0,2-1 12 0,-2 3 13 0,1-3 24 0,1 2 27 16,0-2 35-16,-1 0 37 0,2 1 37 0,-1-1 37 0,1 0 28 0,2 1 26 15,-2-2 20-15,3 0 18 0,1 1 12 0,-1-2 13 0,2-1 10 0,0 3 13 16,1-1 4-16,-1-1 1 0,2 1-1 0,1-1-8 0,-2 1-10 0,1 1-13 16,1-2-11-16,-2 2-16 0,1 0-14 0,-1-1-17 0,-1 4-13 15,-1-2-12-15,-1 1-12 0,0-1-13 0,0 2-7 0,-2 0-7 0,-4 0 3 0,4 0 5 16,-4 0 3-16,2 2 3 0,-2-2 2 0,2 3 4 0,-1 0 2 0,-1-1 1 15,-1 2 1-15,-1 0-1 0,0 1 0 0,1 1 2 0,-2-1-3 0,-1 2 0 16,-2 0-8-16,0 0-7 0,1 1-8 0,0 0-7 0,-1-1-5 0,0 1-6 16,-2-1-4-16,3 1-4 0,-1-2-3 0,-1-2-7 0,3 2-9 0,0 0-7 15,-2-3-7-15,3 2-5 0,0-2-6 0,-2-2-6 0,4 1-8 16,-1 1-9-16,2-3-9 0,0 0-6 0,0 0-5 0,-3-3 0 0,3 3 0 0,-2 0 6 16,2 0 8-16,-1-3 11 0,1 3 4 0,0-3 5 0,0 3 6 0,1-2 7 15,-1-1 8-15,2 0 7 0,-1 2 8 0,1-2 11 0,0 1 4 0,-2 2 2 16,1-1 3-16,2-1 3 0,-1 1-4 0,-2 1 0 0,2-2-1 15,1 2 1-15,-2-2-4 0,3 2-6 0,-2-1-19 0,-2 1-25 0,5 0-30 0,-2 0-33 16,-3 0-28-16,4 0-22 0,-4 0-21 0,3 0-16 0,-3 0-12 0,0 0-11 16,3 1-10-16,-3-1-10 0,0 0-6 0,0 0-6 0,0 0 5 0,0 0 5 15,0 0 19-15,-2 4 24 0,-1-1 19 0,0 0 21 0,1 1 22 0,-1-1 21 16,-2 0 30-16,-1 0 33 0,3 2 23 0,-2-2 25 0,-1 1 19 0,3-1 16 16,-2 0 22-16,-1 0 20 0,3-1 15 0,0 1 15 0,-1-1 6 15,1 0 7-15,2 0-3 0,1-2-4 0,0 0-18 0,0 0-20 0,-2 1-14 16,2-1-15-16,0 0-7 0,0 0-6 0,0 0-14 0,0 0-13 0,0 0-41 15,0 0-49-15,5 0-24 0,0-1-22 0,1-1-6 0,2-1 0 0,0-1 1 16,1-3-1-16,2 0 0 0</inkml:trace>
  <inkml:trace contextRef="#ctx0" brushRef="#br0" timeOffset="29985.6">12104 3820 73 0,'4'-7'243'0,"1"-2"20"0,-2 0 24 0,1 1 24 16,2 1 21-16,-1-2 25 0,3 1 22 0,0 2 23 0,1-1-37 0,1-1-53 16,1 4-23-16,0-4-18 0,0 2-14 0,3 1-11 0,-1 0-12 0,0 0-15 15,1 1-20-15,-3-1-17 0,3 4-21 0,-3-2-19 0,1 1-22 0,0 2-19 16,-2 0-17-16,-1 2-15 0,2-2-9 0,-3 3-9 0,0-2-4 0,1 2-5 16,-1 1-3-16,-3 1-6 0,3 0-4 0,-3 1-4 0,2 0-4 0,-3 0-1 15,-1 1-4-15,0 2-3 0,0 1-1 0,-1 0-1 0,-2 0-3 0,0 4-3 16,0-1-9-16,-2 2-10 0,-1 2-18 0,-2 0-17 0,0 1-28 0,-2 3-28 15,1 1-70-15,-2 0-79 0,-1 2-55 0,-1 0-50 0,0 0-49 0,0 0-50 16,-2 1-28-16,2-2-22 0,-1 0 3 0,1-2 6 0,1 0 15 0,1-2 16 16,2-1 28-16,0-2 30 0</inkml:trace>
  <inkml:trace contextRef="#ctx0" brushRef="#br0" timeOffset="30119.85">12311 4260 218 0,'5'1'274'0,"0"2"35"0,0-1 36 16,-2 0 21-16,3 3 17 0,-3-2 20 0,2 2 20 0,-2-1-30 0,0 1-41 15,-1 1-39-15,1-2-40 0,2 2-20 0,-2 0-14 0,-1-1-28 0,2 1-28 16,-2 0-35-16,-1 0-37 0,1 0-21 0,1-1-15 0,-3 2-22 0,2-3-21 15,0 0-36-15,-1 1-39 0,-1 0-93 0,2-1-105 0,-1 1-95 0,-1-1-93 16,0-4-20-16,-3 5-7 0,2-2-1 0,-3 0 2 0,-1 1-4 0,1-3 1 16,-4 3 2-16,0-1 0 0,0-2 26 0</inkml:trace>
  <inkml:trace contextRef="#ctx0" brushRef="#br0" timeOffset="30255.12">12381 4525 60 0,'-3'7'478'0,"0"3"13"0,-2-3 2 15,-1-1 0-15,1 0 0 0,0-1-15 0,0-1-17 0,2-1-59 0,0 0-68 16,-2-1-85-16,2-2-89 0,3 0-231 0,-4 0-261 0,1-3-93 0,-1 1-53 16,1-1-12-16,0 0-3 0,0-1 0 0,-1-1-1 0,1 1 16 15,2-1 17-15</inkml:trace>
  <inkml:trace contextRef="#ctx0" brushRef="#br0" timeOffset="31168.84">10831 4873 98 0,'-13'6'257'0,"1"-1"38"0,1-1 33 16,-1-1 34-16,2-1 22 0,2 1 22 0,2-3 11 0,0 1 6 16,1-1-56-16,0 0-71 0,5 0-22 0,0 0-13 0,0 0-24 0,0 0-20 15,0 0-26-15,0 0-28 0,0 0-22 0,5 0-23 0,1 0-19 0,5 0-17 16,2 0-5-16,4-1-4 0,4 1 0 0,4-3 1 0,5 1 3 0,5-1 7 0,5 1 4 16,4 0 3-16,2-1-3 0,4 1-4 0,2 1-6 0,2-1-8 15,2 2-1-15,0 2-1 0,1-1 0 0,3 1 1 0,-3 2-4 0,-3 1-5 16,3-1-7-16,-2 2-5 0,-3 0-2 0,-1 0-4 0,0 0 3 0,-1 1 1 15,-4 0 3-15,1 0 0 0,-2-3-2 0,0 3-3 0,-2-2-4 0,0-1-6 16,0-2-3-16,-2 1 0 0,1-1-2 0,-4 0 2 0,-1-2-2 0,-1 0-1 16,-2 0-9-16,-3 0-7 0,-4 0-4 0,-2 0-4 0,-3 0-2 0,-2 0-1 15,-5 0-1-15,-4 0 0 0,-1 0-5 0,-3 0-8 0,-2 0-16 0,-1 0-23 16,-4 0-41-16,0 0-46 0,0 0-85 0,-4 0-92 0,-1 0-87 0,-4 0-84 16,1 0-54-16,-3 0-47 0,-3 0-10 0,0 0-5 0,-4 0 7 0,1 0 3 15,-2 0 21-15,-1-2 19 0,0 2 44 0,0-3 46 0</inkml:trace>
  <inkml:trace contextRef="#ctx0" brushRef="#br0" timeOffset="31301.86">12343 5020 204 0,'-2'12'411'0,"-1"-1"7"16,0-1-2-16,-3-1-3 0,0-1-21 0,-1-3-25 0,1 2-57 0,-2-4-67 16,2-2-46-16,-2 0-47 0,-2 1-170 0,-1 0-201 0,-1-1-95 0,-2 0-75 15,-1 3-19-15,1-3-7 0,-2 3 1 0,-3-2 2 0,2-1 22 0,0 1 25 16</inkml:trace>
  <inkml:trace contextRef="#ctx0" brushRef="#br0" timeOffset="45703.65">13039 4114 64 0,'-5'0'210'0,"0"0"11"0,-1 0 20 0,1-1 20 0,0 1 22 0,1-2 24 15,-1 1 13-15,0 1 13 0,2-2-35 0,0 1-46 0,3 1-6 0,0 0 5 16,-2 1 0-16,2-1-2 0,0 0-9 0,0 0-8 0,-1 2-15 0,1-2-15 16,0 0-19-16,0 0-22 0,0 0-20 0,0 0-20 0,0 0-19 0,0 0-17 15,0 0-16-15,-2 1-15 0,2-1-12 0,0 0-10 0,0 0-3 0,0 0-3 16,0 0 0-16,0 0 4 0,3 0 0 0,1 2 1 0,0-2 0 0,4 0 0 16,2-2 2-16,-1 2 3 0,4-1 4 0,3 1 4 0,1-2 5 0,2 1 6 15,3-2-2-15,3 3-2 0,1-2-7 0,2-1-3 0,4 0-3 0,1 2-2 16,3-2-2-16,1 0-1 0,-1 0-4 0,2-1-2 0,3 2-4 15,-3-1-4-15,-2 1-8 0,1-1-3 0,-1 0-2 0,-1 2 1 0,0-1 0 0,-4 0-1 16,1 1-2-16,-4 1 0 0,-2 0-2 0,2 1 1 0,-4-1-1 0,1 2 0 16,0 0-1-16,-4-1 1 0,1-1 0 0,0 2-2 0,0-2 1 15,-2 0-1-15,-2 0 1 0,0 0-1 0,2-2 1 0,-2 1 0 0,-2-1 0 0,1 0 0 16,-3 1-1-16,0-1-2 0,-1-2-6 0,-2 3-9 0,0-2-12 0,-1 0-9 16,-4-1-18-16,3 3-14 0,-4-1-27 0,0 0-26 0,-2 0-46 0,-1 1-46 15,-2 1-52-15,1-3-54 0,-2 0-33 0,-1 0-29 0,1-1-29 0,-1 2-26 16,0-3-27-16,-2 1-25 0,0-1 7 0,0-1 16 0,-1-1 23 0,0 2 30 15,1-1 43-15,0-1 47 0</inkml:trace>
  <inkml:trace contextRef="#ctx0" brushRef="#br0" timeOffset="45952.93">14096 3843 147 0,'0'0'253'0,"0"0"9"0,0 0 11 0,2-3 16 16,0 0 17-16,-1 1 15 0,3 1 15 0,-3 1-14 0,4-2-14 0,-2 2-43 15,5 2-50-15,-2-1-20 0,1-1-14 0,1 2-1 0,1 1 1 0,0-2-5 16,1 1-4-16,0 1-12 0,2 1-14 0,-2-1-9 0,2 1-11 0,-1 1-8 15,2 0-7-15,1-1-9 0,1 2-10 0,0-1-8 0,0 1-10 0,-2-1-10 16,2 2-11-16,0-1-6 0,-2-1-5 0,-1 0 1 0,0 1 0 0,-1 1-2 16,0-2-2-16,-3 0-3 0,0-1-4 0,0 1-6 0,0-1-3 0,-5 1 5 15,0-1 8-15,0 1 2 0,-3-1 1 0,0 1 1 0,-3-1-1 0,0 2-3 16,-5 0-7-16,0 2 0 0,-3 0 1 0,-5 3-2 0,2 1-3 0,-5 1-5 16,-2 1-4-16,-1 3-20 0,-3-2-22 0,2 3-28 0,-3 0-24 15,4-2-54-15,-2 2-56 0,2-3-82 0,3 0-92 0,0-1-74 0,6-3-74 0,1-1-13 16,6-3-2-16,2-2 2 0,4-5 3 0,0 0 11 0,5 0 15 0,0-4 23 15,6-1 27-15</inkml:trace>
  <inkml:trace contextRef="#ctx0" brushRef="#br0" timeOffset="49909.87">14887 3885 44 0,'-3'-6'216'0,"3"0"20"0,-1 0 26 0,1-2 25 0,-2 2 26 0,2-1 24 15,-2 2 10-15,2-1 4 0,-1 2-30 0,1-1-41 0,-2 2-7 0,2 3 1 16,0-3-13-16,0 3-15 0,0 0-16 0,0 0-20 0,0 0-24 0,0 0-26 15,0 0-26-15,0 0-24 0,0 0-22 0,0 0-21 0,0 0-16 0,0 0-15 16,0 0-14-16,2-2-14 0,-2 2-3 0,1-1 1 0,3 1-6 0,0 1-6 16,2 1-8-16,-1 0-10 0,2-1-33 0,-3 2-41 0,1 0-48 0,4 2-48 15,-4-2-35-15,2 3-30 0,-1-3-17 0,-1 4-11 0,0-1-20 0,1 3-21 16,-2 0-39-16,-2 2-39 0,1-1-10 0,-3 4-6 0,0-1 34 0,0 2 40 16,-3 0 47-16,1 2 52 0,-1-1 34 0</inkml:trace>
  <inkml:trace contextRef="#ctx0" brushRef="#br0" timeOffset="50409.21">14883 4164 147 0,'-2'3'287'0,"-1"-1"25"0,1 2 18 0,1-3 14 0,-3 0 10 16,4-1 9-16,0 0 5 0,0 0 5 0,0 0-50 0,0 0-66 0,-3-1-44 16,1 0-45-16,2 1-28 0,0-4-27 0,2-1-26 0,-2 0-29 0,3 1-16 15,-1-2-13-15,1-2-11 0,0-1-8 0,2 2-24 0,0-2-24 16,2 0-29-16,2-2-33 0,-3 1-25 0,2-1-26 0,1-1-18 0,1 2-17 0,-1-2-10 16,1 0-6-16,-1 0-11 0,-1 0-10 0,3-2-5 0,-3 2-4 15,-2 0 13-15,3-1 16 0,-5 1 30 0,4 0 29 0,-2 0 24 0,-1 0 23 16,-2-2 15-16,2 2 13 0,-2 0 12 0,2 0 7 0,-1 0 9 0,-2 2 12 15,1-2 3-15,-1 3 5 0,-1-2 6 0,1 1 4 0,1 0 4 0,-1 2 5 0,0-2 7 16,-1 3 8-16,2 0 7 0,-1-1 8 0,2 1 8 0,-1-1 11 16,-1 2 9-16,1 1 8 0,1-2 15 0,-3 1 14 0,2 2 15 0,-1-1 17 15,-2 2 9-15,3 0 9 0,-3 3 7 0,0 0 1 0,0 0-1 0,0 0-4 16,0 0-3-16,0 0-5 0,0 0 5 0,0 0 7 0,0 0-3 0,0 0-4 16,-3 1-9-16,1 3-12 0,1 2-9 0,-2 0-7 0,1 3-8 0,-1 1-7 15,-1 1-3-15,-3 4-3 0,2-1-4 0,0 3-4 0,0 0-16 0,-1 2-15 16,0-1-14-16,0 0-10 0,-1 2-20 0,2-1-20 0,-1 0-37 0,1-1-35 15,2-2-37-15,-3-1-34 0,3 0-20 0,0-3-18 0,-1-3-11 0,3 1-11 16,-1-2-3-16,2-3-1 0,0-1-3 0,0-4 0 0,0 0 12 0,2 0 18 16,1-4 35-16,2-1 41 0,0-2 45 0,2-1 40 0,0-1 33 0,-1-3 30 15,2-2 29-15,1 0 25 0,-1 0 28 0,2 0 25 0,-2 1 23 0,3-1 22 16,-2 3 17-16,-1-2 15 0,3 1 9 0,-3 2 12 0,3 1-2 0,0-2-2 16,0 2-4-16,-1 2-8 0,1-2-9 0,0 1-14 0,0 2-17 0,0 0-20 15,0 1-21-15,3-2-20 0,-3 3-16 0,1-1-14 0,0 1-17 0,-1 1-19 16,2 0-9-16,-2 0-3 0,-1-1-9 0,0 0-7 0,2 3-6 0,-4-1-5 15,2 1-3-15,-2-2-3 0,-1 3-1 0,-1-1 0 0,1 1-1 0,-1 1-3 16,-2-1-3-16,-2 3 0 0,1-2-23 0,-1 2-27 0,-1 1-58 0,-2 0-66 16,-1 2-50-16,-1 1-47 0,-2 1-39 0,-1 1-38 0,-2 0-38 0,-3 2-42 15,1 0-8-15,-2 1-1 0,-1 0 2 0,1-1 2 0,-1 0 22 0,-1-1 25 16,1-2 60-16</inkml:trace>
  <inkml:trace contextRef="#ctx0" brushRef="#br0" timeOffset="50543.24">15158 3919 80 0,'-4'10'194'0,"1"-3"5"0,0 2 10 0,0-2 7 15,0 2 13-15,-1 0 12 0,-2 0 6 0,3 2 2 0,-2-1-38 0,2 4-46 16,-2-1-11-16,0 1-1 0,2 1-2 0,-4 0-4 0,2 0-3 0,0-2-7 16,0 2-6-16,0-1-10 0,-2 1-13 0,4-2-12 0,0-1-16 0,-2 0-17 15,1 0-29-15,1 0-32 0,0-2-53 0,1 1-61 0,-1-2-36 0,2-1-32 16,-1-1-29-16,-1 1-28 0,2-2-41 0,1-2-47 0,-2-1-11 0,2-3-1 16,0 0 0-16,0 0 0 0,0 0 12 0,2-3 18 0</inkml:trace>
  <inkml:trace contextRef="#ctx0" brushRef="#br0" timeOffset="50721.06">15111 4128 80 0,'7'-8'231'0,"-1"1"32"0,-1 2 36 0,2 2 29 0,0 2 31 0,-2-1 28 0,-2 2 24 16,2 2-10-16,1-1-14 0,-1 2-45 0,1 2-51 0,1-1-18 0,1 2-12 16,-2 2-7-16,5-2-8 0,-2 1-27 0,0 2-29 0,1 0-30 0,1 0-27 15,-1 0-23-15,1 2-22 0,0 0-11 0,0-2-12 0,0-1-9 0,2 2-9 16,1 0-7-16,-1-1-6 0,0 0-4 0,2-2-5 0,-2 1-4 0,1-1-3 16,1-1-4-16,-2 0-2 0,0-1-4 0,0-1-5 0,0 1-1 0,-2-3-1 15,-1 2-3-15,0-1-2 0,0-3-20 0,-3 3-21 0,1-2-39 0,-3 0-44 16,0-2-87-16,-2 0-99 0,0-2-70 0,-1 0-67 0,0-2-28 15,0-2-19-15,-4-1-5 0,0-2 1 0,0-3-1 0,-1 0 4 0,0-2 18 16,-2-1 22-16,2-4 40 0</inkml:trace>
  <inkml:trace contextRef="#ctx0" brushRef="#br0" timeOffset="50876.31">15719 3439 59 0,'-3'12'234'0,"0"0"5"15,-1-3 11-15,3 1-8 0,-1 0-8 0,2-3-2 0,2 1 1 0,-1-1-23 16,1 1-31-16,1 1-96 0,0-2-112 0,1 1-63 0,0 3-54 0,-1-1-39 16,2-3-36-16,0 3-17 0,1-5-10 0,-1 2 6 0,1-2 8 15,2 0 2-15,-2-4 0 0</inkml:trace>
  <inkml:trace contextRef="#ctx0" brushRef="#br0" timeOffset="51176.4">15967 3517 125 0,'0'0'304'16,"0"0"14"-16,0 0 13 0,0 0 8 0,-3 1 4 0,0 1 4 0,-2 0 1 15,-1-2 5-15,-1 3 0 0,0 0-71 0,-1 0-87 0,0 0-50 0,-4 1-36 16,0 2-25-16,-1 0-21 0,-1 1-13 0,0 2-11 0,-2-2-6 0,0 2-7 16,1 0-3-16,-2 0-2 0,0 2-2 0,1-3-3 0,1 1-5 0,0 2-4 15,1-4-3-15,1 1-2 0,1-1 1 0,2-1-1 0,-1 0 12 0,5-1 14 16,-3-2 16-16,4 0 16 0,-2-2 11 0,4 1 12 0,0-2 6 0,3 0 10 16,0 0 3-16,0 0 1 0,0 0 4 0,0 0 0 0,0 0 4 0,1-2 3 15,1-1-11-15,4 0-16 0,-1-1-15 0,3 1-16 0,1-2-11 0,1 1-9 16,0-2-8-16,2 1-7 0,1-1 0 0,-1 2 0 0,1-1-1 0,0 0-2 15,3 3-1-15,-3-3-4 0,2 2-1 0,-2-1 0 0,1 2 0 0,-1-1-1 16,-2 1 0-16,3-2-1 0,-3 3 0 0,0-1-2 0,-1 1-2 0,-2-1-5 16,-2 1-4-16,2 1-6 0,-4-2-4 0,0 2-3 0,-4 0-10 0,0 0-15 15,0 0-20-15,0 0-23 0,0 0-49 0,0 0-56 0,-5 2-55 0,-2-1-53 16,1 1-26-16,-2-1-22 0,-1 1-14 0,-2-2-15 0,1 1-36 0,1-1-39 16,-2 0-5-16,1-3 0 0,1-1 19 0,1 0 21 0,-3-3 50 0,3 0 57 15,1-2 54-15</inkml:trace>
  <inkml:trace contextRef="#ctx0" brushRef="#br0" timeOffset="51476.73">15739 3348 146 0,'0'0'159'0,"2"-2"-5"0,-2 2 8 0,0 0 14 15,0 0 2-15,3 0 0 0,-1 3-30 0,-1 0-35 0,1 0-22 16,1 3-20-16,0-1 21 0,-1 2 32 0,-1 2 13 0,2 2 7 16,-1 1 25-16,1 1 30 0,0 1 6 0,1 2 2 0,-1 2 11 0,0 0 13 15,0 2-6-15,2 1-14 0,-2 0-2 0,0 2 3 0,0 1-26 0,0 4-30 16,-1-3-12-16,1 2-9 0,-1 1-23 0,0 1-22 0,-1-2-15 0,-1 2-13 0,2-2-14 15,-1-2-14-15,-1 1-5 0,5-5 1 0,-5 0-9 0,1-5-10 16,-1-1-4-16,2-2-6 0,-1-2-14 0,-1-2-14 0,2-1-40 0,-2-4-48 0,0 1-53 16,0-5-54-16,0 0-23 0,0 0-16 0,-2-2-11 0,-1-1-10 15,2-1-4-15,-5-2-6 0,3-2 3 0,-1-1 1 0,-1 0 9 0,1-1 11 16,-3-1 39-16,1-1 48 0,-2 2 56 0,2-4 58 0,-1 4 26 0,-3-2 21 16,0 1 12-16,2 1 13 0,-2 1 6 0,-2 1 7 0,2 4 3 0,1-1 6 15,-2 2 0-15,1 0 1 0,-2 3-1 0,2 2-1 0,-1 0-1 0,0 2-6 16,2 2-1-16,-1 1-4 0,-1 1-5 0,3 0-8 0,-1 3-9 0,1 0-12 15,-2 1-13-15,2-1-13 0,0 4-17 0,0-2-18 0,1-1-31 0,0 1-34 16,3-1-17-16,-3 0-8 0,4 0-3 0,0-1 0 0,0-2 2 0</inkml:trace>
  <inkml:trace contextRef="#ctx0" brushRef="#br0" timeOffset="51776.14">15701 3960 123 0,'16'-8'174'0,"0"2"7"16,-2 0 3-16,0 2 4 0,-2-1 3 0,0 3 3 0,-2-2-31 0,-1 3-36 15,4-2-29-15,-5 3-27 0,1 0-9 0,-1 0-6 0,1 0-6 16,0 0-5-16,-1 1-4 0,-2-1-3 0,1 2-6 0,0-2-3 0,-1 1-4 15,-1 1-2-15,0 0-8 0,-1-2-7 0,1 1-16 0,-2 0-14 0,1-1-15 16,-3 1-15-16,-1-1-9 0,3 2-10 0,-3-2-12 0,0 0-11 0,0 0-14 16,0 0-14-16,-3 2-11 0,2-1-11 0,-4 1-6 0,2-2-2 0,-5 1 14 15,2 1 21-15,-2-2 29 0,-1 1 30 0,0 1 23 0,0-1 19 0,-1-1 18 16,1 0 18-16,1 2 22 0,-2-1 21 0,2 0 18 0,-1 1 18 0,3 0 15 16,-1-1 11-16,1 2 4 0,-2 0-1 0,4 0-6 0,-3 3-9 0,2-1 1 15,2 2 6-15,-2 1 13 0,-1 1 13 0,3 1 6 0,0 0 5 16,0 1 1-16,-1 2 0 0,3 0 10 0,-1 0 14 0,1 0 5 0,1 1 3 0,1 0-2 15,-1-1-1-15,3-1-14 0,-1 2-14 0,1-2-19 0,2 0-21 0,1-1-13 16,0-2-13-16,-1 2-7 0,3-2-6 0,-1 0-19 0,0 0-20 16,3-1-11-16,-2-1-10 0,3 1-8 0,-3-2-12 0,1 1-33 0,-1-1-40 15,1-1-61-15,0-1-68 0,-1-1-40 0,-2 2-36 0,1-2-55 0,0-2-60 16,-1 1-12-16,-1-4-1 0,-2 1-1 0,1-1-3 0,-2-3 2 0,2 1 2 16,-3-2 33-16</inkml:trace>
  <inkml:trace contextRef="#ctx0" brushRef="#br0" timeOffset="51909.27">15872 4149 6 0,'-3'0'229'0,"0"0"8"0,-2 1 8 0,2 1 3 0,0 2 7 0,-1-1 4 16,0 2 5-16,-2 0 7 0,-1 1-31 0,2 3-39 0,-1-1-31 0,0 2-26 16,-3-1-13-16,-1 4-5 0,0-3-8 0,1 2-7 0,-2 2-5 0,1-2-6 15,-1 0-5-15,0 0-5 0,2-2-11 0,-4 1-10 0,5-1-56 0,0-2-70 16,-1-1-59-16,3-3-55 0,-2 2-60 0,1-4-57 0,2 0-32 0,1-2-21 16,-1-3-7-16,4-2 0 0,-3-1-2 0,4-2 1 0,0-3 4 0,4-1 5 15</inkml:trace>
  <inkml:trace contextRef="#ctx0" brushRef="#br0" timeOffset="52254.45">15891 3759 90 0,'13'-16'224'0,"-1"5"17"0,-2 0 16 0,0 1 19 15,0 2 15-15,-2 1 13 0,-1 2 2 0,-1-1 0 0,3 3-61 0,-4 0-76 16,3 2-19-16,-3-1-9 0,3 1-4 0,-2 1-3 0,-1 1-10 0,0 1-12 16,-2-1-14-16,0 1-14 0,0 2-14 0,-1-1-13 0,-2 3-2 0,0 0-2 15,0 3 0-15,-2-1-4 0,1 2-7 0,-2 1-10 0,-1 1-6 0,1 1-4 16,-2-1-2-16,0 2-3 0,2 1-5 0,-3-2-4 0,2 1 1 0,0-2 0 15,1 0-1-15,1-3 1 0,-1 2-1 0,3-1-3 0,0-2 2 0,0 2 1 16,3-2-1-16,-3-3-2 0,2 3 3 0,1-1 2 0,1-1 4 0,-1 0 4 16,3 0 7-16,-3 0 7 0,2 0 5 0,-1 0 5 0,1-1 11 0,2 1 14 15,0-2 3-15,-2 1 4 0,2-1 4 0,-3 1 0 0,1-2-2 0,0 1-5 16,-1-1 6-16,-1 0 4 0,2 0-1 0,-3-1-3 0,0 1-1 0,-1-1-2 16,1 0 1-16,-1 1 2 0,-1-2 0 0,0-1-2 0,0 5 0 0,0 0-1 15,-3-1 0-15,2 2-1 0,-6 2-7 0,2 0-8 0,-4 2-6 0,1 0-5 16,-2 2-3-16,-3 2-3 0,-2-1-11 0,1 2-16 0,-2 2-4 0,0-2-3 15,0 2-8-15,-1-3-9 0,4 1-20 0,-2 1-26 0,2-3-23 0,3-3-25 16,0 2-64-16,0-3-73 0,3-1-60 0,0-3-59 0,2 0-37 0,2-3-32 16,3-2-41-16,0 0-45 0,0-5-3 0,2-2 2 0,-1-4 23 0,4-1 23 15,1-1 24-15,0-3 24 0,2-2 65 0</inkml:trace>
  <inkml:trace contextRef="#ctx0" brushRef="#br0" timeOffset="52454.57">15926 4062 3 0,'5'-9'262'0,"-2"-1"27"0,0 5 16 0,0-1 15 0,-1 3 7 0,-2-1 7 15,0 4 31-15,0 0 38 0,0 0-25 0,0 0-38 0,0 4-29 0,0 1-29 16,0 0-26-16,0 2-30 0,0 3-23 0,0-2-25 0,0 3-12 0,1 0-11 15,-1 1 0-15,3 0 3 0,-1 1-17 0,1 2-20 0,4-3-9 0,-1 2-6 16,3 1-5-16,2-2-7 0,2 1 2 0,4-1-1 0,1 0 3 0,-1 0 5 16,5-1-1-16,0-2-5 0,1 2-5 0,0-3-6 0,3 2-12 0,-3-4-13 15,-2 1-7-15,3-1-8 0,-2-1-2 0,-5-1-4 0,2 0-3 0,0 0-6 16,-5-1-4-16,-1 2-9 0,1-4-1 0,-4 0-3 0,1 1-4 0,-3-1-7 16,-2 0-11-16,-1-1-13 0,0 1-25 0,-1-2-25 0,-4 0-52 0,0 0-54 15,0 0-107-15,0 0-114 0,0 0-88 0,-6 0-79 0,0-3-18 0,-1 0-6 16,-1 0 4-16,-1 0 4 0,-1 1 7 0,-1-2 8 0,0 1 24 0,0-3 23 15,2 3 53-15</inkml:trace>
  <inkml:trace contextRef="#ctx0" brushRef="#br0" timeOffset="52611.86">16522 4321 159 0,'13'8'463'0,"-7"2"14"0,1-1 8 0,-4 2 3 16,-2-2 1-16,2-2 1 0,-3 0 2 0,0-2 4 0,2 0 7 0,-2-1-22 15,0-1-25-15,0 0-142 0,1 0-163 0,-1 0-64 0,0 0-42 0,0 0-16 16,0 0-9-16,0-3-12 0,0 5-9 0,0-5-29 0,0 0-31 0,0 3-86 15,-1-2-98-15,-1 1-86 0,-2-2-83 0,4 0-46 0,-5 0-37 0,0-2-8 0,-1 1-2 16,-1-1 1-16,0 1 3 0,-1-3 5 0,0 2 10 0,-2-3 26 16,-1 2 34-16</inkml:trace>
  <inkml:trace contextRef="#ctx0" brushRef="#br0" timeOffset="55710.91">1138 1853 161 0,'1'-2'180'0,"3"0"8"0,-3 1 8 16,3-1-5-16,-4 2-11 0,3 2-7 0,0-1-9 15,1 2-59-15,-1 0-70 0,1 2-47 0,-1-1-36 16,2 2-60-16,0-1-60 0,-2 2-12 0,4-1 1 15,-4 2-9-15,2-1-8 0,0 0 6 0,-3 1 10 16</inkml:trace>
  <inkml:trace contextRef="#ctx0" brushRef="#br0" timeOffset="55944.23">1195 2065 19 0,'-2'5'195'0,"2"1"21"16,-3-2 0-16,1 2-5 0,1 0 5 0,-2 0 5 15,0 2 1-15,1-1 3 0,-1 1-61 0,0-1-72 16,1 2-28-16,-1 0-21 0,1-2-1 0,1 0 5 16,-1 2-17-16,2-3-18 0,0 0-1 0,0-2 3 15,0-1-3-15,0 2-8 0,2-2-17 0,-2-3-20 16,1 2-26-16,1 0-29 0,-2-2-55 0,0 0-63 16,5-1-16-16,-2-2-4 0,2-2 0 0,2-1 0 15,-2-1 0-15,3-2 0 0,-1-2 3 0</inkml:trace>
  <inkml:trace contextRef="#ctx0" brushRef="#br0" timeOffset="56256.57">1369 1960 163 0,'6'-4'198'0,"-3"-1"-3"0,0 2 17 0,-1 1 16 16,-2 2 1-16,3 2-7 0,-3 1-19 0,0 2-26 16,0-1-44-16,0 2-50 0,0 2-16 0,0 0-4 15,-3 2-13-15,1 0-11 0,1 1 1 0,-3-1 2 16,3 2-16-16,-2-3-18 0,-2 0 0 0,4 0 5 15,-1-1 1-15,1-1-4 0,-1-2-2 0,2-1-4 16,0-1-2-16,0-3-5 0,0 0 11 0,3-3 12 16,2 2-8-16,2-6-10 0,0 2 6 0,1-3 12 15,-2 0-6-15,5 0-9 0,-3-3 7 0,2 4 9 16,1-3-7-16,-2 3-11 0,1 3 7 0,-1-1 11 0,-1 2-15 16,0 3-20-16,-1 1 15 0,0 3 22 0,-2-1 0 15,1 7-5-15,-4-2 10 0,3 2 13 16,-4 4-14-16,1-1-19 0,-2 0 13 0,2 1 18 15,-1 1-25-15,-1-1-36 0,0-1-23 0,0-1-17 16,0-3-40-16,0 0-44 0,2-2-48 0,2 0-50 16,-2-4-21-16,1-2-13 0,0-1 4 0,2-2 8 15,0-5-6-15,0 1-6 0,-1-3 17 0</inkml:trace>
  <inkml:trace contextRef="#ctx0" brushRef="#br0" timeOffset="56411.58">1593 2048 140 0,'3'-4'215'0,"-1"1"23"16,1 1-2-16,-1 1-8 0,1 1-1 15,2 1 2-15,-2-1 16 0,5 2 19 0,-2-1-64 0,0 1-86 0,2 0-31 16,3 0-25-16,-3-1 3 0,3 0 4 0,0 1-10 0,0-1-16 16,1 1-3-16,0-1 3 0,-1 0 4 0,3 1 2 0,-4-2-28 0,3 0-37 15,-1 0-15-15,-2 0-8 0,-1 0-34 0,1 0-37 0,-4 0-23 0,0 0-17 16,1 0-52-16,-4 0-57 0,3-2-8 0,-6 2 5 0,0 0-3 0,0 0-7 16,0 0 15-16,2-1 18 0,-2 1 14 0</inkml:trace>
  <inkml:trace contextRef="#ctx0" brushRef="#br0" timeOffset="56611.88">1783 1910 111 0,'-5'4'174'0,"2"-1"4"0,-3 1 8 0,3 1 8 0,-2-1 16 16,2 2 20-16,-2 0-25 0,2 2-36 0,-1 1-18 0,1 0-19 0,-1 1-7 16,2 2-3-16,1 0 4 0,-1 1 4 0,1 2-5 0,-1-3-7 15,2 1-3-15,2 0-4 0,-1-3-20 0,1 3-26 0,1-3-4 0,3 1 0 16,-1-2-11-16,1-2-16 0,1-1-5 0,-1-1-3 0,5-2-24 15,-3-3-31-15,3 3-22 0,0-6-26 0,0 3-24 0,1-5-30 0,-2 0-11 0,1 1-12 16,0-2-31-16,0 0-40 0,-3-1-36 0,3-1-29 0,-3 1-13 0,0-1-5 16,0 0 17-16,1 1 21 0,-1 1 24 0,-1 0 25 0</inkml:trace>
  <inkml:trace contextRef="#ctx0" brushRef="#br0" timeOffset="56944.46">2321 1777 38 0,'3'-1'250'0,"0"-2"2"0,-2 1 2 0,1 1 0 0,-2 1 0 0,0 0 1 15,0 0 1-15,0 0 1 0,0 0-2 0,3 0-74 0,0 1-88 0,-1 1-41 16,1 1-29-16,-1-1-9 0,-1 3-7 0,1-2-3 0,1 3-6 0,-1-2-20 0,-1 3-22 16,4-1-17-16,-2-1-16 0,-2 0-16 0,3 1-13 0,-1 0-30 0,-1 0-35 15,-1-1-36-15,1 1-38 0,-1-1-11 0,-1 0-2 0,0 0 2 0,0-1 5 16,-1 0 18-16,1 1 24 0</inkml:trace>
  <inkml:trace contextRef="#ctx0" brushRef="#br0" timeOffset="57171.71">2349 1946 76 0,'0'5'177'0,"0"0"1"0,0-4 0 0,2 2 1 0,-2 0-2 16,0-3 0-16,0 0-12 0,0 0-14 0,0 0-53 0,0 0-58 0,3 3-22 0,-3-3-13 16,0 2 10-16,0-2 15 0,3 3 1 0,-2 0-5 0,-1 0 6 0,2 0 5 15,-1 1 4-15,1 1 2 0,-2 1 22 0,2 0 24 0,-1 1 4 16,-1 0-2-16,0 4 14 0,0-2 17 0,0 2-5 0,0 0-10 15,0 0 2-15,0-1 9 0,0 1-4 0,-1-2-7 0,1-1-1 0,0-1-2 0,0 1-23 0,0-4-26 16,0 2-15-16,0-3-15 0,0-3-5 0,0 0-3 0,0 3-6 0,0-3-5 16,0 0-1-16,0 0-3 0,0 0 1 0,0 0-1 0,0 0-8 0,0 0-10 15,0 0-17-15,3-1-23 0,0-3-5 0,-1 0-4 0,1 0-38 16,2-2-45-16,-2 1-16 0,1-1-9 0,-2-1-28 0,1-1-32 0,0 1-36 0,1-1-41 16,-3 1-2-16,1-3 4 0,1 3 16 0,0-2 24 0,-1 0 18 15,1-1 21-15</inkml:trace>
  <inkml:trace contextRef="#ctx0" brushRef="#br0" timeOffset="57303.92">2464 1925 5 0,'4'-4'193'0,"-3"1"8"0,-1 3 12 0,0 0 16 16,0 0 1-16,0 0-2 0,5 2 8 0,-2-1 12 0,3 3-63 16,1-2-78-16,-3 1-13 0,3 2 1 0,-1-1-18 0,2 1-23 15,-2-1 1-15,1 1 6 0,-1-1-21 0,3-1-27 0,-2 1-9 0,-1 1-4 16,1 0-35-16,-1-4-43 0,2 4-13 0,-4-3-9 0,3 0-34 16,-4 1-43-16,2-1-30 0,-5-2-27 0,0 0-14 0,0 0-12 0,0 0 5 15,0 0 12-15,-2 3 10 0,-1 0 7 0</inkml:trace>
  <inkml:trace contextRef="#ctx0" brushRef="#br0" timeOffset="57454.14">2455 2107 237 0,'-2'6'247'0,"1"-3"3"0,-1 0 1 16,-1 0 1-16,3-3-1 0,0 0-1 0,0 0 3 0,0 0-38 0,3 2-49 15,-3-2-44-15,3 1-48 0,-3 2-28 0,0-3-28 0,5 0-6 0,-2 2-4 16,-1-2-1-16,3 0-3 0,0 0 0 0,-1 0 3 0,4-2-2 0,-3-1-3 16,1 2-6-16,4-2-9 0,-1-2-20 0,1 2-21 0,-1-3-26 0,3 2-25 15,0-3-12-15,-1 2-9 0,3-1-30 0,-1-1-34 0,1 4-31 16,0-4-28-16,2 3-6 0,-2-1 1 0,2 1 6 0,-2-1 9 0,3 3 20 0</inkml:trace>
  <inkml:trace contextRef="#ctx0" brushRef="#br0" timeOffset="57803.92">2983 1964 15 0,'-3'5'192'0,"1"1"9"0,1 0 4 16,-1 2 7-16,0-2-1 0,-2 1-1 0,2 1 8 0,1 1 14 16,1 0-66-16,0 1-84 0,0 1-16 0,0-1-2 0,1 1 1 0,1 1 4 15,0-3 15-15,2 0 13 0,1 0 4 0,0-2 0 0,1 1 6 0,-1-4 6 16,4-1-3-16,-3 0-9 0,1-1 12 0,3-2 14 0,-1-2-3 0,-1 0-4 15,0 0-9-15,-2-3-5 0,3-1-20 0,-1 0-23 0,-1-1-3 0,-1-1 2 16,2 1 2-16,-4-2 4 0,1 2 1 0,-1-3-4 0,-3 1-2 0,2 1-2 16,-3-2-3-16,0 3-2 0,0-1-4 0,-1 0-4 0,-1 1 1 0,1 0 3 15,-3-2-22-15,-1 3-28 0,2 0 5 0,-3-2 11 0,2 0-16 16,-3 3-23-16,2-1 5 0,-1-1 8 0,1 3-22 0,-2 1-27 0,0 0-60 16,2 2-66-16,-1 1-47 0,-2 1-43 0,4 2-44 0,-1 0-43 15,0 3-26-15,3-1-21 0,-3 2 11 0,2-1 17 0,0 0-9 0,0 2-12 16,3-2 20-16,0 0 26 0</inkml:trace>
  <inkml:trace contextRef="#ctx0" brushRef="#br0" timeOffset="57970.58">3290 2060 188 0,'1'7'227'0,"1"-4"-1"16,1 2 14-16,-3-3 15 0,0-2 19 0,0 1 22 0,0 3 4 0,3-1 5 15,-1-2-71-15,0 1-85 0,-1-1-39 0,2 1-28 0,2-1-41 0,-2 1-46 16,2-2-37-16,-2 1-35 0,-3-1-64 0,5 0-73 0,0-1-41 0,-1-1-36 15,2-1-9-15,-3 0-4 0,1-1 1 0,-1-1 0 0,0 1 4 0,-1-1 4 16</inkml:trace>
  <inkml:trace contextRef="#ctx0" brushRef="#br0" timeOffset="58271.37">3381 2010 210 0,'0'0'352'0,"0"0"5"0,2-3 0 15,-2 3 1-15,0 0-1 0,0 0 1 0,0 0-1 0,0 0 0 0,0 0 1 0,0 0-76 16,0 0-93-16,3-2-99 0,-3 2-101 0,0-2-67 0,0 2-58 15,0 0-31-15,0 0-23 0,0 0-23 0,0 0-25 0,0 0-22 0,0 0-22 16,0 0-33-16,0 0-34 0,2 2-3 0,-2-2 4 0,3 3 26 0,-1-1 31 16,-2 3 38-16</inkml:trace>
  <inkml:trace contextRef="#ctx0" brushRef="#br0" timeOffset="58353.88">3378 2083 33 0,'-1'3'215'0,"-1"3"9"16,0-2 8-16,-4 3 7 0,3-3 5 0,0 2 2 0,0-1 6 0,0 1 3 15,-1-2-56-15,1 2-66 0,0 0-30 0,-3 2-23 0,3-1-16 0,1-2-15 16,-1 4-7-16,0-2-9 0,1 2-19 0,-1-1-24 0,0-1-27 0,1 2-29 15,-1 0-31-15,-3 0-31 0,3-1-55 0,0 1-58 0,-1-2-13 0,-2 1-5 16,1-1 2-16,0 1-1 0,-1-2 2 0,3 0-2 0,-2-2 14 0</inkml:trace>
  <inkml:trace contextRef="#ctx0" brushRef="#br0" timeOffset="61570.73">1006 2388 140 0,'0'0'180'0,"0"0"0"0,0 0 15 0,0 0 16 15,-1-3-3-15,-1 3-9 0,2 0-27 0,-4-3-35 16,2 3-32-16,2 0-31 0,0 0-4 0,-1-4 3 16,1 4-18-16,0 0-23 0,0 0 16 0,0 0 20 15,0 0-15-15,0 0-25 0,0 0 12 16,0 0 21-16,3 0-14 0,1-1-23 0,1 1 17 16,3 0 19-16,0-1-11 0,5 0-20 0,-2-3 13 15,3 1 22-15,2 2-21 0,3-4-27 0,-2 0 7 16,4 1 17-16,-2 0-11 0,0-1-11 0,1 0 10 15,-2 1 15-15,2 1 2 0,-3-1-2 0,1 2 6 16,-1 1 5-16,1-3-4 0,-1 3-4 16,1 1 4-16,-1 0 5 0,2 0 4 0,-3 0 2 15,4 0 4-15,-2 0 3 0,1 1 9 0,1-1 4 16,-2 4-11-16,2-3-17 0,2 1 4 0,-1 2 13 0,1-1-7 16,1 1-5-16,0 0 17 0,-1 2 18 0,0-3-10 0,2 1-21 15,-2 0 11-15,0 0 20 0,0 0-25 0,-1-2-29 0,3 1 13 16,-1-1 27-16,-1-1-17 0,2 0-28 0,0-1 13 0,-1 0 20 15,1-1-26-15,1 0-40 0,-2 1 15 0,0-2 27 0,1 0-27 0,-2-1-40 16,-1 3 20-16,-1-1 34 0,1 1-23 0,-4 0-32 0,2 0 21 0,-3 0 33 16,1 0-22-16,-2 1-36 0,-1 1 22 0,0-1 34 0,0 3-21 15,-1-3-34-15,-2 0 23 0,3 2 34 0,-2 0-22 0,0 0-36 16,1 0 21-16,1 1 35 0,-3-2-7 0,2-1-17 0,1 3 13 0,-3-1 20 16,3-2-10-16,-1 1-17 0,0-1 15 0,1 2 21 0,-2-1-11 0,1-2-17 15,1 1 13-15,0-1 20 0,-3 0-13 0,1 0-18 0,2 0-3 0,-3 0 2 16,1 0-16-16,-2 0-20 0,1 0 10 0,2 0 14 0,-2 0-14 0,-2 0-19 15,4 1 10-15,0-1 14 0,-1 0-8 0,1 0-14 16,4 0 13-16,-3 0 20 0,4 2-10 0,-1-2-15 0,2-2 24 0,-1 2 32 16,4 0-18-16,0-1-29 0,0 0 20 0,2-1 30 0,-2-1-19 15,1 2-28-15,0-1 16 0,1-1 27 0,-1 0-21 0,2 1-33 16,-1-1 19-16,-3 1 27 0,2-1-6 0,-1 0-16 0,1 1 9 0,-3-1 13 16,2 1-8-16,-2 0-13 0,0 1 13 0,2-1 18 0,-3 0-9 0,0 1-13 0,3-1 9 15,-4 2 14-15,2 0-9 0,2-1-13 0,-1 1-4 0,1 0 1 16,0-2-1-16,2 1 2 0,-2-1-3 0,2 0-3 0,-1 1-3 0,2-2-4 15,2 0-1-15,-3 0-1 0,3-1-1 0,-2 1-1 0,2-2 0 0,-3 0 0 16,0 0 0-16,1 2 1 0,-1-2 0 0,-1 0-1 0,1 0 0 0,-5 2 1 16,0 0 0-16,0-2 0 0,-3 2-1 0,0 0 0 0,-2 2 0 0,-3-1 2 15,0 1-2-15,-3-1 0 0,-2 1-1 0,1 1 0 0,-2-2 1 0,-1 2 0 16,-4 0-1-16,0 0 0 0,0 0 0 0,0 0-1 0,0 0 1 0,0 0-3 16,0 0-10-16,0 0-13 0,0 0-21 0,0 0-22 0,0 0-47 0,0 0-50 15,-4 2-67-15,-1-2-67 0,0 0-47 0,0 0-40 0,-3 0-48 0,-1 0-46 16,-2 0-10-16,1-2-4 0,-2 0 12 0,2 1 13 0,-1 0 22 0,3-1 21 15,0-1 49-15</inkml:trace>
  <inkml:trace contextRef="#ctx0" brushRef="#br0" timeOffset="61739.89">3876 2307 28 0,'0'3'161'0,"-3"1"-4"16,3-1-7-16,0-3-6 0,0 0-45 0,0 0-46 0,0 0-42 16,0 0-41-16,0 0-53 0,-3-3-57 0,0 2-10 0,-2-5-4 0,4 1-8 15</inkml:trace>
  <inkml:trace contextRef="#ctx0" brushRef="#br0" timeOffset="62404.91">4113 1962 28 0,'0'-3'139'0,"0"1"7"16,2 1 11-16,-1-2-1 0,1 0 0 0,-2-1 0 0,2 2 3 16,-1 0-47-16,1-1-56 0,1 0-4 0,-1 2 10 0,-1-1-10 15,1 1-9-15,1-3 5 0,-3 4 15 0,0 0 0 0,2-1-3 16,-2 1 14-16,3 1 18 0,1-1 11 0,0 4 11 0,-1-3 10 0,2 2 13 16,-1 0 0-16,3 3-5 0,-1-1 17 0,0 2 22 0,2 0 6 0,-1 1 5 15,1 1-5-15,1 0-4 0,-1 2-14 0,-2-2-18 0,2 1-16 0,1 1-21 16,0-3-11-16,-3 3-7 0,5-1-2 0,-3 1 0 0,0-2-8 0,0 0-14 0,1 0-14 15,1 0-12-15,-1 0-1 0,0-1-1 0,-1-1-1 0,0 1-1 16,0-1-1-16,0-1-2 0,0-1-2 0,-3 1-3 0,3 0-9 0,-3-4-7 0,2 3-6 16,-4 0-7-16,2-3 3 0,0 2 5 0,-2-2-13 0,1 2-17 15,-1-1-43-15,-2 1-50 0,2-2-53 0,0 1-52 0,-1-2-36 0,-2 2-30 0,0-3-54 16,0 0-60-16,0 0-12 0,0 0-1 0,0 0 0 0,3-3-6 16,0 0 14-16,-1-1 11 0,-2-2 49 0</inkml:trace>
  <inkml:trace contextRef="#ctx0" brushRef="#br0" timeOffset="62605.03">4526 1923 61 0,'-6'3'212'0,"-1"-1"3"0,-3 5 1 15,-2-3 3-15,0 2-2 0,2 0-2 0,-3 2 15 0,1-3 19 16,-1 5-44-16,-1-2-56 0,0 2-25 0,1 1-18 0,-3 0-1 0,2 3 3 16,-3 0 3-16,0 0 3 0,1 1 1 0,-3 0 3 0,1 0 0 0,-1 0 3 15,-1 0-16-15,2 0-20 0,0-1-12 0,0 2-7 0,2-3-18 0,2 1-18 16,0-2-40-16,3-1-43 0,1-1-47 0,1-1-44 0,4 0-35 0,0-3-32 15,2 0-52-15,3 0-57 0,0-3-12 0,2 2 0 0,-1-4-1 0,4 0-2 16,-2-1 2-16,5-1 4 0,-2-2 29 0</inkml:trace>
  <inkml:trace contextRef="#ctx0" brushRef="#br0" timeOffset="64938.5">5873 5515 35 0,'-5'-1'116'0,"-1"1"0"0,3-2 1 0,-2 1-2 16,1 1-15-16,-1-2-19 0,0 2-34 0,-1-1-36 0,1 1-13 16,0-2-6-16,1 2-2 0,-1 0-4 0,0 0 0 0,-1 0-4 0,0 0 1 15,-1 2-1-15,2-2-1 0,-1 1-1 0,-2 1-1 0,0 1-2 0,2-2-13 16,-1 2-15-16,-2 0-22 0,1-1-28 0,2 1-4 0,-1 0 2 0</inkml:trace>
  <inkml:trace contextRef="#ctx0" brushRef="#br0" timeOffset="65889.7">5446 5765 124 0,'-5'0'166'0,"1"-2"-3"0,-2 2 9 0,1-2 13 16,2 1 2-16,-2-1 0 0,0 1-28 0,0 1-36 0,-1-2-18 15,3 1-16-15,-2-1 20 0,2 0 27 0,1 1 7 0,2 1 1 16,-3 0 14-16,3 0 17 0,-3 0 10 0,3 0 6 0,0 0 13 0,0 0 14 15,0 0-3-15,0 0-9 0,0 0-3 0,0 0 1 0,0 0-35 0,0 0-40 16,0 0-2-16,0 0 5 0,0 0-25 0,0 0-30 16,0 0-6-16,0 0 1 0,0 0-25 0,0 0-33 0,0 0 4 0,0 0 11 15,0 0-20-15,0 0-26 0,0 0 34 0,0 0 46 0,0 0-15 16,0 0-28-16,3-2 26 0,0 2 37 0,1 0-16 0,2 0-31 16,-1 0 19-16,4 2 33 0,-1-1-14 0,2 1-26 0,2 1 25 15,-1 0 32-15,2-1-27 0,0-1-41 0,-1 3 9 0,2-3 22 16,1 0-17-16,0 0-25 0,-2 3 12 0,3-3 23 0,-2 1-5 0,3-1-13 15,0 1 5-15,0-1 7 0,-1-1-11 0,4 2-12 0,-1-2 4 0,0-2 10 16,3 1-9-16,-1-1-14 0,1 1 3 0,0-1 6 0,0-1-8 0,2 0-13 16,-2 1-4-16,2-3-3 0,-1 2-6 0,-3 0-12 0,0-1 6 0,2 3 6 15,-3-1-4-15,0 0-9 0,-2 0 5 0,-1 1 8 16,0 1-7-16,0 0-8 0,0 0 5 0,0 0 10 0,-1 1-4 0,1 1-9 16,1 0 12-16,1 0 18 0,1-1-11 0,1 1-16 0,0 1 10 15,0-1 17-15,2-1-11 0,0 1-17 0,2-2 11 0,-2 1 17 16,2 1-3-16,-2-2-8 0,2 0 5 0,-1 0 8 0,1-2-5 0,-2 2-8 15,2 0 4-15,0 2 6 0,-1 0-3 0,-2-2-8 0,3 0 8 0,-1 0 10 16,-1 0-5-16,1 0-6 0,-1 0-1 0,1 0 3 0,-2 0 0 0,3-2 2 16,-2 2 1-16,0 0 2 0,0 2-4 0,2-1-4 0,-2 1 4 0,2 2 10 15,0-1-6-15,1 1-5 0,0-1 2 0,2 1 6 16,1 1-7-16,1 0-6 0,-1-1 4 0,2-1 7 0,2 2 0 0,-2-2 0 16,1 0 3-16,0 0 7 0,0 0-4 0,1-2-6 0,-1 2 2 0,-1-1 7 15,2-1-4-15,-2-1-8 0,0 0 3 0,0 2 6 0,0-2-7 0,0 0-5 16,0 0-4-16,-1 0 0 0,-2 0-1 0,1 0 0 0,1 0-1 0,-2 0-2 15,0 1-7-15,-1-1-5 0,1 0 2 0,0 2 5 0,-3-2-3 16,3 3-5-16,-2-3 3 0,0 3 7 0,-1-2 1 0,-2 1 2 0,0-1-1 16,0 2-1-16,-4-1-1 0,2-1 1 0,-2 1 3 0,-4 1 8 0,2-3-5 15,-4 2-4-15,1 0 3 0,-2-2 6 0,0 2-4 0,-3-1-7 0,0-1 0 16,0 1-3-16,-3-1 1 0,-2 2 2 0,0-2-1 0,-3 0-2 0,0 0 2 16,0 0 0-16,0 0 0 0,0 0-1 0,0 0 0 0,0 0 1 0,0 0 0 15,0 0-1-15,0 0 2 0,0 0 0 0,0 0-1 0,0 0 0 0,0 0 0 16,0 0 0-16,0 0 1 0,0 0-2 0,0 0 1 0,0 0-1 15,0 0 0-15,0 0-1 0,0 0 0 0,0 0 1 0,0 0-2 0,0 0-1 0,0 0-11 16,0 0-12-16,0 0-18 0,0 0-22 0,0 0-33 0,0 0-42 0,3 0-63 16,-3 0-72-16,0 0-84 0,0 0-87 0,0 0-71 0,0 0-66 15,0 0-15-15,0 0-3 0,0 0 11 0,0 0 12 0,0 0 17 0,-3 3 22 16,-3-3 36-16,-1 2 40 0</inkml:trace>
  <inkml:trace contextRef="#ctx0" brushRef="#br0" timeOffset="66005.09">8028 5884 50 0,'-9'2'70'0,"1"-4"-55"15,-2-1-11-15,-2 0-3 0,2-3-1 0,-1 0 0 0,-3-3-20 0,0-1-23 16</inkml:trace>
  <inkml:trace contextRef="#ctx0" brushRef="#br0" timeOffset="66971.86">4885 5131 14 0,'0'1'175'0,"0"-1"14"0,0 0 11 0,0 0 17 0,3 2 18 0,-3-2 22 16,0 0 3-16,0 0-1 0,0 0-5 0,0 0-10 0,0 0 13 0,0 0 13 15,0 0 6-15,0 0 3 0,0 0 1 0,0 0-2 0,0 0-6 0,0 0-11 16,0 0-15-16,0 0-19 0,0 0-21 0,0 0-27 0,0 0-25 0,0 0-28 16,0 0-25-16,0 0-26 0,0 0-13 0,0 0-15 0,0 0-10 0,0 0-9 15,0 0-6-15,0 0-4 0,0 0-4 0,0 0-5 0,0 0-2 0,-3 2-3 16,1-1-1-16,-2 2-2 0,-1 2 1 0,0-1 0 0,-3 4 2 0,0-1 6 16,-2 5 4-16,-2 2 3 0,-3 0 3 0,0 5 0 0,-2-1 2 0,1 2 3 15,-1 1 1-15,1 1 1 0,-3 0 1 0,3-1 0 0,0-1-2 0,0-1 2 16,2-2-5-16,0 0-4 0,0-3-5 0,4 0-1 0,-1-2-4 0,0-2-1 15,3 1-2-15,0-4-1 0,2-1-1 0,0 2-2 0,1-4 0 0,2 1-1 16,0-2 2-16,1 0 0 0,0-2 0 0,2-1 1 0,0 0-2 0,0 0 0 16,0 0 1-16,0 0 1 0,0 0-2 0,2 0-1 0,3 0 1 0,0 0 1 15,1-1-1-15,3-1-1 0,2 1-1 0,1-2 0 0,3 1-1 0,-2-1 1 16,4 1 0-16,-2 0 0 0,4 0-1 0,-3 1-1 0,1 1 1 0,0 0 0 16,-1 1-1-16,1 1-1 0,-4 0 1 0,4 2 0 0,-4-1 2 0,0 1-2 15,1 1 1-15,-1-1 2 0,1 2-2 0,-1-1 1 0,0-1 0 0,0 0 2 16,3 1-1-16,-3 0 1 0,1-4 2 0,2 0-1 0,-2 1 1 0,0 0-2 15,1-2 2-15,-1-2 0 0,-1 0 0 0,-1 0-2 0,1-1 2 0,-2-2 0 16,0 2 1-16,-2-1-1 0,-1-2 7 0,0 3 9 0,-2-2 8 0,-1 2 6 16,0-1 8-16,-2 1 10 0,-1 0 1 0,1 0-3 0,-3 1 3 0,0-2-1 15,0 1-1-15,0 0 0 0,-2-2-2 0,1-1 0 0,-1 2-8 0,1-4-7 16,-1 1-7-16,-1-1-9 0,0-1-8 0,-1 0-10 0,1 0 0 0,-2 0-1 16,-1 0-1-16,0-1-2 0,1-1-5 0,-1 1-5 0,-1-1-11 0,-2-1-12 15,1 2-16-15,-2-3-17 0,0 2-25 0,0-1-24 0,-1 1-46 0,0-1-51 16,0 1-76-16,0 2-83 0,-2-2-51 0,2 2-40 0,-3 0-44 15,3 3-42-15,-2 1-2 0,-1 0 10 0,1 4 16 0,-1 1 17 0,0 1 24 0,-2 3 24 16,2 2 49-16</inkml:trace>
  <inkml:trace contextRef="#ctx0" brushRef="#br0" timeOffset="67121.78">5064 5214 216 0,'6'3'319'16,"-3"0"16"-16,-3 1 2 0,0 1 2 0,2-2-1 0,-1 1 1 0,-1-1-1 0,0-3-5 15,0 0-60-15,0 3-77 0,0-3-90 0,0 0-90 0,0 0-84 0,0 0-78 16,0 0-85-16,-3 1-85 0,3-1-17 0,0 0-5 0,-5-1 0 0,1 0-1 16,1-1 2-16,1-2 2 0,-1 1 15 0,1-4 14 0</inkml:trace>
  <inkml:trace contextRef="#ctx0" brushRef="#br0" timeOffset="68088.69">16664 4134 126 0,'-3'-2'291'0,"2"1"30"0,-3 1 19 0,1-3 15 15,1 3 8-15,-1-2 5 0,3 1 3 0,0 1 6 0,0 0-51 0,0 0-62 16,0 0-38-16,0 0-32 0,0 0-26 0,0 0-27 0,0 0-26 16,-4 0-29-16,4 0-15 0,0 0-12 0,0 0 5 0,0 0 13 0,0 0 3 0,0 0 0 15,0 3 5-15,4-2 11 0,3 1 4 0,-1-1 4 0,2-1-3 0,5 2 1 16,1-2-1-16,3 0 4 0,1 0 3 0,5-2 1 0,1 1-8 0,3-2-12 15,1 0-3-15,2 0 0 0,2-1-8 0,0 0-4 0,-1 1-5 0,1 0-3 16,-1 2-3-16,1-2-4 0,-2 1-2 0,0 2-5 0,-1 0-4 0,-1 0-2 16,-4 0-4-16,5 2-5 0,-4 1-7 0,0 0-3 0,-1-2-3 15,0 2-4-15,-1 0-2 0,1 0-7 0,-1 2-1 0,-2-4-2 0,3 2-3 0,-4 0-1 16,2-1-1-16,-4-1-2 0,1 1 1 0,-1-1 0 0,-3-1 0 16,0 2-2-16,-2-2-1 0,-3 0-6 0,1 0-10 0,-3 0-11 0,-2 0-16 15,-1 0-18-15,0-2-31 0,-2 2-37 0,-3 0-75 0,0 0-84 0,0-1-65 0,2-2-62 16,-2 0-67-16,0-3-68 0,0-1-12 0,-2-1-1 0,2-2 11 15,0-1 11-15,-1-1 14 0,1-2 19 0,0-3 32 0,0 3 38 0</inkml:trace>
  <inkml:trace contextRef="#ctx0" brushRef="#br0" timeOffset="68306.58">17632 3802 186 0,'3'0'253'0,"0"-2"2"0,0 1 2 0,1 0 1 0,-1-1 11 15,2 1 11-15,-2-1 9 0,2 1 6 0,2 1-48 0,0 1-56 0,-1 1-24 16,4-1-18-16,0 1-3 0,0 2 0 0,1 1 6 0,2-1 4 0,-2 2 10 15,1-1 10-15,-1 2-4 0,-1-1-9 0,2 2-5 0,-2-1-6 0,1 2-13 16,0-1-18-16,0-1-15 0,-3 3-17 0,3-3-19 0,-3 0-15 0,2 1-9 16,-1-1-4-16,-3 2-11 0,2-1-11 0,-3-1-5 0,2 1-1 0,0-1-2 15,-4 1-1-15,2-1 3 0,-2 1 1 0,-1-1 2 0,-2 2-1 0,-2-1 0 16,-1 0 0-16,0 3-5 0,-3 0-8 0,-3-1-12 0,-1 4-14 0,-1-3-42 16,-5 5-51-16,-2-1-71 0,0 0-79 0,-3 1-61 0,2 1-58 15,-3 1-38-15,0-2-33 0,1 0-7 0,-1 2-3 0,2-4 3 0,2 1 6 16,1-1 11-16,2-1 14 0,3-1 43 0</inkml:trace>
  <inkml:trace contextRef="#ctx0" brushRef="#br0" timeOffset="70788.88">18541 3559 66 0,'2'3'292'0,"-2"-3"11"16,0 5 2-16,-2-3 15 0,2 2 16 0,-2-2 17 0,-1 3 21 0,2 0 14 15,-3-1 16-15,1 3-54 0,-1 3-74 0,-1 0-40 0,0 2-36 0,-1 3-23 16,-1 2-18-16,-2-1-8 0,1 4-4 0,-1 0-13 0,1-1-12 0,-3 2-21 16,1-2-19-16,1 2-17 0,-1 0-16 0,1-3-19 0,1 3-19 0,0-3-16 15,-1-1-10-15,2-1-25 0,-1 1-27 0,3-2-59 0,-1-2-66 16,2-1-51-16,-3-1-50 0,4-1-61 0,1-2-66 0,-1-2-18 0,1-3-14 16,2-3 2-16,0 0 7 0,0 0 7 0,0 0 5 0,2-6 21 0,1 1 25 0</inkml:trace>
  <inkml:trace contextRef="#ctx0" brushRef="#br0" timeOffset="71056.55">18437 3780 32 0,'0'-1'219'0,"1"-3"2"0,-1 4 1 0,3-1 0 0,-1-1-1 0,0 1 2 15,-1-2-1-15,2 1 1 0,1 0-45 0,0 1-50 0,1 0-22 0,1-2-17 16,2 0-1-16,2 0 6 0,1-2 8 0,0 0 10 0,0 1 10 0,3 0 12 16,-1 1 6-16,-1-2 7 0,1 1 12 0,0 0 12 0,3 1-3 0,-5-1-6 15,1 1-16-15,1 0-17 0,-2 2-15 0,0-1-15 0,-3 0-3 0,2 1-1 16,-1 1-2-16,-3 1 0 0,1 1-5 0,-1 1-4 0,0 2-2 0,-3 0-2 15,0-2 3-15,-1 3 2 0,1 1 7 0,-1 2 8 0,-2 0 2 0,-2 0 1 16,2 1-4-16,-3 2-7 0,1 0-3 0,-2 0-8 0,-2 1-1 0,-1 1-3 16,2 0-6-16,-3 1-8 0,-1 1-7 0,0-1-8 0,-3 0-6 0,2 0-7 15,-2 0-6-15,1 0-5 0,0-1-5 0,-1-1-5 0,2 1-5 0,-2-1-4 16,0-2-12-16,3 1-15 0,-2-2-26 0,1-1-25 0,2 0-34 0,-1-2-34 16,1 1-72-16,0-1-80 0,2-2-53 0,-3 1-44 0,2-1-59 0,1-2-60 15,-1-2-18-15,0 0-4 0,0-1 9 0,2-1 10 0,1-2 25 0,0 0 25 16,1-3 33-16,0-1 34 0</inkml:trace>
  <inkml:trace contextRef="#ctx0" brushRef="#br0" timeOffset="71510.93">18441 3924 125 0,'2'3'238'0,"0"-1"1"15,-2 0 1-15,1 1 0 0,-1-3 0 0,0 3 0 0,2 0 3 0,-1 0 4 16,-1-1-57-16,2 1-66 0,1-1-37 0,-1 0-29 0,1 1-17 0,-1 0-16 16,4-1-1-16,-5 1-1 0,4 0-2 0,-2-2 1 0,2 2 2 0,0-1 1 15,0 1-3-15,2-2-3 0,0 1-5 0,-3-1-5 0,3 1-17 0,-1-2-20 16,3 1-15-16,-2-1-15 0,-1 0-10 0,1 0-12 0,0 0-3 0,-2 0-7 15,2 0-2-15,-4-1-3 0,2 1-1 0,-4-2 1 0,2 2 2 0,-3 0 3 16,5-1 15-16,-5 1 14 0,0 0 20 0,3 0 17 0,-3 0 15 0,0 0 13 16,3 1 13-16,-3-1 11 0,0 0 13 0,0 0 14 0,2 2 11 0,-2-2 12 15,0 3 12-15,0 0 13 0,0 1 9 0,0 1 7 0,-2 1 6 0,0-1 7 16,1 2 20-16,-5 0 18 0,4-1 11 0,-2 2 8 0,0 0-3 0,0 2-5 16,-1-2-3-16,0 0-6 0,-3 2-12 0,4 0-13 0,-3-3-6 0,2 2-7 15,-1-1-9-15,-2 1-16 0,2 0-18 0,-2-2-21 0,1 1-18 0,-2 1-16 16,5 0-10-16,-5-2-5 0,5 1-6 0,-3-1-9 0,0 0 1 15,3 0 1-15,0-1-4 0,0-1-3 0,1-3-2 0,2-1 0 0,1-1-5 0,0 0-8 16,0 0 1-16,0 0 1 0,0 0-3 0,3-1-3 0,0-1 0 0,3-3 2 16,-1-1 0-16,4-1-2 0,-1 0 2 0,1 0 0 0,1-3 2 0,1 2 2 15,-1 0 4-15,2 1 6 0,-2-1-2 0,0 2-2 0,2 2 4 0,-2 1 4 16,-1 0 0-16,2 1-4 0,-1 2 2 0,-1 0 0 0,1 3 0 0,-1 0-1 16,-1 3 0-16,3 0 0 0,-3 0-1 0,0 2-2 0,0 2 4 0,0-1 4 15,0 2 1-15,-2 0 2 0,1 2 10 0,-3-1 15 0,1 1 2 0,-1 1 1 16,-2-2 3-16,1 1 5 0,-3 1 2 0,0-2-1 0,-1 3 1 15,-1-3 3-15,-1 1-2 0,-2 1-4 0,-2-1-3 0,0-1-3 0,-1 2-11 0,-3-1-13 16,0 1-19-16,0-1-19 0,-3-1-46 0,-1 0-55 0,-2-1-68 0,1 2-68 16,1-4-50-16,-3 0-45 0,1-1-42 0,1-2-41 0,-2-2-9 15,6-3-5-15,-4 1 2 0,3-5 1 0,2 0 15 0,3-3 15 0,2-1 45 16</inkml:trace>
  <inkml:trace contextRef="#ctx0" brushRef="#br0" timeOffset="71645.56">18484 4275 123 0,'5'-7'364'0,"-2"3"20"16,3 0 8-16,-3 1 5 0,1 0 3 0,-3 1-2 0,1 2 1 0,-2 0 6 15,0 0 12-15,3 0-51 0,2 0-62 0,-2 2-67 0,5 1-70 0,-5-2-42 16,2 2-42-16,1 2-16 0,1-1-7 0,-3 1-6 0,4-1-2 0,-2 1-1 16,2-1 2-16,-1 1-9 0,0-2-10 0,1 3-31 0,0-2-32 0,-1 1-65 0,0-2-73 15,0 2-62-15,-1 0-57 0,2-2-60 0,-1 2-59 0,0-2-25 16,1-1-14-16,-3 0-5 0,2 1-3 0,2 0 1 0,-3 0 1 0,0-1 17 16,1 1 22-16</inkml:trace>
  <inkml:trace contextRef="#ctx0" brushRef="#br0" timeOffset="71844.89">19156 4267 217 0,'3'5'519'0,"-1"-2"13"0,0 1 8 16,-1-1 1-16,-1 1 2 0,0 0 0 0,-1-1-1 0,1-3-2 0,0 0 0 16,0 0-2-16,0 0 0 0,0 0-191 0,0 0-230 0,0 0-65 0,0 0-27 15,0 0-18-15,0 0-16 0,0 0-20 0,0 0-19 0,0 0-25 0,0 0-29 16,0 0-80-16,0 0-95 0,0 0-98 0,0 0-100 0,1-3-36 0,2-2-22 15,-1 1-7-15,2-2-2 0,-1-1 5 0,2 2 7 0,-1-3 15 0,-1 2 21 16,2-1 27-16,-2-1 28 0</inkml:trace>
  <inkml:trace contextRef="#ctx0" brushRef="#br0" timeOffset="73056.5">19550 3955 221 0,'0'0'276'0,"0"0"29"16,0 0 24-16,0 0 23 0,-2-1 9 0,0-1 6 0,-1-1 5 15,2 2 8-15,-2-2-42 0,1 1-50 0,-1-1-20 0,3 0-15 0,-1 2-13 0,1-1-16 16,0 2-25-16,-2-3-28 0,2 3-21 0,0 0-25 0,0 0-9 0,0 0-5 16,0 0-16-16,0 0-15 0,0 0-19 0,0 0-19 0,0 0-12 0,0 0-13 15,0 0-5-15,0 0-9 0,0 0-4 0,0 0-3 0,2-1-18 0,-1 0-19 16,-1 1-36-16,5 0-40 0,-1 1-67 0,1-1-73 0,0 1-36 0,-2 2-29 16,4 0-26-16,-4 2-22 0,2-1-43 0,1 4-50 0,-5 1-7 0,1 1-3 15,-1 4 16-15,-4-1 19 0,2 5 37 0,-3 0 42 0</inkml:trace>
  <inkml:trace contextRef="#ctx0" brushRef="#br0" timeOffset="73478.75">19496 4303 169 0,'0'3'284'0,"2"0"24"0,-2-3 6 0,0 0 6 0,0 0 0 0,0 0 1 0,0 0-1 0,1-2 1 15,3 0-59-15,-3-3-73 0,2 1-39 0,3-2-33 0,-3-2-31 16,4-1-27-16,-2-1-26 0,1-3-24 0,3 0-12 0,-1 0-11 0,2-2-16 0,0-1-18 16,0-2-27-16,2 0-28 0,-2 1-19 0,2-3-18 0,-1-1-15 0,1 1-14 15,-2-2-11-15,1 0-14 0,0-1-13 0,-2-1-10 0,1 0-3 16,-1-1 0-16,-1 0 20 0,0 0 28 0,0 0 35 0,1 1 43 0,-2 0 30 15,-1 1 30-15,-1 1 26 0,3 2 28 0,-4 4 25 0,0-1 30 0,-1 4 28 16,-1 1 28-16,-1 3 22 0,2 1 22 0,-1 2-1 0,-2 3 1 0,0-1-12 16,0 4-9-16,0 0-10 0,0 0-12 0,0 0-11 0,0 0-11 0,0 0-12 15,0 0-12-15,0 0-9 0,0 0-6 0,-2 3-14 0,-1 1-13 0,2 1-6 16,-3 1-2-16,1 2-5 0,-2 3-2 0,-1 0 0 0,2 2 1 0,-3 1-2 16,1 1-2-16,-1 1-3 0,0 1-6 0,0-1-23 0,-1-1-25 0,2 2-23 15,-2-2-23-15,4-2-19 0,-3 0-17 0,2 0-11 0,0-5-8 0,2 2-3 16,-3-3-4-16,3-1 0 0,2-1 0 0,-1 0 2 0,0-3 5 0,2-2 19 15,0 0 22-15,4-2 28 0,-3-2 35 0,7 0 30 0,-4-1 31 0,4-4 23 16,1 2 22-16,1-4 21 0,3 2 17 0,-2-2 13 0,5 1 12 0,-2 1 13 16,0 0 12-16,1 0 6 0,0 2 6 0,0-1-2 0,0 2-2 15,-2 0-1-15,3 1-1 0,-3 1-10 0,1 1-12 0,-2 0-9 0,-2 0-11 0,2 2-11 16,0-1-13-16,-1 0-12 0,0 2-11 0,-2 0-14 0,1 0-13 0,-1 2-6 16,-1 0-5-16,0-2-13 0,0 3-14 0,-2-2-4 0,1 1-3 0,-3 1-5 15,1-2-8-15,-1 1 3 0,-3 0 3 0,1 2-3 0,-1-1-5 16,-2 1-8-16,-1 1-9 0,1-1-44 0,-3 4-52 0,-2-2-47 0,-1 1-48 0,-2 2-32 15,1 0-25-15,-3 1-22 0,-3 1-22 0,1 1-29 0,-1 0-31 16,-2-2-19-16,2 3-16 0,-2-4 6 0,2 1 11 0,-2-2 43 0,3-1 47 16,-1-2 60-16</inkml:trace>
  <inkml:trace contextRef="#ctx0" brushRef="#br0" timeOffset="73611.93">19793 3960 17 0,'-1'-5'190'0,"1"2"40"0,0 0 20 0,0 3 14 16,1-3 6-16,-1 2 4 0,0 1-6 0,0 0-7 0,0 0-14 0,0 0-15 16,0 0-9-16,0 0-7 0,3 3-5 0,-1-1 1 0,0 2-11 0,-1 0-10 15,-1 1-13-15,0 0-12 0,2 2-3 0,-1 0-2 0,-1 1-3 0,0 1-4 16,-1-2-28-16,-1 4-34 0,1-3-17 0,-1 5-13 0,-1-5-32 0,0 3-35 15,-1 1-79-15,-2 0-86 0,2-1-59 0,-3-1-51 0,2 1-66 0,2-1-70 16,-2-1-14-16,-1 0-2 0,2-1-4 0,-1-1-1 0,2-1 2 0,-1-1 2 16,1-3 13-16,3-2 17 0</inkml:trace>
  <inkml:trace contextRef="#ctx0" brushRef="#br0" timeOffset="73778.32">19874 4107 217 0,'9'4'321'0,"1"2"33"0,-4 2 32 15,1 1 20-15,0 0 15 0,-2 1 13 0,2 1 5 0,-1-2-2 0,0 2-6 16,3 0-66-16,0 1-79 0,0 0-32 0,0 1-20 0,3 0-26 0,-3-1-30 15,2-2-29-15,-1 2-32 0,1-1-20 0,0-1-18 0,-2-1-9 0,1-1-6 16,1-1-9-16,-2 1-9 0,-1-3-10 0,0 0-10 0,3-1-10 0,-4 0-12 16,-1-1-22-16,0 0-28 0,0-2-37 0,-1 2-43 0,-2-3-82 0,-3 0-92 15,0 0-86-15,0 0-86 0,0 0-20 0,-5 0-9 0,1 0-2 0,-5-1-1 16,1-1 5-16,-4 1 3 0,-2-1 19 0,1 0 21 0,-2-2 39 0</inkml:trace>
  <inkml:trace contextRef="#ctx0" brushRef="#br0" timeOffset="74256.63">20296 3691 136 0,'7'-9'348'0,"-3"2"22"0,2 0 22 16,-1 0 19-16,0 1 21 0,1-1 12 0,-1 1 4 0,4-2 9 16,-1 2 10-16,-1 0-64 0,2 2-82 0,1-1-50 0,-1-1-43 0,-1 3-36 0,5-1-33 15,-5 2-17-15,0-1-15 0,0 1-16 0,1 1-17 0,-1 1-5 16,-2 0-6-16,2 0-2 0,0 1-1 0,-2 1-9 0,2-1-4 0,-1 3-4 16,2 0-4-16,-1 1-6 0,0-1-8 0,-2 2-3 0,3 0-2 0,0 1-6 0,-1 3-5 15,-2-2 1-15,3 3-2 0,-2 0-6 0,-1 1-8 0,0 0-1 16,2 3 1-16,-3-1-1 0,0 2-3 0,-1 0-1 0,0 1 1 0,-3 1-3 15,3 1-3-15,-4 1-5 0,0-1-8 0,-4 2-22 0,1 0-25 0,-2 3-28 16,0-1-31-16,-4 1-53 0,1 1-58 0,-1 1-76 0,-7-1-79 0,3 2-66 16,0 0-64-16,-1-2-26 0,0 1-18 0,-2 1-1 0,2-3 7 0,0-3 20 15,3 0 24-15,1-3 28 0,1-1 31 0,2-4 55 0</inkml:trace>
  <inkml:trace contextRef="#ctx0" brushRef="#br0" timeOffset="74411.27">20503 4278 21 0,'11'0'374'0,"-3"3"53"0,1-2 26 0,0 2 21 0,-1 2 17 0,-2-1 15 16,2 1 6-16,-2 1 2 0,0 0 6 0,-1 0 8 0,2 1-92 15,0-1-112-15,1 0-60 0,-1 1-49 0,-2 0-50 0,4-1-53 0,-5-1-25 16,3 0-20-16,-4 0-17 0,2-1-15 0,-2 0-6 0,0-2-2 0,0 1-6 16,-1-1-7-16,-2-2-24 0,0 0-25 0,0 0-44 0,0 0-48 0,0 0-92 15,-5 0-105-15,1 0-80 0,-1-2-77 0,-2 2-31 0,-2 0-22 0,-4 0-6 16,0 0-3-16,-2 0 1 0,0 2-1 0,-3-1 19 0,1 1 22 0,0 1 44 16</inkml:trace>
  <inkml:trace contextRef="#ctx0" brushRef="#br0" timeOffset="83324.33">3016 3311 13 0,'-3'0'164'0,"-2"0"7"0,2 1 12 15,-1 1 12-15,0 0 9 0,1 0 6 0,0 1 1 0,0 0-2 16,0-2-11-16,-1 4-11 0,3-3 7 0,-1 2 15 0,1-1 11 0,-1-2 13 16,0 2 9-16,2-1 13 0,0-2-3 0,-2 3-5 0,2-3 1 0,0 0 1 15,0 0-17-15,0 0-23 0,0 0-25 0,0 0-26 0,0 0-5 0,0 0-1 16,0 0-16-16,0 0-20 0,0 0-7 0,0 0-4 0,0 0-15 15,0 0-18-15,0 0-2 0,-2 2 2 0,2 2-15 0,0-4-19 16,0 0 8-16,-2 3 18 0,2-3-24 0,0 0-34 0,0 0 5 16,0 0 13-16,0 0-17 0,0 0-25 0,0 0 15 0,0 0 20 0,0 0-13 15,0 0-24-15,0 0 15 0,0 0 25 0,0 0-13 0,0 0-23 16,0 0 14-16,6 0 22 0,-2 1-13 0,0-1-21 0,1 2 13 16,2-2 22-16,-1 1-13 0,3-1-22 0,1 2 15 0,1-1 23 15,0 1-13-15,0-1-22 0,3-1 15 0,-1 2 23 0,0-2-9 0,2 0-17 16,0 0 17-16,2 0 20 0,-1-2-3 0,3-1-7 0,0 2 10 0,-2-2 12 15,2 1-7-15,0-1-11 0,-2 0 6 0,2 0 11 0,-4-1-11 0,0-1-10 16,-2 2 3-16,-2-2 5 0,0 1-9 0,-1 0-10 0,-2-1-4 0,-1 2-2 16,-2 0-4-16,0 1 0 0,-2 0 0 0,-1 0 0 0,-2 2 0 0,3 0 0 15,-3 0 0-15,0 0 1 0,0 0 1 0,0 0-1 0,0 0 0 0,0 0 0 16,0 0 0-16,0 0 0 0,0 0-2 0,0 0 0 0,0 0-8 0,0 0-10 16,0 0-32-16,0 0-33 0,0 0-46 0,0 0-49 0,0 0-89 0,0 0-102 15,-3-3-76-15,3 3-70 0,-5-1-36 0,2 1-29 0,-2 0-4 0,-1 0-2 16,3 1 5-16,-2 2 11 0,2 1 30 0,-2-2 34 0,3 3 44 15</inkml:trace>
  <inkml:trace contextRef="#ctx0" brushRef="#br0" timeOffset="83823.88">3478 3418 28 0,'-2'-1'202'0,"1"-2"6"0,1 3 2 0,-2-2 14 15,2 2 17-15,0 0 2 0,0 0 1 0,0 0-22 0,0 0-26 16,0 0-31-16,0 0-35 0,0 0 12 0,0 0 23 0,0 0 10 0,0 0 9 15,0 5 16-15,0-3 16 0,0 3-7 0,0 1-14 0,0 0-2 0,0 1 4 16,0 3-12-16,0-1-16 0,0 0-2 0,0 1 2 0,0 1-24 0,0-1-30 16,-2 1-23-16,2-2-22 0,-1 1-16 0,1 1-18 0,0-3-1 0,-2 2 3 15,2-3-4-15,0 2-2 0,0-1 0 0,0-2 1 0,0-1-6 0,0 0-5 16,0 1-2-16,0-1 1 0,0-3-3 0,0 2-1 0,0-4-3 0,0 0-1 16,0 3-5-16,0-3-7 0,0 0 1 0,0 3 0 0,0-3-18 0,0 0-22 15,0 0-57-15,0 0-62 0,0 1-80 0,0 2-79 0,0-3-71 0,0 0-66 16,-4 3-18-16,2 0-4 0,-1-1 0 0,3-2 1 0,-1 1 0 0,1-1-3 15,-4 2 20-15,4-2 20 0</inkml:trace>
  <inkml:trace contextRef="#ctx0" brushRef="#br0" timeOffset="84676.03">3919 3461 175 0,'0'0'181'0,"0"0"2"0,0 0 13 0,0 0 17 0,0 0 6 0,0 0 5 16,5-2-21-16,1 2-25 0,0 0-31 0,-1 0-33 0,2 0-3 16,1 0 2-16,-1 0-2 0,1 2-3 0,2-2-1 0,-1 0-1 0,-1 0-14 15,0 0-15-15,2 0-7 0,-1 0-7 0,0 0-15 0,1 1-18 0,-1-1-30 0,1 0-29 16,-2-1-29-16,0 1-33 0,1 0-26 0,-1-2-24 0,-1 0-23 16,-1 2-24-16,0-1-40 0,-1-1-45 0,-2 1-9 0,-3 1-5 0,3-3 1 15,-3 3 2-15,0-4 22 0,0 4 22 0</inkml:trace>
  <inkml:trace contextRef="#ctx0" brushRef="#br0" timeOffset="84910.4">4107 3346 105 0,'8'3'146'16,"-2"-3"4"-16,1 1 3 0,-1 1 4 0,-1 0 2 0,4-2-29 0,-1 1-39 0,-1 1-16 15,-1-1-10-15,2 1-3 0,-2-1 0 0,0 1 6 0,-1-1 9 16,2 2 8-16,-1-1 8 0,-2-1 8 0,3 2 8 0,-4 0 3 0,2-1 4 15,0 2 6-15,-2 1 7 0,1-1-2 0,-2 1-5 0,1 0-1 0,-3 1-3 16,0 1-10-16,0 0-9 0,-3 0-15 0,1 4-14 0,-4-2-13 0,0 2-8 16,-1-1-6-16,-1 2-8 0,-1-1-10 0,1 1-11 0,0-2-22 0,-1 2-25 15,-1-1-36-15,2-2-39 0,2 1-36 0,0-2-31 0,-2-3-56 0,5 1-62 16,0-1-13-16,-1-1-4 0,4-4 0 0,0 0-1 0,0 0-1 0,0 0 2 16,2-2 16-16</inkml:trace>
  <inkml:trace contextRef="#ctx0" brushRef="#br0" timeOffset="85124.5">4398 3296 14 0,'3'0'180'0,"0"2"13"0,-1 0 17 0,1-1 19 16,-1 1 30-16,-2 2 31 0,2 0 21 0,-1 1 17 0,1 1-21 0,-1 2-32 15,-1 1-7-15,0 1-2 0,0 2 0 0,0-1 1 0,-1 2-12 0,1-2-14 16,-2 2-17-16,1-3-18 0,-1 3-31 0,0-2-34 0,2-1-32 0,-1 0-28 15,1-1-30-15,1 0-30 0,-1-1-33 0,0-1-35 0,0 1-64 0,0-2-69 16,0 0-44-16,2 0-42 0,-2-2-29 0,0 1-31 0,2-2-36 0,-2-3-40 16,1 3-20-16,-1-3-10 0,0 0 1 0,3 1 2 0,-3-1 21 0,8-1 25 15,-3-1 61-15</inkml:trace>
  <inkml:trace contextRef="#ctx0" brushRef="#br0" timeOffset="85341.3">4483 3478 87 0,'0'0'165'0,"2"2"6"0,1-1 10 0,-1 2 8 0,-1-3 8 16,1 2-1-16,1-1-1 0,0 1-33 0,-1-1-38 0,1 1-7 0,-1-1-4 15,1 1 3-15,3-1 6 0,-3-1 4 0,0 2 6 0,2-2 3 0,-2 0 0 16,2-2 0-16,0 2-1 0,1-1-5 0,-3-1-9 0,2-1-6 0,0 0-3 16,0 0-1-16,-2-1 1 0,0-1 8 0,3 1 9 0,-4-3-6 0,-1 2-13 15,1-1-6-15,-2-1-8 0,0 4-5 0,0-5-7 0,-2 1-3 0,1 3-4 16,-1-2-6-16,-2 0-1 0,0 1-11 0,1-1-13 0,-2 1-16 0,2 2-19 16,-2-2-3-16,1 2 3 0,-2 0-5 0,1 2-5 0,2-2-10 0,-2 3-11 15,3 0-33-15,-3 3-36 0,2-2-48 0,0 1-49 0,1 1-35 0,-2-1-31 16,1 2-22-16,1-1-21 0,2 2-36 0,-1 0-41 0,1-5-18 0,1 5-16 15,-1-2 5-15,2 0 9 0,1-1 30 0,3 0 37 0,-3-2 48 0</inkml:trace>
  <inkml:trace contextRef="#ctx0" brushRef="#br0" timeOffset="85558.85">4646 3428 117 0,'2'6'143'0,"-2"-4"5"15,2 1 6-15,-1-1 8 0,2 0 7 0,-1-2-34 0,1 2-44 0,-1-2-12 16,1 1-3-16,1 1 2 0,1-2 1 0,-2 0 1 0,2-2-2 0,-2 1-4 0,2-1-1 15,0 0-2-15,1-1-2 0,-1-1 0 0,0-2-1 0,-1 2 5 16,1-2 3-16,-2 2 7 0,3-1 13 0,-4-1 5 0,3 2 6 0,-4-1 1 16,1 0 0-16,1 3-2 0,-3-3-2 0,2 4-2 0,-2 1-3 0,0-3-2 15,-2-2-5-15,2 5-9 0,0-3-11 0,-1 2-14 0,-1-2-18 0,2 3-9 16,-2-2-12-16,1 1-23 0,1 1-27 0,-2 0-29 0,2 0-34 0,-3-2-29 16,3 2-33-16,-4 0-32 0,4 0-33 0,0 0-47 0,0 0-48 0,0 0-12 15,0 0-2-15,0 0 1 0,0 0 0 0,0 0 18 0,0 0 23 0,0 0 31 16</inkml:trace>
  <inkml:trace contextRef="#ctx0" brushRef="#br0" timeOffset="85791.22">4876 3450 59 0,'1'6'155'16,"4"-1"8"-16,-2-3 6 0,0 1 6 0,0-1 6 0,-1-2-15 0,3 1-22 15,-2-1-19-15,0-1-24 0,0 1-1 0,3-2-1 0,-1-1 4 0,-2-1 3 0,2-1 2 16,0 1-1-16,-2-3 5 0,2 2 7 0,-2-1 4 0,2-2 5 15,-2 2 0-15,-2-1-1 0,1-1-10 0,1 1-9 0,-1 0-8 0,-2 0-7 16,0 1-10-16,0-1-7 0,-2 1-5 0,2 0-3 0,-3-1-9 0,1 2-11 16,1-1-10-16,-1 1-11 0,1 2-7 0,-1 0-6 0,-1 0 0 0,0 2 2 15,1-1-11-15,2 2-11 0,-3 0-33 0,0 2-39 0,0-2-36 0,-2 1-41 16,2 2-36-16,-2 1-32 0,3 0-48 0,-4 0-51 0,3-1-10 0,0 2-3 16,1-3 0-16,1 3-3 0,-1-2 11 0,2-3 10 0,0 0 35 0</inkml:trace>
  <inkml:trace contextRef="#ctx0" brushRef="#br0" timeOffset="85992.82">5106 3384 1 0,'0'4'166'16,"0"-1"7"-16,0-3 8 0,0 3 9 0,0-3 11 0,2 2 12 0,-2-2 10 16,0 0-29-16,0 0-39 0,0 0-11 0,0 0-5 0,0 0 8 0,2 3 12 15,-2-3 3-15,0 0 7 0,0 0-5 0,0 0-4 0,3-3-9 0,-2 3-9 16,3-3-11-16,-1 1-16 0,0-1-12 0,-1-1-12 0,2 1-19 0,-1-2-16 15,-1 1-35-15,-1-1-42 0,1 1-47 0,0-1-49 0,-1 1-32 0,-1 0-26 16,0 2-29-16,0 0-28 0,0 2-45 0,-3-3-50 0,3 3-12 0,-2-1-2 16,-1-1 1-16,3 2 1 0,-6 0 18 0,1 2 25 0,1-1 39 0</inkml:trace>
  <inkml:trace contextRef="#ctx0" brushRef="#br0" timeOffset="87658.14">5584 4413 28 0,'-3'0'201'0,"1"0"12"0,2 0 11 0,-3 0 11 15,3 0 12-15,0 0 12 0,0 0 13 0,0 0-20 0,0 0-32 0,0 0-16 0,0 0-13 16,0 0-2-16,0 0 4 0,0 0 3 0,0 0 6 0,0 0 3 16,0 0 1-16,0 0-8 0,0 0-8 0,0 0-7 0,0 0-7 0,0 0-11 15,0 0-10-15,0 0-14 0,0 0-11 0,0 0-18 0,3 0-14 0,2 0-16 0,0 0-16 16,2 0-10-16,-2 0-12 0,2 0-4 0,-1 1-4 0,2-1-4 15,-2 0-6-15,1 0-3 0,-1 0-4 0,-1 0-3 0,2 0-6 0,0 0 0 16,-2 0-1-16,-1 0-1 0,1 0-3 0,0 0-1 0,-1 0 1 0,0 0-1 0,-1 0-1 16,-3 0 1-16,3 0 0 0,-3 0 1 0,3 0-2 0,-3 0 2 15,0 0 2-15,0 0 7 0,0 0 6 0,0 0 3 0,0 0 5 0,0 0 4 16,0 0 2-16,0 0 2 0,0 0 1 0,0 0-1 0,0 0 2 0,0 0-2 16,0 0 0-16,0 0-4 0,-3 0-2 0,0-1-7 0,-2-1-9 0,-1 1-2 15,0 1-5-15,1-2-3 0,-2 1-5 0,1 1 0 0,-3-2 0 0,4 2 0 16,0-1-3-16,0 1 2 0,2-2 2 0,0 2-2 0,3 0 0 0,0 0 0 15,0 0 2-15,0 0-3 0,0 0-1 0,0 0 1 0,0 0 1 0,0 0 0 16,0 0-1-16,0 0-1 0,0 0 3 0,0 0-3 0,0 0 0 0,3 0-7 16,0 0-5-16,2 0-18 0,2 0-20 0,-3 0-34 0,4 0-39 15,0 0-79-15,-2 0-90 0,1 0-69 0,2 0-70 0,-3-2-37 0,1 1-30 0,-2 1-6 16,1-1-1-16,0-1 6 0,-3 1 9 0,2-1 16 0,-2 1 19 0,-3 1 37 16</inkml:trace>
  <inkml:trace contextRef="#ctx0" brushRef="#br0" timeOffset="88107.73">6177 4477 29 0,'1'-3'210'0,"-1"3"-1"0,0 0 1 0,2-1-1 0,-1-1 2 0,-1 2 24 16,0 0 32-16,0 0 9 0,2 2 7 0,-2 2-14 0,0 3-22 0,0-2-3 0,0 6 1 16,-2-1-1-16,1 4 0 0,-1 1 1 0,2 0-1 0,-4 1 3 15,2 2-1-15,1-1-24 0,-1-1-31 0,1 0-35 0,-1 1-37 0,0-2-31 16,2 0-30-16,0-2-20 0,0-2-20 0,0 1-9 0,0-3-8 0,0-2-25 0,2 1-28 15,-2-2-86-15,0 0-94 0,0-1-85 0,-2-2-77 0,2-3-36 0,0 0-22 16,0 0-4-16,0 0-2 0,0 0-1 0,-1-3 0 0,1-2 1 16,0-2 3-16,1-1 25 0</inkml:trace>
  <inkml:trace contextRef="#ctx0" brushRef="#br0" timeOffset="88407.9">6393 4529 190 0,'-4'1'254'0,"2"0"1"0,1 0 1 15,-1 1-2-15,2-2 17 0,0 0 18 0,0 0 21 0,3 0 21 16,-1 2-39-16,5 1-52 0,2-2-22 0,0 1-15 0,2-2-10 0,2 3-5 15,2-1-3-15,0-2 1 0,2 0 0 0,1 0-2 0,0 0-14 0,2-2-17 0,0-1-23 16,0 1-18-16,0-2-21 0,0 0-21 0,-1 1-24 0,0-1-24 0,0 0-9 16,-3-1-8-16,1 0-3 0,-4 1-3 0,3 0 1 0,-5 1 1 0,1 0-11 15,-4 1-15-15,2-1-43 0,-4 0-46 0,0 1-69 0,-1 1-72 16,-2 0-53-16,-1-2-51 0,-2 3-39 0,0 0-35 0,0-3-6 0,-2-1-2 16,-1 0 1-16,0 2-4 0,-3 1 14 0,0-3 16 0,-1 4 40 0</inkml:trace>
  <inkml:trace contextRef="#ctx0" brushRef="#br0" timeOffset="88612.03">6741 4377 3 0,'5'0'160'0,"0"2"8"0,0-2 7 15,-2 1 2-15,3 0 1 0,-1 0 6 0,1 1 5 0,-1 0-40 0,0 1-48 16,-2 0-8-16,4 0 1 0,-2 0 12 0,0 1 16 0,-2 1 16 0,2-1 14 16,0 2 9-16,-1-1 7 0,0 1 14 0,-3-2 10 0,2 2 3 0,-1 0 0 15,1 0-7-15,-1-1-8 0,-1 1-17 0,-1-3-19 0,0 4-13 0,0-1-16 16,0-1-20-16,-1 0-20 0,-1 1-17 0,-1 1-15 0,-2 0-33 0,2 2-38 15,-3-1-63-15,0-1-71 0,-1 2-48 0,1 0-46 0,-1 0-55 0,1 0-56 16,0-1-16-16,1-2-6 0,0 1-1 0,2-4 2 0,3 2 0 0,0-5 0 16,0 0 21-16,0 0 26 0</inkml:trace>
  <inkml:trace contextRef="#ctx0" brushRef="#br0" timeOffset="89007.9">7205 4305 257 0,'0'0'265'0,"-2"-2"2"0,2 2 3 0,0 0 7 16,-3 2 24-16,-1-1 32 0,1 2 31 0,2 2 26 0,-2 0-40 0,1 3-59 16,-1 0-32-16,2 2-28 0,-1 2-17 0,0 2-13 0,1 1-1 0,-1-1-1 15,-1 3-2-15,1-2-3 0,1 2-29 0,-1-2-30 0,2-2-27 0,-2 2-30 16,2-1-24-16,2-2-25 0,0 0-10 0,-1 0-5 0,1-4-4 0,1 2-3 15,0 0-2-15,1-2-2 0,-1-4-5 0,0 2-5 0,1-1-13 0,1-1-14 16,-2-2-48-16,2 1-55 0,-2-3-67 0,1-2-75 0,0-1-42 0,2-1-39 16,1-1-46-16,-1-2-50 0,-1-2-11 0,3-3-3 0,0 1 3 0,0-2 5 15,0 1 13-15,1-2 14 0,0 1 48 0</inkml:trace>
  <inkml:trace contextRef="#ctx0" brushRef="#br0" timeOffset="89208.04">7318 4438 93 0,'-1'2'181'15,"-1"1"10"-15,2 0 16 0,0 0 8 0,2 0 6 0,-2 0 8 0,1-2 7 16,-1 2-36-16,3 0-47 0,-3-1-4 0,2 1 5 0,0-1 11 0,-1 0 16 15,1 0 15-15,-1 0 18 0,1 0 9 0,1 0 4 0,-3-2 1 16,2 1-2-16,-2-1-11 0,3 0-12 0,-3 0-9 0,3 0-4 0,-1 0-16 0,2-1-19 16,-2-1-18-16,1 0-23 0,0 0-24 0,-1-2-25 0,1 2-16 0,-1-1-21 15,-1-2-8-15,1-1-9 0,-2 2 1 0,2-1 2 0,-2-1-3 16,0 2-8-16,-2-1-1 0,2 1 1 0,-2-1-3 0,1 1-4 0,-1 1 2 0,2 0 0 16,-1 1-8-16,1 2-10 0,-2-1-20 0,2 1-21 0,0 0-56 15,0 0-61-15,0 0-49 0,0 0-48 0,0 0-28 0,-2 1-27 0,-1 1-26 0,3 1-29 16,0-3-32-16,0 4-32 0,0 1-1 0,0-2 7 0,3 1 22 0,1-1 22 15,-1 0 54-15,3-2 62 0</inkml:trace>
  <inkml:trace contextRef="#ctx0" brushRef="#br0" timeOffset="89774.79">7497 4432 110 0,'5'3'166'0,"-1"-2"8"0,-2 1 6 0,1 0 11 0,0-1 6 16,-3-1 6-16,2 0-35 0,-2 0-42 0,3 2-20 0,-1-1-13 16,-2-1-3-16,2 2 1 0,-2-2 3 0,1 1 2 0,-1-1-1 0,0 0-5 0,3 2 1 15,-3-2 1-15,2 0 7 0,-2 0 7 0,0 0 11 0,3 1 11 0,-3-1 2 16,0 0 0-16,3 0-6 0,-3 0-6 0,3 0-6 0,0-1-7 15,-1 1-2-15,1-3-3 0,0 1-4 0,-1-1-4 0,0 0-10 0,-1 0-11 0,2 0-15 16,-3 0-15-16,0 0-9 0,0 0-7 0,0 0-2 0,0 0-2 0,0 0 0 16,0 3 1-16,0-3 2 0,0 3 3 0,0-3-5 0,0 3-6 0,-1-3-3 15,-1 0-2-15,2 3-1 0,0 0 0 0,0-2-2 0,0 2 2 0,-3-1 0 16,3 1-2-16,-2-1-1 0,1-1 1 0,1 2-3 0,-2-1-6 16,2 1 3-16,-3-2 2 0,3 2-2 0,-2-1-1 0,2 1-1 0,-1 0 1 0,1 0-2 15,-2-2 0-15,2 2 0 0,-3-1 3 0,3 1-1 0,-2-2-2 0,2 2 1 16,0 0 2-16,0 0-4 0,0 0-1 0,0 0 1 0,0 0 3 0,0 0-3 15,0 0-3-15,0 0 2 0,0 0 3 0,0 0-1 0,0 0-4 0,0 0 2 16,0 0 1-16,0 0 0 0,0 0-2 0,0 0 1 0,0 0 3 0,0 0-1 16,0 0-3-16,2 2 2 0,-1 1 4 0,1-2-6 0,0 1-8 0,-1-1-21 15,1 2-25-15,1-2-32 0,0 1-37 0,-1 0-25 0,1-2-23 0,2 0-17 16,-1 0-17-16,1 0-7 0,0 0-5 0,0-2-6 0,1 2-5 0,-1-3 1 16,2 3 4-16,0-1 21 0,-1-1 25 0,1 1 33 0,2 1 34 0,-3-2 26 15,1 2 24-15,-1 0 17 0,1 2 16 0,-1-2 8 0,-2 1 7 0,1 2 4 16,0-2 5-16,-2 1 4 0,1 1 2 0,-1 0 5 0,1-1 5 15,-1 1 5-15,-1-2 3 0,-1 2 4 0,1-2 5 0,1 1 5 0,-3-2 3 0,0 3 2 16,0-3 8-16,2 2 4 0,-2-2 5 0,0 0 3 0,0 0 4 16,0 0-1-16,0 0-1 0,0 0 0 0,0 0-3 0,0 0 1 0,0 0-1 0,0 0 2 15,0 0 1-15,0 0 4 0,0 0-1 0,0 0 4 0,0 0 0 0,0 0 3 16,0 0 2-16,0 0 1 0,0 0-5 0,0 0-2 0,3-2-3 0,-3 2-2 16,0 0-5-16,2-1-5 0,-2 1-7 0,1-4-7 0,-1 4-7 0,0 0-4 15,0-2-7-15,0 2-8 0,0-3-7 0,0 3-4 0,0 0-6 0,0-3-12 16,-1 1-12-16,1 2-11 0,0 0-12 0,0 0-13 0,-2-1-9 0,2 1-14 15,0 0-9-15,-2-2-11 0,2 2-7 0,0 0-9 0,0 0-7 0,0 0-5 16,0 0-3-16,2-3 1 0,-2 0 0 0,3 2 5 0,-1-1 5 16,1 1 10-16,-1-2 6 0,1 1 10 0,0 1 9 0,1-1 10 0,-2 1 5 15,-2 1 6-15,3 0 6 0,1 1 4 0,-3 1 3 0,2-1 1 0,-1 1 5 16,1 1-4-16,0 0-4 0,-1-2-12 0,2 2-9 0</inkml:trace>
  <inkml:trace contextRef="#ctx0" brushRef="#br0" timeOffset="89907.96">7853 4389 78 0,'0'0'152'0,"0"0"9"0,3 0 7 0,-3 0 5 0,0 0 4 0,0 0-21 16,0 0-22-16,0 0-18 0,0 0-14 0,0 0-11 0,0 0-9 16,0 0-8-16,0 0-5 0,0 0-10 0,0 0-6 0,0 0-16 0,-2-2-19 15,-1 1-26-15,0 1-28 0,1-2-38 0,-1 0-38 0,3 2-41 0,-3-1-41 16,-1-1-10-16,2 0-3 0,-1 0 0 0,1 1 1 0,-1-2 0 0,1 0 0 16</inkml:trace>
  <inkml:trace contextRef="#ctx0" brushRef="#br0" timeOffset="90525.78">6953 4753 72 0,'-3'3'213'0,"3"2"1"0,-2-2 1 15,2-3 0-15,0 0-1 0,0 3 2 0,2 0 6 0,1-2 10 0,-1 1-36 16,1-1-46-16,3 2 6 0,1-1 16 0,2-2 18 0,2 3 18 16,5-3 13-16,1 0 11 0,2 0 6 0,2 0 2 0,4-3 5 0,2 1 3 0,3-1-7 15,2-3-10-15,1 0-22 0,0 0-24 0,2 0-36 0,1-1-38 0,-3 0-27 16,2 2-27-16,-3-3-13 0,-1 3-9 0,1 1-5 0,-4 0-4 0,-1 1-3 16,-1 1-2-16,-2 1-1 0,-1 1 1 0,-1 0 0 0,-3 0-1 0,2 0 6 15,-1 1 6-15,-2 1-1 0,1-1-2 0,-2-1-2 0,2 2-2 0,0-2 0 16,0 0-1-16,0 0-1 0,-3 0 2 0,1 0-2 0,-2-2 0 15,0 2-3-15,-2-1 0 0,-1 1-7 0,-2-2-7 0,-2 1-2 0,-3 1-1 0,2 0-1 16,-3-2 0-16,-1 2 0 0,-3 0-2 0,0 0-14 0,0 0-19 0,0 0-29 16,0 0-27-16,0 0-70 0,-3 0-77 0,-2-2-59 0,-1 2-53 15,1-1-55-15,-1 0-56 0,-2 1-25 0,1-1-20 0,-3-1-3 0,1 2 0 0,1-2 14 16,2 1 19-16,-3-1 27 0,4 1 30 0</inkml:trace>
  <inkml:trace contextRef="#ctx0" brushRef="#br0" timeOffset="90691.77">7794 4743 70 0,'0'3'224'0,"0"0"1"0,0-3-1 0,0 3 1 16,0-3-9-16,0 0-8 0,0 0-19 0,0 3-21 0,0-3-77 0,-1 1-90 15,1-1-84-15,0 0-79 0,-5 2-33 0,2-1-24 0,-2-1-5 0,-1 0-1 16,1 0 1-16,0 0-1 0,-1 0 10 0</inkml:trace>
  <inkml:trace contextRef="#ctx0" brushRef="#br0" timeOffset="98909.02">5916 5832 180 0,'3'-2'222'0,"-1"-1"2"0,1 0 5 16,-3-1 3-16,3-1 3 0,0 1 0 0,-3-1 0 0,2 2-38 0,-1-1-49 15,-1 1-42-15,0-2-44 0,0 5-15 0,0 0-7 0,-1-1 10 0,1 1 12 16,0 0 13-16,0 0 14 0,-2-4 10 0,2 4 13 0,0 0 8 0,0-1 6 16,0 1 3-16,-3-3 4 0,3 3 22 0,0 0 26 0,0 0 4 0,0 0 1 15,0 0-14-15,3-1-13 0,2 1-15 0,-2 0-15 0,2 0-11 0,3 0-13 16,1 1-6-16,-1 1-2 0,3-1-2 0,3 0-2 0,-1-1-20 0,0 2-26 15,4-2-9-15,0 0-8 0,-1-2 1 0,2 2 2 0,-1-1-2 0,0 0-1 16,1-1-2-16,1 1-1 0,-3 1 0 0,3-3 1 0,-2 1-1 0,-1 1 1 16,1-1 1-16,-1 1 4 0,0 1 3 0,-2 0 6 0,2 0 0 0,-2 0-1 15,3 1-1-15,-2 1 0 0,0 1 0 0,2 0 0 0,1 0-3 0,-2 1-4 16,5 1-3-16,-2-1-1 0,0 2 0 0,3-1-3 0,1-1-1 0,3 1 0 16,-1-1 1-16,2 1 2 0,0-2 1 0,3-2 4 0,2 1 0 0,-1-2 1 15,3 0 2-15,0 0 3 0,4-2 1 0,-2 2 1 0,2-3-3 0,2 2-3 16,-1-4-3-16,1 2-4 0,-2-1-5 0,2-1-4 0,-1 0-2 0,-1 1-2 15,0 0-1-15,-3-1 0 0,1 0-2 0,-1 1-1 0,-2 3 3 0,0-2 4 16,-1 1 2-16,-1 2 2 0,-1 0 2 0,0 0 3 0,0 2 2 0,0 1 4 16,-1-2 3-16,-1 1 2 0,1 0 1 0,0 2 0 0,-1-3-2 0,2 2 0 15,0 0-3-15,0-1-5 0,0-1-2 0,0 2-4 0,2-2-2 0,-2 1-1 16,0-2-4-16,0 2-3 0,-2-2-3 0,1 0-6 0,-2 0 1 0,-1 0-1 16,0 0 0-16,-4 0-1 0,2 0 0 0,-2-2 0 0,-1 2-1 0,-1 0-1 15,-1 0 0-15,-3 0 1 0,-1 0-1 0,-2 2-1 0,0-2 2 0,-4 1-1 16,1-1 1-16,-4 2-2 0,0-2 0 0,-3 0 2 0,1 0-1 0,-4 0-2 15,0 0 2-15,0 0 1 0,0 0-1 0,0 0-2 0,0 0 1 0,0 0 1 16,0 0-1-16,0 0-1 0,0 0 1 0,0 0 0 0,0 0-7 0,0 0-8 16,0 0-16-16,0 0-16 0,0 0-25 0,0 0-24 0,0 0-32 0,-4-2-36 15,1 1-71-15,-3 1-76 0,2-2-74 0,-1 2-72 0,-3 0-68 0,1 0-66 16,-2 0-8-16,-1 2 3 0,1-1 17 0,-2 1 16 0,0-2 25 0,1 1 22 16,-2 1 35-16,1-2 38 0</inkml:trace>
  <inkml:trace contextRef="#ctx0" brushRef="#br0" timeOffset="99042.32">8134 6063 108 0,'-4'4'140'0,"0"1"-37"0,-1-4-37 0,1 1-31 0,-2-4-27 16,1-1-6-16,0 0-2 0,0 1-52 0,0-5-64 0,-1 3-31 0</inkml:trace>
  <inkml:trace contextRef="#ctx0" brushRef="#br0" timeOffset="100027.06">3128 3288 170 0,'-4'3'213'0,"2"-1"-4"0,1-1-3 0,1-1 7 0,0 0 8 16,0 0-6-16,0 0-5 0,-2-1-40 0,2 1-50 0,0 0-36 15,0 0-32-15,0 0 3 0,0 0 14 0,0 0-15 0,0 0-18 16,0 0 9-16,0 0 15 0,0 0-12 0,0 0-18 0,0 0 8 0,0 0 15 16,0 0-14-16,0 0-21 0,0 0-6 0,2-4-3 0,-2 3-45 15,0 1-57-15,0 0-42 0,6-3-41 0,-3 3-40 0,3-1-41 16,-2-1-1-16,0 0 7 0,1 0-4 0,-2 1-8 0,3-1 6 0,-2 0 7 16</inkml:trace>
  <inkml:trace contextRef="#ctx0" brushRef="#br0" timeOffset="103944.45">1603 2973 159 0,'0'0'176'0,"0"0"3"0,0 0 6 0,0-3-3 16,0 3-7-16,3-2-21 0,0 0-24 0,2 0-91 0,1-1-107 15,2-1-50-15,0 0-39 0,2 0-18 0,2-1-9 0,1-1 2 16,-1 0 7-16,3 0-5 0</inkml:trace>
  <inkml:trace contextRef="#ctx0" brushRef="#br0" timeOffset="104776.12">2684 3091 97 0,'-3'2'141'0,"3"-2"1"15,-3-2 5-15,3 2-16 0,-2 0-16 0,2 0-29 0,-3-3-30 16,3 3-82-16,0 0-92 0,0 0-19 0,0 0-2 0,0 0-7 0,0 0-7 16,0 0 5-16</inkml:trace>
  <inkml:trace contextRef="#ctx0" brushRef="#br0" timeOffset="105343.11">3316 3054 39 0,'-1'0'136'0,"-2"-2"-2"0,-2 0-3 0,4 1-5 15,-1 0-6-15,1-1-8 0,-1 1-51 0,2 1-57 0,0 0-50 0,0 0-46 16,-2-3-22-16,2 3-18 0,-3-2-4 0,0 1-1 0,1-2 1 0</inkml:trace>
  <inkml:trace contextRef="#ctx0" brushRef="#br0" timeOffset="106409.65">6521 7468 140 0,'-3'-6'255'0,"0"0"48"0,-1 2 50 0,2-2 38 0,-1 0 36 16,0-1 18-16,1 3 16 0,0 0-40 0,1 1-53 0,-1-2-20 0,-1 3-12 15,3 2-10-15,0-1-14 0,0 1-29 0,0 0-35 0,0 0-47 0,0 0-50 16,0 0-37-16,0 0-32 0,0 0-19 0,0 0-13 0,0 0-9 0,0 0-7 16,0 0-8-16,0 0-5 0,0 3-4 0,3 4-6 0,-1-2-5 0,1 1-5 15,2 2-25-15,0 1-25 0,1 0-45 0,-2 0-49 0,1 1-83 0,0 0-90 16,0 1-63-16,-2 1-55 0,0 2-37 0,2-2-31 0,-4 1-7 0,-1 0-3 16,-1 1 4-16,-1 1 4 0,-2 0 21 0,-1 2 28 0,2-1 44 0</inkml:trace>
  <inkml:trace contextRef="#ctx0" brushRef="#br0" timeOffset="106677.77">6545 7758 32 0,'3'-5'178'0,"-1"1"6"0,1-1 3 15,0-1 6-15,-1 1 5 0,1 0 7 0,0-1 8 0,-1-1-33 0,3 3-43 16,-2-3-27-16,1 2-23 0,-1 1-10 0,1-1-8 0,-1 1-3 0,0 1-2 16,0 0-3-16,1 0-5 0,-1 1-1 0,-2 1-1 0,-1 1 14 0,6 1 19 15,-3 1 29-15,1 2 35 0,-1 1 21 0,0 0 22 0,0 3 5 0,1 4 7 16,-1 1 8-16,-2 1 7 0,1 2 9 0,-2 4 8 0,0 0 4 0,0 1 0 15,0 0-13-15,-2 0-19 0,1 1-31 0,-1 0-37 0,-1-3-27 0,1-3-23 16,1 1-9-16,-1-4-4 0,1 1-4 0,1-5-4 0,-2-1-5 0,2-1-5 16,0-2-3-16,0-1-3 0,0 0-4 0,0-4-7 0,0 0-1 0,0 0-3 15,0 0-1-15,0 0-4 0,0 0-4 0,0 0-5 0,3-4-22 0,2 0-30 16,0-3-39-16,0-2-43 0,2-3-82 0,0 0-92 0,-1-3-70 16,0-3-63-16,2-1-62 0,0-2-62 0,-2-1-15 0,1-1-5 0,-4 0 2 0,3 1 1 15,-3-1 22-15,2 2 23 0,-2 1 36 0,-1 0 39 0</inkml:trace>
  <inkml:trace contextRef="#ctx0" brushRef="#br0" timeOffset="106810.14">6773 7621 122 0,'6'3'321'0,"2"-1"37"0,1-1 37 0,0 2 28 0,0-1 24 16,2 1 10-16,-1-2 8 0,1 1 5 0,3-1 7 0,-1 0-68 0,1 1-86 15,0 0-48-15,2-1-43 0,-2-1-31 0,3 3-30 0,-2-3-35 0,0 2-38 16,1-2-27-16,0 1-25 0,-2-1-20 0,2 0-18 0,0 0-36 0,1-1-38 16,-4 1-86-16,3-2-93 0,-4 1-64 0,1-1-57 0,-2 1-55 0,-1-1-56 15,-2 0-12-15,-1 0-4 0,-4 0-1 0,-3 2 0 0,0 0 10 0,0 0 10 16,-3 4 31-16,-4 1 34 0</inkml:trace>
  <inkml:trace contextRef="#ctx0" brushRef="#br0" timeOffset="106943.27">7007 7776 315 0,'-13'12'433'0,"4"0"18"0,1-4 11 0,0 0 5 0,2 0 3 16,1-2 1-16,2-3 1 0,1 0-1 0,-1-3 1 0,3 0-72 0,0 0-89 15,0 0-80-15,0 0-78 0,0 0-55 0,0 0-49 0,3 3-16 16,-3 0-11-16,5-3-5 0,-2 3-3 0,4-3-7 0,-1 0-7 0,3 0-21 16,-1 0-24-16,2-3-40 0,2 1-41 0,-1-2-67 0,1 1-68 0,2-3-44 15,-2 0-35-15,2-2-41 0,-1 1-41 0,1-1-31 0,-1-1-24 0,-2 0 0 16,3-1 6-16,-2 2 20 0,0-1 24 0,-1 2 36 0,-1-3 41 0</inkml:trace>
  <inkml:trace contextRef="#ctx0" brushRef="#br0" timeOffset="107193.03">7258 7719 162 0,'-1'9'274'0,"-1"1"33"0,-1 3 25 0,0-2 22 0,3 1 23 16,0 2 19-16,0-2 16 0,2 1 14 0,-1-1-47 0,4-1-67 0,-1 2-17 16,0-1-13-16,2-3-15 0,-1 0-17 0,4-2-23 0,-3 0-28 0,4-1-17 15,-2-3-16-15,4-2-20 0,-2-1-19 0,1-1-18 0,3-2-18 0,-2-3-9 16,0-1-9-16,2 0-5 0,-2-2-2 0,0-2-3 0,1-1-4 15,-2 1-1-15,-2-1-4 0,-1 0-1 0,0 0-2 0,0 0 0 0,-5 0-2 16,0 1 2-16,-1-1 0 0,-2 2-1 0,0-1-2 0,-3 1 0 0,-2-1-2 0,-3-1-3 16,0 2-4-16,0-1-1 0,-3 1-2 0,0 0-1 0,0 2-2 15,-1-2-2-15,0 3-1 0,-1 1-3 0,1 0-2 0,1 4-2 0,1 0 0 16,-2-1-5-16,4 3-7 0,0 1-19 0,-1 3-22 0,2-2-35 0,1 4-38 0,-1 2-54 16,3-1-59-16,-4 4-99 0,3 1-103 0,-1 1-84 0,-1 0-78 15,3 0-18-15,-1 3-4 0,2-3 1 0,0 1 5 0,1 0 14 0,1-3 20 0,1 0 30 16,1-2 36-16,4-3 54 0</inkml:trace>
  <inkml:trace contextRef="#ctx0" brushRef="#br0" timeOffset="107792.67">7799 7724 231 0,'-5'0'390'0,"2"1"29"0,0-1 12 0,3 0 7 16,0 0 2-16,0 0-1 0,0 0 1 0,0 0 0 0,0 0-23 0,0 0-28 15,0 0-61-15,2 3-69 0,-1-2-57 0,2 1-55 0,2 0-27 0,0 1-23 16,3-1-6-16,0 2-2 0,1-2 2 0,2 0 3 0,0 1 1 0,1 0 4 15,3-2-7-15,-2 0-10 0,2 1-12 0,0-2-11 0,2 2-10 0,-1-2-7 16,0 0-7-16,1 0-3 0,-1-2-7 0,-2 2-6 0,2-2-2 0,-3 1-3 16,2 0-3-16,-3 0-4 0,2-1-4 0,-3-1-4 0,-1 1-12 0,0 1-13 15,0 0-23-15,-4-1-24 0,2 0-28 0,0 2-29 0,-2-2-68 0,-2 1-80 16,-1 1-71-16,-3 0-70 0,0 0-57 0,0 0-55 0,0 0-9 0,-2-4 0 16,2-1 9-16,-1 1 13 0,-1-1 22 0,0-1 25 0,2-1 27 15,0 0 28-15</inkml:trace>
  <inkml:trace contextRef="#ctx0" brushRef="#br0" timeOffset="107993.36">8144 7554 119 0,'0'0'263'0,"0"0"20"0,0 0 31 0,0 3 34 0,3 1 18 0,0-1 14 16,2 2 9-16,0 0 7 0,-1 0-35 0,3 1-46 0,0 2-45 0,1 0-44 15,0 0-11-15,0 0-4 0,3 2-11 0,-1-1-14 0,-1 0-26 16,2 2-26-16,0-2-14 0,1 0-9 0,0 1-5 0,1-1-5 0,-1 0-4 0,1-2-5 16,-2 3-10-16,2-3-15 0,-2 0-5 0,1 2-4 0,-4-2 0 0,2-2 1 15,-4 3-1-15,2 0-4 0,-5-1-4 0,-1 2-2 0,-4 2-3 16,-1-2-5-16,-3 3-3 0,-2 1-4 0,-2 1-2 0,-2 2-3 0,-4 0-12 0,0 3-14 15,-3 0-47-15,0 1-50 0,-3-1-105 0,3 2-117 0,-1-1-97 16,2-2-98-16,-1-2-19 0,2-2-8 0,4-1 0 0,2-5-2 0,2-2 1 16,2-4-1-16,7-2 12 0,0-3 9 0,2-5 44 0</inkml:trace>
  <inkml:trace contextRef="#ctx0" brushRef="#br0" timeOffset="108111.08">8351 7948 121 0,'2'8'466'0,"-1"1"24"0,2 0 11 0,-3-2 8 0,-1 1 5 0,-1-1 5 0,1-1 2 16,-1-1-1-16,2-3 0 0,-2 2-1 0,-1-3-95 0,-2 2-114 15,0-1-149-15,-2-1-158 0,1 3-129 0,-4-3-123 0,0 1-98 0,0 0-89 16,-2 0-43-16,1-2-32 0,-3-2-7 0,4-1-3 0,-4-1 0 0,3-3 0 0,-2-1 8 16,-1-3 11-16,2-2 35 0</inkml:trace>
  <inkml:trace contextRef="#ctx0" brushRef="#br0" timeOffset="109243.49">2681 3906 73 0,'-8'1'256'0,"2"3"20"15,-3-3 22-15,2 1 20 0,-1 0 20 0,3 1 27 0,-1-1 22 0,0 1-1 16,3-3-4-16,-1 1-34 0,1 1-40 0,0 0-21 0,0-1-19 0,1 0-21 16,-3 0-24-16,-1 1-17 0,2 0-17 0,-1 1-19 0,-2-2-18 0,1 4-22 15,-3-4-23-15,1 3-22 0,1 1-24 0,-1 0-12 0,-1 1-14 0,1 0-5 16,2 0-4-16,-1 1-5 0,0 2-1 0,2 0-4 0,-2 2-2 0,4-2-3 0,0 3-3 16,0-1-2-16,1 0-2 0,1 3-2 0,-1-1 0 0,2-1-2 0,2 2 0 15,-1 1 1-15,1-2-1 0,1-1 2 0,0 2 0 0,-1-3 7 0,1 1 6 16,0-1 3-16,1 2 1 0,-3-5 0 0,2 2 2 0,-1-2-1 0,2 0 0 15,-2-3 3-15,-2 2-1 0,1-1 9 0,-1-2 7 0,0 1 2 0,-1-1 0 16,1 1-5-16,-3-1-8 0,-3 1-1 0,3-2 0 0,-4 3-2 0,1-2 0 16,-4 2 0-16,1-1 2 0,-2 2 0 0,-2-1-3 0,0 2-4 0,2-4-4 15,-3 3-9-15,3 0-10 0,-1-3 9 0,2 2 13 0,0-1-4 16,2-2-7-16,-1 1 6 0,3 0 11 0,3-3-7 0,-1 0-10 16,1 0 5-16,3-1 8 0,0 0-2 0,0 0-4 0,0 0 6 0,0 0 10 0,0-2-10 15,3-1-14-15,1 0 5 0,-1-3 5 0,3 1-7 0,-1 1-10 0,2-2 5 16,0 1 10-16,1 0-6 0,0 1-9 0,1 1-1 0,-1 1 0 0,0 0-1 15,-1 0-2-15,0 1 3 0,1 1 2 0,0 1-2 0,-1 1 0 0,0 1 0 0,1-1 1 16,-3 3 1-16,3-1-2 0,-2 2 0 0,0-1 4 0,1 1-2 0,-2 0-2 16,0 0 2-16,-2 1 2 0,3 0-2 0,-3 0-2 0,0 1 1 0,0 1 1 15,2-2 0-15,-3 2-2 0,1 0 2 0,-1 2 2 0,-1-1 8 0,1 2 7 16,-1 1 5-16,1-2 4 0,2 4 7 0,-2-1 2 0,-2 2 10 0,1 1 7 16,1 1 6-16,-2 0 8 0,2 1 3 0,-2 1 4 0,0 2 3 0,1 1 0 15,-1 0-5-15,0 2-4 0,0 0-5 0,0 2-2 0,0-1-4 0,0 1-5 16,0 1-9-16,0 0-4 0,0 0-7 0,-1 3-7 0,1-2-13 0,-2 1-11 15,2 1 0-15,-2-2 0 0,1 4 0 0,-1-3 0 0,-2 0 0 0,2-1 0 16,-1 2 0-16,2-3 0 0,-1-2 0 0,0 0 0 0,-1-1 0 0,2-3 0 0,-1-1 0 16,2-1 0-16,-2-2 0 0,2 0 0 0,0-3 0 0,0-2 0 15,2-1 0-15,-2-1 0 0,0-1 0 0,2-1 0 0,-1-1 0 0,-1-3 0 16,0 0 0-16,0 1 0 0,0-3 0 0,0 2 0 0,0-5 0 0,0 3 0 0,0-3 0 16,0 0 0-16,0 0 0 0,0 0 0 0,0 0 0 0,0 0 0 0,0 0 0 15,0 3 0-15,0-3 0 0,0 0 0 0,0 0 0 0,0 0 0 0,0 0 0 0,0 0 0 16,0 0 0-16,0 0 0 0,0 0 0 0,0 0 0 0,0 0 0 0,0 0-30 15,0 0-101-15,0 0-48 0,0 0-94 0,-5-3-105 0,4 1-106 16,-3-1-105-16,3-1-41 0,-1-2-24 0,1-2-6 0,1 1 0 0,1-3 12 0,-1 2 15 16,2-3 30-16,1 2 34 0,0-2 44 0,2 0 46 0</inkml:trace>
  <inkml:trace contextRef="#ctx0" brushRef="#br0" timeOffset="109377.32">2776 5370 37 0,'-2'-3'10'15,"1"0"-8"-15,-1-2-2 0,1 0 0 0,1 0 0 0,-2-1-47 0</inkml:trace>
  <inkml:trace contextRef="#ctx0" brushRef="#br0" timeOffset="111209.84">4555 4408 154 0,'0'0'197'0,"-2"2"2"0,2-2-2 0,0 0 2 16,0 0-1-16,0 0 0 0,0 0-1 0,0 0-47 0,0 0-62 0,0 0-32 15,0 0-29-15,0 0-19 0,0 0-19 0,0 0-14 0,0 0-17 0,0 0-23 16,0 0-28-16,0 0-44 0,0 0-48 0,3-2-10 0,0-1-2 0,2 0 0 15,0 0 0-15,1-1 1 0,-1 1 2 0</inkml:trace>
  <inkml:trace contextRef="#ctx0" brushRef="#br0" timeOffset="112094.75">5492 4446 203 0,'-1'1'207'0,"1"-1"-1"0,-2 2 2 0,2-2-1 0,0 0 0 15,0 0-4-15,0 0-1 0,0 0-58 0,0 0-67 0,0 0-46 0,0 0-39 16,0 0-28-16,0 0-24 0,0 0-23 0,0 0-24 0,0 0-41 0,-3-2-47 15,3 2-10-15,-2-1-2 0,2 1 5 0,-3-3 1 0,0 1 6 0,1-1 7 16</inkml:trace>
  <inkml:trace contextRef="#ctx0" brushRef="#br0" timeOffset="117660.79">9894 7556 63 0,'2'-7'224'0,"-1"4"24"0,-1-2 27 0,0 0 27 0,0 3 27 16,-1-1 22-16,1 3 22 0,0 0-17 0,0 0-20 0,0 0-23 0,0 0-20 15,0 0-11-15,0 0-8 0,0 0-15 0,0 0-16 0,0 0-20 0,0 0-22 16,0 0-27-16,0 0-27 0,0 0-20 0,0 0-18 0,0 0-24 0,0 0-23 16,0 0-14-16,0 0-11 0,0 0-9 0,0 0-9 0,0 0 4 0,0 0 7 15,0 0 0-15,0 0 1 0,1 3 0 0,-1 3 2 0,0 0 1 0,2 2 4 16,-2 1 5-16,0 2 5 0,-2 1 5 0,2 4 2 0,0-1 7 0,-1 3 6 16,-1 0-1-16,1 1-2 0,-1 2 2 0,0 0-1 0,1 0 6 0,-1 2 3 15,-3-1-1-15,4-1 1 0,-3 0-6 0,1-1-3 0,-1-1-3 0,1-1-3 16,0-1-5-16,-1-4-6 0,3 0-7 0,-1 0-6 0,-1-4-3 0,1 0 1 15,1-4-2-15,-1 2-3 0,2-1 4 0,-2-3 1 0,2 0 1 0,0-3 4 16,0 0 3-16,0 0 3 0,0 0 1 0,0 0 1 0,0 0 2 0,0 0 2 16,0 0-2-16,0 0-3 0,0 0-6 0,0 0-5 0,2-3-6 0,0 0-6 15,-1-2-5-15,1 1-6 0,1-4-4 0,-1-2-8 0,-1-2-1 0,1 0-5 16,1-5-3-16,2 2-4 0,1-3-1 0,-1 0 0 0,1-3 0 0,-1 0 0 16,3 1 1-16,-1 1 2 0,2 0 0 0,-1-2 1 0,2 3 2 0,-2 0 3 15,0 0 0-15,2-1 0 0,-1 3 0 0,1 1 4 0,-2 2-2 0,3 1 0 16,-2-2-2-16,-1 4 2 0,0 1 0 0,1-1 1 0,-2 3 0 0,-1 1 0 15,1 0 0-15,-1 2 1 0,0 1 0 0,-3 1 0 0,2-1-1 0,-2 2-2 16,2-1 2-16,-2 1 4 0,2 1-3 0,-1 0-1 0,0 0 1 0,-1 0 2 16,0 0-2-16,0 1 0 0,1-1-1 0,-1 2 3 0,-2-2-1 0,3 2-2 15,-2 0 2-15,2 0 2 0,-1 1-1 0,0 0-2 0,0 1 3 0,0 2 5 16,-1 1-1-16,3 1 0 0,-2 2 1 0,0-1 4 0,0 4 1 0,0 0 1 16,0 0 2-16,-1 3 2 0,1 2 2 0,-1-2 0 0,-1 1 1 0,1 1 1 15,1 1-2-15,-1-1-3 0,0 0-6 0,-1 0-10 0,-1 0 0 0,3-1 0 16,-3-2 0-16,3 0 0 0,-1-3 0 0,-1 1 0 0,2-4 0 0,-3 0 0 15,2 0 0-15,1-3 0 0,-1 0 0 0,-1 0 0 0,1-1 0 0,0-3 0 16,1 2 0-16,-1-3 0 0,2 2 0 0,1-1 0 0,-1-2 0 0,3 1-10 16,-1-2-52-16,2 1-20 0,1-3-26 0,1 0-25 0,1-2-36 0,2 1-36 15,-2-2-68-15,1-2-78 0,-2 1-72 0,1 1-72 0,0-1-66 0,0 0-62 16,-1 1 0-16,-1 0 11 0,-1 1 19 0,-3 0 22 0,0 3 23 0,0-1 29 16,-1 1 33-16,-4 2 37 0</inkml:trace>
  <inkml:trace contextRef="#ctx0" brushRef="#br0" timeOffset="117944.23">10509 7534 123 0,'0'-7'430'0,"-3"2"19"0,1-1 10 0,1 3 4 0,-1 0 1 0,-1 1 0 16,3 2-1-16,0 0 0 0,0 0 1 0,0 0-44 0,0 0-50 0,0 0-95 15,0 0-100-15,0 0-70 0,0 4-57 0,0-1-19 0,0 0-8 0,2 3-4 16,-1-2-3-16,1 2 1 0,-1-1 2 0,1 1-2 0,1 0 0 0,0 0-8 0,-1 1-9 16,4 1-34-16,-1-2-40 0,-2 1-78 0,0 1-85 0,2 0-55 0,-2-3-45 15,2 3-61-15,-2-1-60 0,0 2-16 0,0 0-1 0,-1 0-3 16,-2 1 0-16,0 1 7 0,0 0 8 0,-2 0 30 0,1 2 36 0</inkml:trace>
  <inkml:trace contextRef="#ctx0" brushRef="#br0" timeOffset="118078.99">10491 7827 21 0,'-4'4'376'0,"-2"1"37"0,1-1 30 0,3 1 14 0,-1-4 9 0,2 2 3 15,1-3 3-15,0 0-1 0,0 0-1 0,0 0-50 0,0 0-59 0,1-4-71 16,1-1-71-16,-1-1-64 0,4 0-59 0,-2-1-37 0,3-4-29 0,1 1-15 0,-1-2-11 16,2 0-15-16,1-2-15 0,1-2-32 0,0-1-33 0,-1 1-71 15,2-2-76-15,0 0-47 0,0-1-41 0,-1 1-43 0,-1-2-47 0,1 1-26 16,-3-3-23-16,2 1-6 0,-3-1 0 0,2 2 12 0,-1-1 15 15,0 0 31-15,-1 0 34 0</inkml:trace>
  <inkml:trace contextRef="#ctx0" brushRef="#br0" timeOffset="118480.65">10718 7281 16 0,'0'0'230'0,"0"0"23"0,0 0 26 15,0 4 24-15,-2 2 24 0,1 2 21 0,-1 1 19 0,0 1 16 16,-1 1-37-16,2 2-50 0,-3 2-23 0,0-1-17 0,2 1-16 0,-2 3-14 0,0-2-20 16,1 0-23-16,0 1-25 0,1 0-25 0,-3-2-23 0,2 0-23 15,-1 1-19-15,-1-1-25 0,2 0-34 0,1 0-37 0,-1-1-50 0,-2 1-52 0,4-3-32 16,-1 0-25-16,0-2-11 0,1-2-10 0,1-1-3 0,-2-1-1 0,2-3 1 15,0-3 0-15,0 0 15 0,0 0 15 0,3-1 45 0,-1-4 52 0,0 1 76 16,1-2 78-16,3-2 62 0,1-1 57 0,2-2 26 0,-1 1 23 16,2-1 12-16,2 0 12 0,-1 0 5 0,0-1 7 0,3 2-3 0,-2 0-5 0,3 0-22 15,-2 3-23-15,3-1-34 0,-2 1-32 0,2 2-31 0,-2-1-28 16,2 2-14-16,0-1-13 0,-1 2-7 0,1 0-9 0,0 0-7 0,0 0-6 16,-2 2-7-16,2-1-5 0,-5 1-6 0,3 1-3 0,-2-2-5 0,0 2-1 15,-4 0-3-15,0 2-1 0,0-2-3 0,-2 1-2 0,0 1-1 0,-4-1-1 0,1 1-4 16,0 1-3-16,-3-3-13 0,-1 2-11 0,-1 3-19 0,-3 0-22 15,0 1-25-15,-2 0-26 0,-1 1-48 0,-2 0-53 0,-4 3-45 0,1-1-46 16,-1 0-20-16,0-2-15 0,-2 2-4 0,0-3-2 0,2 1 13 0,0-2 12 16,1-1 27-16,1-2 30 0,2 0 42 0,0-1 44 0,1-1 69 0,3 0 76 15,1-1 66-15,2 1 65 0,0-3 44 0,1 3 42 0,2 0 43 0,0 0 44 16,0 0 17-16,-2 3 12 0,-1 0 2 0,2 2 0 0,-2 2-6 0,3 2-7 16,-2 1-16-16,-1 0-18 0,2 4-16 0,-3 0-17 0,3 2-23 0,-3 1-25 15,1 1-36-15,-2 0-36 0,1-1-18 0,-1 1-11 0,-1 2-10 0,1-2-10 16,0 0-9-16,0 0-11 0,1 0-9 0,-2-1-8 0,-1-1-25 0,4-2-31 15,-2-1-47-15,0 0-54 0,2-5-87 0,-3 1-98 0,3-3-86 0,1 0-84 16,-1-4-23-16,3-2-9 0,-1-3-1 0,-1-4-3 0,2 0 3 0,0-4 4 16,2 0 21-16,2-4 29 0,0-2 47 0</inkml:trace>
  <inkml:trace contextRef="#ctx0" brushRef="#br0" timeOffset="118694.2">10813 7709 318 0,'3'2'367'0,"0"0"51"0,0 0 21 0,-1 3 18 0,2 0 11 0,-1 1 7 15,1-2 7-15,-1 3 6 0,3-2-44 0,-1 2-56 0,0 1-43 0,2 0-41 16,0-1-26-16,1 1-26 0,0-1-32 0,1 1-31 0,2-1-6 0,-1 1-5 15,1-1 1-15,0-1 0 0,0 0-3 0,3 0-5 0,-1 0-13 0,1 0-15 16,1-1-13-16,0-1-12 0,-2 0-15 0,2 0-15 0,-2-1-35 0,1 0-53 16,-4-1 0-16,1 2 0 0,2-2 0 0,-4 0 0 0,-1 1 0 0,0 1 0 15,0-3 0-15,-2 2 0 0,-1-2 0 0,-2 1 0 0,2 0 0 0,1-1 0 16,-3 0 0-16,0-1 0 0,-1 1 0 0,3 1 0 0,-2-2 0 0,0 2-74 16,1-2-90-16,0 0-65 0,2 0-117 0,-1 0-132 0,2-2-87 0,-3 0-73 15,1 0-20-15,3-3-5 0,0 1 1 0,-2-1 3 0,2 0 17 0,1 3 21 16,-2-3 34-16,-1 3 35 0,2 0 59 0</inkml:trace>
  <inkml:trace contextRef="#ctx0" brushRef="#br0" timeOffset="118826.92">11543 7875 471 0,'5'8'516'15,"-2"2"5"-15,-3-1 3 0,2 0 7 0,-4 0 3 0,2-2 1 0,-2 1 3 16,2-3 6-16,0-1 8 0,0-1-47 0,-1 0-59 0,1 0-153 0,-2 0-173 16,2 1-50-16,-3-1-23 0,3 2-9 0,0-2-1 0,-2 1-13 0,2 1-12 15,-1-2-44-15,-1 0-45 0,2 0-113 0,-3-2-128 0,3-1-107 0,-4 0-105 16,1 0-22-16,-4 0-5 0,2-1-3 0,-3-2 0 0,-1 3-2 0,-1-3 0 15,1 1 8-15,-2 1 7 0,0-1 42 0</inkml:trace>
  <inkml:trace contextRef="#ctx0" brushRef="#br0" timeOffset="119810.56">9818 8197 159 0,'-6'3'409'0,"1"0"23"0,1-2 13 0,2 1 6 0,2-2 3 0,0 0 2 0,-2-3-1 16,2 0 3-16,2 0 4 0,0-1-53 0,1-1-61 0,1 0-82 15,2-1-86-15,-1 4-46 0,3-3-42 0,2 0-11 0,2 1-5 0,1 0 5 16,4 1 10-16,4 0 9 0,1-1 10 0,3 3 7 0,5 0 5 0,4 1 5 16,2 1 4-16,6 0 2 0,3 3-1 0,7-1-1 0,-1 0-3 0,7 1-6 15,2 0-7-15,2 1-8 0,3 0-9 0,1-3-11 0,2 3-9 0,0-4-9 16,0 1-9-16,2-1-7 0,-1-1-7 0,-2-1-9 0,-2 1-6 0,-2-2-5 15,-2 1-9-15,-2-2-3 0,-4 1-4 0,-6 1-2 0,-1 0 0 0,-5 0-2 16,-3-1-2-16,-5 0 0 0,-5 1 2 0,-1-1 0 0,-7 0 2 0,-2 1-7 16,-2 0-1-16,-4-1 0 0,-1 0 0 0,-2 0 0 0,-3-1 0 15,-2 1 0-15,-1-3 0 0,3 1 0 0,-7-3 0 0,2-1 0 0,-1-1 0 0,0-3 0 16,-2-3 0-16,0 0 0 0,-2-3 0 0,-1-3 0 0,-2-2 0 16,-3-2 0-16,2-2 0 0,-2-1 0 0,-3-4 0 0,-2 1 0 0,0-5 0 15,-2 1 0-15,0-2 0 0,-5-2 0 0,1-2 0 0,0-1 0 0,-3-1 0 0,-2-2 0 16,2-1 0-16,-5 0 0 0,0-2 0 0,0 2 0 0,-1-2 0 0,-2 0 0 15,0 0 0-15,0 1 0 0,-2 4 0 0,1 0 0 0,-3 5 0 0,1 0 0 16,-2 6 0-16,0 1 0 0,-2 6 0 0,1 4 0 0,-1 3 0 0,-1 2 0 16,-2 5 0-16,-2 2 0 0,2 1 0 0,-4 5 0 0,1 0 0 15,0 1 0-15,-4 2 0 0,3 4 0 0,-5-1 0 0,1 3 0 0,1 1 0 16,-2 1 0-16,0 2 0 0,2 2 0 0,-1 2 0 0,1 1 0 0,2 4 0 16,0 1 0-16,2 2 0 0,0 4 0 0,2 1 0 0,0 4 0 0,4 2 0 15,-2 3 0-15,3 2 0 0,1 4 0 0,3-2 0 0,2 5 0 0,0 0 0 16,5 2 0-16,4 0 0 0,2 3 0 0,2-2 0 0,8 0 0 0,2-1 0 0,6-1 0 15,4-1 0-15,5 0 0 0,4-3 0 0,4-1 0 0,6-3 0 0,3-1 0 16,2-1 0-16,5-6 0 0,3 1 0 0,0-2 0 0,3-3 0 16,1-1 0-16,5-3 0 0,-2-2 0 0,3-2 0 0,0-1 0 0,2-3 0 15,-1-2 0-15,3-1 0 0,-3-2 0 0,4-2-4 0,-2-2-124 0,1-1-51 0,0-1-103 16,-3-3-121-16,-1 0-114 0,-2-1-113 0,0-1-27 0,-1-2-5 16,-5-1-1-16,-1-1 1 0,-4-1 13 0,-4-3 18 0,-1 0 27 0,-5 1 28 15,-4-1 47-15</inkml:trace>
  <inkml:trace contextRef="#ctx0" brushRef="#br0" timeOffset="121328.69">3756 4455 77 0,'0'0'212'0,"0"0"23"0,0 0 21 0,0 0 27 15,0 0 31-15,-3 1 32 0,3-1 33 0,0 0-15 0,0 0-28 0,0 0-13 16,0 0-13-16,0 0-7 0,-3 0-7 0,3 0-14 0,0 0-10 0,0 0-21 16,0 0-20-16,0 0-30 0,0 0-28 0,0 0-34 0,0 0-31 0,0 0-28 15,0 0-23-15,0 0-9 0,0 0-3 0,0 0-6 0,0 0-6 16,3 0-3-16,0 1 2 0,2-1 3 0,0 2 4 0,4-2 3 0,-3 2 4 0,4-2-1 16,-2 0 0-16,4 1 7 0,0 1 5 0,0-2-5 0,2 0-10 15,1 0 0-15,1 0 0 0,1 3-1 0,-1-3 1 0,4 0 0 0,-2 0-2 0,2 0-2 16,2-3 2-16,1 3-1 0,0 0 2 0,1 0-6 0,1-2-6 15,0 1-1-15,-1-1 2 0,3-1-2 0,-2 3 1 0,2-3-1 0,-2 2 0 16,1-1-2-16,-2 1-1 0,1-1-1 0,-1 1 1 0,1-1-1 0,-3 1 0 0,0-1-1 16,2 2 4-16,-2 0 0 0,-1-1-5 0,1 1 3 0,-2-2 0 15,1 2-4-15,-1 0-3 0,-1 0-1 0,1 0-2 0,-2 0-1 0,0 2-3 16,-1-2 1-16,2 0-2 0,-3 0 1 0,1 0-3 0,-2 0 3 0,2 0 2 0,-3 0-3 16,3 0 0-16,-2 0 1 0,2 0 1 0,-2 0-1 0,0 0 0 15,1 0 1-15,1 0 2 0,-2 0-1 0,0 0 1 0,0 0 0 0,2 0-1 16,-1 0-1-16,1 0-4 0,-2 0 0 0,2 1 2 0,-3-1-2 0,3 2-2 15,-2-1 1-15,2 1 0 0,-1-2 1 0,0 3-1 0,-1-2 6 0,1 1 8 16,3-1 0-16,-3 2-2 0,3-2 3 0,-1 1 0 0,2 0 0 0,2-1-3 16,-3 1 5-16,5-2 6 0,-2 0 0 0,3 3-2 0,-1-3 1 0,0 1-1 15,3-1-7-15,0 0-15 0,-1 0-6 0,1 0 0 0,-2 0 0 0,1-1 0 16,3 1 0-16,-3 0 0 0,1 0 0 0,0 0 0 0,1 0 0 0,-1 0 0 16,0 0 0-16,-1 0 0 0,1 1 0 0,-1-1 0 0,0 1 0 0,0 1 0 0,1-2 0 15,-3 3 0-15,1-2 0 0,2 1 0 0,-3 1 0 0,3 1 0 16,-2-3 0-16,-1 1 0 0,1 0 0 0,2 2 0 0,0-2 0 0,-2 3 0 15,2-3 0-15,0 0 0 0,-2 1 0 0,2-1 0 0,-2-1 0 0,2 2 0 16,-2-2 0-16,2 1 0 0,-3 0 0 0,0-1 0 0,-2 1 0 0,3-1 0 16,-4 1 0-16,1-1 0 0,0-1 0 0,0 2 0 0,-1 0 0 0,-1-2 0 15,1 1 0-15,-4 0 0 0,4-1 0 0,-4 1 0 0,2 1 0 0,0-2 0 16,-3 0 0-16,3 2 0 0,-3-2 0 0,1 0 0 0,-1 1 0 0,1 1 0 16,-2-2 0-16,2 0 0 0,-1 0 0 0,-2 0 0 0,2 0 0 0,-2 0 0 0,-1 0 0 15,2 0 0-15,-5 0 0 0,1 0 0 0,0-2 0 0,-3 1 0 16,0 1 0-16,0 0 0 0,-2 0 0 0,-1 0 0 0,-2 0 0 0,0 0 0 15,-3 0 0-15,0 0 0 0,0 0 0 0,0 0 0 0,2 0 0 0,-2 0 0 16,0 0 0-16,0 0 0 0,0 0 0 0,0 0 0 0,0 0 0 0,0 0 0 16,0 0 0-16,0 0 0 0,0 0 0 0,0 0 0 0,0 0 0 0,0 0 0 15,0 0 0-15,0 0 0 0,0 0 0 0,0 0 0 0,0 0 0 0,0 0 0 16,0 0 0-16,0 0 0 0,0 0 0 0,0 0 0 0,0 0 0 0,0 0 0 0,0 0 0 16,0 0 0-16,0 0 0 0,0 0 0 0,0 0 0 0,3 0 0 15,-3 0 0-15,0 0 0 0,3-2 0 0,-3 2 0 0,2 0 0 0,-2 0 0 0,4 0 0 16,1-2 0-16,-2 2 0 0,-1-1 0 0,1 1 0 0,0 0 0 15,2-1 0-15,-3 0 0 0,1 1 0 0,1 0 0 0,1-2 0 0,-2 2 0 16,-1-2 0-16,1 2 0 0,0 0 0 0,2 0 0 0,-5 0 0 0,2 0 0 16,1 0 0-16,-3 0 0 0,0 0 0 0,3 0 0 0,-3 0 0 0,0 0 0 15,0 0 0-15,6 0 0 0,-6 0 0 0,0 0 0 0,0 0 0 0,0 0 0 16,0 0 0-16,0 0 0 0,0 0 0 0,0 0 0 0,0 0 0 0,0 0 0 16,0 0 0-16,0 0 0 0,0 0 0 0,0 0 0 0,0 0 0 0,0 0 0 15,0 0-63-15,-6 0-118 0,1 0-101 0,-3-1-113 0,0 1-118 0,-2 0-120 16,-2 0-28-16,1 0-7 0,-6 0-1 0,2 0 1 0,-2 1 12 0,1-1 14 15,-3 4 30-15,2-2 35 0,0-1 46 0</inkml:trace>
  <inkml:trace contextRef="#ctx0" brushRef="#br0" timeOffset="125994.12">5796 5796 33 0,'-3'-2'184'0,"1"1"7"0,2 1 3 16,-2-2 2-16,2 2 1 0,0 0 1 0,0 0 1 0,0 0-39 0,0 0-47 16,0 0-24-16,0 0-21 0,0 0-1 0,0 0 1 0,0 0 10 0,0 0 11 15,0 0 17-15,0 0 19 0,0 0 19 0,0 0 21 0,0 0 16 0,0 0 19 16,0 0 14-16,0 0 10 0,0 0 0 0,0 0 0 0,0 0-7 0,0 0-7 16,0 0-17-16,0 0-17 0,0 0-20 0,0 0-22 0,0 0-13 0,0 0-12 15,0 0-11-15,0 0-12 0,0 0-8 0,4 2-8 0,2-1-4 0,2 1-3 16,1-1 1-16,3 1 3 0,3 1 2 0,1-2 2 0,3 0 3 0,3 1 0 15,2 1-6-15,3-1-9 0,1-2-7 0,2 0-6 0,0 0-4 0,2 0-6 16,1-2-2-16,2 1-1 0,-2-1-6 0,2-1-4 0,-2 0-4 0,0 2-5 16,-1-2 0-16,-1 1-4 0,-1-1 0 0,0 2 1 0,-1-1-1 0,1 2 0 15,-3 0-2-15,0 3-1 0,0-1-2 0,1 1-1 0,-1 0-2 0,0 0 2 16,0-1-1-16,-2 2 0 0,-1 0 0 0,3 1 2 0,-2-1-3 16,-1 1 0-16,-1-1-1 0,-2 1 0 0,1-1 0 0,0 2 1 0,-4-1-1 0,2 2 2 15,-4-1-1-15,3 1-2 0,-3-2 0 0,0 1 1 0,-1-1-1 16,0 1 0-16,0-1 0 0,-2 0 2 0,2 0-1 0,-1-2 0 0,0 2 0 0,0-3 1 15,-1-1-2-15,2 3 0 0,-2-3 8 0,0 1 10 0,-2 1 1 0,0-2 1 16,0 1-1-16,-1-2 5 0,-2 0-2 0,-2 1-2 0,3-1 1 0,-4 0 2 16,0 2-1-16,-2-2-2 0,0 1 1 0,0-1 1 0,-3 0-7 0,0 0-10 15,2 1-1-15,-2-1-1 0,0 0-2 0,0 0 0 0,0 0 1 0,0 0 2 16,0 0 4-16,0 0 4 0,0 0 1 0,0 0 4 0,0 0 2 0,0 0 0 16,0 0 2-16,0 0 1 0,0 0 2 0,0 0-1 0,0 0 0 0,0 0 0 15,0 0 1-15,0 0-5 0,0 0-2 0,0 0-5 0,0 0-2 0,0 0-4 16,0 0-1-16,0 0-3 0,0 0-12 0,0 0-16 0,0 0-30 15,0 0-32-15,0 0-45 0,0 0-55 0,0 0-92 0,-3-1-102 0,0 0-92 0,-1-1-89 16,-2-1-20-16,-1-1-3 0,0 1-3 0,-1-2 1 0,-2 1 10 0,-2-1 14 16,2 1 32-16,-1-1 32 0,-1-1 48 0</inkml:trace>
  <inkml:trace contextRef="#ctx0" brushRef="#br0" timeOffset="126162.88">6896 6036 111 0,'2'3'322'0,"-2"0"4"0,1 0-4 0,-1-3-19 0,0 0-24 0,0 0-35 16,0 0-37-16,0 0-33 0,0 0-33 0,0 0-115 0,0 0-133 0,0 0-89 16,0 0-76-16,0 0-31 0,0 0-20 0,0 0-3 0,-3-2 3 0,0 1 20 15,0-2 26-15</inkml:trace>
  <inkml:trace contextRef="#ctx0" brushRef="#br0" timeOffset="128244.33">2678 3810 143 0,'-2'-5'229'0,"2"2"11"0,0 0 7 0,0 3 8 16,0-3 6-16,-1 0 9 0,1 3-4 0,0 0-4 0,0 0-29 0,0 0-36 0,0 0-5 15,0 0-2-15,0 0 6 0,0 0 3 0,0 0 1 0,0 0 0 0,0 0-2 16,0 0-3-16,0 0-3 0,0 0-5 0,0 0-9 0,0 0-9 0,0 0-14 16,-2-1-20-16,2 1-21 0,0 0-20 0,0 0-20 0,0 0-22 0,0 0-12 15,-3 1-9-15,1 2-4 0,-1 3-2 0,-3 0-3 0,1 4-4 0,-1 4-2 0,-2 0-3 16,0 7-2-16,-1 0-5 0,-1 4 1 0,0 2 0 0,-2 1-2 0,2 3-1 15,2 0-11-15,-2 0-16 0,3 0-73 0,-1-3-86 0,-1 2-93 0,3-1-94 16,-1-1-52-16,4-3-43 0,0 0-10 0,1-3 0 0,-1-2 0 0,3-5-2 16,0 0 0-16,3-7 2 0,2-2 10 0,0-4 16 0</inkml:trace>
  <inkml:trace contextRef="#ctx0" brushRef="#br0" timeOffset="129960.82">1239 3346 143 0,'0'0'275'16,"2"2"20"-16,-2-2 22 0,0 0 28 15,0 2 30-15,0-2 16 0,0 0 14 0,0 0 23 16,0 0 26-16,0 4-98 0,0-1-126 16,0 1-14-16,0-4 8 0,0 3-18 0,0-3-23 15,0 0-7-15,0 0 1 0,0 0-33 0,0 0-37 16,0 0-10-16,0 0-4 0,0 0-11 16,0 0-15-16,0 0 6 0,0 0 10 0,0 0-4 15,0 0-7-15,0 0 2 0,0 0 1 16,0 0-6-16,0 0-3 0,0 0-1 0,0 0 3 15,0 0 2-15,0 0 6 0,0 0-13 0,0 0-21 16,0 0 6-16,0 0 13 0,0 0-13 0,0 0-18 16,0 0 11-16,0 0 15 0,0 0-12 0,0 0-16 15,0 0 11-15,0 0 16 0,0 0-15 0,0 0-20 16,0 0 9-16,0 0 13 0,0 0-6 0,0 0-14 16,0 0 8-16,0 0 8 0,0 0-11 0,0 0-15 15,0 0 2-15,0 0 10 0,0 0-11 0,0 0-16 16,0 0 6-16,0 0 11 0,0 0-8 0,-3 0-13 15,3 0 9-15,0 0 11 0,0 0-3 16,0 0-8-16,0 0 5 0,-2 2 6 0,2-2-8 0,0 0-16 16,0 0 11-16,0 0 13 0,0 0-7 0,0 0-14 15,0 0 8-15,0 0 14 0,0 0-9 16,0 0-14-16,0 0 4 0,0 0 7 0,0 0-7 16,0 0-5-16,0 0 9 0,0 0 15 0,0 0-9 15,0 0-15-15,0 0 9 0,0 0 16 0,0 0-11 16,0 0-15-16,0 0 9 0,0 0 15 0,0 0-10 15,0 0-15-15,0 0 10 0,0 0 15 16,0 0-10-16,0 0-16 0,0 0 9 0,0 0 15 16,0 0-3-16,0 0-7 0,0 0 5 0,0 0 6 15,0 0-10-15,0 0-13 0,0 0 7 0,0 0 15 16,0 0-3-16,0 0-6 0,0 0 6 0,0 0 6 0,0 0-10 16,0 0-17-16,0 0 5 0,0 0 5 15,0 0-4-15,0 0-6 0,0 0 10 0,0 0 15 16,0 0-9-16,0 0-14 0,0 0 0 0,0 0 8 15,0 0-5-15,0 0-7 0,0 0 11 0,0 0 15 16,0 0-9-16,0 0-16 0,0 0 10 0,0 0 16 16,0 0-4-16,0 0-8 0,0 0 6 0,0 0 7 15,0 0-11-15,0 0-15 0,0 0 11 0,0 0 13 16,0 0-9-16,0 0-15 0,0 0 11 0,0 0 17 16,0 0-11-16,0 0-15 0,0 0 2 0,0 0 6 15,0 0-4-15,0 0-5 0,0 0 10 0,0 0 12 16,0 0-7-16,0 0-15 0,0 0 11 0,0 0 14 15,0 0-10-15,0 0-16 0,0 0 9 0,0 0 14 16,0 0-8-16,0 0-12 0,0 0 8 0,0 0 12 16,0 0-8-16,0 0-14 0,0 0 10 0,0 0 15 15,0 0-11-15,0 0-17 0,0 0-3 0,0 0 0 16,0 0-26-16,0 0-32 0,0 0-26 0,-3 1-23 16,3-1-111-16,-2 2-132 0,2-2-101 0,-3-2-99 15,-2 1-32-15,0-1-12 0,-1 1 2 16,2-1 11-16,-1 1 6 0,0 1 7 0,5 0 23 15,-2 1 26-15,2-1 30 0</inkml:trace>
  <inkml:trace contextRef="#ctx0" brushRef="#br0" timeOffset="131661.4">1788 4360 169 0,'0'-3'216'0,"0"3"-2"0,0-3 21 15,0 3 23-15,0-2 11 0,0 2 11 0,0 0-1 0,0 0-1 16,0 0-24-16,1-4-27 0,-1 4 0 0,0 0 6 0,0 0-6 0,2-2-9 16,-2 2 0-16,0 0 0 0,0 0-18 0,2-1-20 0,-2 1-27 0,0 0-32 15,0 0-8-15,0 0-4 0,0 0-26 0,0 0-31 0,0 0-1 16,0 0 5-16,1 1-14 0,1 3-21 0,1 0 11 0,1 2 14 0,-2 2 5 16,1 1-1-16,-1 0 19 0,1 4 23 0,0-1-11 0,-3 3-19 0,0 0 5 15,0 3 10-15,0 0-16 0,0-2-20 0,-3 2 4 0,1 1 10 0,1-1-9 0,-2-2-17 16,-1 2 1-16,0-3 2 0,1 0 1 0,1-2 0 0,-1-1 1 0,0 1-1 15,1-3 0-15,-1-1 0 0,1-1 0 0,-1-1 1 0,1 1-1 0,1-3 0 16,-1 0 2-16,2-2 1 0,-1 0 1 0,-2 0 3 0,3-3 3 0,0 0 2 16,0 2 3-16,0-2 3 0,0 0 1 0,0 0 3 0,0 0 2 0,-2 1 4 15,2-1 2-15,0 0 3 0,0 0-1 0,0 0 1 0,0 0-4 0,0 0-4 16,0 0-6-16,0 0-6 0,0 0-5 0,-3-1-6 0,2-2-5 0,-1 0-4 0,0-4-3 16,1 0-7-16,1 0-3 0,-2-4-3 0,2-1-4 0,2-1-3 0,-2-2-3 15,3-2-4-15,0 1-5 0,2-2-7 0,1 0 6 0,-1 0 8 16,1-1-6-16,2 0-6 0,1 2 3 0,-2-1 9 0,2 0-5 0,1 2-7 15,-1 1-3-15,1 0 2 0,-2 3-3 0,1 0 1 0,-3 4 6 0,1-2 7 16,-2 4-6-16,0 0-7 0,-2 3 4 0,1 1 8 0,-2-2-5 0,-1 2-8 0,-1 2 7 16,0 0 7-16,3-1 0 0,-3 1 0 0,0 0 2 0,4 1 1 15,-1 1-1-15,0 0 1 0,-1 0 1 0,1-1 1 0,0 2-1 0,-1 1-2 0,4-1 3 16,-3 2 0-16,0 1 0 0,0-1-1 0,1 0 7 0,-1 3 9 0,0-1-5 16,2 2-9-16,-2 0 5 0,3 2 6 0,-3-1-3 0,2 2-8 15,-2 0 5-15,2 1 8 0,0-1 2 0,-2 4 2 0,3-3 0 0,-3 1 0 16,2 1-5-16,-2-2-7 0,0 2 4 0,2-2 7 0,-2 1-4 0,3 0-7 15,-4-3 4-15,1 1 9 0,2-1-6 0,-3-2-10 0,1 2-1 0,-2-4 0 16,3 2-2-16,-3-3-2 0,2 1 2 0,-1 0 1 0,1-3-2 0,0 2-2 0,0-2 0 16,-1 1 4-16,1-2-3 0,0 0-1 0,2 0-1 0,-2 0-3 0,2-2-18 15,1 1-17-15,-1 0-27 0,0-1-27 0,1 1-38 0,-1-2-41 0,1-2-74 16,2 1-84-16,-3-1-74 0,1-1-73 0,-1 0-61 0,0-1-61 0,2-2-9 0,-2-2 0 16,0 1 14-16,0-1 20 0,1 1 26 0,-1-3 28 0,1 2 39 0,-3-2 39 15</inkml:trace>
  <inkml:trace contextRef="#ctx0" brushRef="#br0" timeOffset="131811.88">2258 4656 358 0,'-2'8'433'0,"-1"0"10"0,1 0 1 16,-1-2 1-16,1-2 0 0,-1 1-1 0,0-2-8 0,3-1-9 0,0-2-45 16,0 0-53-16,0 0-180 0,0 0-207 0,0 0-124 0,0 0-106 0,0 0-74 15,0 0-64-15,0 0-15 0,-3-1-4 0,-2-1 1 0,4-2 0 0,-1 1 7 0,-1-1 10 16,3-1 28-16,-2 1 35 0</inkml:trace>
  <inkml:trace contextRef="#ctx0" brushRef="#br0" timeOffset="132980.06">6471 8680 222 0,'0'-4'335'0,"0"-1"23"16,0 1 9-16,0-1 7 0,0 1 6 0,2-1 4 0,-1 1 14 0,-1 0 17 16,0 3-39-16,2-1-54 0,-2 2-47 0,3-2-47 0,-3 2-45 0,2-2-48 15,2 2-22-15,-1 0-22 0,2 0-11 0,0 2-8 0,0 0-5 16,1 0-1-16,0 1-21 0,0 0-25 0,1 1-38 0,-1 3-43 0,1-3-79 15,-1 2-88-15,-2 2-49 0,1 1-41 0,-2-2-55 0,-1 4-60 0,0-1-11 0,-4 0-1 16,0 3-1-16,-1 0-4 0,-2 0 6 0,-1 1 7 0,0 1 32 16,0-3 36-16</inkml:trace>
  <inkml:trace contextRef="#ctx0" brushRef="#br0" timeOffset="133230.04">6553 8902 48 0,'5'-3'218'0,"0"-2"11"0,-2 3 18 15,2-3 19-15,-2 1 22 0,1-3 24 0,-2 3 20 0,1 0 16 0,0-2-43 16,-1 1-57-16,1 1-20 0,0-1-13 0,1 1-9 0,-1-1-11 15,-2 1-12-15,4 1-12 0,-4 1-13 0,2-1-11 0,-1 2-22 0,1-1-23 0,-3 2-11 16,4 2-9-16,-1-1-10 0,0 2-10 0,2 2 1 0,-2 0 0 16,1 3 8-16,-2 0 3 0,1 2 7 0,0 0 8 0,-1 3 3 0,-2 0 7 0,2 0 6 15,-2 3 8-15,-2-2-1 0,2 2-4 0,-2-1-2 0,2-2-4 16,-1 1-9-16,-1-2-13 0,1-2-6 0,-1-1-9 0,0 0-4 0,2-3-3 16,0 0-6-16,-2 0-5 0,2-3-7 0,0-3-11 0,-2 3-2 0,2-3-8 15,0 0 1-15,0 0 0 0,0 0-2 0,0 0 0 0,0 0-3 0,0 0-2 0,0 0-18 16,0 0-21-16,6-2-35 0,0 1-40 0,-1-2-64 0,0-3-71 15,3 0-69-15,1-3-73 0,-1-1-42 0,2-4-33 0,-1 1-43 0,2-5-46 16,-1 0-11-16,2 0-2 0,-2-4 14 0,1 2 17 0,1-1 34 0,1 0 34 16,-3 0 65-16</inkml:trace>
  <inkml:trace contextRef="#ctx0" brushRef="#br0" timeOffset="133346.29">6876 8718 168 0,'9'-10'242'0,"-3"3"31"0,1 1 31 16,-2 1 45-16,-2 3 44 0,0-1 24 0,0 3 22 0,0-2-41 0,-3 2-56 16,3 0-28-16,0 0-27 0,2 2-18 0,-2-2-21 0,2 2-19 0,0-1-21 15,0-1-30-15,4 1-33 0,-4 0-43 0,3 1-45 0,0 1-28 0,1-1-25 16,-1-1-45-16,2 1-48 0,-1 1-80 0,-1-2-86 0,0 2-59 0,0 0-48 15,0-1-42-15,-2 2-37 0,-3-1-8 0,0 0 0 0,-1 1-3 0,-2 3 0 16,-2-1 5-16,-1 0 5 0,-2 1 40 0</inkml:trace>
  <inkml:trace contextRef="#ctx0" brushRef="#br0" timeOffset="133497.31">6942 8914 189 0,'-3'12'360'0,"0"0"8"16,3-3 21-16,-2 0 24 0,2-1 17 0,2-3 19 0,-2 2 8 0,3-3 4 16,0-1-24-16,2 1-30 0,1-2-71 0,-1 1-77 0,3-1-61 0,0-1-55 15,3 2-18-15,-2-1-7 0,4-1-21 0,-2 1-24 0,2-2-18 0,1 0-15 16,-1 0-11-16,2-2-2 0,-2 1-7 0,4 1-5 0,-2-2-14 0,0-1-13 15,1 2-26-15,0-1-30 0,-2 0-60 0,0 0-71 0,-2-1-58 0,-1 0-56 16,1 1-59-16,-2-1-59 0,-2 0-29 0,1 1-20 0,-3-1-6 0,-1 1 1 16,2-3 8-16,-2 3 10 0,-1-5 23 0,1 1 26 0,-1-1 64 0</inkml:trace>
  <inkml:trace contextRef="#ctx0" brushRef="#br0" timeOffset="133679.84">7378 8472 282 0,'2'-5'367'0,"-2"1"11"0,0 4 8 15,0 0 27-15,0 0 29 0,0 0 22 0,0 0 17 0,0 0 14 0,0 6 14 16,1 2-64-16,1 3-79 0,-2 4-64 0,0 3-62 0,0 3-24 0,0 3-16 16,0 3-7-16,0 2-8 0,-3 2-26 0,3 4-33 0,-2-2-18 0,1 4-18 15,-2 0-21-15,1 1-24 0,-1 0-32 0,2 1-35 0,-1 0-49 0,0-1-52 16,2 0-104-16,0 0-114 0,-1-1-101 0,1-2-101 0,1-2-22 0,1-3-5 16,0-2 0-16,1-3-1 0,0-4 5 0,1-1 10 0,-1-5 18 0,2-3 18 15,0-5 43-15</inkml:trace>
  <inkml:trace contextRef="#ctx0" brushRef="#br0" timeOffset="133979.63">8150 8829 418 0,'-2'3'519'0,"-2"2"7"16,1-2 1-16,1 1 1 0,-1 0-1 0,3-1 0 0,0 0-1 0,3-1 1 15,2-2-1-15,1-2 0 0,2 1-125 0,0-1-148 0,6 1-102 0,0-2-95 16,2 1-21-16,0-1-7 0,4-1 2 0,1-1 2 0,1 1 0 0,-1-1-1 16,1 0 0-16,-1 0-2 0,-1 1 1 0,2-2-1 0,-3 2-2 0,3-1-8 15,-3 2-5-15,-1-1-6 0,0-1-2 0,-3 3-2 0,2-2-6 0,-4 2-3 16,1-1-15-16,-1 1-18 0,-4 1-19 0,2-1-22 0,-4 0-29 0,-1 2-27 15,-1 0-74-15,-5 0-84 0,3 0-81 0,-3 0-81 0,0 0-48 0,0 0-45 16,0 0-4-16,-5-1-1 0,-3 0 16 0,2-1 15 0,-1-1 20 0,-2-1 25 16,3-2 28-16,-1 0 28 0</inkml:trace>
  <inkml:trace contextRef="#ctx0" brushRef="#br0" timeOffset="134162.65">8572 8563 35 0,'6'-1'352'0,"-2"1"6"0,-1 0 30 0,0 1 32 0,0 1 21 0,0 1 14 15,2 0 7-15,0-2 6 0,4 3 8 0,-2 0 11 0,-1 2-83 0,2 0-98 16,3 1-64-16,-3 2-53 0,0 0-8 0,3 1 1 0,-3 1-22 0,0 1-30 15,0 2-14-15,1-1-13 0,-1 0-4 0,0 1-5 0,3 0-9 0,-3-1-8 16,1 2-13-16,-1-1-14 0,2 1-5 0,-4-2-9 0,2 2-7 0,-3 1-6 16,0-2-5-16,-1 0-6 0,-2 1-3 0,-2 1-4 0,-2 0-3 0,-4 0-5 15,1-1-15-15,-3 2-19 0,-1-3-29 0,-4-1-33 0,0 3-63 0,-1-1-69 16,-2 0-91-16,-2-4-96 0,1 2-68 0,0-1-59 0,0-2-16 0,1 1-1 16,0-2 0-16,4-3 0 0,2-1 16 0,0-3 18 0,4-2 31 0,3-2 32 15</inkml:trace>
  <inkml:trace contextRef="#ctx0" brushRef="#br0" timeOffset="135879.51">10101 8765 83 0,'0'-4'231'16,"0"0"22"-16,0 1 25 0,0 0 26 0,0 3 25 0,0 0 23 0,0-5 15 0,0 2 10 16,0 3-32-16,0 0-43 0,0 0-17 0,0-3-13 0,0 3-10 0,0 0-14 15,0 0-17-15,0 0-20 0,0 0-27 0,0 0-25 0,0 0-26 0,0 0-24 16,0 0-21-16,0 0-20 0,0 0-18 0,0 0-17 0,0 0-5 0,0 0-2 16,3 5-2-16,-1-1-3 0,-2 1-1 0,3 5 0 0,-1 1 0 0,-1 1 4 15,1 1-1-15,0 2-1 0,0 2 1 0,-2 1 3 0,0 1 1 0,0 1 2 16,-4 1 0-16,2 0-2 0,1-1 0 0,-4 1 0 0,2 2-2 0,-2 0-1 15,0-2 0-15,0 1-2 0,-2-2-2 0,0 0-2 0,3-2-10 0,-1 1-13 16,1-4-17-16,0 0-20 0,-1-3-27 0,2-2-30 0,2-1-64 0,-1-1-73 16,0-2-60-16,2-3-55 0,0-3-46 0,0 0-41 0,0 0-28 0,2-3-28 15,0-2 2-15,1-1 10 0,0-3 14 0,1-1 15 0,3-1 22 0,-2-1 24 16</inkml:trace>
  <inkml:trace contextRef="#ctx0" brushRef="#br0" timeOffset="136178.49">10142 8935 161 0,'2'-4'257'0,"0"2"29"0,-2 2 31 0,1-3 30 0,-1 3 23 0,0 0 22 15,0 0 8-15,0 0 2 0,0 0-36 0,0 0-46 0,0 0-24 16,0 0-20-16,0 0-23 0,0 0-21 0,0 0-27 0,0 0-29 0,0 0-31 0,3-1-27 16,-1-2-26-16,1 1-22 0,2-1-21 0,1 0-18 0,1-1-12 0,3-2-10 15,0 0-2-15,1-2-2 0,3-1 3 0,1 0 3 0,2-1 3 16,-1-1 6-16,1 0 1 0,-1 1 1 0,1-1 1 0,-4 2 4 0,1-1 2 0,0 3 5 16,-3-1 4-16,-1 2 8 0,-4-1 5 0,1 5 6 0,-3-1 3 0,-1 0 1 15,0 2 0-15,-3 1 0 0,0 0 0 0,0 0 0 0,0 0 5 16,0 0 5-16,0 0 4 0,0 0 2 0,0 0 0 0,2 2-5 0,-2 3-4 0,-2 0-5 15,2 2-3-15,-1 3-5 0,-1 1-4 0,1 3-3 0,-1 1-4 16,-1 1-1-16,2 2-6 0,-1 0-8 0,2 0-6 0,0 2-8 0,2-2-5 16,-1 2-4-16,4-3-2 0,-1 0 0 0,3-1-1 0,-1 0-3 0,1 0 1 0,3-3 1 15,-1 1-4-15,0-2-3 0,3-1-19 0,-2-2-21 0,1 1-37 16,0-3-44-16,0 1-78 0,-3-2-86 0,3-1-90 0,-3-2-91 0,0-1-56 16,0-2-49-16,0-2-11 0,-3 1-4 0,1-1 1 0,-1-3 5 0,0 0 16 15,-1-1 23-15,1-1 40 0,-2 1 42 0</inkml:trace>
  <inkml:trace contextRef="#ctx0" brushRef="#br0" timeOffset="136361.84">10731 8811 255 0,'0'0'463'0,"0"0"17"0,0 0 6 0,-4 0 2 0,1 1 1 0,0-1 0 0,3 0 0 15,0 0-4-15,0 0 1 0,0 0-1 0,0 0-114 0,0 0-135 16,0 0-96-16,0 0-87 0,0 0-36 0,2 3-25 0,-2 1-32 0,1-2-34 0,-1 3-81 15,2-1-91-15,-1 1-51 0,-1 0-44 0,0 2-45 0,2 0-50 0,-2 2-24 16,0 0-21-16,-2 2-4 0,2 0-1 0,-3 3 6 0,2 0 7 16,-3 2 28-16,1 2 32 0</inkml:trace>
  <inkml:trace contextRef="#ctx0" brushRef="#br0" timeOffset="136896.44">10648 9202 216 0,'-2'12'423'0,"1"-4"25"0,-1 2 23 16,-2-4 12-16,4 0 11 0,-2-1 4 0,2-5 1 0,0 0 2 0,0 0-1 15,0 0-58-15,0 0-75 0,2-4-80 0,1 3-84 0,0-3-58 0,0-1-55 16,2-1-26-16,0-1-22 0,1-1-12 0,3-1-12 0,-1 0-3 0,2-3-2 15,0 0-7-15,2 0-9 0,-1-1-18 0,3-2-22 0,1 0-26 0,0-1-27 16,-2 0-46-16,3 0-52 0,-2-1-52 0,2-1-53 0,-3 0-31 0,-1 0-27 16,2-1-22-16,-4 0-18 0,2-3-12 0,-2 1-11 0,1 2 10 0,0-3 14 15,-3 2 27-15,2 1 34 0,-2-1 57 0,-1 0 66 0,0 4 68 0,-1-1 70 16,-1 2 44-16,0 2 42 0,-1 1 32 0,-1 3 30 0,-1 1 25 0,-1 1 28 16,1 2 14-16,-2 2 12 0,0 3 11 0,0 0 11 0,0 0 4 0,0 0 7 15,0 0 3-15,2 3 7 0,-2 0-1 0,1 2-1 0,-1 0-3 0,0 0-8 16,0 3-6-16,0-1-7 0,0 2-7 0,0-1-7 0,-1 1-16 0,1 1-19 15,-2 1-20-15,0-3-16 0,2 3-22 0,-1-1-20 0,-1 1-12 0,2 1-13 16,-3-1-9-16,0 1-4 0,3-2-17 0,-3 2-17 0,0 0-14 0,1-2-12 16,1 0-3-16,-3 0-4 0,1-2 1 0,0-1-1 0,1-1 0 0,-1-1 5 15,0-1 10-15,0-3 11 0,0 1 8 0,0 0 8 0,3-2 23 0,-2-2 25 16,-1 0 31-16,3 0 31 0,0-3 19 0,3 0 18 0,0-1 10 0,2 1 12 16,4-3 5-16,-1-2 3 0,1 2-1 0,3-2-5 0,-1 0-5 0,2 2-4 15,1-2-3-15,2 2-8 0,-2-2-15 0,0 3-17 0,2 0-12 0,-2 0-12 16,2 2-7-16,-2-1-5 0,0 1-5 0,-1 2-5 0,1 0-8 0,-1 0-4 15,0 2-4-15,-1 0-4 0,0-1-3 0,1 0-4 0,-3 2-2 0,1 0-3 16,0 0-1-16,0 0-3 0,-3 2-3 0,0-2-6 0,0 2-2 0,-2-2-1 16,-1 2-3-16,0-2-2 0,-2 1-5 0,0 3-6 0,-1-3-18 0,-1 2-21 15,-2 2-33-15,-1 1-32 0,-2-1-67 0,-1 2-70 0,0 0-50 0,-3 0-46 16,0 1-22-16,-3 1-18 0,2 0-6 0,-1-1-4 0,-2-1 3 0,0 1 6 16,3-4 25-16,-2 2 32 0,1-3 42 0,2-1 46 0,-1 2 80 0,3-2 86 15,-1-2 72-15,2 1 68 0,-1 1 50 0,0-2 44 0,1 0 37 0,2 1 35 16,0 0 26-16,-2 1 26 0,3 1 8 0,-1-1 4 0,-3 2-2 0,3 1-5 15,0-1-11-15,-2 3-10 0,2-2-22 0,-2 2-21 0,2 1-28 0,-2 1-28 16,-1 0-31-16,1 1-31 0,0 1-24 0,-1 0-26 0,1 1-16 0,0-2-13 16,-1 0-27-16,2 1-27 0,-1 1-86 0,-2-2-99 0,2 1-84 0,-2 0-78 15,1 0-43-15,-1-3-37 0,1 1-8 0,-1 1-1 0,-3-2 0 0,1 2-2 16,1-2 0-16,-2 0 1 0,0-3 18 0,2 2 21 0</inkml:trace>
  <inkml:trace contextRef="#ctx0" brushRef="#br0" timeOffset="137079.64">11175 9122 314 0,'26'-4'436'0,"-3"1"23"0,2 2 28 0,-3-1 25 16,-1 2 17-16,-2 0 17 0,-2 2 10 0,1 1 12 0,-3 1 10 0,1-1 16 16,0 2-124-16,-2 1-149 0,0-1-61 0,1 2-39 0,0-1-26 0,-3 1-22 15,0 1-24-15,-1-1-25 0,0 1-18 0,0-1-17 0,0 1-8 0,-2-2-12 16,-2 1-14-16,1-1-14 0,-2-1-12 0,-1 2-11 0,2-1-17 0,-3-1-19 16,1 0-18-16,-2 1-19 0,-1-2-26 0,-1 1-27 0,-1-1-50 0,0 0-52 15,-1 0-109-15,-3 2-118 0,0-2-92 0,-2 1-83 0,-2-2-16 0,-2 4-6 16,-1-4 10-16,-2 3 12 0,-4-4 14 0,1 3 19 0,-3-3 26 0,-2-2 25 15,-2 0 52-15</inkml:trace>
  <inkml:trace contextRef="#ctx0" brushRef="#br0" timeOffset="140262.16">7043 9867 42 0,'-3'-4'343'0,"3"1"35"0,-2 1 29 0,0-1 19 0,0 1 14 0,2 0 5 15,-2 0 5-15,2 2 3 0,0 0 2 0,0-4-61 0,0 4-74 0,0 0-51 16,0 0-40-16,0 0-52 0,0 0-54 0,0 0-34 0,0 0-31 0,0 0-17 15,0 0-14-15,0 0-6 0,0 0-7 0,0 0-2 0,0 0-3 0,0 0-17 16,4 0-20-16,0 2-49 0,1 0-57 0,-2-2-68 0,2 2-72 0,-2 0-42 16,0 1-35-16,0 2-49 0,1-1-52 0,0 0-10 0,-1 3-3 0,-1-1 0 15,-1 2 0-15,-1 0 14 0,0 2 19 0,0 1 45 0</inkml:trace>
  <inkml:trace contextRef="#ctx0" brushRef="#br0" timeOffset="140379.01">7066 10135 125 0,'-4'11'229'0,"3"-1"1"0,-2-1 1 0,-1-1-1 0,4-1 1 0,-3-2 0 15,2-3-1-15,1 3 1 0,-2-3-63 0,2 1-72 0,0 0-37 0,-2-2-29 16,2 3-13-16,-1-1-13 0,-1 1-2 0,1 0-2 0,-1 1-17 0,0-1-22 16,2 1-22-16,-2-1-23 0,0 2-32 0,-1 0-33 0,1-1-34 0,1 1-38 15,-1-1-7-15,0 0-1 0,-1 3-2 0,2-2-1 0,-1 0 1 0,0 1 1 16</inkml:trace>
  <inkml:trace contextRef="#ctx0" brushRef="#br0" timeOffset="140547.31">6978 10523 23 0,'-4'16'225'0,"1"-1"10"16,0-3 7-16,-1 0 5 0,3-3 8 0,-1-2 4 0,2-2 10 0,0-3 14 15,-1 2-37-15,1-4-46 0,0 3-15 0,0-3-11 0,0 0-12 0,-2 0-13 16,2 0-8-16,-2 3-6 0,2-3-5 0,0 0-5 0,0 0-6 0,0 0-7 16,0 0-9-16,0 0-14 0,0 0-16 0,0 0-22 0,0 0-20 0,0 0-23 15,0 0-45-15,0 0-49 0,2 1-38 0,0 0-36 0,-1 3-24 0,1-3-23 16,-1 0-14-16,1 3-19 0,1 1-19 0,-1-2-19 0,-1 2-39 0,1 1-45 16,-2 2 0-16,0 0 5 0,0 2 37 0,0 0 42 0,0 1 37 0,-2-1 31 15</inkml:trace>
  <inkml:trace contextRef="#ctx0" brushRef="#br0" timeOffset="140896.72">6966 10885 88 0,'-2'11'158'0,"2"1"4"0,0-2-1 0,-1 2 0 16,1-3 2-16,-2 0-2 0,1 0-39 0,1 0-51 0,-2-1-24 0,2-1-18 16,-2-1-7-16,2 1-6 0,0 1-4 0,-1-2-7 0,-1 0-2 0,2 0-2 15,0 0 0-15,0-2-2 0,0 1 1 0,0 0 1 0,0-1-2 0,0 0-4 16,0 0-2-16,0 0-2 0,0 1-5 0,2-1-8 0,-2 0-1 0,1 1-3 16,-1 0-3-16,0-1-2 0,0 2 0 0,0-1 0 0,0 0-1 0,-1 1-1 15,-1 1 3-15,2-1 2 0,-2-1 4 0,1 2 2 0,-1 0 4 0,-2 0 7 16,2 1 3-16,1 0 4 0,-1-1 3 0,-1 2 2 0,0 0 1 0,1 0 1 15,-1 2-1-15,0-2 1 0,-1 1 0 0,1 1-1 0,0 1 1 0,0-2 0 16,0 2 0-16,0-1-1 0,0 1 0 0,-1-2-2 0,3 2 1 0,-4 0-1 16,3-1 2-16,-1-1 2 0,2 1 6 0,-4 0 5 0,2-1 9 0,1 0 9 15,-1-1 13-15,2 0 15 0,-3 0 24 0,3-3 28 0,-2 2 40 0,-1-2 44 16,3 0 39-16,-2 0 37 0,1 0 25 0,-2-1 20 0,2-2 7 0,-1 2 6 16,1 0 1-16,1-2 0 0,-1-2-10 0,0 2-8 0,2-3-21 0,0 0-25 15,-1 1-37-15,1-1-44 0,0 0-38 0,0 0-37 0,0 0-26 0,0 0-21 16,0 0-14-16,0 0-10 0,0 0-12 0,0 0-8 0,0 0-5 0,0 0-5 15,0 0-4-15,0 0-3 0,0 0-2 0,0 0-2 0,0 0 0 0,0 0 0 16,0 0 0-16,0 0-2 0,0 0-7 0,0 0-11 0,0 0-21 0,0 0-20 16,0 0-33-16,0 0-32 0,0 0-76 0,0 0-87 0,0 0-69 0,0 0-64 15,0 0-44-15,0 0-41 0,0 0-8 0,-3 4-3 0,3-4 9 0,-4 1 10 16,4-1 20-16,0 0 22 0,0 0 32 0</inkml:trace>
  <inkml:trace contextRef="#ctx0" brushRef="#br0" timeOffset="141845.54">6689 12659 179 0,'-6'0'426'0,"-1"-4"18"16,1 3 11-16,0 1 12 0,1-2 6 0,0 2 7 0,-1 0 3 0,1 0 7 16,2 0 6-16,-3-1 4 0,3 0-97 0,3 1-123 0,-2 0-81 0,2 0-72 15,0 0-26-15,0 0-13 0,0 0-11 0,0 0-12 0,-3 0-7 0,3 0-7 16,0 0-6-16,0 0-6 0,0 0-5 0,0 0-8 0,0 0-7 0,0 0-6 16,0 0-11-16,0 0-12 0,0 0-11 0,3 2-7 0,-1 3-13 0,-1-3-11 15,3 5-16-15,0 0-13 0,1 2-20 0,-2 0-23 0,2 5-38 0,-2-3-46 16,0 5-38-16,-1-1-36 0,-1 0-17 0,-1 6-7 0,0-3 3 0,0 3 3 15,-1-2 11-15,-1 2 11 0,-1-1 16 0,1-1 17 0,2-1 19 0,-3-2 19 16,0 0 45-16,1-1 47 0,2-4 47 0,-1-1 42 0,-1-4 33 0,2-1 29 16,0 0 22-16,0-2 23 0,0-3 26 0,0 0 26 0,0 0 20 0,0 0 21 15,0 0 19-15,0 0 18 0,0 0 8 0,0 0 4 0,0 0-2 0,0 0-6 16,0 0-12-16,0 0-15 0,0 0-16 0,0 0-21 0,3-1-23 0,1-1-27 16,0-1-19-16,1-1-19 0,0-1-20 0,4 1-20 0,-2-4-7 15,-1 2-8-15,2-1-3 0,3-1-3 0,-5 1 0 0,2 1 2 0,0 0-1 0,0 0-4 16,-2 1 6-16,-1 2 10 0,0 0 6 0,0 2 5 0,-2-1 10 0,3 2 8 15,-3 2 8-15,0 0 10 0,-1 2 7 0,1 2 9 0,-1 0 5 0,-1 3 5 16,-1 0 4-16,0 1 6 0,0 2-3 0,-1 0-3 0,-1 3-3 0,-1-1-6 16,1 0-5-16,-1 3-6 0,0-3-8 0,1-1-7 0,-2 0-8 15,2-2-6-15,-1-1-1 0,0-2-4 0,1 0 8 0,2-4 6 0,-3 1 2 0,3-2 3 16,0-3 2-16,0 0 4 0,0 0-1 0,0 0 4 0,0 0 1 0,0 0 3 16,0 0-1-16,0 0-2 0,0 0-4 0,0 0-3 0,0 0-15 0,0 0-18 15,0 0-18-15,0 0-21 0,0-3-23 0,0-2-24 0,0 0-27 0,2-3-30 16,-1-2-30-16,3 1-32 0,-3-4-40 0,2-1-43 0,-1 0-58 15,4-3-60-15,-3-1-18 0,0-1-11 0,-1 1 8 0,3-3 12 0,0 0 17 0,-1-1 17 16,2 2 40-16,-1-1 41 0,3 1 61 0,-3 1 61 0,3 1 81 0,0 1 85 16,-2 2 92-16,2 2 92 0,0 0 44 0,0 1 31 0,-2 4 17 0,0 0 12 15,1 1 8-15,-1 1 8 0,3 1-7 0,-4-1-10 0,2 3-27 0,-1 0-34 16,2 0-36-16,-2 0-39 0,0 0-32 0,1 1-31 0,1 1-15 16,1 0-15-16,-2-1-11 0,1 1-11 0,1-1-9 0,-1 1-9 0,1-1-6 15,-1 2-6-15,3-1-3 0,0-2-4 0,-1 1-12 0,2 0-18 0,1 0-31 16,0 1-39-16,-2-1-52 0,2 0-55 0,1-1-84 0,-3 0-92 0,0 2-75 0,-2-1-71 15,-1 0-22-15,-3 2-12 0,0 2-4 0,-1 0-1 0,-4-2 10 0,0 3 13 16,-4 3 31-16,2 1 36 0,-4 1 52 0</inkml:trace>
  <inkml:trace contextRef="#ctx0" brushRef="#br0" timeOffset="141979.84">7024 12835 380 0,'-3'8'442'0,"2"-3"9"0,-1 3 4 0,2-2 10 16,0-2 12-16,2 1 9 0,1-2 10 0,0 0 2 0,2-1 1 0,-2-1-67 15,3-1-87-15,0 2-96 0,1-1-102 0,-1 0-45 0,1 1-32 0,2-2-8 16,-1 2-5-16,2-2-9 0,0 0-13 0,0 0-29 0,1 0-33 0,3-2-56 15,-1 0-59-15,1-2-95 0,0 1-97 0,0-1-81 0,2-3-75 0,0 2-17 16,0-3-4-16,1 1 0 0,-1-1 0 0,-2 0-3 0,1 0 1 0,0 0 20 16,-4 2 24-16,2 0 55 0</inkml:trace>
  <inkml:trace contextRef="#ctx0" brushRef="#br0" timeOffset="142878.94">7393 12601 138 0,'-2'-3'266'0,"2"3"20"0,0 0 22 0,0-4 19 16,0 4 21-16,0-2 20 0,0 2 18 0,0 0 16 0,-1-1-43 0,1 1-56 15,0 0-30-15,0 0-22 0,0 0-20 0,0-3-21 0,0 3-22 0,0 0-20 16,0 0-19-16,0 0-20 0,0 0-5 0,0 0-5 0,0 0-7 0,0 0-9 16,1 3-8-16,-1 3-6 0,2 1 0 0,-1 1 2 0,-1 3 4 15,0 3 7-15,2 1 8 0,-2 3 9 0,-2 3 8 0,2 0 6 0,-3 1-8 16,2 1-13-16,-1 2-6 0,-1 0-5 0,-1-2-7 0,1 0-6 0,-1-2-6 0,2 0-6 15,-1-4-7-15,0 3-9 0,1-6-9 0,-1-1-9 0,2 0-8 0,-1-3-9 16,0-1-1-16,1-2-5 0,-1 0-4 0,2-4-2 0,0 1-2 16,-2-1-1-16,2-3 2 0,0 0-1 0,0 0 3 0,0 0 5 0,0 0 3 0,0 0 2 15,0 0 3-15,0 0 4 0,0 0 0 0,0 0 0 0,0 0 0 16,0 0 0-16,0 0-1 0,2-3-2 0,-2-1-6 0,2-1-2 0,-1-2-7 16,1-2-7-16,0-1-4 0,-1-6-4 0,2 1-6 0,2-3-4 0,0-1-1 15,1-2-2-15,2-2 0 0,-2-1-1 0,4 2 1 0,1-4 1 0,-2 2 1 16,1 2 0-16,2-1 1 0,-2 4 6 0,0-1 0 0,0 4 1 0,-3 1 1 15,1 2 2-15,-2 2 0 0,2 2 0 0,-3 3 1 0,-2 0 1 0,3 1-1 16,-2 2-2-16,0 2 2 0,-2-1 0 0,4 2 0 0,-1 0-1 0,1 3 2 16,-1-1 2-16,0 0-2 0,1 5-1 0,-2-3 0 0,1 3 1 0,2 2 1 15,-2 0-1-15,-1 2 1 0,1-1 1 0,-2 5-2 0,0-4 2 0,0 3 0 16,-1 0 0-16,1 2 2 0,-3-4-1 0,2 4 3 0,-1-3 2 16,-1 1 1-16,0-1 2 0,-1-2 2 0,1 0 1 0,-2-1 1 0,2-1 1 0,0-2-1 15,0 0 1-15,0-1-2 0,0-2-1 0,0 1 0 0,0-2 0 0,0-3-1 16,0 0-2-16,0 0-9 0,0 0-1 0,0 0 0 0,0 0 0 0,0 0 0 15,0 0 0-15,0 0 0 0,0 0 0 0,0 0 0 0,0 0 0 0,0 0 0 16,0 0 0-16,0 0 0 0,0-7 0 0,3 3 0 0,-1-3 0 0,1-3 0 16,2-5 0-16,4 1 0 0,-2-4 0 0,1-2 0 0,1-3 0 0,2 1 0 15,0-2 0-15,0 2 0 0,0-1 0 0,-1 2 0 0,-2 1 0 0,1 2 0 16,-1 4 0-16,-3-1 0 0,1 4 0 0,-1 2 0 0,-2 1 0 16,0 1 0-16,-3 3 0 0,3 1 0 0,-3 1 0 0,0 2 0 0,0 0 0 0,0 0 0 15,2 2 0-15,1 1 0 0,0 0 0 0,-1 3 0 0,1 0 0 0,0 3 0 16,-1 1 0-16,2 1 0 0,1 1 0 0,-2 3 0 0,-1-1 0 15,1 3 0-15,0 0 0 0,-1-1 0 0,0 2 0 0,-1 0 0 0,1 0 0 0,1 2-24 16,-3-2-76-16,4 1-42 0,-2-1-49 0,-2 0-106 0,2 0-118 0,-1 0-109 16,-1-1-102-16,2-2-26 0,-1-2-5 0,-1-2 0 0,2 2 3 15,-2-3 19-15,-2 0 21 0,2-4 29 0,0 0 28 0,0-2 45 0</inkml:trace>
  <inkml:trace contextRef="#ctx0" brushRef="#br0" timeOffset="143178.93">8011 12702 33 0,'0'0'451'0,"0"0"36"0,0 0 10 0,0 0 3 16,0 0 0-16,0 3-1 0,0-3-1 0,0 1 3 0,3 2 3 0,-3-3 8 15,2 0-66-15,3 0-78 0,1 2-110 0,-2-1-116 0,1-1-45 0,2 0-34 16,1 0-8-16,1 0-3 0,-1-1 2 0,3-1 1 0,0 2-4 0,0-1 1 16,0-1-7-16,2 1-5 0,-2-2-11 0,3 1-7 0,0-1-8 0,0 2-7 15,-1-4-9-15,0 2-6 0,-1 0-15 0,1 2-13 0,-2-3-18 0,0 2-20 16,-3 1-21-16,0-1-26 0,1 0-35 0,-2-1-37 0,-1 2-60 0,-1-1-65 16,-2 2-44-16,-3 0-40 0,0 0-40 0,0 0-41 0,0 0-16 0,0 0-10 15,0 0 13-15,0 0 15 0,0 0 25 0,0 0 25 0,2-5 36 0,-2 2 38 16</inkml:trace>
  <inkml:trace contextRef="#ctx0" brushRef="#br0" timeOffset="143378.93">8363 12367 74 0,'0'0'271'16,"0"0"62"-16,0 3 62 0,0 4 33 0,-1 0 25 0,-2 2 14 0,3 0 14 15,0 4-3-15,0 1-8 0,-2 1-48 0,2 3-56 0,-1 5-21 0,-1 2-15 16,2 0-28-16,-1 1-36 0,-1 2-56 0,2 2-64 0,-2-1-34 0,1 1-23 15,-1 1-17-15,2 1-13 0,0-1-22 0,-1 1-23 0,-1 1-38 0,2-2-39 16,0 2-40-16,0-2-41 0,0-1-83 0,0 1-93 0,0-1-72 0,0-3-69 16,0-2-38-16,0 0-32 0,0-5-8 0,-2-2-1 0,1 0 6 15,-1-4 12-15,2-1 24 0,0-5 30 0,-2-2 35 0</inkml:trace>
  <inkml:trace contextRef="#ctx0" brushRef="#br0" timeOffset="144097.12">8828 12754 356 0,'-3'-3'487'0,"0"0"23"0,2-1 14 0,-1 2 6 0,-1 1 3 0,3-2-3 16,0 3 1-16,0 0-2 0,0 0-1 0,0 0-57 0,0 0-70 0,1-2-109 15,3 2-118-15,0-2-53 0,2 2-38 0,2 0-12 0,4-1-3 0,3 1-3 16,3 0 2-16,7-1 0 0,2-1 5 0,6-1 4 0,4 0 6 0,3-1 4 16,5-1 4-16,2-1-8 0,1-1-9 0,5 1-7 0,-1-2-6 0,1-1-8 15,-1 0-11-15,2 1-3 0,-5 1-2 0,1 0-2 0,-2-1-3 0,-4 2-4 16,-3 0-4-16,0 1-5 0,-6 3-5 0,-3 0 1 0,-2 0-2 0,-2 1-4 16,-3 2-7-16,-4 1 1 0,1 0 2 0,-3-1-8 0,-3 2-6 15,0 0-10-15,-4 1-13 0,0-2-7 0,-2 1-12 0,-3 0-10 0,-1-2-12 0,-1 2-22 16,-2-1-25-16,0 2-40 0,-3-4-44 0,0 0-89 0,-4 1-96 0,-3 0-67 15,2-1-60-15,-3 0-39 0,-1-1-33 0,-2-2 1 0,1-2 5 16,-2-1 12-16,1 1 11 0,0-5 22 0,0 0 24 0,1-4 41 0,0 0 48 16</inkml:trace>
  <inkml:trace contextRef="#ctx0" brushRef="#br0" timeOffset="144297.91">9911 12354 275 0,'4'0'325'0,"-1"1"43"0,0 1 36 0,0 1 31 0,4-1 15 0,-1 3 12 15,0 1 6-15,2 0 6 0,0 2-41 0,1-1-51 0,1 2-51 0,-2 2-55 0,4-1-14 16,-1 1-5-16,-1 1-29 0,2 0-35 0,-2 0-27 0,0 0-29 15,0-1-8-15,0 4-3 0,-2-4-4 0,3 3-5 0,-3-4-9 0,0 4-11 0,2-2-12 16,-1 0-10-16,-3 0-6 0,1-1-2 0,-1 1-6 0,-3 1-7 16,3-2-3-16,-4 3-3 0,-2-2-7 0,-2 3-7 0,-1-1-4 0,-3-1-1 15,-2 4-2-15,-2-1-3 0,-4 1-6 0,0 1-7 0,-5-1-15 0,1 3-22 16,-5-2-19-16,-1 3-17 0,-1-1-35 0,1 1-32 0,-1-3-58 0,-2 2-63 16,2-2-109-16,0-2-126 0,1-2-65 0,3-1-56 0,2-1-6 0,3-2-1 15,-1-2 13-15,4-2 14 0,2-2 15 0,3-3 17 0,0-1 30 0,3-2 35 16</inkml:trace>
  <inkml:trace contextRef="#ctx0" brushRef="#br0" timeOffset="145163.9">10694 12467 10 0,'-1'-5'239'0,"-1"0"21"16,2 1 24-16,-2 1 23 0,1 0 21 0,1 3 19 0,0-3 14 0,0 3 12 15,0 0-33-15,0 0-44 0,0 0-20 0,0 0-16 0,0 0-11 0,0 0-6 16,0 0-9-16,0 0-9 0,1 3-12 0,-1 1-11 0,2 2-16 0,1 3-15 16,-1 3-13-16,1 1-13 0,-1 5-2 0,0 0-4 0,-2 3-3 0,0 4-3 15,-2 0-5-15,0 2 1 0,0 0-7 0,-2 3-5 0,0-1-4 0,-2-1-6 16,1 0 0-16,0-1 2 0,1-1 1 0,-1 0 0 0,0-2-8 0,2-3-14 16,-2 0-9-16,2-3-10 0,0-3-8 0,-3-1-13 0,4 0-6 0,1-3-6 15,-1 0-6-15,-1-4-7 0,3-1-3 0,-2-2 0 0,2 0-3 0,0 0-3 16,0-4 0-16,0 0 2 0,0 0 0 0,0 0-1 0,0 0 2 0,0 0 0 15,0 0-1-15,0 0 2 0,0 0-15 0,0 0-3 0,0 0 0 0,0 0 0 16,0 0 0-16,0 0 0 0,0-4 0 0,0 0 0 0,2-3 0 0,-2-2 0 16,3-3 0-16,0-2 0 0,2-1 0 0,-1-5 0 0,3-3 0 0,-1 3 0 15,2-4 0-15,1 1 0 0,1-2 0 0,1 1 0 0,0 0 0 0,0 3 0 16,-1-1 0-16,2 2 0 0,-2 1 0 0,1 2 0 0,0 3 0 0,-1-2 0 16,-2 5 0-16,-1 0 0 0,1 2 0 0,-3 4 0 0,0 1 0 0,0-1 0 15,-2 4 0-15,1-2 0 0,1 3 0 0,-2 3 0 0,2-2 0 0,0 2 0 16,0 0 0-16,1 2 0 0,0-2 0 0,-1 4 0 0,0 1 0 0,0-1 0 15,-1 0 0-15,2 3 0 0,-1-2 0 0,0 2 0 0,-2-1 0 0,2 1 0 16,-2 0 0-16,0 1 0 0,-1 1 0 0,1-1 0 0,0-1 0 0,0 1 0 16,0-2 0-16,1 2 0 0,-1 0 0 0,0-1 0 0,0 3 0 0,2-3 0 15,-2 0-2-15,3 0-67 0,-1 0-23 0,1-1-27 0,1 1-46 0,2 0-51 16,-1-2-102-16,2 2-114 0,-1-3-100 0,2 1-96 0,0-5-21 0,-1 4-3 16,4-5 13-16,-1 0 15 0,-1-2 17 0,1 0 19 0,1 0 25 0,-3-2 28 15,2 0 45-15</inkml:trace>
  <inkml:trace contextRef="#ctx0" brushRef="#br0" timeOffset="145496.59">11409 12398 435 0,'-2'-8'486'0,"-1"0"12"0,0 1 6 0,1-1 0 0,-1 3 0 0,1 2 0 16,-1-2-1-16,2 1-1 0,-1 0-1 0,2 1-1 0,0 3-142 0,0 0-171 15,0 0-84-15,0 0-64 0,0 0-20 0,0 0-15 0,0 3 0 0,2 3 1 16,-1-1-4-16,1 2-3 0,-1 1 0 0,3 2 1 0,-3 1-3 0,3 2-6 15,0-1-20-15,1 3-21 0,-2 0-49 0,0 2-56 0,0 1-76 0,-1 0-80 16,0 1-53-16,-1 2-46 0,-4 0-40 0,1 1-39 0,-1 3-9 0,-2 0-3 16,-2 0 5-16,0 0 2 0,-1 0 22 0,0 0 22 0,-1 0 50 0</inkml:trace>
  <inkml:trace contextRef="#ctx0" brushRef="#br0" timeOffset="145629.26">11334 12870 282 0,'0'0'417'0,"0"-4"29"16,0 0 10-16,-1 1 3 0,-1-1 2 0,4-1 2 0,-1 1-1 0,-1-2 1 15,2 0-27-15,0-1-33 0,1-3-77 0,0 0-89 0,0-1-73 0,5-1-72 16,-2-1-34-16,1 1-29 0,2-3-10 0,0 1-6 0,3-2-1 0,-1-1-4 15,3 0-1-15,0-1-7 0,0 0-11 0,2 1-15 0,0-1-23 0,0-2-25 16,0 2-54-16,-2 2-54 0,2-2-50 0,-2 0-46 0,0 3-25 0,-3 0-25 16,-1 1-29-16,1 1-31 0,-5 1-33 0,2 1-33 0,-3 1 1 0,-1-1 11 15,1 2 19-15,-3 2 24 0,-1-1 50 0,-1 1 61 0</inkml:trace>
  <inkml:trace contextRef="#ctx0" brushRef="#br0" timeOffset="146079.99">11586 12367 231 0,'-2'-1'251'0,"2"1"12"0,-1-2 13 0,1 2 30 0,0 0 37 16,0 0 26-16,0 0 25 0,0 0-21 0,1 2-30 0,4-1-32 0,-2 1-33 15,3-1-18-15,-1 2-18 0,0 1-7 0,1-3-7 0,1 3-9 0,-1-1-10 16,0 0-32-16,-1 0-36 0,1 0-26 0,-1 1-24 0,0 0-22 0,-1 0-21 16,1 1-9-16,0-1-7 0,-2 2-8 0,0 0-8 0,-1 2-5 0,-2-1-7 15,2 2 0-15,-2 2-3 0,-2-1 2 0,0 2 0 0,-1 0-1 0,-2 2 0 16,1-1-1-16,-4 2-1 0,3 0-2 0,-1 0-2 0,-1-1-9 0,2-2-12 16,1 1-5-16,-1-3-5 0,2 0-1 0,0-2 0 0,1-2-3 0,2-1 0 15,2-1-1-15,-2-4-1 0,5-2 3 0,1-2 2 0,0 1 2 0,-1-3 0 16,3-1 10-16,0-2 13 0,4 0 11 0,-2-3 11 0,0 2 6 0,0-2 12 15,2 1 5-15,-3-1 6 0,2 2 5 0,0 1 4 0,0 0-1 0,-3 1 2 16,2 2 4-16,-1 0 4 0,2 1 0 0,0-1 3 0,-1 2-5 0,2-1-4 16,-2 2-6-16,2-1-9 0,-2-1-5 0,3 3-7 0,-1 0-3 15,-1-2-3-15,1 1-3 0,-2 1-3 0,0-1-3 0,1 1-2 0,-2 0-4 0,-1 2-2 16,-3-2-2-16,2 1 0 0,-1-1-1 0,-2 2-4 0,-2 0 2 0,-2 0 0 16,0 0 0-16,0 0-2 0,0 0-1 0,0 0-2 0,0 3-6 0,-2 0-10 15,-1 2-9-15,-3-2-11 0,-2 4-9 0,2 1-9 0,-4-1-11 0,0 0-13 16,-3 4-7-16,0-2-8 0,0 0-4 0,-1 0-4 0,0 0 2 0,3 0 7 15,-2-1 4-15,2-4 7 0,1 2 17 0,1-1 20 0,1-1 16 0,4-2 18 16,-3 1 18-16,4-2 16 0,0-1 10 0,0 2 7 0,3-2 15 0,0 0 19 16,-3 1 5-16,1 0 3 0,-1 3 4 0,1-1 9 0,1 0-2 15,-1 1-5-15,0 3-4 0,-2 0-3 0,0 2-3 0,1 2-3 0,0-2-2 0,-3 2 0 16,1 1-11-16,0 1-13 0,1-2-6 0,0-1-6 0,-2 4-4 0,0-3-6 16,1 0-4-16,2 2-6 0,-3-3-6 0,1 2-4 0,0-1-20 15,-1 0-23-15,1-1-35 0,-1 0-40 0,1 1-78 0,0-3-89 0,-2 2-72 16,2-3-69-16,0-1-40 0,2-1-33 0,0-1-7 0,-1-2-2 0,4-2 1 0,0 0 0 15,-1-5 19-15,1-1 22 0,0-1 35 0</inkml:trace>
  <inkml:trace contextRef="#ctx0" brushRef="#br0" timeOffset="146230.1">11785 12730 147 0,'10'3'291'0,"-2"2"42"0,1-1 40 0,-1 2 41 0,0 0 17 0,0 2 12 0,1-1 6 16,-1 1 10-16,0-1-53 0,-2 2-64 0,2 0-38 0,0 3-36 0,0-1-25 15,-2-2-26-15,2 2-38 0,0-1-40 0,-2 0-40 0,-1-1-42 0,2 1-15 0,0 1-12 16,-2-2-17-16,1-1-16 0,-1 3-33 0,0-1-37 0,0-2-70 15,-1 3-78-15,-1-4-43 0,1 3-35 0,-1-2-49 0,-1-1-53 0,1-1-35 16,-2 0-28-16,1-2-8 0,1 2 2 0,0-1 6 0,-1-2 8 0,4-1 29 16,-1 0 33-16</inkml:trace>
  <inkml:trace contextRef="#ctx0" brushRef="#br0" timeOffset="146379.34">12143 12995 331 0,'21'-4'422'16,"0"1"32"-16,-2 0 25 0,0 2 21 0,-3-1 15 0,1 0 11 0,-2 4 12 0,-3 0 12 16,-1-1-33-16,0 2-44 0,-3 0-54 0,2 2-56 0,-2-3-68 15,-1 5-71-15,0-3-39 0,-1 2-30 0,-1-1-24 0,0-1-21 16,-2 1-13-16,1-1-12 0,-1-1-13 0,-1 0-12 0,1 0-11 0,-3-1-10 15,0-2-11-15,0 0-13 0,0 0-22 0,0 0-27 0,0 0-35 0,0 0-39 16,0 0-47-16,4-2-50 0,-4-2-91 0,0 0-105 0,0 0-90 0,-2 0-93 0,0-2-20 16,-1-2-7-16,0-1-1 0,-3 1 3 0,-2 0 16 0,1-1 22 0,-1 1 32 15,-4 0 38-15,-1 3 48 0</inkml:trace>
  <inkml:trace contextRef="#ctx0" brushRef="#br0" timeOffset="150997.56">14103 10355 294 0,'-8'0'359'0,"-3"-2"31"16,3 0 24-16,-3-1 20 0,0 1 10 0,1-2 2 0,1-1 13 0,-2 3 11 0,1-2-37 15,1 2-52-15,-2-1-47 0,3 0-45 0,0-1-37 0,2 2-34 0,-2 0-26 16,2 0-25-16,1 1-22 0,0-3-21 0,2 4-6 0,-1-2-5 16,1 2-11-16,3 0-14 0,-1-1-11 0,1 1-14 0,0 0-11 0,0 0-13 0,-3-2-13 15,3 2-13-15,0 0 5 0,0 0 5 0,0 0 8 0,3 0 7 0,1-2 3 16,1 2 8-16,3 0 1 0,2-1 4 0,2 0 7 0,3 1 6 15,2-2 5-15,2 1 3 0,3 1 4 0,2-2 3 0,1 1-6 0,5-2-10 16,0 3-6-16,3-2-9 0,-1 2-5 0,4 0-6 0,1 2-2 0,1-2-2 16,1 4-7-16,-1-2-6 0,4 2-5 0,0 1-2 0,1 1-5 0,0 0-6 15,2 0-5-15,3 0 0 0,1 0 0 0,1 1 0 0,1-2 0 0,3 1 0 16,1-2 0-16,0-1 0 0,-1 0 0 0,0-1 0 0,1-1 0 0,0-1 0 16,-2-1 0-16,-1-1 0 0,0-1 0 0,-3 1 0 0,-1 1 0 0,-1-1 0 15,-4 0 0-15,-4 0 0 0,-1 2 0 0,-3-1-1 0,-5 1-30 0,-5 1-11 16,-1-1-10-16,-4 0-9 0,-3 2-7 0,-4-2-5 0,-3 2-11 0,-2-2-13 15,-2 0-17-15,-6 0-19 0,0 0-27 0,0 0-27 0,-4 2-38 0,-3-2-44 16,-1 1-61-16,-1-1-69 0,-4 0-36 0,2-1-29 0,-5-1-43 0,2 2-45 16,-3-4-4-16,1 1 3 0,-1-3 15 0,2 0 22 0,0-2 27 0,2-5 26 15,0 1 49-15,2-4 50 0</inkml:trace>
  <inkml:trace contextRef="#ctx0" brushRef="#br0" timeOffset="151214.25">15641 10046 7 0,'10'-11'300'0,"-2"0"20"0,1 4 19 15,-1 1 33-15,-1 0 35 0,-1 2 20 0,1 2 14 0,2-2 14 0,-5 4 11 16,3 0-54-16,0 0-68 0,1 4-39 0,0-2-34 0,2 3-28 0,1 1-29 15,-2-1-13-15,3 2-12 0,-2 1-30 0,2 2-34 0,2-1-17 0,-5 2-10 16,4 1-8-16,1 0-8 0,1 0-5 0,-2 0-8 0,2 1-8 0,1 1-8 16,-2-2-3-16,3 1-3 0,-2-1-4 0,0 0-2 0,0 2 5 0,-1-4 3 15,-2 3 0-15,1-2-2 0,-2-1-3 0,-3 1-3 0,0-2 6 0,1 0 7 16,-4 0 4-16,2-1 5 0,-6 1 0 0,2 0 0 0,-3 0-1 0,-1 0-4 16,-2 0-6-16,-4 0-5 0,1 2-5 0,-7 0-3 0,0 1-7 0,-2 2-9 15,-3 1-22-15,-4 1-23 0,0 1-31 0,-1 1-30 0,-1 3-46 0,-2-2-49 16,0 2-99-16,0-1-111 0,0 1-105 0,0-2-104 0,2 1-24 0,2-2-3 15,0 0 3-15,4-2 6 0,1-2 12 0,4-1 17 0,1-2 25 0,4-1 26 16,3-4 42-16</inkml:trace>
  <inkml:trace contextRef="#ctx0" brushRef="#br0" timeOffset="151347.59">15820 10763 284 0,'3'11'495'0,"0"-2"15"0,-1 0 11 16,-1 0 6-16,-2-2 9 0,1 1 3 0,-2-1 0 0,2-4 3 0,-1 2-2 15,1-2-30-15,0-3-41 0,-2 3-153 0,-1-1-173 0,0 0-76 0,-2-1-53 16,1 0-37-16,-3 0-36 0,-1-1-52 0,2 0-53 0,-7 0-94 0,4-1-96 15,-4 0-85-15,2-2-80 0,1 1-16 0,-2-2-6 0,-1-1 3 0,0 0 1 16,-1-2 13-16,1-1 14 0,0 1 25 0,-4 0 24 0,0-2 46 0</inkml:trace>
  <inkml:trace contextRef="#ctx0" brushRef="#br0" timeOffset="156815.64">7436 7813 136 0,'-4'-3'198'0,"1"1"10"0,0 1 8 0,0 0 8 0,0-2 10 16,1 0 13-16,0 1 11 0,-1 1-35 0,2-2-51 0,1 3 1 0,0 0 5 15,0 0 11-15,0 0 10 0,0 0 8 0,0 0 6 0,0 0 4 0,0 0-2 16,0 0-8-16,1-2-10 0,-1 2-12 0,2-2-12 0,-2 2-33 0,1-1-39 16,-1 1-81-16,0 0-89 0,0 0-83 0,0 0-82 0,0 0-81 0,0 0-79 15,0 0-25-15,4 1-11 0,-4-1-2 0,1 5 0 0,-1 0 0 0,0-1 1 16,-1 2 15-16,-1 0 21 0</inkml:trace>
  <inkml:trace contextRef="#ctx0" brushRef="#br0" timeOffset="157466.54">8112 13066 5 0,'0'0'265'15,"0"-4"14"-15,-3 4 18 0,2-2 6 0,-3 1 4 0,3-1 0 0,-3 1 0 16,1-2 0-16,0 1 0 0,1 2-63 0,2 0-78 0,0 0-43 0,0 0-37 16,0 0-2-16,0 0 2 0,0 0-5 0,0 0-14 0,0 0 1 0,0 0-1 15,0 0 1-15,0 0 0 0,-1-1 0 0,1 1 1 0,0 0-1 0,0 0 0 16,0 0-9-16,0 0-10 0,0 0-58 0,0 0-71 0,1-3-60 0,1 1-55 15,-2 2-62-15,5-1-60 0,-2 1-30 0,0-2-22 0,-3 2-6 0,5 0-1 16,-5 0 0-16,5-1 2 0,-1-1 0 0,-4 2 1 0</inkml:trace>
  <inkml:trace contextRef="#ctx0" brushRef="#br0" timeOffset="159915.34">17444 10156 125 0,'0'-6'215'0,"-2"2"19"0,1-2 17 0,-1 1 20 0,2 1 13 16,-1-1 11-16,1 2-9 0,-2-1-18 0,2 2-36 0,0 2-43 0,0 0-8 16,0 0-1-16,0 0-10 0,0 0-10 0,0 0-16 0,0 0-20 0,0 0-17 15,0 0-19-15,0 0 8 0,0 0 15 0,0 0 7 0,0 0 10 0,0 0-6 16,0 5-9-16,0-1 2 0,-2 4 1 0,2 1 5 0,0 1 8 0,-1 0 9 0,-1 6 11 15,1 1 6-15,-1 0 4 0,-1 3-16 0,-1-1-23 0,1 4-12 16,-3 1-8-16,2 0-10 0,0 4-10 0,-2-1-2 0,1 2-1 16,0-1-9-16,-1-1-13 0,2 1-3 0,-1 1 1 0,0 0-10 15,2-4-14-15,-1 1 5 0,1-4 2 0,2-1-10 0,-4-1-17 16,4-2 11-16,-1-4 19 0,1 2-13 0,1-4-19 0,-2-4 7 0,2 2 11 16,-2-4 0-16,2 0 1 0,0-3 14 0,0-3 15 0,0 0 0 0,0 0-5 15,0 0 13-15,0 0 13 0,0 0-7 0,0 0-11 0,0 0 6 0,0 0 7 16,-1-5-8-16,2 1-9 0,-1-4-12 0,4-1-10 0,-3-3-7 0,7-3-9 15,-4-1-5-15,1-5-7 0,3-2-6 0,0 0-4 0,3-2-1 0,0-3 2 16,3 1 0-16,-2-2-2 0,2 0 2 0,2 1 1 0,-2 0 1 0,2 1 0 16,-2 0 0-16,3 2 2 0,-2-2-1 0,0 5 0 0,-2 1 2 0,1 2 2 15,-1 1 0-15,-2 3-1 0,-2 1 2 0,-1 2 0 0,-3 3-2 0,3 0 0 16,-4 3 0-16,-2 1 1 0,1 1-3 0,-1 1-2 0,0 2 1 0,-2 1 0 16,0 0 1-16,0 0-1 0,0 0 2 0,1 1 1 0,1 4 0 15,-1 1-1-15,3 1 2 0,-3 2 1 0,1 3 0 0,-1 3-1 0,1 0 2 0,0 5 4 16,-2-1-2-16,0 1-2 0,0 3 1 0,0 1 0 0,0-1-1 15,0 1 0-15,0-1 0 0,2-1 2 0,-2 0 1 0,0-2 2 0,0-1 2 16,2-2 1-16,-2 0 1 0,2-2-2 0,-2-2 0 0,0-1 3 0,1-1-2 0,-1-2 2 16,0-3 0-16,0 0 2 0,2-1 1 0,-2-1-2 0,0-4 0 15,0 0-2-15,0 0 0 0,0 0-1 0,0 0 1 0,0 0 0 0,0 0 0 16,0 0 1-16,0 0 0 0,0 0-1 0,0 0-2 0,0 0-4 0,0 0-4 0,0 0 1 16,1-4-2-16,1 0 0 0,0-2-3 0,-2-3-1 0,1-1-2 15,2-4-1-15,2-2-2 0,0-2 0 0,3-2-4 0,0-3 0 0,1 0 1 16,2-3-1-16,0 1 2 0,2-2-1 0,1 0 1 0,1 2 1 0,0 0 1 0,0 1-2 15,-2 3 2-15,-1 2 1 0,-1 1 1 0,0 5-1 0,-5 1 2 16,1 2 2-16,-3 4 0 0,1 0-1 0,0 1 1 0,-4 4 0 0,-1 1-1 16,0 0-3-16,0 0 3 0,0 0-1 0,0 0-1 0,0 0-3 0,0 0 3 0,0 0 1 15,0 0-2-15,0 0-1 0,0 0 1 0,0 0 1 0,0 0 0 16,0 0 0-16,0 0 0 0,0 0 4 0,0 0-1 0,0 0 0 0,0 0 1 16,0 0 3-16,0 0-1 0,0 0-1 0,2 1 1 0,-1 3 2 0,-1 1-1 15,4-3 0-15,-4 3 0 0,1 0 1 0,-1 1-1 0,3-1 0 0,-3 1-2 16,2 0 2-16,-2-1-2 0,2 0-2 0,-1-2 2 0,-1 2 0 0,0-2-2 15,2 2-5-15,-2-2-4 0,2-1-3 0,-2 2-5 0,0-4-7 0,0 1-4 0,0-1-4 16,0 0-10-16,1 3-10 0,-1-3-9 0,0 0-9 0,0 0-12 16,0 0-10-16,0 0-11 0,0 0-12 0,0 3-13 0,0-3-16 0,0 0-26 15,0 0-30-15,0 0-74 0,0 0-86 0,0 2-58 0,-1 1-56 0,-3-1-37 16,1 0-32-16,-2 0 3 0,2 1 6 0,-2 0 13 0,-1-2 14 16,1 1 18-16,5-2 21 0,-4-2 33 0,0 1 34 0</inkml:trace>
  <inkml:trace contextRef="#ctx0" brushRef="#br0" timeOffset="160482.87">17856 10306 54 0,'-3'-3'202'0,"2"-1"15"16,1 1 7-16,-2-3 5 0,2 4 6 0,0-2 6 0,2 1 6 0,-2-2 7 15,1 1-18-15,1-1-24 0,1 0 4 0,0 1 9 0,2-2 5 0,1 0 7 16,4 0-9-16,-2-1-12 0,1-1-4 0,4 1 0 0,-4-3-2 0,4 3-6 15,3-2-13-15,-2 2-15 0,0 0-26 0,1-2-30 0,0 3-21 0,0 1-20 16,-1 0-15-16,-2 1-14 0,1 1 1 0,-2 1 3 0,-1 1 7 0,-1-2 5 16,0 3 8-16,-2 3 5 0,-1 0 8 0,-1 0 9 0,1 3 6 0,-3 0 2 15,2 2 7-15,-2 3 9 0,-1 1 0 0,-1 3 0 0,-1 2-3 0,0 2-4 16,-1 2-7-16,-1 3-8 0,-1 1-8 0,-2 2-8 0,2 2-9 0,-3 0-11 16,1 1-6-16,0-2-8 0,2 2-9 0,0-1-10 0,1-2-3 0,-1-2 0 15,3-1-3-15,0-2-4 0,0 0-4 0,2-3-6 0,-1 0-11 0,3-3-15 16,-3-1-20-16,2-2-22 0,-1 0-38 0,3 0-40 0,-2-3-76 0,0-1-84 15,2-2-112-15,-4 0-120 0,2-2-50 0,-1 0-32 0,1-2-3 0,-3-3-1 16,5-2 9-16,-2 0 11 0,2-2 19 0,-2-1 19 0,2 0 37 0,-2-3 39 16</inkml:trace>
  <inkml:trace contextRef="#ctx0" brushRef="#br0" timeOffset="160930.93">18704 10312 27 0,'8'-4'447'0,"-4"1"30"15,3-2 10-15,-4 2 4 0,0 0 2 0,1-1 3 0,-3 4-2 0,-1 0 1 16,3-2 13-16,-3 2 18 0,0 0-59 0,0 0-74 0,0 0-107 0,-3 2-114 16,2 4-37-16,-4 1-18 0,1 2-7 0,-2 0-5 0,0 3-1 0,-3 1-4 15,-3-1 2-15,4 4-3 0,-4-1-14 0,2 1-19 0,-4 1-15 0,3-1-17 16,0 2-23-16,-3-1-28 0,3 0-38 0,-2 0-43 0,0 0-67 0,0 0-79 16,0-3-124-16,0 0-139 0,0-3-48 0,0 0-31 0,2-2-7 0,1-3-1 15,0-4 2-15,2 1 3 0,-1-6 14 0,2-4 14 0,2 0 30 0,2-5 36 16</inkml:trace>
  <inkml:trace contextRef="#ctx0" brushRef="#br0" timeOffset="161098.44">18405 10319 161 0,'-2'4'471'16,"2"1"12"-16,0 0 12 0,0 2 18 0,0 0 20 0,3 1 20 0,-1 2 17 15,3-1 16-15,0-2 14 0,1 1 5 0,7 1 2 0,-4 1-162 0,2 1-194 16,2 0-54-16,0-1-22 0,1 1-13 0,0 0-9 0,2 1-19 0,-2-3-20 16,2 2-19-16,-3-2-20 0,-1 0-16 0,4-2-13 0,-3 0-15 0,1 1-13 15,-1-1-6-15,1 0-9 0,-5-3-11 0,3 2-14 0,0-2-24 0,-3 1-24 16,0 0-32-16,0-2-34 0,-3 0-63 0,0-1-74 0,-2 0-118 0,1 0-135 15,-5-2-60-15,1 1-47 0,-1-1-10 0,0 0-2 0,-1 5 10 0,1-1 12 16,-5 1 21-16,0 1 25 0,-2-3 34 0,3 4 33 0</inkml:trace>
  <inkml:trace contextRef="#ctx0" brushRef="#br0" timeOffset="161631.49">19409 10173 163 0,'3'-4'407'0,"-1"2"14"0,-2 2 8 16,0 0 2-16,0 0-1 0,0 2 15 0,0 2 22 0,2-1 13 0,-1 1 12 0,-1 2-37 15,0 0-48-15,-1 3-84 0,-1 2-92 0,0 2-42 0,-1 1-29 16,2 2-4-16,-3 2 1 0,0 3 4 0,0-2 6 0,0 3-10 0,-2-2-10 16,2 1-9-16,0 1-6 0,0-1-12 0,1-2-10 0,0 1-11 0,0 1-8 0,1-3-10 15,0 0-13-15,1-3-7 0,-1-1-13 0,1-1-3 0,1-3-3 16,-3 1-7-16,1-4-10 0,2-2-3 0,0-1-6 0,0-1-2 0,0-3-3 16,0 0 1-16,0 0-2 0,0 0 1 0,0 0 0 0,0 0-1 0,0 0 4 15,0 0-6-15,0 0-4 0,0 0 0 0,0 0-1 0,-1-1-1 0,-1-4-2 16,1-1-2-16,1-1 0 0,0-4-1 0,0-1-3 0,1-2-1 0,4-3-3 15,1-4 0-15,0-1-5 0,6-3 3 0,0-1 3 0,1-2-2 0,1 0 0 16,3-2-1-16,2-1 1 0,-1 3 0 0,1 1 0 0,-2 0 4 0,1 3 0 16,-1 2 3-16,-4 0 0 0,-1 6 2 0,-1 1 3 0,-3 3 0 0,0 2 1 15,-3 2 0-15,-1 4 2 0,0-1 3 0,-3 2-1 0,2 0 1 0,-3 3 5 16,0 0-1-16,4 2-3 0,-3-1 2 0,2 2-3 0,1 3 3 0,-3 0-2 16,4 1 2-16,-2 4 1 0,2 1-1 0,-1 2-2 0,1 0 1 0,-2 4 0 15,2 1-1-15,-1 0-6 0,-1 2 2 0,3 0 0 0,-5 0 0 0,2 0-2 16,1 0 1-16,-1-1-1 0,0-1-1 0,0 1-4 0,1-2 0 0,-3 0 1 15,2-2-8-15,2 0-7 0,-4 1-19 0,2 0-19 0,-1-2-26 0,0-2-31 16,-1 0-54-16,3 3-62 0,-3-3-130 0,-1 2-143 0,2-1-72 0,-2-1-55 16,-2 1-11-16,2-1-3 0,-1-2 5 0,-3-2 7 0,1-2 20 0,-2-3 19 15,-1-2 28-15,3-4 31 0,2-3 55 0</inkml:trace>
  <inkml:trace contextRef="#ctx0" brushRef="#br0" timeOffset="161765.81">19988 10434 287 0,'14'12'535'0,"0"0"5"16,-4 4-1-16,1 0 2 0,-5-1 0 0,0-1 8 0,-1-2 9 0,-1-1 4 0,0-4-1 15,2 1-1-15,-3-4 0 0,1 1-202 0,-3-2-245 0,1-2-59 16,-1 2-21-16,-1-3-5 0,2 0-1 0,-2 0-7 0,3 3-9 0,-1 0-47 16,0-2-55-16,-2-1-93 0,0 0-102 0,0 0-103 0,0 0-106 0,0-4-39 15,0 0-24-15,0-4-7 0,0-1-2 0,0-4-1 0,0 1 0 0,-2-5 8 16,0 1 7-16,-3-2 41 0,2 0 44 0</inkml:trace>
  <inkml:trace contextRef="#ctx0" brushRef="#br0" timeOffset="162482.07">19564 9678 122 0,'-27'-11'273'0,"-1"-4"19"0,-1 2 21 0,-4-4 15 16,0 1 17-16,0-3 13 0,-2 0 15 0,-2 0 15 0,1-1 15 0,-5 1-71 15,3 1-90-15,-1 1-24 0,-3 0-11 0,-2 1-11 0,1 2-12 16,-2-1-16-16,0 2-16 0,0 0-13 0,0 1-9 0,-2-2-10 0,3 2-9 0,-1 2-14 15,-1-1-16-15,2 1-15 0,0 0-15 0,1 2-11 0,-1 0-8 16,3 3-6-16,-1-2-2 0,0 3-3 0,2 0-4 0,1 1-5 0,-4 1-4 16,5 2-6-16,-3-2-6 0,0 1-4 0,0 1-3 0,1 0-1 0,-2 1-2 15,1-1-3-15,1 2-2 0,-1-2-3 0,0 0-2 0,0 1-3 0,0-1-2 16,1 1-2-16,1 1-1 0,0-1-1 0,0 1 2 0,3 2-2 0,-1 0-1 0,3 1 0 16,-3 0 0-16,4 3 2 0,0 0 2 0,-2 2 4 0,4 2 5 15,1 1 1-15,0 1 3 0,2 4 3 0,0-3 1 0,1 6 1 0,3 0 3 16,1 2 2-16,2 0 3 0,-1 3 2 0,2 1 2 0,0 2 1 0,2-2 1 15,0 5 1-15,1 0-1 0,0 0 4 0,2 3 7 0,0 2 2 0,0-2 3 16,1 3 2-16,1-1 3 0,4 1 3 0,-1 2 6 0,2 1 6 0,4 1 8 16,0 0 6-16,4 1 10 0,4 1 8 0,-1 1 7 0,3-1 4 0,3 2 2 15,1 0 3-15,1-1 3 0,2 0 4 0,1 0 4 0,2 0 1 0,-2-3 1 16,3 1 1-16,1-2-2 0,1-2-4 0,3 0-8 0,0-3-1 0,5-1-3 16,1-2-2-16,4-2-2 0,1-1 0 0,5-1 3 0,3-2-3 0,5-3-2 15,3-2 0-15,2 1-1 0,7-5-3 0,3 0-4 0,5-3-2 0,3-2-1 16,6-2-5-16,3 0-7 0,4-6-5 0,4 1-2 0,4-3-6 0,2 1-12 15,3-3-4-15,5 0-17 0,2-2-7 0,0 0 0 0,2-1 0 0,2 0 0 16,-2-3 0-16,2 1 0 0,-5-1 0 0,2-4 0 0,-5 1 0 0,-2-3 0 16,-4-1 0-16,-5 0 0 0,-5-3 0 0,-4 0 0 0,-5-1 0 0,-9-1 0 15,-2 0 0-15,-7 0 0 0,-5 0 0 0,-5 1 0 0,-5-2 0 0,-5 1 0 16,-4 0 0-16,-4 1 0 0,-2 0 0 0,-4 0 0 0,-3-2 0 0,-5-2 0 16,0 0 0-16,0-1 0 0,-4-3 0 0,-1-1 0 0,-3-6 0 0,3 2 0 15,-5-6 0-15,-1-2 0 0,-1-4 0 0,1-3 0 0,-4-2 0 0,1-3 0 16,-1-6 0-16,-1 2 0 0,-3-3 0 0,-1-1 0 0,1-3 0 0,-2 2-61 15,-3-1-8-15,0 1-4 0,0 0-2 0,-5 2-1 0,2 2-5 0,-4 1-1 16,-2 4 1-16,2 4 0 0,-4 2 6 0,-4 2 6 0,-1 5 9 0,-3 3 5 16,-2 2 10-16,-1 2 11 0,-5 6 5 0,-2 0 2 0,-4 4 3 0,-4 2 1 15,0 1 1-15,-3 3 3 0,-5 1 0 0,-2 1 4 0,-4 2-6 0,-3 2-9 16,-4 2 5-16,-2 1 3 0,-2 0-2 0,-1 2-4 0,1 2 0 0,0 1 0 16,-1 0 2-16,5 3-2 0,-1 0 1 0,5 1 1 0,5-1-3 0,5 2-3 15,4 0 7-15,5 0 8 0,5 1-7 0,8 0-13 0,3-1-6 0,8 0-4 16,0 0-8-16,6 0-7 0,3 1-64 0,2 2-75 0,2 3-122 0,2 2-130 15,3 1-44-15,-3 3-22 0,1 2-5 0,-2 4 1 0,3 2 8 0,1 0 10 16,-3-1 8-16,4-1 7 0,0 0 9 0,0-5 9 0</inkml:trace>
  <inkml:trace contextRef="#ctx0" brushRef="#br0" timeOffset="162618.12">19578 10024 182 0,'19'44'461'0,"-1"-4"-5"0,-6-2-4 0,-2-5-22 0,-2-4-28 15,-4-3-41-15,-2-5-47 0,1-4-63 0,1-8-66 0,-3-2-43 0,-1-1-40 16,2-1-233-16,-2 1-273 0,-2-3-53 0,1 1-2 0,-3-1 2 0,1 0 5 16,-3-3 23-16,-1-1 27 0,-2-3 41 0</inkml:trace>
  <inkml:trace contextRef="#ctx0" brushRef="#br0" timeOffset="166332.4">18316 12757 61 0,'0'-2'190'16,"-1"0"13"-16,1 2 15 0,-2-2 17 0,1-1 16 0,-1 2 22 0,-1-2 24 16,2 1-28-16,-1 1-37 0,1-1-3 0,1 2 5 0,-2-1 5 0,2 1 4 15,-2-4 2-15,2 4-1 0,0 0-9 0,-1-1-11 0,1 1-10 0,0 0-16 16,0 0-16-16,0 0-20 0,0 0-17 0,0 0-12 0,0 0-16 0,0 0-12 15,0 0-8-15,0 0-7 0,0 0-5 0,0 0-2 0,0 0 2 0,0 0 3 16,0 0 2-16,0 0 3 0,0 0 1 0,0 0 1 0,-2-1-7 0,2 1-3 16,0 0-8-16,-2-2-10 0,2 2-7 0,-3-3-7 0,2 2-1 0,-1-1-2 15,-1 2-2-15,1-1-6 0,-1-1-5 0,0 1-5 0,0-1-5 0,0 0-4 16,1 1 3-16,-1 1-1 0,1-1 5 0,-1-1 1 0,3 2 1 0,-1-1 1 16,1 1-6-16,-4-2-4 0,4 2-3 0,0 0-3 0,0 0 2 0,0 0 1 15,0 0 4-15,0 0 1 0,0 0 1 0,0 0 0 0,0 0 1 0,0 0 0 16,0 0 3-16,0 0 1 0,0 0 1 0,0 0 3 0,0 0 1 0,0 0 4 15,-1 0 1-15,1 0 0 0,0 0 0 0,0 0-2 0,0 0-4 0,-3-1-4 16,1 1-2-16,2 0-3 0,-6 0-3 0,3-2-3 0,0 2-1 0,-2 0-5 16,2 0-2-16,-2 0-2 0,0 0-4 0,-1 0-2 0,1 0 0 0,2 0-1 15,-2 0-1-15,0 0 2 0,0 0-1 0,-2 0 1 0,2 0 0 0,0 0 3 16,1 0-1-16,-1 0 0 0,1 0-1 0,0 0 0 0,-2 0 1 0,1 0-3 16,0 0 1-16,2 2 1 0,0-2-2 0,-1 0 0 0,1 0 1 15,3 0 1-15,-3 1-4 0,3-1 0 0,-4 0 1 0,4 0 0 0,0 0-2 16,0 0 0-16,0 0 2 0,0 0 0 0,0 0-1 0,-3 0-1 0,3 0 1 0,0 0 0 15,0 0 0-15,0 0-1 0,0 0 1 0,0 0 1 0,0 0-2 16,-4 0-2-16,1 0 1 0,0 2 0 0,0-1 0 0,-2 1 1 0,2-1 0 16,-5 0 1-16,3 3 1 0,-1-1-1 0,-1-2 0 0,3 4 0 0,-6-2-1 15,4-1 1-15,1 2 0 0,0-1 2 0,-1 0-1 0,0 1 0 0,0-1 2 16,-1 0-2-16,2 2-2 0,-1-2 0 0,0 1 0 0,0 1 0 0,-1-1 0 16,2 1 0-16,-1-1 0 0,0-1 0 0,0 1 0 0,2-1 0 0,1 3 0 0,0-4 0 15,0 0 0-15,1 1 0 0,0-2 0 0,2-1 0 0,0 0 0 16,0 0 0-16,0 0-1 0,0 0 1 0,0 0-1 0,0 0-1 0,0 0 1 0,0 0 0 15,0 0 0-15,0 0 0 0,-1 1 0 0,1-1 2 0,-2 3-1 16,1 1 0-16,-1-1 1 0,-2 3 4 0,1-1-3 0,-1 3-2 0,-1 2 0 16,1 1 0-16,-1 1 0 0,-3 1 0 0,4 0 0 0,-3 2 0 0,1-2 0 15,-1-1 0-15,1 2 0 0,0-1 0 0,1 0 0 0,0-2 0 0,0 1 0 16,2 0 0-16,-2 0 0 0,-1 0 0 0,3 0 0 0,0 0 0 0,-2 0 0 16,4 0 0-16,-3 2 0 0,1-4 0 0,1 2 0 0,-1 0 0 0,2 1 0 15,-2-2 0-15,1-1 0 0,1 3 0 0,-1-1 0 0,2-2 0 0,-1 1 0 16,1 2 0-16,0-1 0 0,0 1 0 0,1-1 0 0,-1 1 0 0,2 0 0 15,-1 1 0-15,-1-2 0 0,2 1 0 0,2 1 0 0,-2 1 0 0,-1-2 0 16,1 1 0-16,1 1 0 0,1-2 0 0,-3 3 0 0,2-2 0 0,1 1 0 16,-1 0 0-16,0 0 0 0,3 0 0 0,-3-1 0 0,0 1 0 0,2-2 0 0,0 1 0 15,1-1 0-15,-1 1 0 0,3-1 0 0,-2-1 0 0,-1 2 0 16,3-3 0-16,0 2 0 0,0-1 0 0,0 0 0 0,1-3 0 0,0 6 0 16,-1-5 0-16,1 3 0 0,1-4 0 0,0 2 0 0,0 1 0 0,0-3 0 0,0 2 0 15,0-1 0-15,0-1 0 0,2 0 0 0,-3-1 0 0,4-1 0 16,-4 1 0-16,4-1 0 0,-1-2 0 0,1 1 0 0,0 0 0 0,-1-3 0 15,1 1 0-15,1-1 0 0,-1 0 0 0,1-2 0 0,-3 1 0 0,3 0 0 16,-2-2 0-16,-1 0 0 0,0 0 0 0,-2 0 0 0,-1 0 0 0,0-2 0 16,0 0 0-16,-2 2 0 0,1-1 0 0,-2 0 0 0,2-1 0 0,-2-1 0 15,1 2 0-15,-1-2 0 0,0 0 0 0,1-2 0 0,0-1 0 0,-1 0 0 16,3-3 0-16,-1 0 0 0,2-1 0 0,-3-2 0 0,2-2 0 16,0 1 0-16,1-3 0 0,1-2 0 0,-2 2 0 0,0-4 0 0,1 1 0 0,1-2 0 15,-1 0 0-15,2-1 0 0,-1 1 0 0,0-3 0 0,0 1 0 0,1-1 0 16,-1 2 0-16,1-1 0 0,-2 2 0 0,1-2 0 0,-1 4 0 15,-1 0 0-15,0-1 0 0,-3 2 0 0,3 1 0 0,-4 3 0 0,1 0 0 0,-1 3 0 16,-3-4 0-16,2 4 0 0,-3-1 0 0,2 0 0 0,-2 0 0 0,-2 0 0 16,1 0 0-16,-1-2 0 0,1 1 0 0,-3-1 0 0,-1-1 0 0,2 0 0 15,-3 0 0-15,2-1 0 0,-1-1 0 0,-2-2 0 0,2-1 0 0,1 1 0 16,-4-2 0-16,3-2 0 0,-1 1 0 0,1-1 0 0,0 1 0 0,-1-1 0 16,2 4 0-16,-3-2 0 0,2 1 0 0,0 2 0 0,1 2 0 0,-4 1 0 15,3-1 0-15,-1 3 0 0,-1 1 0 0,1 0 0 0,-3 0 0 0,1 3 0 16,0-1 0-16,-3 1 0 0,3 1 0 0,-2-1 0 0,2 3 0 15,-2-1 0-15,0 0 0 0,0 0 0 0,0 3 0 0,2-3 0 0,-2 3 0 0,-1-1 0 16,3 0 0-16,0-1 0 0,-3 1 0 0,3 1 0 0,0-3 0 0,0 3 0 16,-1 0 0-16,1-2 0 0,2 3 0 0,-1-2 0 0,2 1 0 15,-2-1 0-15,2 4 0 0,0-2 0 0,0-1 0 0,2 3 0 0,0 0 0 0,-3-1 0 16,1 2 0-16,0 0 0 0,1 0 0 0,-3 2 0 0,1 0 0 0,-3 3-20 16,1 0-80-16,-2 2-27 0,-1 2-29 0,0 2-51 0,0 2-56 15,-2 3-109-15,2 0-123 0,-3 2-75 0,3 0-64 0,0 1-14 0,0 1-1 16,1-2 17-16,2-2 20 0,3-1 23 0,-1-3 25 0,3-2 31 0,2-3 27 15,1-3 55-15</inkml:trace>
  <inkml:trace contextRef="#ctx0" brushRef="#br0" timeOffset="167200.84">19316 12514 354 0,'-7'-4'414'0,"-1"-1"13"0,-2 2 14 0,0 2 5 0,0 0 7 15,-2-1 4-15,2 0 4 0,-1 0 11 0,0 2 11 0,2 2-68 0,-2 0-86 16,0 2-65-16,1 4-55 0,-1 2-30 0,0 2-25 0,0 4-4 0,0 2-2 16,-3 5 2-16,1 4 7 0,1 3 3 0,-1 4 4 0,-3 1-3 0,3 4-6 15,-1 1-12-15,3 4-13 0,0 0-15 0,0 1-19 0,1 1-12 0,4 1-12 16,-1-2-13-16,4 1-13 0,-1 1-18 0,4-2-22 0,4 2-22 0,-1-2-20 16,4-4-26-16,1 1-27 0,0-1-32 0,4-2-34 0,1-3-68 0,3-2-76 15,-2-3-103-15,3-2-112 0,0-2-58 0,1-6-48 0,3-1-3 0,-4-5 7 16,5-3 14-16,-2-5 12 0,2-2 19 0,0-5 21 0,0-4 32 0,-3 0 31 15</inkml:trace>
  <inkml:trace contextRef="#ctx0" brushRef="#br0" timeOffset="168049.69">19426 13170 100 0,'0'-5'212'0,"0"-1"27"0,2 2 27 0,0 1 31 0,-2-2 31 0,0 5 28 16,0-2 23-16,0 2-20 0,0 0-33 0,0 0-15 0,0 0-13 0,0 0-6 15,0 0-6-15,0 0-16 0,0 0-16 0,0 0-26 0,0 0-28 0,0 0-16 0,0 0-15 16,0 0-13-16,0 0-16 0,0 0-14 0,0 2-14 0,1 4 0 16,-1 0 0-16,2 1 3 0,-1 4 2 0,1 1 7 0,0 2 6 0,-1 2 12 15,-1 0 10-15,2 4-5 0,-2 0-11 0,0 1-8 0,0 1-6 0,-2 1-11 16,2-2-10-16,-1 1-9 0,-1-1-8 0,0 1-11 0,-1-3-8 0,2 0-8 16,-1-1-7-16,0-3-10 0,-1-1-13 0,3-3-7 0,-1 0-7 0,-1-4-4 15,-1 2-6-15,3-4 1 0,0-1 0 0,-1 0-1 0,1-4 1 0,0 0 1 16,0 0-4-16,0 0-1 0,0 0 0 0,0 0 0 0,0 0 0 0,0 0 0 15,0 0 0-15,0 0 0 0,1-6 0 0,-1-1 0 0,5-3 0 0,-4 0 0 16,2-5 0-16,2-2 0 0,3-4 0 0,0 0 0 0,1-5 0 0,1 3-4 16,4-4-5-16,-1 3 1 0,-2-3 4 0,3 3-2 0,1-1 0 0,-3 4 2 15,-1 3 0-15,0 0 1 0,-1 5-2 0,-2 1-1 0,0 2 1 0,-4 2-2 16,2 4 1-16,-2-1 0 0,-1 2 2 0,0 1 0 0,0 2 0 0,0 0 1 16,1 4 3-16,0-3 0 0,0 4 0 0,2-1 3 0,-2 0 2 0,1 4 1 15,0 0 2-15,0 1-1 0,-2 0 3 0,5 0 0 0,-7 1-1 0,4 1 0 16,-2-1 1-16,-1 1-3 0,1-1-2 0,-1-1 1 0,-1 1-3 0,3-2-3 15,-4 1 0-15,1-3 0 0,-1 0 0 0,2 0 0 0,-2-1 0 0,0-1 0 16,0-4 0-16,0 0 0 0,1 2 0 0,-1-2 0 0,0 0 0 0,0 0 0 16,0 0 0-16,0 0 0 0,0 0 0 0,0 0 0 0,0 0 0 0,0 0 0 15,0 0 0-15,0-2 0 0,5-2 0 0,-4-1 0 0,2-2 0 0,-1-4 0 16,5-1 0-16,-3-1 0 0,1-4 0 0,4-1 0 0,-2 0 0 0,-1 0 0 16,2 0 0-16,0 1 0 0,-4 4 0 0,1 1 0 0,0 1 0 0,-2 3 0 0,1 2 0 15,-3 1 0-15,1 3 0 0,-2 2 0 0,0 0 0 0,0 0 0 16,0 0 0-16,0 0 0 0,0 0 0 0,0 0 0 0,0 0 0 0,1 1 0 15,1 1 0-15,2 2 0 0,0 0 0 0,-3 3 0 0,2-2 0 0,2 1 0 16,-2 3 0-16,2 0 0 0,-2 0 0 0,2 2 0 0,0-2 0 0,-1 0 0 16,0 2 0-16,0 0 0 0,-2 0 0 0,1-1 0 0,1 1 0 0,0 1 0 15,-1 0 0-15,0 0-14 0,-1 0-62 0,1 1-25 0,-1 1-23 0,1-3-41 16,-2 3-40-16,1 0-93 0,-2 1-105 0,2-2-90 0,-1 1-86 0,1-1-38 16,0-1-28-16,-1 0 10 0,4-3 14 0,-1-1 21 0,1-2 22 0,1-4 22 15,3-3 24-15,0-2 40 0,0-3 44 0</inkml:trace>
  <inkml:trace contextRef="#ctx0" brushRef="#br0" timeOffset="168249.21">20304 13062 215 0,'-3'9'521'0,"0"-3"13"0,0 1 9 16,-2 0 7-16,0 0 14 0,-1 0 13 0,1 0 15 0,-1 1 13 0,1 0 10 15,-2-2 13-15,3 5 11 0,-5-3-186 0,-1 4-226 0,0 2-68 0,-1 1-31 16,2 0-14-16,-1 1-6 0,-2 0-12 0,2 2-13 0,1 1-17 0,-2-2-19 15,3-1-24-15,0-1-22 0,1 0-30 0,0-2-33 0,2-1-30 0,0 0-28 16,0-1-39-16,4-2-41 0,-3-2-99 0,3-3-112 0,-1 1-104 0,1-1-101 16,1-4-21-16,0 0-3 0,-6-4 11 0,3 1 11 0,-2-3 18 0,0 1 19 15,0-4 26-15,0 1 28 0,-2-3 40 0</inkml:trace>
  <inkml:trace contextRef="#ctx0" brushRef="#br0" timeOffset="168420.31">19973 13186 244 0,'-2'-3'474'0,"0"-1"14"0,0 2 6 0,2 2-2 0,0 0 13 0,0 0 20 16,0 0 16-16,0 0 19 0,0 0 14 0,4 2 11 0,2-1-92 15,0 2-112-15,0 2-92 0,2-1-86 0,2 2-26 0,-1 2-12 0,3-2-3 0,0 3-1 16,-1-2-14-16,5 2-18 0,-4-1-17 0,1 0-21 0,3 0-11 0,-2 1-13 16,4-1-17-16,-4-2-48 0,2 1-2 0,-2-1 0 0,2 0-21 0,-2 0-35 15,0-1-23-15,-3-1-22 0,3 1-35 0,-4-2-37 0,0-2-57 0,0 2-64 16,-2 0-94-16,-1-3-99 0,-1 1-75 0,2 1-68 0,-4 1-4 0,1 0 5 16,-1 2 17-16,-1 0 19 0,-2 2 20 0,1 0 21 0,0 0 35 0,-2 4 36 15,1-2 62-15</inkml:trace>
  <inkml:trace contextRef="#ctx0" brushRef="#br0" timeOffset="168899.2">20566 13068 224 0,'4'-2'402'0,"-3"1"22"0,-1 1 15 0,0 0 16 0,3 0 17 16,-1 1 18-16,0 2 16 0,-2 1 14 0,0 1 0 0,0 1-3 0,0 1-82 16,0 4-94-16,-2-1-61 0,0 5-52 0,2-1-20 0,-3 3-12 0,2 1-10 15,-3 0-11-15,3 0-16 0,-2 0-14 0,-1 3-14 0,0-2-10 0,1 1-14 16,0-2-12-16,1 0-18 0,-1-2-15 0,1-2-12 0,1-1-7 0,-3-2-9 0,4 0-6 16,-1-2-6-16,1-2-2 0,-2-3-4 0,2 1-4 0,0-2-1 15,0-3-1-15,0 0-1 0,0 0-3 0,0 0 1 0,0 0 0 0,0 0-6 0,0 0-1 16,0 0 0-16,0 0-1 0,0-3-7 0,0-1-4 0,0-3 0 15,2 0-1-15,-1-2-2 0,4-3-3 0,-2-3 1 0,2 1 0 0,0-1-2 16,4-3-3-16,-1 0 3 0,2 1 4 0,1-1 1 0,-2 4 4 0,3-4 1 16,-2 4 4-16,1-1 1 0,1 2 1 0,0 1-1 0,-1 0 2 0,2 1 1 15,-2 1-2-15,0 1 1 0,1 0 1 0,0 0 1 0,-1 1-2 0,1 1 0 16,0 1 4-16,-3 0-3 0,4 1-1 0,-4 1 4 0,-1-1 1 16,3 2 2-16,-5 2 3 0,3-1 4 0,0 2 7 0,-3 2 0 0,0-1 1 0,-1 4 1 15,0-2 2-15,3 2 1 0,-5 3-2 0,2 1 4 0,-4 1-1 0,3 1-3 16,-3 3-22-16,-1-3 0 0,0 6 0 0,0-2 0 0,-1 3 0 0,1 0 0 15,-4 0 0-15,3 0 0 0,-3 2 0 0,3-2 0 0,-2 1 0 0,0-1 0 16,1-1-42-16,1-1-43 0,-1-1-24 0,2-1-31 0,0-3-37 0,0 0-49 16,0-2-55-16,0-2-89 0,0 0-102 0,2-3-82 0,-2-4-77 0,0 0-10 15,0 0 6-15,0 0 20 0,0 0 22 0,0 0 25 0,-3-1 21 16,-2-6 35-16,1 4 33 0,0-5 52 0</inkml:trace>
  <inkml:trace contextRef="#ctx0" brushRef="#br0" timeOffset="169184.7">21193 12382 49 0,'8'-4'290'0,"2"-1"25"0,0 2 24 0,-2 2 38 0,1 1 43 15,3 1 18-15,-3 4 14 0,5-2 12 0,-3 4 13 0,2 2-44 0,0 2-61 16,-1 2-33-16,6 4-25 0,-6 3-9 0,6 2-1 0,-4 2-9 0,3 2-12 15,-1 2-25-15,1 0-30 0,1 4-17 0,-4 1-12 0,2-1-14 0,-2 3-14 16,1 1-17-16,-1-2-22 0,-3 4-18 0,0 0-23 0,-2-1-15 0,1 0-16 16,-4 1-15-16,3 0-44 0,-4-2-1 0,2 0 0 0,-6-1 0 0,3-1 0 15,-4-2 0-15,0 0 0 0,-2-2 0 0,-1-1 0 0,-4 1 0 0,-1-2 0 16,-1-1 0-16,-2 0 0 0,0-2-40 0,-7 1-46 0,2 1-36 0,-2-1-38 16,-1-5-72-16,-1 4-81 0,0-3-123 0,0-1-126 0,0 2-50 0,2-2-32 15,-3-3-3-15,5 0-2 0,-3-3 11 0,7-1 18 0,-4-5 24 0,3-2 26 16,3-1 37-16,1-4 39 0</inkml:trace>
  <inkml:trace contextRef="#ctx0" brushRef="#br0" timeOffset="169365.91">21886 13389 557 0,'7'16'653'0,"-2"-1"4"15,-4-1 0-15,3-2-7 0,-4-2-9 0,0-1-22 0,-2-1-25 0,0-4-12 16,2-4-11-16,0 0-12 0,0 0-13 0,0 0-261 0,-1 3-307 0,-1 1-92 15,1 3-42-15,-1-1-54 0,-3-1-57 0,0 3-102 0,-2 1-116 0,-3 2-53 16,0-2-39-16,-2 0-3 0,-2 1 8 0,-3 1 7 0,-1-3 10 0,-3 2 10 16,-1-1 11-16,0-2 18 0,-3 1 23 0,-4-3 52 0</inkml:trace>
  <inkml:trace contextRef="#ctx0" brushRef="#br0" timeOffset="169985.08">17208 14395 15 0,'0'0'364'0,"-3"-1"29"0,1-1 26 16,-2-2 10-16,2 0 4 0,2 1 0 0,-1-4 2 0,-1 3-2 15,2-2-1-15,0 0-40 0,0 1-51 0,0 0-84 0,2 2-92 0,1 1-44 0,1-1-35 16,1 1-21-16,2-2-18 0,2 1-1 0,3-1 2 0,1 0 4 0,6 0 7 15,2-2 3-15,3 0 5 0,4 0 7 0,4-2 11 0,4 1 7 0,5-2 7 16,3 1 1-16,5-1-1 0,4 0 3 0,5-1-1 0,4 1 3 0,4 0 1 16,5-1-1-16,0 0 2 0,7 0 5 0,-1 1 8 0,5 0-3 0,-1 0-4 15,3 0-4-15,3 0-1 0,-2 2-4 0,4 0-5 0,-2 0-5 0,3 0-9 16,2 2-8-16,-2 0-5 0,2 1-6 0,-1 0-8 0,3 2-10 16,-3 0-10-16,3 1-15 0,1-1-22 0,-4 2 0 0,4 0 0 0,-2 0 0 15,2 0 0-15,1 0 0 0,-1 2 0 0,-1-2 0 0,0 0 0 0,1 0 0 0,-1 0 0 16,-3 0 0-16,1 0 0 0,-2-2 0 0,-1 2 0 0,-7 0 0 0,0 0 0 15,-1 0 0-15,-5 2 0 0,-5-2 0 0,0 1 0 0,-6 1 0 16,-5 0 0-16,-3 0 0 0,-5 0 0 0,-1 1 0 0,-8 0 0 0,-1-2 0 0,-4 2 0 16,-5 0 0-16,0-2 0 0,-4 1 0 0,-2-2 0 0,-5 0 0 15,-1 0 0-15,-3 0 0 0,-3-2 0 0,-1 1 0 0,-5 1 0 0,1-1 0 16,-2-1 0-16,-5 1 0 0,0-1 0 0,-3 2 0 0,0 0 0 0,0 0 0 0,0 0 0 16,0 0 0-16,0 0 0 0,0 0 0 0,0 0 0 0,0 0 0 15,0 0 0-15,0 0 0 0,0 0 0 0,0 0 0 0,0 0 0 0,0 0 0 16,0 0 0-16,0 0 0 0,0 0 0 0,0 0 0 0,0 0-74 0,0 0-145 0,0 0-79 15,0 0-152-15,0 0-170 0,0 0-40 0,-5-1-9 0,0-1 0 16,-2-1 0-16,-1 2 2 0,-2-4 4 0,-4 2 26 0,1-1 32 0,-4 1 42 16,-2 0 44-16</inkml:trace>
  <inkml:trace contextRef="#ctx0" brushRef="#br0" timeOffset="170132.68">21978 14187 398 0,'-7'4'367'0,"0"0"-43"16,-2-4-78-16,-4 0-88 0,2-4-71 0,-2 1-69 0,2-1-14 0,-1-3-3 15,-1 3-1-15,-3-1 0 0,2-2-153 0,-5 3-190 0,0-1-44 0,1 1-12 16</inkml:trace>
  <inkml:trace contextRef="#ctx0" brushRef="#br0" timeOffset="174383.23">18415 4855 216 0,'-2'2'386'16,"0"-1"28"-16,-1 1 26 0,3-2 8 0,-2 3 11 0,1-3 4 0,1 0 5 15,0 0 1-15,0 0 0 0,-3 1-73 0,3-1-88 0,0 0-68 0,-3 0-64 16,3 0-46-16,0 0-44 0,0 0-27 0,0 0-23 0,0 0-10 0,0 0-7 16,0 0-2-16,0 0-3 0,-2 2 3 0,2-2 6 0,0 0 6 0,0 0 7 15,0 0 9-15,0 0 10 0,0 0 8 0,0 0 7 0,0 0 6 0,5 1 7 16,-2 0 5-16,2 1 7 0,1 0 4 0,1-1 4 0,-1 1 4 0,5-1 2 15,-2 1-2-15,3-1-2 0,2-1-7 0,-1 2-6 0,2-2-5 0,0 0-5 16,0 0-4-16,3 0-5 0,1 0-6 0,-1 0-4 0,2 0-4 0,2-2-4 16,0 2-6-16,-3-1-1 0,4 1-3 0,-1 0 1 0,1-2-4 0,2 1-3 15,0-1-1-15,2 2-3 0,0-1-3 0,1 1-18 0,-1 0-14 0,3 0 0 16,0 0 0-16,0 1 0 0,0-1 0 0,-1 0 0 0,1 2 0 16,-3-2 0-16,2 1 0 0,-3-1 0 0,1 2 0 0,-2-2 0 0,1 0 0 0,-4 0 0 15,2 0 0-15,-1 0 0 0,-1-2 0 0,1 2 0 0,0-1 0 0,-1 1 0 16,2 0 0-16,-2 0 0 0,0 0 0 0,2 1 0 0,0-1 0 0,-3 2 0 15,1-2 0-15,0 3 0 0,0-2 0 0,-2 2 0 0,2 2 0 16,-1-1 0-16,1 1 0 0,-1-1 0 0,1 2 0 0,-5-1 0 0,4 2 0 0,-2 1 0 16,1-1 0-16,1-1 0 0,-3 2 0 0,0-1 0 0,0-1 0 0,-1 1 0 15,-1-2 0-15,-2 1 0 0,2-1 0 0,-3-1 0 0,-1 1 0 16,1-1 0-16,-4-1 0 0,1 0 0 0,1-1 0 0,-3 1 0 0,-2 0 0 0,1-3 0 16,-1 1 0-16,-2-1 0 0,0 0 0 0,-1 0 0 0,-3 0 0 0,0 0 0 15,0 0 0-15,3 0 0 0,-3 0 0 0,0 0 0 0,0 0 0 0,0 0 0 16,3 0 0-16,-3 0 0 0,0 0 0 0,0 0 0 0,0 0 0 0,0 0 0 15,0 0 0-15,0 0 0 0,0 0 0 0,0 0 0 0,0 0 0 16,0 0 0-16,0 0 0 0,0 0 0 0,0 0 0 0,0 0 0 0,0 0 0 16,0 0 0-16,0 0 0 0,0 0 0 0,0 0 0 0,0 0 0 0,0 0 0 15,0 0 0-15,-3-1 0 0,1-1 0 0,-2 1 0 0,-1-2 0 0,-3 1 0 16,0 1 0-16,-1-4 0 0,-4 3 0 0,0-2 0 0,1 0 0 0,-2-1 0 0,-3 2 0 16,4-1 0-16,-4-1 0 0,0 1-14 0,1 2-31 15,1-1-5-15,0 0-3 0,-2 3 2 0,4-1 1 0,-2 1 1 0,0 0 3 0,1 0 1 16,1 1-1-16,4-1 3 0,-5 3 2 0,2-2 2 0,2 1 7 0,0 0 3 15,0 0 2-15,1-1-2 0,1-1-7 0,0-1-11 0,0-1-13 0,-1 0-22 16,3-1-24-16,-1-1-31 0,1 0-34 0,-2-1-81 0,3 0-90 0,-3-1-85 16,4-1-82-16,-4 2-41 0,2-1-34 0,-1 2 0 0,1-2 9 0,-1 0 14 15,3 1 17-15,-6 1 23 0,6 2 25 0,-4 1 35 0,-1-1 35 0</inkml:trace>
  <inkml:trace contextRef="#ctx0" brushRef="#br0" timeOffset="174632.95">19776 5064 59 0,'6'3'279'0,"2"-2"-16"0,-5 2-24 0,0 1-36 0,-1 1-39 16,-4 1-63-16,2 0-68 0,-3 0-20 0,0 1-11 0,-3-1-66 0,0 1-76 15,-1-1-63-15,1-2-57 0,-2 2-14 0,-1 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7:02:03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 3013 308 0,'-17'6'435'0,"0"0"20"0,1 0 13 15,-1-1 6-15,1 1 6 0,0 0 4 0,5-2 3 16,-1 1 5-16,4-1 5 0,3-1-73 0,3-1-89 15,4 1-54-15,3 0-48 0,4 0-48 16,10 0-48-16,3 1-18 0,7 1-8 0,4-1-6 0,6-1-2 0,6-1-2 0,4 2-4 16,3-3 2-16,5 1 2 0,-2-2-3 0,2 0-2 0,-3-2-3 0,3 0-2 15,-4-1-10-15,0 3-12 0,-1-3 3 0,0-1 2 0,-3 3-1 0,0-2-1 16,-1 0-3-16,-1 2 0 0,-3-2-6 0,2 0-8 0,-3 1-6 0,1 1-8 16,-1-2-26-16,-2 1-15 0,1 2 0 0,0-1 0 0,-4 1 0 0,4 0 0 15,-4 0 0-15,0 0 0 0,-3 1 0 0,0-1 0 0,-1 2 0 0,-2-1 0 16,-2-1 0-16,-3 2 0 0,0-2 0 0,-2 0 0 0,-3 0 0 0,-1 1 0 15,-5-1 0-15,-1 0 0 0,-2 0 0 0,-2 0 0 0,-1 0 0 0,-4 2 0 16,-1-2 0-16,-2 0 0 0,-3 0 0 0,0 0-21 0,0 0-103 0,0 0-47 0,-2-2-109 16,-2-1-123-16,-3 0-112 0,-2-1-108 0,-1-2-27 0,-1-2-9 0,-1-2 0 15,-3-2-1-15,-2-2 5 0,-1-3 7 0,0 3 34 0,-3-2 38 0,2-1 45 16</inkml:trace>
  <inkml:trace contextRef="#ctx0" brushRef="#br0" timeOffset="168.33">2978 3372 312 0,'11'22'534'15,"-1"1"4"-15,-2-5 0 0,-4 0-15 0,1-3-19 0,-5-2-38 0,0-2-39 16,2-4-95-16,-2-4-106 0,3-1-72 0,0 1-68 0,-3-3-249 0,0 0-289 16,0 0-66-16,0 0-17 0,0 0-2 0,0 0-1 0,0 0 16 0,-1-5 18 15,-1 1 36-15</inkml:trace>
  <inkml:trace contextRef="#ctx0" brushRef="#br0" timeOffset="2852.27">6311 7444 57 0,'-1'-6'145'0,"-1"1"5"0,2 0 6 0,-2 1 3 16,-1-3-2-16,2 3-1 0,-1-2-34 0,-1 1-44 0,0 2-10 0,1-1-4 15,1-1 5-15,-1 1 5 0,-1-1 8 0,1-1 8 0,1 2 12 0,-1-1 16 16,2-1 12-16,-1 2 16 0,-1-1 11 0,2 1 9 0,-2-1 2 0,2 2 0 15,0 3 1-15,0-1-1 0,0 1-7 0,0 0-9 0,0 0-11 0,0 0-11 16,0 0-4-16,0 0-6 0,0 0 10 0,0 0 12 0,0 1-5 0,2 5-9 16,0 2 3-16,-1 2 0 0,2 4 3 0,-1 4 0 0,3 1 2 0,-2 7 4 15,0 2 1-15,0 5 5 0,0 5-12 0,0 4-14 0,-3 4-27 0,2 5-28 16,-4 3-9-16,1 4-5 0,-1 4-5 0,-4 3-8 0,1 2-5 0,-1 0-4 16,0 4 0-16,-1 0-2 0,0 1-2 0,0-2-5 0,2 1 0 0,-1-5 0 15,1 2-1-15,2-4-2 0,1-3 0 0,2-2-3 0,0-7-1 0,0-2-2 16,2-7 0-16,1-2-2 0,2-4-8 0,0-4-9 0,0-5-15 0,-1-3-17 15,2-4-23-15,-1-3-24 0,0-2-41 0,-2-3-44 0,0-2-77 0,2-4-87 16,-3 0-72-16,-1-4-73 0,-1-3-26 0,0 0-18 0,2-5 4 0,0-5 3 16,-1-1 15-16,-1-4 15 0,0-4 23 0,0-4 24 0,0-4 41 0</inkml:trace>
  <inkml:trace contextRef="#ctx0" brushRef="#br0" timeOffset="5618.7">6177 9321 336 0,'-8'3'380'0,"0"-1"39"0,0 0 19 15,2 0 14-15,0-2 7 0,1 0 1 0,0-2 0 0,2 0 1 0,1 0-61 16,-1 2-70-16,3 0-53 0,0 0-46 0,0 0-55 0,0 0-57 0,0 0-40 16,0 0-39-16,0 0-17 0,0 0-15 0,0 0-4 0,3-3 0 15,-1 1 1-15,3 1 4 0,1-1 5 0,3 2 4 0,1-3 6 0,3 2 4 0,2-1 3 16,1-1 2-16,3 1 2 0,1-2 2 0,1 1 0 0,3-1 2 16,0-1 0-16,1 1 3 0,-1-1-1 0,3 1-1 0,-2 0-4 0,3 1-2 15,-1 1-3-15,0-3-1 0,3 4-3 0,-2-2-1 0,4 1-1 0,-2-1-2 0,3 3-2 16,-1-2-2-16,1 2-1 0,2 0-3 0,0 0 1 0,0 2 1 0,2 0 4 15,-2-1 4-15,3 3 0 0,-1-2-1 0,-1 1-1 0,5 0 1 0,-3 0-1 16,3 2 1-16,-1-2 1 0,4 1 0 0,-1 0 5 0,1-1 5 16,0 1 1-16,3 0 4 0,1-1-1 0,1 1-1 0,0-2 2 0,2 1 2 15,2 0-1-15,1-1 3 0,0-1-2 0,3 1 1 0,3-2-1 0,-2 0-3 0,4 0-3 16,0-2-1-16,3 2-6 0,-2-3-4 0,3 2-3 0,4-3-1 0,-2 2 0 16,1-1 0-16,1 0-1 0,1 0-1 0,0-2 1 0,-1 3-3 15,1-1 2-15,3 1 2 0,-1-1-1 0,1 0-2 0,1 2 0 0,2-3 1 0,-1 2-6 16,1-1-1-16,1 2-3 0,1 0-2 0,0-1 1 0,3 1 0 0,-2-1 0 15,3 2 2-15,1-1-1 0,1 0-3 0,-1 1 1 0,3-2 1 0,2 0-1 16,-1 2 1-16,1-1 0 0,1-1 1 0,1 0-2 0,1 2-3 0,1 0 0 16,1 0 1-16,-1 0-1 0,2 0-1 0,0 0 1 0,1 0 3 0,3 2-2 15,-3-2 0-15,3 2-3 0,-1-1-1 0,2 1 1 0,0 0-1 16,1-1 1-16,0 0 3 0,0 1 0 0,-1-1-2 0,2 1 1 0,0-1 0 0,-1 0-2 16,2 1-3-16,0 1 3 0,-1 1 3 0,2-3-2 0,-2 2 1 15,1 0-1-15,1-1 1 0,0 1-3 0,-1 1-3 0,1 0 3 0,1-1 3 0,1 2 0 16,-4-3-1-16,3 2 1 0,2-1 0 0,-1 0-2 0,-2 0-4 0,1 1 2 15,2-1 5-15,-1 0-3 0,-1 2 0 0,2-2 0 0,-1 1 2 16,0 1-3-16,0-1-3 0,0 1 1 0,0 1 5 0,1-2-2 0,-1 1-1 0,2 2 1 16,-1-1 1-16,2-1-1 0,-3 0-5 0,3 3 3 0,-1-1 3 15,3-2 0-15,-4 2-2 0,2-1 0 0,1-1 0 0,0 1-2 0,-1 0-4 16,2-1 3-16,1 1 2 0,-3 0 0 0,3-2-1 0,-2 1 1 0,2-2 1 0,2 1-3 16,-3-1-4-16,1 0 2 0,1 0 4 0,0-1 0 0,-1-1-1 0,-1 2 0 15,1-2 1-15,2 1 0 0,-5 0 1 0,3-1-1 0,0 1 0 16,-2-1 0-16,-2-1-1 0,0 2 2 0,1-1 0 0,-1 1 1 0,-1 1-1 0,1-3 1 15,-1 1 0-15,3 1 0 0,-5-1 0 0,3 1-1 0,1-1-2 16,-1 1 1-16,0-1 1 0,-1-1 0 0,1 0 1 0,0 2 0 0,3-2-1 16,-4 0-3-16,2 0-1 0,-1 0 1 0,-1 0 1 0,0 0 2 0,1 0 0 15,-1 0-1-15,0-2-2 0,-3 2 0 0,4-1-1 0,-4-1 2 0,1 1 1 16,0-1 0-16,-2 1 1 0,1-2 0 0,-1 1-1 0,-1 1-1 0,2-2 0 16,-5 1 0-16,3-1 2 0,-3 0 0 0,4 0 1 0,-3 0 0 0,-2 2 0 15,1-2-2-15,2 0-2 0,-3 1 0 0,0-1-1 0,-1 0 2 0,1 2 4 16,1-2 0-16,-2 1-2 0,-1-1-1 0,1 0 0 0,-1 0-2 0,-2 1-1 15,-1 0 3-15,0 1 2 0,-3-3 0 0,0 3-1 0,-1-1 1 0,-2 1 1 16,0-1-2-16,-6 2-5 0,2 0 2 0,-3 0 1 0,-2 2 0 0,1-1-2 16,-4 1 2-16,-2 1 2 0,1 0-1 0,-5-1-4 0,0 3 1 0,-5 0 2 15,1-1-1-15,0 0-1 0,-4 1 3 0,-2 1 0 0,-2 0-2 0,0 0-1 16,-2 0 1-16,-3 0 2 0,-1 0-1 0,-2-1-2 0,-5 2 0 0,0-1 2 16,-2 2-1-16,-7-2 0 0,-1 0 1 0,-4 0 1 0,-1 0-3 0,-6-1-4 15,-1 1 1-15,-4-2-2 0,-2 1-1 0,-3-2-1 0,-4 1-1 0,-1-1 0 16,-3 0-3-16,-1-2-3 0,0 1-1 0,-4-2-2 0,0 0-3 0,0 0-2 15,0 0-3-15,0 0 0 0,0 0-4 0,0 0-3 0,0 0-17 0,0 0-18 16,0 0-29-16,0 0-29 0,0 0-60 0,-5-2-64 0,-2 1-90 0,-1-1-95 16,-1-1-71-16,0-2-66 0,-3 2-13 0,-2-1 1 0,0 0 3 0,-5-1 5 15,-1 2 18-15,-4-1 19 0,-2 0 30 0,-4 2 32 0</inkml:trace>
  <inkml:trace contextRef="#ctx0" brushRef="#br0" timeOffset="9402.09">6762 6513 20 0,'-5'-2'190'0,"1"-1"13"0,0 2 12 0,1 0 16 15,0-3 18-15,0 4 20 0,-1-3 0 0,1 3-1 0,0 0-26 0,-1-2-33 16,1 2 0-16,-1 0 4 0,1 0 8 0,-2 0 8 0,2 2-3 0,-2-2 0 16,-1 0-7-16,1 1-5 0,-1 1-16 0,1-2-17 0,0 0-15 0,1 2-13 15,-2 0-18-15,1-1-15 0,-2 0-15 0,3 2-10 0,-1 1-15 0,0-1-12 16,-1 4-5-16,1 2-5 0,0 0-3 0,1 4-5 0,0 1 0 0,-1 4 3 15,2 1 2-15,-1 3 2 0,1 3-2 0,1 2 0 0,-1 1-7 0,3 2-6 16,0-1-2-16,2 4-4 0,-1-3-2 0,2 0 0 0,3-1-3 0,-1-1-1 16,3 0-5-16,0-4-3 0,1-1-1 0,1-2-1 0,1-3 2 0,0-2 4 15,2-1 1-15,1-4 2 0,2-1-1 0,-2-4 0 0,2-1-2 0,-2-4-4 16,5-1-1-16,-2-3-2 0,-1-4 2 0,3-1-1 0,-1-2-1 0,1-2-1 16,-2-5-3-16,2-1-4 0,0-1 0 0,-3 0 1 0,1-4-3 0,-1-1 0 15,-2 1 2-15,-1-1 3 0,1 2-2 0,-4-2-1 0,-1 1 1 0,-4 0 2 16,1 3 2-16,-3-3 2 0,-1 1 0 0,-4 1 0 0,-1 1 0 0,-3-1-2 15,-2 3-2-15,0-1 1 0,-2 1-3 0,-4 0-2 0,3 1-1 0,-6 2-1 16,2 0 0-16,-2 1-3 0,1 3-1 0,-3 1-2 0,2 1-2 0,1-1-3 16,-1 4-3-16,1 2-5 0,-1-1-8 0,4 3-9 0,-1 1-13 0,4 1-15 15,-1 0-23-15,2 1-24 0,3 3-48 0,-1 1-53 0,4 0-89 0,0-1-98 16,3 5-77-16,1 0-72 0,2 1-14 0,2 0 2 0,0 1 6 0,4 2 7 16,1 0 14-16,1 3 17 0,3-4 22 0,1 3 24 0,2-2 50 0</inkml:trace>
  <inkml:trace contextRef="#ctx0" brushRef="#br0" timeOffset="10034.39">8188 6417 101 0,'-2'-8'211'0,"1"1"23"0,1 1 23 0,-2 0 27 0,2 1 25 0,-1 3 23 16,-1-2-7-16,2 1-17 0,0 3-17 0,0 0-15 0,0 0 12 0,0 0 17 15,0 0 5-15,0 0 1 0,0 5-11 0,0 2-13 0,0 2-19 0,-2 3-15 16,2 3-20-16,-2 2-17 0,0 3-14 0,0 3-13 0,-1 3-18 0,0-1-17 16,0 2-30-16,0 1-33 0,-1 0-16 0,1 0-14 0,0 1-13 0,0-4-8 15,0 1-8-15,1-2-7 0,2-3-9 0,0-1-13 0,2 0-12 0,-2-3-15 16,4-2-30-16,-2 0-30 0,3-3-58 0,-4-2-59 0,3-2-106 0,-3-1-117 16,2-2-65-16,-3-2-55 0,0-3-12 0,0 0-4 0,5-2 2 0,-3-1 5 15,-1-1 9-15,-1-2 13 0,0-3 25 0,0 0 31 0</inkml:trace>
  <inkml:trace contextRef="#ctx0" brushRef="#br0" timeOffset="10869.37">9404 6422 135 0,'-1'-1'311'0,"-1"0"41"0,0-1 34 0,-1 1 32 0,3 1 19 0,-2-2 13 15,2 2 9-15,-1-1 5 0,1 1-49 0,0 0-60 0,0 0-44 0,0 0-34 16,0 0-35-16,0 0-32 0,0 0-34 0,0 0-34 0,1-2-28 0,3 1-25 16,1 1-11-16,-1 1-7 0,5-1-5 0,1 2-4 0,0-1-1 0,2 1 3 15,1 1 0-15,2-2 0 0,0 0-3 0,0 3-4 0,0-3-7 0,2 4-5 16,-2-2-7-16,0 0-4 0,-2 1-10 0,-2 1-7 0,2-2-2 0,-4 3-1 15,2-2 0-15,-3 1-2 0,-3 1 1 0,0 0-1 0,-2 1 1 0,-1 2 0 16,-4 0-1-16,-3 4-1 0,0 0 3 0,-4 3 2 0,-2 1 4 0,-2 4 3 16,-1 0 5-16,-2-1 5 0,-3 4 3 0,2-1-1 0,-2 1 1 0,0-1 4 15,3-2 1-15,0-2 4 0,0-1 3 0,2-2 3 0,3-3-2 0,1-2-1 16,1-1-3-16,3-4-3 0,1-1-7 0,2 0-3 0,1-3-4 0,-1-1-2 16,3-1-4-16,0 0-4 0,0 0-3 0,0 0-3 0,0 0-3 0,3 3-4 15,2-1 0-15,2 0 1 0,0-1-1 0,1 0-1 0,3 0 0 0,3 1-1 16,-1 1 0-16,0-1-1 0,6 1-1 0,-2-2 2 0,1 1-1 0,0 1-4 15,0-2-1-15,2 0-3 0,-1-1-17 0,-1 2-17 0,2-2-29 0,-2 0-31 16,2-2-43-16,-3 1-48 0,1 0-103 0,-2-1-118 0,-2-1-87 0,2 0-85 16,-2 0-17-16,2-3-5 0,-5 2 1 0,3-2 3 0,-3-1 15 0,-1 2 20 15,-2-3 28-15,3 0 32 0,-2 1 44 0</inkml:trace>
  <inkml:trace contextRef="#ctx0" brushRef="#br0" timeOffset="11584.32">11061 6295 42 0,'0'-3'325'0,"0"0"25"0,0-1 17 15,0 4 12-15,0-3 7 0,0 3 1 0,0 0 1 0,0 0 17 0,0 0 22 16,2-2-46-16,1 2-62 0,0-1-48 0,1 1-45 0,0 1-38 0,0 1-37 15,1-2-16-15,0 3-15 0,3-2-6 0,0 1-4 0,-2-1 1 0,2 2 3 16,0-1-16-16,1 1-21 0,-1 0-15 0,0-3-11 0,3 4-9 0,-3-1-8 16,0 0-3-16,0 0-4 0,-3 0-4 0,4-1-3 0,-4 2-5 0,0-1-2 15,-2 0 0-15,0 0 1 0,0 2 1 0,-3 1 3 0,0-1 0 0,-3 4 3 16,0 0 2-16,-2 1 1 0,-1 3 4 0,-5 1 0 0,3 1 2 0,-2 1 0 16,-1 1 1-16,-1 1-1 0,0-2-3 0,2 0-3 0,0-1-4 0,0-1-3 15,4-2-4-15,-2-3-2 0,4 0-2 0,0-1-1 0,3-3-2 0,1 2-2 16,1-1 1-16,1-2-1 0,3 2-1 0,0-1 0 0,2 1 0 0,1 1 0 15,0-2 1-15,3 0 0 0,0 3 1 0,-1-3 0 0,2 0-1 0,-1 1 0 16,1 1 1-16,0-1 0 0,-1-2 0 0,-1 0 1 0,1 3-2 0,-3-4 1 16,0 3 0-16,-1-4 0 0,-2 3 3 0,0-2 4 0,-2 2 8 0,0-2 8 15,-1-1 6-15,-2 3 5 0,0 0 3 0,0-2-2 0,-2 2 2 0,-2 2 1 16,-3-1-1-16,1 3 0 0,-3 0-1 0,-1-1 1 0,0 3-4 0,-2-2-5 16,1 1-8-16,-2 1-9 0,2-2-6 0,1 0-6 0,-2-1-14 0,4-2-12 15,0 0-27-15,3-2-28 0,2-1-36 0,0 1-36 0,0-3-86 0,3-1-96 16,0 0-82-16,0 0-80 0,0 0-48 0,6-3-35 0,2-2-11 0,0-1 0 15,3-1 12-15,3-1 10 0,2-2 26 0,3-1 26 0,3 0 36 0,2-2 42 16</inkml:trace>
  <inkml:trace contextRef="#ctx0" brushRef="#br0" timeOffset="12135.5">12751 6225 163 0,'-1'-10'282'16,"-1"0"26"-16,0 1 23 0,-1 2 11 0,1 1 9 0,-1 1 7 0,2 0 3 16,-4 4-12-16,2 1-14 0,0 1-26 0,1 1-30 0,-3 4-20 0,1 2-21 15,-1 2-22-15,-3 4-19 0,2 1-19 0,-2 3-21 0,-2 3-4 0,1 1-5 16,-1 2 0-16,-1 2-2 0,0 1-13 0,0 0-14 0,1-2-24 0,1 1-28 16,3 1-7-16,1-3-5 0,0-2-3 0,5-1-3 0,0 0 0 0,2-3-1 15,3-1 0-15,1-2-3 0,3-2 1 0,1-1-1 0,1-1 2 0,2-2 1 16,1-3-2-16,2-1-2 0,-2 0-1 0,5-2-2 0,-3-1-2 0,3-1-6 15,-2-2-4-15,2-1-4 0,0-1-5 0,-3-2-3 0,3 1-6 0,-3-1-6 16,1-4-7-16,-2 2-8 0,0 0-10 0,-2-1-12 0,-1 1-17 0,-1-1-18 16,-1 1-22-16,1-1-22 0,-5 1-46 0,1-1-52 0,-2-1-77 0,-1 2-81 15,-2-1-44-15,1 1-36 0,-3-1-42 0,0 1-46 0,-3-2-2 0,-2-1 9 16,2 2 15-16,-2 0 16 0,0-1 23 0,0 0 22 0,-2-1 48 0</inkml:trace>
  <inkml:trace contextRef="#ctx0" brushRef="#br0" timeOffset="12301.29">12895 6216 212 0,'-2'6'411'0,"-1"0"26"0,0 2 22 0,0 3 12 0,-2 1 11 16,2 1 7-16,-2 3 5 0,2 2 7 0,-2-1 8 0,-1 6-49 0,1 1-63 16,-1 3-79-16,-2 3-85 0,2 0-43 0,-5 2-32 0,1 2-17 0,2-1-14 15,-3 0-8-15,0 0-8 0,3 1-7 0,-3-4-6 0,2 2-8 0,1-3-7 16,0-3-13-16,0 2-8 0,3-4-18 0,2-2-19 0,0-1-23 0,1-1-25 16,2-4-39-16,0-2-44 0,2-1-75 0,-1-1-82 0,1-3-98 0,1 0-100 15,-1-3-63-15,1-1-52 0,2-2-12 0,2-3-3 0,-2 0 6 0,2-5 8 16,1-1 15-16,1-1 15 0,1-4 32 0,-1-1 35 0</inkml:trace>
  <inkml:trace contextRef="#ctx0" brushRef="#br0" timeOffset="12901.15">14326 6306 152 0,'-6'-3'327'0,"1"0"21"0,-2 3 18 16,1 0 34-16,0 3 33 0,-1 1 16 0,1 2 7 0,0 2 6 0,-2 0 4 15,3 5-66-15,-1 1-83 0,1 2-55 0,0 2-46 0,-1 3-23 0,2 1-20 16,0 2-16-16,-1 0-17 0,2 1-25 0,0 0-27 0,3-2-8 0,0 2-5 16,0-4-1-16,3 2 0 0,0 0-1 0,2-4 4 0,3 1 0 0,1-2 0 15,1-1 0-15,0-2 3 0,2 0 1 0,3-2 1 0,-2 1-5 0,0-3-9 16,1-2-4-16,-1 2-3 0,0-2-4 0,-1-1-5 0,0-2-8 0,-3-1-5 15,0 0-6-15,-2 0-7 0,-1-2-3 0,-2 0-3 0,-1-2 0 0,-2 2 2 16,-1-3-1-16,0 0 0 0,-1 2-3 0,-2-1-4 0,-4 2-6 0,-1 0-10 16,-3 0-16-16,-3 3-21 0,-1 0-24 0,-5 0-23 0,-2 0-39 0,0 2-44 15,-1-1-96-15,0-1-112 0,-1 2-79 0,2-4-78 0,3-2-37 0,0-2-28 16,3-2 0-16,2-5 7 0,5-1 18 0,0-4 18 0,2-4 23 0,5-2 26 16,1-5 36-16</inkml:trace>
  <inkml:trace contextRef="#ctx0" brushRef="#br0" timeOffset="13034.87">14263 6430 420 0,'12'-13'516'0,"-1"0"10"0,-1 6 5 15,-2 1 1-15,1 1 1 0,-4 3-1 0,-2-1 3 0,0 1 6 0,2 1 5 16,-2-1-44-16,3 2-53 0,-1 0-151 0,2 2-167 0,-1-2-60 0,0 1-31 16,4 1-10-16,-1 1-6 0,1-2 0 0,1 0-1 0,-2 1 0 0,1 0-3 15,2-1-14-15,-2 1-18 0,0-2-32 0,2 0-33 0,-1 0-79 0,0 0-93 16,0 0-87-16,0 0-90 0,2 0-59 0,0 0-55 0,-1 0-10 0,2 0-6 16,-2 3 0-16,2-2 0 0,-2 4 9 0,1-3 11 0,1 5 28 0,-2 2 35 15</inkml:trace>
  <inkml:trace contextRef="#ctx0" brushRef="#br0" timeOffset="13569.81">16035 6211 273 0,'-6'-4'398'16,"1"2"26"-16,-1-1 25 0,-1 0 12 0,-1 3 10 0,-1 1 9 0,-1 3 4 15,2-1 8-15,-4 5 10 0,2 0-64 0,-1 3-75 0,-1 4-73 0,1 1-69 16,-1 4-37-16,-2 2-29 0,3 2-16 0,-3 2-17 0,3 2-7 0,0 1-5 16,0 1-4-16,1-1-1 0,4 4-6 0,-2-4-4 0,5 0-11 0,0-1-10 15,3 1-9-15,2-4-4 0,1-1-6 0,3-3-5 0,-2-1-3 0,4-1-2 16,1-2-3-16,1-3-3 0,2-2-1 0,-3 1-3 0,3-3-3 0,1-2-2 15,-3-1 2-15,2-1 1 0,0-3 0 0,-3 2-1 0,2-4 0 0,-1 1-3 0,-4-2-3 16,3 0-5-16,-2 0 0 0,-1-2-1 0,-3 1-4 0,2-1-2 16,-2-1-1-16,0 1-1 0,-1-1-2 0,-2-1-3 0,0-1-2 0,-2 0 1 15,-1-1-2-15,-1 0-2 0,0-2 0 0,-1 0-1 0,-1 1-3 0,1 0-3 16,-4 1 0-16,3-2 2 0,-2 2 0 0,0 2-5 0,-2 1-3 0,2 0-4 16,0 0-12-16,0 1-16 0,1 0-22 0,2 1-27 0,-1 1-37 0,1 0-41 15,1 0-73-15,1 1-82 0,-3-1-84 0,6 0-82 0,0 0-64 0,0 0-59 16,0 0-12-16,0 0 2 0,5 2 13 0,-1 1 13 0,1 0 27 0,3-1 25 15,2-1 38-15,2 1 41 0</inkml:trace>
  <inkml:trace contextRef="#ctx0" brushRef="#br0" timeOffset="14069.31">17336 6295 284 0,'-1'-1'477'0,"1"1"10"0,-2-2 3 0,2 2 2 0,0 0 0 0,-2-1-1 0,2 1-1 0,0 0 1 16,0 0-1-16,0 0 0 0,0 0-111 0,0 0-135 0,2 1-99 15,0 2-93-15,1 0-22 0,0 2-8 0,4 1 2 0,-3-2 4 0,4 1 6 0,-2 0 2 16,2 1 4-16,0 1 2 0,1-3 0 0,1 1-1 0,0-1 1 0,0 1 0 16,0-2-5-16,1 0-2 0,0 0-1 0,0-1 1 0,-1-2-4 15,1 1-4-15,-2 0-1 0,1-1-2 0,-1 0 0 0,-2-1 0 0,-3 1 4 0,1-1 5 16,0 1 1-16,-2 0 6 0,-3 0 3 0,5-2 3 0,-5 2 1 15,0 0 0-15,0 0 1 0,0 0 1 0,0 0-1 0,0 0 0 0,0 0-1 0,0 0-1 16,0 0-5-16,0 0-6 0,0 0 0 0,0 0-3 0,-2 3-2 16,-1 1-4-16,2 4-1 0,-2-1-4 0,-1 5-4 0,1 3-3 0,-2 3-1 0,-3 2-2 15,1 7-1-15,-1 0-2 0,0 3 2 0,0 1 1 0,-2 2-5 16,2 2-3-16,0-1-2 0,2 1 1 0,-2-1 0 0,2 1-2 0,1 0-2 0,0-3-3 16,2 1-7-16,-2 0-10 0,4-1-13 0,-2-4-16 0,1 1-32 15,1-2-36-15,-1-5-80 0,2 1-92 0,2-4-95 0,-2-2-98 0,1-4-59 16,5-1-53-16,-3-3-10 0,2-3 0 0,3-1 7 0,-1-5 8 0,4-2 14 15,-2-2 15-15,4-3 34 0,3-4 35 0</inkml:trace>
  <inkml:trace contextRef="#ctx0" brushRef="#br0" timeOffset="14651.13">18878 6286 80 0,'-2'-10'440'15,"2"1"28"-15,0 1 10 0,-1 1 3 0,1 1 2 0,-4 0-1 0,4 1 1 0,-3 3 0 16,3 0 3-16,0 2 2 0,-6 0-78 0,3 4-96 0,-2 1-98 0,-3 2-97 16,2 4-36-16,-3 2-21 0,1 2-7 0,-4 2-4 0,2 2 1 0,2 1 0 15,-2 1-1-15,2 0 1 0,2-1-1 0,1 2-2 0,4-1 2 0,1-2 0 16,3 1-6-16,4 0-3 0,1-3-3 0,4 1-6 0,2-1-1 0,0-3-1 16,3 2 1-16,2-4 2 0,0 3 2 0,2-3 3 0,-4 0 0 0,4-4 0 15,-4 3-5-15,1-2-9 0,-1-1-2 0,-3 0-3 0,-3-1-1 0,2 0-2 16,-4-1-1-16,-1 0 1 0,0-1-2 0,-2 1-3 0,-1-2-2 0,-2 2-2 15,-1-1-2-15,-2-1-2 0,0 1-3 0,-2-1 4 0,-1 2-2 0,-2 0-1 16,-1 0 1-16,-3 1 1 0,-1-1 2 0,-3 3 0 0,-1-1 4 0,1 0 2 16,-4-1 0-16,1 0 0 0,-1 1 0 0,3-1 2 0,-4-2-1 0,1 0-2 15,3-2 4-15,-2 0 3 0,3-1 0 0,1-2 0 0,-1 0-4 0,4-2-4 16,-3-1-5-16,3-2-7 0,4-1-3 0,1-1-3 0,-1-3-4 0,3 0-4 16,2-3 0-16,2-4-1 0,1 0-3 0,2-2-5 0,1-1 0 0,5-3-2 15,0-1 3-15,0-4 0 0,3 2 5 0,-1-1 4 0,1 0 3 16,-1 1 2-16,-2 0 4 0,3 1 4 0,-4 3 1 0,1 2 2 0,-5 2 6 0,1 3 5 15,-3 2-1-15,0 4 1 0,-3 0-1 0,-1 1 1 0,0 2 0 0,-1 2 0 16,-3 1-2-16,0-2 2 0,-1 3-3 0,-2 0 0 0,-3 0-1 0,0 0-4 16,0 2-5-16,-2 2-11 0,-1-2-14 0,-1 4-16 0,1-3-28 0,0 2-30 15,-1 0-46-15,2 1-51 0,-1 1-91 0,2-1-96 0,1 1-88 0,1-2-89 16,3-1-17-16,1 2-6 0,0-1 2 0,3-2 7 0,-1 1 12 0,3-2 18 16,0 0 25-16,3 3 32 0,2-2 50 0</inkml:trace>
  <inkml:trace contextRef="#ctx0" brushRef="#br0" timeOffset="15236.33">20431 6506 301 0,'-5'4'491'0,"0"-1"23"15,2-1 18-15,0 1 6 0,-1-1 8 0,1 1 1 0,3-3 2 16,0 0-1-16,0 0-1 0,0 0-49 0,0 0-59 0,0 0-120 0,0 0-133 16,0 0-64-16,5-1-51 0,-2-1-19 0,2-1-12 0,3-1-5 0,1-2-3 15,2-2-3-15,2-1 1 0,1-2 1 0,1-2 2 0,4-3-4 0,-2 2 1 16,-3-2 2-16,5 0 0 0,-5 0 0 0,4 1 0 0,-6 0-3 0,1 2 1 16,0-3-2-16,-4 3-5 0,-1 1 0 0,0 0-1 0,-2 0-2 0,-3 0 0 15,1 2 0-15,-3-2 0 0,-1-1-3 0,-1 2 0 0,-3-1-6 0,1-2-5 16,-2 2-4-16,-1 0-3 0,-1 0 0 0,-2 0 1 0,1 0-1 0,-1 2 0 15,0-1-1-15,1 2 2 0,-2 0-1 0,-1 3-1 0,3 0 1 0,0 2-1 0,-1 1 0 16,1 0 0-16,2 3 1 0,-3 3-1 0,-1 2 0 0,2 0-1 16,0 3 1-16,0 2 0 0,-3 4 0 0,1 1 1 0,2 0-1 0,-1 3 2 15,1 0 0-15,2 1 0 0,-1 1 1 0,1-1 0 0,2 2 1 0,2 0-1 16,0 0 0-16,1 0 1 0,2 0-1 0,1 2-1 0,0-2 2 0,1 3 0 16,3-2 1-16,-2 0 2 0,3 3-1 0,-1-1 1 0,1 1 0 0,0 1-1 15,1 1 0-15,-1 0 3 0,-1 3 5 0,2-2 4 0,-4 2 4 0,-2 3 2 16,1-1 2-16,-3 4 1 0,0 0 0 0,-3 1 1 0,0 1-3 0,0-1 1 15,-5 2-7-15,0 0-4 0,2-1-12 0,-1 2-12 0,-2-1-25 0,1-1-27 16,0-2-46-16,2 0-51 0,-3-3-105 0,0-2-121 0,5 1-106 0,-3-4-104 16,1-2-24-16,3-4-5 0,1-2 4 0,1-4 5 0,1-2 10 0,1-4 10 15,3-2 21-15,3-2 23 0,1-5 44 0</inkml:trace>
  <inkml:trace contextRef="#ctx0" brushRef="#br0" timeOffset="15618.1">21681 6334 399 0,'0'0'436'0,"0"5"19"16,-1 1 13-16,-1-2 10 0,-1 4 9 0,-1 0 7 0,0 2 9 16,-2 1 14-16,1 3 12 0,-1 4-66 0,-3 3-89 0,-1 3-72 0,0 2-70 0,0 3-41 15,-2 2-31-15,2 2-18 0,-1-2-9 0,0 2-10 0,2 0-11 0,-1-1-7 16,1-1-8-16,3-1-15 0,-1 0-14 0,4-3-13 0,0 2-13 0,1-4-22 15,4 1-26-15,1-1-21 0,0-2-22 0,4 1-33 0,-1-3-32 0,3-2-55 16,1-1-58-16,-1-1-90 0,2-5-96 0,0 3-80 0,1-5-76 0,2-1-18 16,-1-3-10-16,0-3 6 0,2-1 10 0,0-4 16 0,2-2 17 0,0-4 31 15,0-2 33-15,2-2 54 0</inkml:trace>
  <inkml:trace contextRef="#ctx0" brushRef="#br0" timeOffset="15851.85">22015 6733 25 0,'8'-7'410'0,"0"2"33"0,-1 4 14 0,-4-1 11 0,2 2 12 16,-1 2 9-16,-3-1 7 0,2 0 8 0,1 1 6 0,-3 1 8 0,2 0-75 15,2 0-90-15,-4 2-86 0,2-1-84 0,-1 2-31 0,1-1-18 16,1-1-1-16,-3 0 2 0,4 0-4 0,-2-1-6 0,2 0-5 0,1-3-5 0,0 0-8 16,1 0-6-16,1-3-10 0,3 0-6 0,-2-2-9 0,3-1-11 0,-2-1-9 15,3-1-12-15,-2-1-11 0,2-1-13 0,-5-1-6 0,1 1-2 0,-1-1-4 16,-2-1-3-16,-2 1 1 0,-3 0 1 0,-1-2 1 0,0 1-1 0,-1 1 3 16,-4-1 3-16,0 0 0 0,-3 0-2 0,2 2 1 0,-2 0 2 15,-2 2-2-15,1 3-1 0,-2-1 0 0,0 3 0 0,-3 1 0 0,1 2-3 16,-1 3 0-16,-1 2-4 0,1 1-6 0,2 0-11 0,-1 3-15 0,-1 1-16 15,2 1-31-15,0 1-29 0,3-1-46 0,0 1-48 0,0 3-101 0,3-3-112 16,-1 1-94-16,3-1-88 0,0-2-26 0,1 1-10 0,3-1 2 0,0-2 6 16,3-1 14-16,2 1 16 0,2-4 31 0,2 1 29 0,5-3 48 0</inkml:trace>
  <inkml:trace contextRef="#ctx0" brushRef="#br0" timeOffset="16302.79">23383 6418 35 0,'4'-10'372'0,"2"-1"25"0,1 2 33 0,-4 5 32 0,0-2 23 0,0 4 20 15,-3 2 15-15,4 3 14 0,-3 2 11 0,1 2 8 0,-1 2-80 0,4 3-99 16,-5 3-62-16,1 2-54 0,-1 4-29 0,0 0-20 0,0 3-29 0,-1 1-30 16,-2 2-23-16,1 0-20 0,1 0-15 0,-2 0-14 0,-1 0-10 0,3-1-10 15,-1-1-13-15,1-1-12 0,-3-1-13 0,3-2-14 0,1 0-13 0,-2-3-13 16,0-2-26-16,2-1-28 0,0-2-45 0,2 0-51 0,0-3-103 0,-2-2-115 16,0-4-99-16,1 1-96 0,3-4-23 0,-1-1-5 0,3-1 1 0,-1-4 2 15,2-2 9-15,2-3 11 0,-1 0 23 0,2-5 27 0,2 1 46 0</inkml:trace>
  <inkml:trace contextRef="#ctx0" brushRef="#br0" timeOffset="16453.39">23877 6334 451 0,'11'5'487'15,"-3"2"22"-15,-1 4 26 0,-2 2 23 0,-4 1 20 0,2 2 18 0,-3 2 9 16,0 3 11-16,0 1 4 0,-1 3 3 0,-1 2-145 0,-1 3-175 0,0-1-75 0,-2 3-56 16,-2 0-27-16,3 0-23 0,-6 0-22 0,2-2-27 0,0 0-20 15,-2 0-21-15,2-2-19 0,0 1-22 0,0-4-26 0,-2 1-28 0,6-2-47 16,-3-1-55-16,2-4-112 0,0 1-130 0,1-2-101 0,1-3-95 0,3-2-22 15,3-4-7-15,0-1 2 0,2-2 0 0,0-3 10 0,-1 0 12 0,4-5 21 16,2-1 23-16,-1-1 49 0</inkml:trace>
  <inkml:trace contextRef="#ctx0" brushRef="#br0" timeOffset="18102.74">24738 6574 88 0,'0'-7'98'0,"-2"1"-5"0,0-2-9 0,2 1-8 16,-1-3-9-16,-2 3-5 0,-1-2-4 0,3 2 4 0,-3 0 6 0,1 0 9 15,2 1 15-15,-5 1 15 0,3-2 25 0,-1 4 27 0,3-2 38 0,-3 3 38 16,0-1 27-16,2 1 28 0,-1 1 12 0,1-1 12 0,1-1-3 0,1 3-6 16,0 0-1-16,0 0-1 0,0 0-7 0,-5 3-4 0,4 0-17 0,-2 2-20 15,-1 2-30-15,1 4-34 0,-2 2-25 0,0 2-24 0,1 3-18 0,-6 3-13 16,6 0-4-16,-4 2 4 0,1 2-7 0,-2 0-9 0,3 1-5 0,-2 0-6 16,1-1-4-16,1 1-4 0,-2-1-3 0,0 1-7 0,2-2-5 0,-1 0-4 15,0 0-6-15,0 0-4 0,3-2-9 0,-1-1-12 0,-2 0-18 0,1-1-16 16,3-2-24-16,2-3-28 0,-3 0-34 0,3-2-38 0,1-2-60 0,0-1-68 15,1-2-83-15,3-4-87 0,-3 1-70 0,7-4-62 0,-4-2-19 0,5-4-6 16,0-1 9-16,2-3 11 0,0-1 21 0,2-4 21 0,1-3 30 0,0 1 32 16,0-4 60-16</inkml:trace>
  <inkml:trace contextRef="#ctx0" brushRef="#br0" timeOffset="18336.14">24843 6699 7 0,'16'-16'335'0,"0"0"32"0,0 3 26 16,-1 0 30-16,0 3 31 0,0 2 14 0,-2 0 10 0,1 2 8 0,-1 1 10 15,-2 1-50-15,2 1-62 0,-4 1-46 0,3-1-43 0,0 3-46 0,-1 0-50 16,0 0-30-16,-1 0-23 0,-1 2-28 0,-1-1-33 0,1 2-9 0,-2-1-10 15,-1 1-6-15,-2 1-7 0,-1 0-8 0,0 1-5 0,0 1 2 0,-2 1 4 16,-2 2 5-16,-4 0 5 0,1 2 4 0,-3 1 7 0,-3 3 1 0,1 0 4 16,-2 2 1-16,-2 1 1 0,-1 1-1 0,-2 0 0 0,2 1-2 0,0-2-3 15,0 0-10-15,1 0-13 0,2-3-6 0,2-1-8 0,1-1-6 0,1-2-9 16,4-1 0-16,1-2-3 0,2-1-4 0,3-1-3 0,4-1-2 0,1 0 0 16,3 0-3-16,2-2-4 0,3 0-3 0,2-1-4 0,4-2-10 0,2-2-13 15,2-1-24-15,2-1-26 0,2-2-33 0,0 0-38 0,2-2-75 0,-1-1-85 16,0 0-82-16,-1 0-82 0,0-1-64 0,-2 1-60 0,0 0-11 0,-1 1 1 15,0 0 9-15,-2 3 12 0,-2-1 23 0,0 1 28 0,-2 2 34 0,1 1 36 16</inkml:trace>
  <inkml:trace contextRef="#ctx0" brushRef="#br0" timeOffset="18885.07">26136 6515 351 0,'-3'-5'444'0,"2"-1"15"0,-4-1 5 0,4 5 5 16,-2-2 3-16,-1 2 2 0,3 1 4 0,-4-1 15 0,2 2 14 16,-4 2-61-16,1 1-80 0,2 3-75 0,-1 4-74 0,-3 3-46 0,0 2-42 15,-1 2-6-15,-1 3 2 0,0 3 1 0,0 0 3 0,-2 4-2 0,3 0-1 16,-1 1-12-16,2 1-13 0,0-2-13 0,2 1-14 0,-2 1-6 0,4-2-7 15,-1 0-9-15,2 0-9 0,-1-3-11 0,3 1-8 0,1-1-11 0,-3-3-11 16,3-1-14-16,-2-2-13 0,2 0-20 0,0-5-20 0,0 1-33 0,2-6-35 16,-2 2-54-16,0-4-56 0,3 0-99 0,-3-3-107 0,0-3-74 0,0 0-69 15,5-2-10-15,-2-3-1 0,2-1 11 0,-1-1 12 0,2-2 15 0,1-3 22 16,-1-3 29-16,1 0 35 0,-1-1 54 0</inkml:trace>
  <inkml:trace contextRef="#ctx0" brushRef="#br0" timeOffset="19152.25">26252 6585 228 0,'21'-15'342'0,"-6"3"24"0,0 1 23 15,-1 2 34-15,-5 5 32 0,3-2 11 0,-4 1 5 0,1 2 3 0,-3 0 2 16,2 1-82-16,-1 0-97 0,2 2-54 0,-3 0-43 0,1 0-24 0,-1 2-20 16,0-2-23-16,-3 2-22 0,0 1-29 0,1 0-30 0,-3 2-12 0,1-2-5 15,-1 2-2-15,-2 2-3 0,-1 0 1 0,1 1-1 0,-3 1-7 0,0 0-6 16,-2 0-4-16,-1 3-3 0,2-2-3 0,-1 1-1 0,0 0-3 0,0 1-1 16,2-1-1-16,0 1-1 0,2-1 0 0,2-1-1 0,2 2 2 0,-1-1 0 15,4-1 0-15,1 1-1 0,-1-1 5 0,1 1 6 0,2-1 3 0,-1-2 1 16,2 3 3-16,-3 0 0 0,2 0 5 0,-1-2 3 0,0 1 7 0,0 1 6 15,-3-1 1-15,0 0 2 0,1 0 9 0,-4 0 12 0,1-1 2 0,-1 0 1 16,-1 2-2-16,-1-1 4 0,-2-2-5 0,-2 3 0 0,0-1-4 0,-2 2-2 16,-2-2-8-16,0 3-6 0,1-3-9 0,-5 0-4 0,4 0-33 0,-3 1-39 15,3-2-52-15,1 0-53 0,2-2-104 0,-1 1-117 0,1-3-97 0,2-1-95 16,0 1-22-16,4-5-7 0,0 0-1 0,0 0 2 0,0 0 3 0,6-2 3 16,1 1 24-16,-1-2 28 0,4-2 47 0</inkml:trace>
  <inkml:trace contextRef="#ctx0" brushRef="#br0" timeOffset="19518.39">27727 6385 236 0,'-4'3'426'0,"0"3"19"0,-2 2 14 15,1-1 13-15,-2 1 9 0,0 2 9 0,1-1 8 0,-2 3 8 0,0 1 7 16,-1 3-50-16,1 0-67 0,-2 4-81 0,-1 1-85 0,2-2-50 0,0 4-45 15,0-1-17-15,3 1-12 0,-1-1-11 0,3 0-14 0,-1-1-6 0,0 1-7 16,1-1-9-16,2-2-9 0,1 1-14 0,1-2-14 0,0 2-21 0,1-3-23 16,1 0-35-16,-1-1-37 0,4-1-81 0,-2-1-89 0,0-2-79 0,0-2-75 15,0 1-66-15,2-4-63 0,2-1-15 0,-1-3-3 0,2-1 3 0,0-2 6 16,0-2 12-16,4-3 15 0,-1-1 29 0,3-2 33 0</inkml:trace>
  <inkml:trace contextRef="#ctx0" brushRef="#br0" timeOffset="19718.52">28140 6347 147 0,'-2'2'426'0,"-4"5"23"0,0-2 15 0,-2 2 11 16,-2 3 10-16,-2 2 11 0,1 1 9 0,-3 2 6 0,1 3 9 0,-3 2 8 15,2 1-91-15,-1 2-113 0,0 3-79 0,3 1-72 0,-1 0-25 0,3 0-14 16,3 0-8-16,1 0-10 0,2-3-9 0,4 0-7 0,1-1-9 0,5-1-6 16,1-3-7-16,1-1-9 0,1-1-8 0,5-2-11 0,1-2-13 0,-1 0-14 15,2-3-14-15,1-2-15 0,-1-4-19 0,1 1-22 0,0-2-28 0,-1-2-30 16,3-2-36-16,-3-2-36 0,1-2-73 0,-2-1-82 0,0 0-55 0,-2-1-48 15,1-4-41-15,-2 1-35 0,-1-1-29 0,-1-2-28 0,-1-1 5 0,-3-1 18 16,0-2 27-16,-2 1 29 0,2-2 34 0,-3-1 35 0,-3 1 75 0</inkml:trace>
  <inkml:trace contextRef="#ctx0" brushRef="#br0" timeOffset="19839.6">28288 6580 264 0,'-4'-10'358'0,"1"4"65"0,0 3 27 0,-2 1 17 0,-2 4 15 0,2 1 11 16,-4 3 12-16,3 1 12 0,-4 4-49 0,2 1-64 0,-2 3-38 0,-2 1-31 16,3 2-42-16,-4 0-42 0,0 3-59 0,1 0-61 0,-1 0-26 0,2 0-19 15,-1 0-14-15,0 0-12 0,2 0-21 0,-2-1-25 0,6 0-43 0,0-2-48 16,-2 0-102-16,3 1-115 0,2-3-84 0,1-1-81 0,2-1-44 0,0-1-40 15,4-2-9-15,0-1-1 0,2-2-2 0,1-1 3 0,2-1 7 0,3-1 12 16,2 1 34-16,2-5 38 0</inkml:trace>
  <inkml:trace contextRef="#ctx0" brushRef="#br0" timeOffset="20186.78">29685 6471 348 0,'0'0'447'0,"-4"-3"14"0,3 3 7 0,-2 3 15 0,-5 1 12 0,2 2 15 16,1 2 14-16,-3 0 11 0,-3 5 10 0,1 2-55 0,-1 1-72 0,-1 4-92 16,-1 2-92-16,-3 2-48 0,4 0-36 0,-1 3-14 0,-1-1-8 0,1-1-13 15,1-1-14-15,0 0-14 0,1 0-14 0,0-1-14 0,5-2-11 0,-1 0-20 16,1 0-20-16,0-3-24 0,1 0-26 0,4-3-30 0,-3 3-35 16,4-5-46-16,0-1-51 0,0 1-89 0,2-3-100 0,0-1-90 0,-1-3-86 0,6-2-21 15,-1-1-4-15,2-3 7 0,1-3 7 0,4 1 14 0,-1-5 20 0,4-2 24 16,2-1 33-16,-1-2 46 0</inkml:trace>
  <inkml:trace contextRef="#ctx0" brushRef="#br0" timeOffset="20385.09">29916 6523 127 0,'4'6'335'0,"-2"3"48"16,1 0 52-16,-3 2 14 0,0 1 5 0,0 1 7 0,0 2 10 16,0 0 6-16,1 1 10 0,-1 2-66 0,0 0-81 0,2 2-45 0,0-2-37 15,-1 0-30-15,1 0-36 0,-1 0-43 0,3 0-49 0,-3-2-11 0,3 0-3 16,-1 0-8-16,0-3-4 0,3 2-10 0,-5-4-9 0,3 1-9 0,-1-3-8 0,2 0-8 15,-4-1-3-15,1-2-6 0,0 0-6 0,-1-2-2 0,1-2-1 16,-2-2-4-16,0 0-4 0,-2 4-12 0,-3-3-15 0,1 1-28 0,-3 0-27 0,-4-2-72 16,0 0-80-16,-3-2-93 0,-4 0-94 0,0 1-60 0,-2-3-52 0,-2 1-13 15,2-2-2-15,1-2-1 0,-2-1-2 0,5-1 14 0,2-3 13 16,5 0 27-16,1-3 29 0</inkml:trace>
  <inkml:trace contextRef="#ctx0" brushRef="#br0" timeOffset="20502.32">29922 6559 104 0,'4'0'523'0,"-2"2"25"0,0-1 5 0,-2 4 0 0,-2-2 0 0,0 1-2 15,2 2-1-15,0-4 2 0,2 1-1 0,0-2-1 0,1 1-66 0,0-2-78 0,0 1-157 16,4 0-172-16,-1 1-55 0,2 1-30 0,1-1-30 0,4-1-33 16,0 1-78-16,3-2-89 0,1 3-94 0,2-2-101 0,-2-1-56 0,5 0-50 15,3 0-8-15,-2 0-6 0,2 0 0 0,-1 2-2 0,-1-2 8 0,4 3 7 16,-3-1 27-16,5 2 33 0</inkml:trace>
  <inkml:trace contextRef="#ctx0" brushRef="#br0" timeOffset="20869.88">31207 6479 373 0,'-6'2'471'0,"-2"0"8"0,2-1 2 0,0 1 0 16,1 0-1-16,0-1 9 0,2 1 9 0,-2 2 9 0,2-2 11 0,-1 5-59 15,0-1-68-15,-4 2-106 0,2 3-113 0,-2 3-46 0,-3-1-36 0,3 3-6 16,-2 2 0-16,2 1-1 0,-1 0 1 0,-1-1-8 0,4 1-10 0,-2 0-10 15,2 0-9-15,0 0-8 0,1-1-10 0,2 2-9 0,-1-3-11 0,4 1-18 0,-1-2-22 16,1-1-20-16,1 0-26 0,1-2-33 0,1 0-37 0,0-3-90 0,2 1-94 16,2-4-69-16,0-1-61 0,1-1-46 0,4-5-44 0,0 0-4 0,2-3 0 15,3-3 12-15,0-2 11 0,1 1 21 0,2-4 23 0,2-1 35 0,0-3 38 16</inkml:trace>
  <inkml:trace contextRef="#ctx0" brushRef="#br0" timeOffset="21135.83">31680 6342 56 0,'11'-4'345'0,"-1"2"48"15,-3 4 46-15,-4 0 18 0,1 4 14 0,-6 2 13 0,0 3 14 16,-2 0 16-16,-2 6 16 0,-4 1-55 0,0 4-69 0,-2 2-30 0,-1 3-22 0,-2 4-48 16,-1-2-56-16,-2 4-44 0,1 0-41 0,-2 0-18 0,1 0-13 0,1-1-11 15,0-1-11-15,4 1-12 0,2-4-15 0,0 1-13 0,5-3-10 0,-1 0-12 0,6-3-13 16,-1-4-4-16,4 0-2 0,-1-2-3 0,6-1-3 0,-2-5 0 0,1 0 0 16,5-4-4-16,-2-1-5 0,1-1 1 0,2-4-4 0,1-1-3 0,1-1-4 15,1-4-2-15,0-1-1 0,0-1-2 0,-1-4-2 0,0 2-1 0,-3-3 0 16,2 0-1-16,-4-1-2 0,-1-1 0 0,0-1 2 0,-3 2-1 0,-4-1-2 15,3 1 2-15,-4-1-1 0,0 1 1 0,-2 3 0 0,0 0-3 0,1 0 1 16,-3 3-8-16,3 0-6 0,-1 3-14 0,1-2-14 0,-4 3-21 0,5 1-27 0,0 2-35 16,0 0-39-16,0 0-82 0,0 0-95 0,0 0-89 0,0 0-91 0,6 0-46 15,1 0-37-15,-1 0-1 0,4 2 5 0,0 1 14 0,3-2 13 0,1 0 24 16,2 3 25-16,2-3 38 0,-1-1 39 0</inkml:trace>
  <inkml:trace contextRef="#ctx0" brushRef="#br0" timeOffset="21420.68">32904 6339 338 0,'0'0'478'0,"0"0"3"0,-2 3-1 0,1 1 2 0,-4 0 2 0,2 3 3 16,-2-1 9-16,2 1 12 0,-4 1 5 0,0 2 6 0,-1 4-117 0,-4 1-147 16,2 1-84-16,-2 5-72 0,0 2-21 0,-1-1-11 0,0 2 7 0,3 2 9 15,-2-3-9-15,1 2-11 0,0-1-4 0,3 0-3 0,0-2-15 16,4-1-15-16,-2 0-10 0,1 0-11 0,2-1-35 0,-1 1-39 0,3-3-34 16,1-1-30-16,-2 0-88 0,2-2-102 0,0-1-45 0,2-2-34 0,-2-2-68 15,1-2-72-15,3-2-12 0,-1 0 9 0,2-5 4 0,1-1 6 0,-2-1 23 0,4-5 25 16,4 0 34-16,-2-4 39 0</inkml:trace>
  <inkml:trace contextRef="#ctx0" brushRef="#br0" timeOffset="21620.59">33161 6370 339 0,'15'-5'447'0,"0"0"11"0,-3 1 3 0,2 0 1 0,-5 1 2 0,1 1 4 0,2 0 5 16,0-1 6-16,0 1 7 0,1 1-65 0,0 0-80 0,-3-1-87 0,2 2-89 16,-1 2-60-16,0-2-54 0,-2 1 0 0,1-1 8 0,-4 1-4 0,3 1-7 15,-4 1 8-15,2-2 11 0,-4 2-6 0,2 4-16 0,-4 0 6 16,2 3 7-16,-1 3-7 0,-4 4-7 0,-1 4 19 0,-1 5 25 0,-5 3-7 15,0 7-17-15,-5 2 12 0,-4 7 15 0,-2 3-10 0,-2 5-14 0,-5 1-5 0,0 3 0 16,-3 0-22-16,-5 3-26 0,4-2-25 0,-4 2-25 0,-2 1-56 0,-1-3-65 16,-1-1-112-16,-2 1-124 0,0-1-95 0,-2-2-91 0,-1 0-22 0,1-3-5 15,-1-1 4-15,-1-3 5 0,1-1 12 0,1-5 13 0,2-2 24 0,0-4 30 0,2-6 43 16</inkml:trace>
  <inkml:trace contextRef="#ctx0" brushRef="#br0" timeOffset="23073.22">25141 7386 132 0,'-7'-5'167'0,"-1"2"9"0,0 0 11 16,-1 2 10-16,-1-1 15 0,2 1-2 0,-2 2-8 0,2 1-7 0,0-1-6 16,1 1 16-16,0-1 19 0,0 2 20 0,2-1 19 0,2-1 13 0,0 1 10 15,1-2 3-15,2 0 1 0,0 0-3 0,0 0-7 0,0 0-11 0,0 0-14 16,0 0-20-16,0 0-23 0,-3 0-24 0,3 0-26 0,0-2-21 0,0 2-21 15,-1-1-15-15,1 1-13 0,0 0-8 0,-2-2-6 0,2 2-6 0,0 0-6 16,-3-3-6-16,3 3-5 0,0 0-6 0,0 0-7 0,-1-1-4 0,1 1-6 16,0 0-3-16,0-2-4 0,0 2-6 0,0 0-2 0,0 0-4 0,-2-1-4 15,2 1-2-15,0 0-2 0,0 0 9 0,0 0 10 0,2-3 5 0,-1 3 4 16,5 0 3-16,1 0 1 0,2 3 3 0,2 0 0 0,2-2 2 16,1 2 2-16,5 2 1 0,1-2 0 0,1-1 0 0,5 2 3 0,0-2-10 0,3 0-11 15,-1 0-2-15,4-1-4 0,1-1-2 0,0 0-1 0,2 0-3 0,0 0 1 16,3 0-2-16,-4-1-1 0,3-1-1 0,-1 2 1 0,2 0-2 0,0 0-3 15,-2 0 1-15,3 0 1 0,-5 0-2 0,3 2 2 0,-1-1 1 0,0 3 1 16,1-3 0-16,-2 1-1 0,-1 3 2 0,1-2 5 0,2 0-3 0,-1 1-1 16,0-2-1-16,2 1 5 0,0-1-5 0,5 0-1 0,0-2-1 0,-1 2 1 15,7-1-5-15,0-1-2 0,0-1 0 0,3 1 0 0,4-2-3 0,-5 1-2 16,4 1 1-16,-2-1 2 0,3 1-1 0,-2 0-2 0,-2 1 1 0,1-1 2 16,-2 1-2-16,1 1 1 0,-1 1 0 0,0 0 2 0,-1 0 0 0,0 0-3 15,-2 2 4-15,1-3 2 0,0 3-2 0,2 0-1 0,-1-1 3 0,-1 0 2 16,3 1 0-16,0 0-2 0,-1-1 0 0,1 0 0 0,4 0 0 15,-3 0-2-15,1-1 0 0,3-1 1 0,2 1-1 0,-1-1-1 0,1 0-2 0,1-2 3 16,0 2-3-16,1-1-2 0,-1-1 1 0,2 2 0 0,0-2 0 0,-2 1-1 16,1-1 0-16,0 2 1 0,0-2-2 0,-1 1-1 0,0 2 1 0,-1-1 1 15,1 1-1-15,-3 1-1 0,2-1-1 0,1 2 1 0,-3 1 1 0,-1-2 0 16,3 3 1-16,-2-2 1 0,0-1-1 0,2 3-1 0,-1-3 2 16,4 1 0-16,-1-1-1 0,3-1 0 0,0 0 0 0,6 0 2 0,-2-1 0 0,3-1 0 15,0 3-1-15,3-3 0 0,-1-1-2 0,3 0 0 0,-2 0-1 0,-1 0 2 16,1 0-2-16,-1 0 0 0,1 0 0 0,-2 0 0 0,-3 0 0 0,-1 0 1 15,0 0 0-15,-2 1-2 0,-1-1 0 0,-1 1 2 0,-1 1-2 0,-2 0 0 16,3-1 0-16,-4 2 0 0,0-1 2 0,2 1 0 0,-2 0 0 0,0-1-1 16,0 2-7-16,0 0-8 0,0-1 7 0,0 0 6 0,-2 0 3 0,1 0-1 15,0 0 1-15,-2 0 1 0,-1-1-1 0,1 1-1 0,0 0 1 0,-2-2-1 0,0 0 1 16,-2-1-2-16,1 2 7 0,-3 0 7 0,1-1-5 0,-2-1-7 0,-2 0-1 16,-3 0-2-16,0 0 1 0,-1 0-1 0,-4 0 2 0,-2-1-1 0,-2-1 1 0,-3 2-2 15,-1 0-4-15,-4 0-5 0,1 0 2 0,-2 0 6 0,-4 0-7 16,1 0-4-16,-3 0 3 0,-1 0 7 0,0 0-5 0,-3 2-3 0,1-2 2 15,-3 0 7-15,-1 0-4 0,-5 0-7 0,3-2 12 0,-3 2 12 0,-3 0-4 16,-1 0-7-16,0 0 5 0,-4-2 10 0,-1 2-8 0,0 0-12 16,0 0 7-16,0 0 12 0,0 0-7 0,0 0-12 0,0 0 9 0,0 0 11 15,0 0-8-15,0 0-14 0,0 0 6 0,0 0 7 0,0 0-5 0,0 0-9 16,0 0 7-16,0 0 12 0,0 0-8 0,0 0-12 0,0 0 6 16,0 0 13-16,0 0-8 0,0 0-12 0,0 0 8 0,0 0 10 0,0 0-8 15,0 0-11-15,4 2 6 0,-4-2 14 0,4 0-7 0,1 3-12 0,1-3 10 16,1 0 9-16,-1 0-8 0,2 2-10 0,0-1 8 0,0-1 12 0,0 2-7 15,-2-2-11-15,0 1 9 0,-1-1 13 0,0 0-8 0,-4 0-14 16,-1 0 9-16,0 0 12 0,0 0-7 0,0 0-11 0,0 0 7 0,0 0 11 16,0 0-6-16,0 0-13 0,0 0 9 0,0 0 12 0,0 0-9 0,0 0-13 15,0 0 7-15,0 0 13 0,0 0-8 0,0 0-15 0,0 0 9 0,0 0 13 16,0 0-9-16,0 0-12 0,0 0 7 0,0 0 11 0,0 0-9 0,0 0-11 16,0 0 8-16,0 0 12 0,0 0-5 0,0 5-11 0,0-2 8 0,-1 1 11 15,-3 1-1-15,3 4-7 0,-4 0 1 0,0 2 1 0,-2 3 1 16,0 1-3-16,1 3 1 0,-2 2 2 0,-3 1 0 0,1 3 0 0,-1 3-3 15,-1 1 1-15,-3 4 0 0,3 2 1 0,-2 2-4 0,1 4-8 16,-3 0 10-16,2 3 11 0,0 1-1 0,-1 1-5 0,1-1 4 0,1 2 6 0,3-1-3 16,-3 0-5-16,2-2 4 0,0 2 5 0,0-3-5 0,3 2-5 0,-2-2 3 0,2 1 5 15,4-1-4-15,-1 0-6 0,0 0-3 0,2 0-2 0,3-1 1 0,0-1-3 16,0 1-1-16,0-1 1 0,3 1-4 0,-1-3 1 0,1 3 0 0,2-2 0 0,-2 0 0 16,2 2-3-16,-1-2-3 0,2 0-7 0,1 0-9 0,-2-3-11 0,1 1-17 0,-1 1-19 15,1-4-37-15,0-1-42 0,-3-1-82 0,1-3-91 0,-4-2-116 0,0-1-119 16,-4-2-43-16,1-1-24 0,-4-4-4 0,-5-1 3 0,-2-3 12 0,-6-1 11 15,-2-4 18-15,-7-1 18 0,-6-3 40 0,-1-1 45 0</inkml:trace>
  <inkml:trace contextRef="#ctx0" brushRef="#br0" timeOffset="24002.56">24638 9498 178 0,'-2'-5'233'0,"2"-1"24"0,-1 2 27 0,1-1 31 0,0 1 26 0,0 1 26 16,0-2 4-16,0 2-3 0,0 3-27 0,-2-3-33 0,2 3-14 0,0-3-12 15,0 3-7-15,-2-1-9 0,2 1-10 0,0 0-11 0,2-3-18 0,1 1-21 16,0 1-17-16,2 1-20 0,3-2-19 0,5 2-21 0,0-1-12 0,2-1-10 16,4 1-5-16,7-1-2 0,0-1-4 0,4 1-9 0,4-2-7 0,4 0-12 15,2-1-8-15,2 0-8 0,-1-1-8 0,6 3-4 0,-1-4-5 0,2 3-6 16,-2-2-3-16,2 1-2 0,1 0 1 0,-3 1 1 0,5 1 4 0,-2 2 4 16,1-2 0-16,1 1 1 0,0 2-1 0,2-1 3 0,1 1-2 0,1 1 1 15,1-1 1-15,3 0 3 0,1 2 0 0,0-2-2 0,1 0-2 0,4 0-4 16,2 0-5-16,0 0-4 0,1 0-1 0,4 0-1 0,0 0-1 0,-1 0-4 15,4 0 1-15,0 0 0 0,2 0-1 0,1-2-5 0,0 2 2 0,3 0 0 16,1-1 0-16,-3-1-4 0,5 2 2 0,-3 0 2 0,2 0-3 0,-1 0-2 16,-1 0 0-16,1 2 2 0,0-1-3 0,-4 1-4 0,-1 2 1 0,0 1 0 15,0-1-2-15,-6 1-2 0,0 2 0 0,-2-1 2 0,0 3 0 0,-1-2-1 16,-3 2 1-16,-2 0 0 0,2-1 0 0,-4 0-1 0,4 1 1 0,0-2-1 16,1 2 1-16,1-1 0 0,2-2 0 0,4 1-1 0,0-1 1 0,1 0 1 15,3-1-1-15,3-1-1 0,-1-2-2 0,3 2-1 0,-1-2 2 0,2 1-1 16,1-2 0-16,-2 0-1 0,2-1 2 0,0 0 2 0,-2 2 0 0,4-2-2 15,-4 0 0-15,1 2-1 0,-2-1-1 0,0 1 0 0,-2-2 0 0,1 3-1 16,-2-2 1-16,-1 0 2 0,-4 3 0 0,5-3 1 0,-6 0-1 0,1 1-2 16,-3 1 0-16,1-1-2 0,0 0 2 0,-3-2-2 0,-3 1 2 0,1-1-1 15,-1 0 0-15,-2 0-1 0,1-1 1 0,-1 1-2 0,-1 0 1 0,-2-2 1 16,-2 0-1-16,0 1 1 0,-2-1 0 0,0 0-2 0,-3 1 2 0,1 0 0 16,-2 1-4-16,-1-2-7 0,1 2 3 0,-2 0 4 0,-1 0 0 0,0 2-1 15,-3-2 1-15,1 1 1 0,1 0-1 0,-5 1 0 0,-1 0 1 0,-1-1 3 0,-1 1-2 16,-5 0-2-16,0-1 1 0,-2 0 2 0,-3-1 0 0,-2 1 1 15,-1-1-2-15,-3 0-7 0,-2 0 4 0,-5 0 5 0,-1 0-5 0,-3 0-5 16,-4 0 2-16,2 0 6 0,-6 0-12 0,0 0-14 0,-4 0-14 0,-1 0-12 16,0 0-42-16,0 0-45 0,-1-3-65 0,-2-2-66 0,-4 0-108 0,0-1-117 0,-3 0-54 15,-1-1-42-15,-3-2-15 0,-1 1-10 0,-3-1 13 0,-3 2 14 0,-1-4 18 0,-4 2 21 16,0-1 38-16,0-1 41 0</inkml:trace>
  <inkml:trace contextRef="#ctx0" brushRef="#br0" timeOffset="24836.96">31781 7911 145 0,'2'-5'161'0,"-1"1"4"16,3-2 7-16,-1 2 2 0,0-3 4 0,-1 3-2 0,2-2-32 0,1 0-42 15,-4 1-1-15,4 0 6 0,-2 0 17 0,1 0 20 0,1 1 25 0,-2 1 27 16,1-3 22-16,-1 4 17 0,0-1 16 0,1 0 14 0,-3 2 6 0,1-1 4 16,-2 2-2-16,1-1-3 0,-1 1-9 0,0 0-12 0,0 0-18 0,0 0-21 0,0 0-23 15,0 0-26-15,0 0-20 0,0 0-17 0,0 0-17 0,0 0-15 0,0 0-8 16,0 0-7-16,0 0-7 0,0 0-3 0,0 0-4 0,0 0-1 0,0 0-5 15,0 0-6-15,0 0 0 0,0 0-3 0,-1-3-3 0,1 3-8 0,0 0 0 16,0 0-1-16,0 0-5 0,0 0-4 0,0 0-1 0,0 0-1 0,0 0-4 0,0 0-4 16,0 0-2-16,0 0-1 0,0 0-5 0,0 0-5 0,0 0 1 0,0 0 1 15,0 0 8-15,0 0 9 0,0 0 5 0,1 4 6 0,1 1 2 0,0 1 0 16,-1 3 3-16,1 0 5 0,0 4 4 0,1 2 2 0,-2 4 3 0,1 0 4 16,1 1 1-16,0 3-1 0,-2 3-6 0,1 0-10 0,1 2-6 0,1 1-4 15,-1 2-1-15,0-1 1 0,2 1-4 0,-2 2-4 0,3 0-3 0,-3 2-2 16,2-1-1-16,0 2-3 0,-2 0-1 0,2 3 1 0,-4 0-1 0,4 4-3 0,-2-3 0 0,-2 4 0 15,-1 2-3-15,0 1 0 0,0-1-9 0,-1 2-7 0,1 1 4 0,-3-1 7 16,0 2 0-16,0 0-1 0,1-2 1 0,1 4 0 0,-3-2 0 0,4-2 1 16,0 2-1-16,0 0 0 0,0-1-1 0,0 1 0 0,0-2 9 0,4 0 6 15,-3-2-4-15,1-1-9 0,-1 0 0 0,4-3-1 0,-5-1 0 0,3-2 0 0,0-2-2 16,-1-1 0-16,1-4 0 0,-1-3 1 0,1 0 0 0,-2-2-1 16,1-5-1-16,0-2 1 0,-2-3 0 0,1-2 0 0,1-5 0 0,-2 0-1 0,0-2-2 15,0-3-1-15,0 0-7 0,0-3-8 0,0-2-19 0,0 0-20 0,0 0-25 16,-3 0-24-16,-1-2-34 0,3-3-38 0,-2 0-82 0,-2-1-94 0,1-3-90 0,0-1-86 15,-1-2-52-15,2-3-46 0,-2-2-2 0,4-1 6 0,-1-1 19 0,1-4 19 16,1-1 24-16,0-3 27 0,0-2 35 0,0 0 38 0</inkml:trace>
  <inkml:trace contextRef="#ctx0" brushRef="#br0" timeOffset="25587.06">30356 7759 205 0,'-4'-3'239'0,"-1"0"18"0,2 2 14 0,2 0 17 0,-3-1 19 15,3-1 20-15,-2 3-4 0,3 0-9 0,0 0-38 0,0 0-44 16,0 0-13-16,0 0-10 0,0 0-1 0,0 0-4 0,0 0-8 0,0 0-7 0,0 0-10 16,-4 0-7-16,3 1-14 0,-3 1-11 0,3 0-9 0,-2 0-9 0,-2 3-2 15,4-1 1-15,-2 3-4 0,-2-2-6 0,1 3-5 0,1 0-5 0,0 2 0 16,0 0-2-16,-5 2-1 0,5 2-3 0,-2 2 2 0,0 1 0 16,1 0-1-16,0 6 0 0,0 0-1 0,-2 3-2 0,1 5-2 0,0 2-6 0,2 3-3 15,-4 3-4-15,4 3-6 0,-2 2-5 0,-1 6-2 0,0 3 1 16,1 4-8-16,-1 3-7 0,-1 2-5 0,-2 5-7 0,1 3-5 0,0 0-6 0,-1 3-5 15,-1 1-3-15,1 1-2 0,1 0-5 0,-1-2-2 0,0 0-1 0,1-2-5 16,4-4-4-16,-4-1-2 0,3-2-2 0,2-5 0 0,0-2 0 16,1-5-1-16,1 0 2 0,1-7-3 0,0-3 0 0,0-2-2 0,1-5-1 15,-1-2-1-15,3-5 0 0,-3-3-3 0,2-3 1 0,0-5-1 0,-1-1-1 16,-1-3 1-16,2-4 1 0,-2-1 0 0,2-2-1 0,-2-2 0 0,0-4 1 16,0 0-1-16,0 0-1 0,0 0-5 0,0 0-3 0,0 0-11 0,-2 2-13 15,2-2-18-15,0 0-19 0,-3 0-29 0,-1-2-30 0,1-1-41 0,0 0-41 16,0 0-95-16,-5-3-107 0,4 1-94 0,-1-2-91 0,0-2-18 0,-2-1-2 15,3-3 11-15,-6 0 12 0,4-3 20 0,0-4 20 0,-1-2 27 0,0-2 30 16,2-3 42-16</inkml:trace>
  <inkml:trace contextRef="#ctx0" brushRef="#br0" timeOffset="26185.82">28571 7519 91 0,'-1'-1'186'0,"-1"-2"6"16,2 3 7-16,-1-2 7 0,-4-1 10 0,5 3 12 0,-1 0 18 0,1 0-33 0,-5 0-36 15,2 3-1-15,-1 0 8 0,1 0 13 0,-2 3 15 0,2 0 22 16,-3 3 25-16,2 0 9 0,-1 5 3 0,0-1 6 0,0 4 2 0,0 4-2 16,-2 1-5-16,2 5-11 0,-2 3-16 0,3 3-15 0,-1 5-19 0,0 4-16 15,-1 1-15-15,1 4-21 0,0 5-20 0,-1 1-12 0,1 2-7 0,0 2-5 16,-1 2-4-16,0 1-7 0,0 3-6 0,1 0-6 0,-2 1-4 0,0 2-7 15,0-1-5-15,1 1-5 0,-1 0-7 0,-2-2-7 0,1-1-9 0,2-1-1 16,-1-3-2-16,-2 0-5 0,3-3-9 0,-1-3-4 0,3-1-2 0,0-3-2 16,0-2-4-16,-1-2-2 0,2-2-2 0,0-2-2 0,1-2-1 0,1 0 1 15,-1-5-2-15,0 1-2 0,2-4-3 0,0 0-3 0,-1-5 1 0,1 0-6 16,0-3-6-16,0-3-7 0,-2-2-3 0,2-5-12 0,0 0-11 16,-1-3-32-16,1-4-37 0,0-1-47 0,0-5-50 0,-4-2-102 0,0-1-113 0,0-4-96 15,-2-4-96-15,0-2-17 0,0-5 1 0,-1-3 3 0,-2-5 5 0,1-1 9 16,-3-5 11-16,0-2 33 0,0 0 35 0,-1-4 50 0</inkml:trace>
  <inkml:trace contextRef="#ctx0" brushRef="#br0" timeOffset="26806.43">27058 7418 184 0,'-9'2'201'0,"1"-2"12"0,0 2 16 0,2 0 15 0,0-2 13 15,-1 0 14-15,4 0-23 0,-2 0-29 0,2 0-19 0,3 0-14 0,-2 1 1 16,2-1 8-16,0 0 4 0,0 0 7 0,0 0-3 0,0 0-1 0,0 0-12 16,0 0-10-16,0 0 4 0,0 0 6 0,-3 1-2 0,3 2-8 0,-1 0-5 0,-1 3-7 15,-1 2-3-15,2 2-4 0,-1 4-5 0,1 2-7 0,-3 5-1 16,3 5 1-16,-3 4 6 0,1 4 5 0,2 7-9 0,-4 5-10 0,2 5-6 16,-3 6-2-16,2 5-4 0,0 4-4 0,-3 4-9 0,2 4-11 0,1 1-8 15,-4 5-5-15,2 0-10 0,1 0-8 0,0 0-9 0,0 1-8 0,-1-1-8 16,1-2-6-16,1-4-6 0,0 2-4 0,3-5-7 0,-2-3-4 0,-1-6-2 15,4 0-2-15,-1-7-4 0,1-1-3 0,0-6 0 0,0-1-1 0,0-5-3 16,0-2-1-16,0-4-3 0,1-3-1 0,-1-1-4 0,0-5-3 16,2-3-2-16,-2-5-3 0,2 0-2 0,-2-6-2 0,0-1-1 0,0-3 1 0,0-2-9 15,0-2-10-15,0-2-24 0,0-3-29 0,0 0-31 0,0 0-32 0,0-5-37 16,0-2-34-16,-2-1-87 0,0-2-101 0,-1-4-76 0,0-2-70 0,0-4-39 16,-2-1-30-16,1-1-2 0,-3-2 10 0,1-2 24 0,-5 1 31 0,1-2 32 15,-1-1 32-15,-3 2 39 0</inkml:trace>
  <inkml:trace contextRef="#ctx0" brushRef="#br0" timeOffset="27572.81">25521 7461 154 0,'-3'-3'225'0,"2"-1"21"0,-2 3 24 0,1 0 23 0,1-2 28 0,1 3 18 16,-3-2 20-16,3 2-31 0,-4 0-41 0,4 0-13 0,0 0-7 0,0 0-5 15,0 0-1-15,0 0-13 0,0 0-11 0,0 0-19 0,0 0-18 0,0 0-23 0,0 0-25 16,0 0-19-16,0 0-18 0,0 0-18 0,0 0-20 0,0 0-15 15,0 0-14-15,0 0-11 0,0 0-11 0,0 0-5 0,0 0-5 0,0 0-4 16,0 0-3-16,0 0-1 0,0 0-1 0,0 0 0 0,0 0-1 0,0 0 1 16,0 0 0-16,0 0 6 0,0 0 7 0,0 0 7 0,-1 2 6 0,1-2 1 15,0 3 2-15,-2-2 3 0,2 2 3 0,-1 3 6 0,1-1 6 0,0-1 7 16,0 5 9-16,0-1 5 0,0 4 8 0,0 0-3 0,0 3-4 0,0 3 4 16,0 2 2-16,0 3 5 0,0 4 8 0,0 3 5 0,0 6 2 0,0 2-3 15,0 2-4-15,1 5-4 0,-1 3-7 0,2 2-5 0,-2 4-8 0,0 1-2 16,0 4-4-16,0 1-7 0,-2 2-5 0,1 0-7 0,-1 1-7 0,-1 2-8 15,1-1-5-15,-1 2-3 0,-3-2-3 0,3 2-4 0,-4-5-2 0,2 0-1 16,1-1 0-16,-1-3-1 0,-3-5-2 0,5 0-3 0,-2-4 0 0,4-5-7 16,-3-2 0-16,4-3 0 0,-3-4 0 0,3-4 0 0,2-4 0 0,-1 0 0 15,-1-5 0-15,2 0 0 0,0-4-2 0,-1-3-4 0,1-3 3 0,0 0-4 16,-2-2-2-16,1-3 2 0,1 0-2 0,-2-3-1 0,0 1-1 0,0-4-1 16,0 0-1-16,0 0-3 0,0 0-3 0,0 0-9 0,0 0-12 0,0 0-25 15,0 0-32-15,0 0-32 0,0 0-29 0,-2-4-49 0,1-1-51 0,-1-2-87 16,0-1-98-16,2-2-85 0,-1-2-83 0,-1-3-18 0,0-3 1 0,2 0 10 15,-3-3 12-15,3 0 26 0,0-1 32 0,0-1 33 0,0 0 34 0,0-1 48 16</inkml:trace>
  <inkml:trace contextRef="#ctx0" brushRef="#br0" timeOffset="36420.11">6163 7501 127 0,'-4'0'196'0,"4"0"16"0,0 0 10 0,-1 0 12 0,1 0 7 0,-3-1 7 16,3 1-33-16,-2-2-43 0,-1-1-17 0,3 3-9 0,0 0-1 15,0-3 1-15,0 3 2 0,0-3 1 0,0-1 1 0,0 1 2 0,0 0 6 16,1 0 7-16,-1-1 10 0,0 4 13 0,0-2 5 0,2-3 7 0,-2 5 0 0,0-3-2 15,0 3-9-15,0-1-10 0,0 1-12 0,0 0-14 0,0 0-14 16,0 0-15-16,0 0-19 0,0 0-19 0,0 0-15 0,0 0-16 0,0 0-13 16,0 0-13-16,0 0-8 0,0 0-7 0,0 0-4 0,0 0-4 0,0 0-1 0,0 0 0 15,0 0 8-15,0 0 11 0,0 0 4 0,3-2 6 0,0 2-1 16,1 0 1-16,2 0 2 0,-1 0 2 0,2 0 3 0,2 0 2 0,-1 0 0 16,2 0 3-16,0-1-1 0,1-1 2 0,0 2-8 0,0 0-8 0,2 0-5 15,1 0-4-15,-1 0-2 0,2 0-3 0,0 0 2 0,0 0 2 0,0 0-1 16,2 0-3-16,-1-2 1 0,3 2-1 0,1-1-1 0,1 1-2 0,1 0-3 15,0 0-1-15,1-1-1 0,2 0-1 0,0-1-1 0,0 0 0 0,2 1-1 16,-2-2 0-16,1 1-2 0,-1 1 0 0,2-3-2 0,0 1 2 0,0 2-2 16,-2-2 1-16,1 2 0 0,-1-2 0 0,2 2 1 0,-2-3-2 0,0 2 0 15,2 1 1-15,-3-2 3 0,1 2 5 0,-1-1 6 0,1 0 4 0,-1 1 2 16,-2 0-1-16,3 1 2 0,-1-1 0 0,1 1 1 0,0-2-2 0,-2 0 1 16,2 2 0-16,0 0 1 0,0-1-1 0,-1 1-4 0,2-2-5 0,-1 2-3 15,0 0-4-15,0 0 3 0,2 0 1 0,-3 0 2 0,3 0 3 0,0-2-1 16,1 2 3-16,1 0 2 0,-1 0-2 0,2 0 0 0,0 0 1 0,2 0 0 15,-2 0-1-15,3 0-1 0,0 0-1 0,-1 0-3 0,1 0-2 0,1 0-3 16,0 0 0-16,-2-1 1 0,2 1-2 0,0 0 2 0,0 0 1 0,-2-1-1 16,1 1-1-16,2-2 4 0,-2 2 1 0,4 0-1 0,-2 0 2 0,2 2-1 15,-2-2 0-15,3-2-1 0,0 2-2 0,0-2 0 0,3 2-1 0,-3-1-1 16,3 0-1-16,2-2 2 0,-2 3-1 0,0-2-1 0,3-1-3 16,-1 3 1-16,4-3 1 0,-4 3 0 0,3-1 1 0,0-1 0 0,3 1-2 0,-3-1 1 15,4 1-2-15,-2-2 0 0,4 1 1 0,0-1-1 0,-1-2-1 16,4 3-1-16,0-1 1 0,-1-2-2 0,3 2 0 0,-3-3 0 0,1 3 0 15,2-1-1-15,0-1 2 0,-2 0 1 0,1 1-1 0,-1 0 0 0,2-2-1 16,-2 1 1-16,2 3 0 0,-3-2-3 0,3 1 3 0,0 0 0 0,-2 2 1 0,2-1-1 16,-2 2 0-16,1 0 1 0,2 0 0 0,1 0-1 0,-1 0 1 15,-1 2-2-15,3-1-1 0,0-1 2 0,0 2 0 0,2-2-1 0,0 0 2 0,1 0-3 16,0-2 0-16,2 1 0 0,0-1 0 0,0 0-1 0,0-1 0 16,2 1 1-16,0-1 1 0,-1-1-1 0,2-2-1 0,-1 2 1 0,1-1 1 15,1 2-3-15,1-4-1 0,-2 1 2 0,0-1 2 0,1 4 0 0,-1-2 1 0,0 1-1 16,-1-2-2-16,1 4-5 0,-2-2-9 0,0 2 6 0,-1-1 7 15,2 2 1-15,-4-1-1 0,2 1 2 0,0 1 1 0,-2 0-1 0,2 0-3 16,-2 1 1-16,-1 1 0 0,2-2 0 0,0 3 1 0,-1-3 7 0,0 1 6 0,2 1-5 16,-2-1-7-16,2 1-2 0,0-1 3 0,2 1-3 0,-3-2 0 15,4 0 2-15,-2 0 0 0,3 3 1 0,-3-3-3 0,2-3 0 0,1 3 1 0,1 0-1 16,-2 0 0-16,2-2 1 0,2-1 0 0,-4 2 0 0,2-1-1 0,0 1 2 16,2-2 1-16,-4 1-1 0,2 1-2 0,-2-2 1 0,0 1 0 15,0-1-1-15,-3 2 0 0,1-1 1 0,-1 0 0 0,-2 1 0 0,1 2-1 16,-3 1 1-16,1 0 0 0,-2-1-1 0,0 2 0 0,-2 0 1 0,1 0 1 0,-2 2-1 15,-1-1-1-15,-1 1 1 0,2-2 0 0,-1 3-1 0,1-4 0 16,-2 3 0-16,2 0 1 0,-1-1-1 0,1 0 0 0,1 0-1 0,-1 1 1 16,2-4-1-16,-3 0 1 0,1 0-1 0,-1 1 2 0,2 0-1 0,-1-2-1 15,2 0 1-15,-1 0 0 0,-1-2 0 0,-2 0-1 0,1 2 0 0,-1-1 2 16,0 1-2-16,-1-1 1 0,-3 1-2 0,1 0 1 0,-2 1 1 0,-2-1-1 16,1 1 2-16,-3 1 1 0,0 0 0 0,-2 0-1 0,0 0 1 0,-1 1 0 15,3 1-1-15,-7-2-1 0,4 3 1 0,0-3 1 0,-1 3-2 0,-2-2 0 16,4 2-1-16,-3-2 0 0,1 0 0 0,0-1 1 0,-1 2-2 0,-1-1 1 15,2-2 1-15,-2 1 0 0,1-2 2 0,0 1 0 0,0-1-1 0,-1 2-1 16,1-2 0-16,-2 0 2 0,1 0-1 0,1 0-1 0,-1 0 0 0,-4 0 2 16,2 0-2-16,1 1-1 0,-1-1 0 0,-1 2 1 0,-1-2-1 0,-1 1-2 15,-2-1 4-15,3 1-2 0,-1 1 0 0,-3 1 0 0,-1-1 1 0,1-1 1 16,-2 2 0-16,0 0 0 0,0 0 0 0,0 0 1 0,0 0 0 0,0 0-3 16,0 0 2-16,0 0 0 0,0 1 0 0,-1-2-2 0,1 3 0 0,0-4 1 15,2 1-1-15,1 1 0 0,-2 0-1 0,3-2 1 0,-3 1-1 0,2-1-1 16,1 0 1-16,1 1 1 0,-4-2 0 0,4 0 2 0,0 0-2 0,-2 0 2 15,2-2-1-15,-1 1-1 0,0 1 2 0,0-1 2 0,0 1 0 0,0-2-1 16,-2 1-1-16,3 1 0 0,-2-2 0 0,0 1 0 0,-1 1 0 0,3 0 0 16,-1 0 0-16,0 0 0 0,-3 0 1 0,2 1 1 0,-1 1-2 0,1-1-2 15,1 1 1-15,-3-1 1 0,2-1 0 0,1 3 0 0,-1-3 0 0,0 2 0 16,0-1 1-16,1-1-2 0,2 0 2 0,-3 0 0 0,2 0-1 0,-2 0-2 16,0 0 3-16,4 0 1 0,-3 0-1 0,0 0-2 0,2 0 0 0,-2 0 1 15,1 0-1-15,0 0 0 0,0 0 1 0,0 2 0 0,0-2 0 0,2 0 0 16,-3 0-2-16,0 0 2 0,1 3-2 0,-2-3 0 0,2 0 0 0,-1 1 0 15,-3-1 0-15,2 1 2 0,-2 1 0 0,0 1 0 0,-1-2 0 0,2 1-1 16,-2 1 1-16,0 1 1 0,0-3 0 0,0 0-1 0,0 0 1 0,0 3 0 16,0-3 0-16,0 0-1 0,0 1 1 0,2 1 0 0,-4-1-1 0,2 0 0 15,0-1 0-15,2 2 0 0,-1 0-1 0,-1-2-1 0,0 0 0 0,2 2 1 16,-2-1 0-16,0 0-1 0,2-1 1 0,-1 2 0 0,-1-1-1 0,1-1 1 16,0 1 0-16,-1-2 2 0,2 2-1 0,-2-1-1 0,1-1 2 0,1 0 0 15,-2 1 0-15,3-1-2 0,-1 0 1 0,0 0 2 0,1 0-1 0,-1 0-2 16,1 1 2-16,2-1 0 0,-1 0 0 0,-1 2-2 0,0-2 1 0,2 0 0 15,-1 2-1-15,0-1-1 0,1-1 0 0,0 2 3 0,-2-1-2 0,3 1 0 16,-1-1 0-16,0 1 2 0,-2 1-1 0,2-2-2 0,-2 0 3 0,1 3 1 16,0-3-2-16,0 2 0 0,-3 0 1 0,5-1 2 0,-3 1-1 0,1-1-3 15,1 0 1-15,-2 1 2 0,0 0-2 0,0-1-1 0,2-1 2 0,2 1 0 16,-1 1-2-16,-2-2-1 0,3 0 0 0,-1 1 1 0,1 0-1 0,0 1-1 16,-2-2 0-16,2 1 2 0,-2-1-1 0,-2 1-3 0,2 1 2 0,-2-2 3 15,-1 1-2-15,-1 0-2 0,1 0 0 0,-2 1 2 0,1-1-2 0,-1 1-1 16,0-1 1-16,1 2 0 0,-3-3 1 0,0 2-1 0,2 0 2 0,0 1 2 15,0-2-1-15,2 1-3 0,0 0 2 0,-1-2 1 0,1 3 0 0,1-1-2 16,0-1 2-16,-1 0 2 0,1 1-1 0,-1-1-1 0,1 0 0 0,-2 0 2 16,3-1-1-16,-4 1-2 0,0 0 1 0,0-1 2 0,-5 1-2 0,5-1-2 15,-3 1 1-15,0-2 0 0,-2 1-1 0,0-1-2 0,-4 2-2 0,1 0 0 16,0-2-2-16,-1 1-2 0,-4-1 0 0,4 1 1 0,-5-1 0 0,1 1-4 16,-2 1 2-16,2 0 2 0,-4-1 0 0,2 1-1 0,0-1 1 0,-2-1 2 15,-1 2 2-15,2-1 1 0,-3 1 2 0,-1 0 1 0,2-1-1 0,-2 0 1 16,-2-1 0-16,0 3 3 0,-2-3-1 0,0 2-2 0,-1-1 1 0,0 1 2 15,0-1-1-15,-2 1-1 0,-2-2-1 0,4 0 2 0,-5 0 0 0,1 1-2 16,-1-1 2-16,2 2 1 0,-2-2-2 0,3 1-1 0,-3-1 1 0,0 0 2 16,0 0-2-16,3 2-2 0,-3-2 1 0,0 0 1 0,0 0-2 0,0 0-4 15,0 0-2-15,2 0-3 0,-2 0-8 0,0 0-12 0,0 0-12 0,0 0-12 16,0 0-23-16,0 0-23 0,0 0-36 0,0 0-40 0,0 0-102 0,0 0-117 16,0 0-87-16,-3-2-84 0,-4-1-17 0,1 2-1 0,-2-4 9 0,-1 2 6 15,-4-1 15-15,-3-2 13 0,-1 1 21 0,-1-1 25 0,-4-1 35 0</inkml:trace>
  <inkml:trace contextRef="#ctx0" brushRef="#br0" timeOffset="37320.97">24145 7603 64 0,'-4'-1'227'0,"3"1"21"0,-3-1 22 0,4 1 21 0,0-2 24 16,0 2 21-16,0 0 22 0,0 0-16 0,0 0-23 0,0 0-13 0,0 0-11 16,0 0-9-16,0 0-8 0,0 0-14 0,0 0-16 0,0 0-18 0,0 0-17 15,0 0-21-15,0 0-21 0,0 0-20 0,0 0-19 0,0 0-21 0,0 0-22 16,0 0-20-16,0 0-22 0,0 0-12 0,0 0-12 0,0 0-3 0,0 0-6 15,0 0-3-15,0 0-3 0,0 0 0 0,0 0 1 0,0 0 3 0,0 0 2 16,0 4 5-16,0 1 5 0,2 1 7 0,0 0 11 0,1 3 6 0,-1 0 7 16,1 1 7-16,0 2 4 0,0 3 7 0,0 1 8 0,2 1 2 0,-4 4 3 15,-1 1 1-15,3 1 1 0,-3 1-3 0,4 3-1 0,-4 2-5 0,1 0-7 16,-1 2-2-16,0 2-2 0,0 0-6 0,0 1-6 0,0 3-3 0,0 0-4 16,-1 1-5-16,-3 0-5 0,4 2-3 0,-3 1-3 0,2 0-1 0,-2-1-3 15,1 1-4-15,1 2-4 0,-1-1-1 0,2 2-4 0,0-2 2 0,2 1-2 16,-1 1-1-16,1 0-3 0,1-3 1 0,-2 3-1 0,2-1-1 0,1 0 0 15,-3 1-3-15,3-1 2 0,-3-1-1 0,2-1-3 0,1 1 2 0,-3-1-1 16,1-2-2-16,-1-2 0 0,4 1-1 0,-4-2 1 0,-1 0-1 0,3-2-2 16,-3 1-1-16,0-2 1 0,0-2-1 0,0 2-1 0,-3-3 0 0,2 0 1 15,-2 0-1-15,1-2-1 0,1-2 0 0,-2 0 0 0,-1-4-1 0,3 1-3 16,-1-4-2-16,1-1-1 0,-1-3-5 0,0-1 0 0,1-4-8 0,1-1-4 16,-2-1-21-16,0-4-27 0,2 1-34 0,0-5-35 0,0 0-57 0,-1-2-61 15,-2-2-97-15,-2-2-105 0,2-4-77 0,0 0-66 0,0-5-15 0,-2-1 0 16,2-2 2-16,-2-2 5 0,-1-2 24 0,1-1 26 0,-1-3 35 0,-1 3 36 15,1-4 59-15</inkml:trace>
  <inkml:trace contextRef="#ctx0" brushRef="#br0" timeOffset="38006.68">22824 7626 91 0,'-1'-9'191'0,"-1"1"19"0,2 1 20 15,0-1 9-15,-1 2 5 0,-3 1 11 0,3 3 5 0,-1-1-18 0,0 0-20 16,-1 2 13-16,-3-1 21 0,3 2 20 0,-2-2 18 0,0 2-5 0,2 0-8 16,-2 0-14-16,2 0-11 0,-3 0 0 0,3 0 1 0,3 0-11 0,-3 0-13 15,0 0-19-15,3 0-22 0,-4 0-27 0,4 0-32 0,0 0-27 0,0 0-26 16,0 0-8-16,0 0-6 0,0 0-5 0,0 0-9 0,0 0-7 0,0 0-10 16,-3 0-3-16,3 0-3 0,-1 2 1 0,-1 0-1 0,0 2 1 0,-1 1-2 15,2 3 0-15,-1 4 0 0,-1 2 2 0,0 5 5 0,2 3 2 0,-3 4 3 16,3 5 2-16,-4 5 6 0,3 1 2 0,-1 3 4 0,1 6-3 0,-1 0 0 15,2 2-2-15,-4 3 0 0,4 1 2 0,-3 3 4 0,3 1-1 0,-1 0 1 16,1 2-2-16,-3 0-2 0,3 1 0 0,-1 0-3 0,1 1-5 0,-1-2-2 16,0 2-3-16,1-2-3 0,-1 1 1 0,1 1-3 0,-3 0 1 0,2-2-6 15,-2 0-2-15,1 2-2 0,-2-4-2 0,2 3-4 0,2-2-1 0,-3-2-4 16,1 1-2-16,1-3-4 0,2-2-2 0,-1-2 1 0,1-1-2 0,1-5-1 16,1 0-1-16,1-6-1 0,1-1-4 0,-1-5-2 0,2 0-3 0,-1-6 1 15,2-1-6-15,-1-4-4 0,-2-4 0 0,2-2-3 0,-2-2-5 0,2-4-3 16,-3 0-7-16,1-2-5 0,-1-2-17 0,-1-3-20 0,-1-1-26 15,3-1-27-15,-1-6-33 0,-1-1-36 0,-1 0-82 0,2-6-86 0,-1-3-80 0,-1-1-74 16,0-3-46-16,0-1-40 0,-1-3-5 0,-1-1 4 0,1 0 16 0,-5-2 22 16,1 3 26-16,-2-1 29 0,-1 2 37 0,-2 1 39 0</inkml:trace>
  <inkml:trace contextRef="#ctx0" brushRef="#br0" timeOffset="38720.07">21034 7490 165 0,'-3'-2'292'0,"2"0"34"0,-1 1 32 0,0-1 24 0,2 2 28 0,-3-1 14 0,3 1 14 16,0 0-23-16,0 0-33 0,0 0-40 0,-1 0-45 0,1 0-29 16,0 0-23-16,0 0-32 0,0 0-35 0,0 0-31 0,-5 1-30 0,5-1-26 15,0 0-26-15,0 0-15 0,0 0-12 0,0 0-8 0,0 0-8 0,0 0-3 16,0 0-3-16,0 0 7 0,0 0 8 0,0 0 4 0,0 2 3 0,0 1 6 16,0 1 6-16,0 1 6 0,3 1 7 0,-3 3 6 0,2 1 4 0,-1 2 9 15,-1 3 11-15,2 5 10 0,-1 1 8 0,1 4 0 0,0 4-4 0,-2 4 3 16,1 5 2-16,-1 5-5 0,0 2-8 0,0 6-1 0,0 3-1 0,0 3-7 15,-1 4-4-15,-1 3-4 0,0 3-7 0,1 0-10 0,-1 4-9 0,-1 1-9 16,0 1-9-16,-1 1-8 0,0-2-7 0,3 2-1 0,-4-3-2 0,2-1-4 16,-2-2-4-16,2-2-1 0,-3-1-1 0,2-5-3 0,1-3-4 0,0-3 0 15,0-3 0-15,1-4-1 0,1 0-1 0,1-6 0 0,-2-3-1 0,2-3-2 16,2-3-3-16,-2-4-3 0,1-4-4 0,-1-3-3 0,2-3-3 0,-1-3-6 16,1-3-1-16,0-5-5 0,-2 1-7 0,1-3-5 0,-1-2-7 0,0-3-16 15,0 0-16-15,0 0-19 0,0 0-20 0,2-3-15 0,-1-2-18 16,1-1-19-16,0-3-16 0,-1-2-56 0,2 0-62 0,-1-3-57 0,-1-1-60 0,-1-1-39 15,0 1-35-15,-1-2-29 0,-4 1-25 0,0-1 11 0,1 2 20 16,-3 0 20-16,1 2 19 0,-1-2 22 0,-2 3 22 0,1-2 57 0</inkml:trace>
  <inkml:trace contextRef="#ctx0" brushRef="#br0" timeOffset="39339.83">19412 7407 160 0,'-1'-1'229'16,"1"1"16"-16,-2-2 16 0,2 2 14 0,0 0 14 0,0 0 13 0,0 0 16 15,0 0-28-15,0 0-38 0,0 0-2 0,0 0 8 0,0 0 0 0,-1 2-1 16,-1 0-8-16,0 3-12 0,-1-3-11 0,2 5-13 0,-1-1-7 0,0 1-7 16,-1 2-5-16,2 1-7 0,-3 3-11 0,0 0-15 0,2 2-21 0,-1 2-19 15,2 2-7-15,-3 2-6 0,1 3 5 0,2 3 6 0,1 5 5 0,-4 2 5 16,4 5-1-16,-1 4 0 0,-1 3-5 0,2 2-9 0,-2 4-1 0,2 4-2 15,-1 0-8-15,-1 5-10 0,1 0-6 0,1 1-10 0,-5 2-10 0,5-1-11 16,-1 2-7-16,-1-1-9 0,1-1-4 0,-1 0-7 0,0-3-2 16,1 0-2-16,-1-3-6 0,1-1-4 0,1-4-1 0,-2-1 0 0,0-2-4 0,2-6-3 15,0-2-2-15,0-2 0 0,4-3-2 0,-4 0 2 0,1-4-1 16,2-3 0-16,-1-1 1 0,1-1-3 0,0-1 1 0,2-1 1 0,-4 1-2 0,2-4 0 16,-1 2-1-16,1-1 0 0,-1 0-1 0,0 0 0 0,-2 0 0 0,1-2-1 15,-1 0-10-15,-1 0-8 0,1-2-9 0,0 0-11 0,-4-1-21 16,4-4-24-16,-3-2-48 0,1 0-53 0,1-4-111 0,-2-2-122 0,-5-3-105 15,3-5-96-15,1-4-23 0,-3-3-3 0,2-4 6 0,-2-4 6 0,-1-6 12 0,0-2 8 16,1-5 24-16,-2-3 23 0,4-3 51 0</inkml:trace>
  <inkml:trace contextRef="#ctx0" brushRef="#br0" timeOffset="40040.81">17994 7286 227 0,'-3'-3'269'0,"-2"1"42"0,2 0 43 0,-2-1 36 0,3 2 38 0,-1 0 18 16,-1 1 13-16,4 0-44 0,-3 0-56 0,3 0-27 0,-3 0-21 0,3 0-22 15,0 0-22-15,0 0-27 0,0 0-30 0,-4 1-38 0,4-1-44 0,0 0-32 0,-1 1-29 16,1-1-12-16,-2 5-11 0,2-3 0 0,0 5 1 0,-2 0 2 0,2 2 4 15,0 3 9-15,0 2 9 0,0 1 7 0,0 4 5 0,2 1 10 16,-2 3 14-16,2 4 6 0,-1 2 2 0,3 6 4 0,-3 1 1 0,2 6-2 0,-1 4-3 16,1 4-3-16,-2 4 1 0,2 3-8 0,-3 4-6 0,2 4-7 15,-2 1-6-15,-2 3-10 0,2 0-13 0,-1 1-10 0,-1 2-9 0,-2-2-6 0,2 1-8 16,-2-2-3-16,0 1-3 0,1-3-4 0,-2-2-6 0,2-3-11 16,-2-1-1-16,2-3 0 0,-3-4 0 0,5-4 0 0,-3 1 0 0,1-5 0 15,1-3 0-15,1-2 0 0,-1-2 0 0,2-5 0 0,0 1 0 0,2-4 0 0,-1-2 0 16,1-1 0-16,1-4 0 0,1-1 0 0,-3-2 0 0,2-3 0 0,0-2 0 15,0-1 0-15,-1-5 0 0,-1 1 0 0,1-4 0 0,0 0-10 0,-1-1-1 16,-1-3-1-16,2-1-2 0,-2-2-4 0,0 0-1 0,0 0-8 0,0 0-8 16,0 0-24-16,0 0-22 0,0 0-38 0,-2-1-36 0,-1-3-78 0,0-1-88 15,0-1-90-15,-5-3-92 0,3-2-61 0,-3-3-58 0,-1-2-9 16,-2-2 0-16,1-4 6 0,1 1 11 0,-5-3 22 0,2-3 29 0,-2 1 36 0,0-2 38 16</inkml:trace>
  <inkml:trace contextRef="#ctx0" brushRef="#br0" timeOffset="40887.18">16516 7216 186 0,'-2'-4'208'0,"-1"1"15"0,1-2 19 0,-1 1 20 15,2 1 19-15,-1 0 21 0,0 1-14 0,2-1-22 0,0 3-11 0,0 0-8 16,0 0 7-16,0 0 9 0,0 0-2 0,0 0-3 0,0 0-9 0,0 0-12 0,0 0-15 16,0 0-15-16,0 0-17 0,0 0-17 0,0 0-20 0,0 0-18 15,0 0-13-15,0 0-16 0,0 0-14 0,-3 3-15 0,2 0-7 0,1 3-3 16,0 0 1-16,-2 3 2 0,2 2 3 0,-2 1 5 0,0 5 3 0,0 1 3 0,2 2 8 15,-2 6 7-15,-1-1-1 0,2 7 3 0,-3 0-1 0,3 5 4 16,-2 3 1-16,-1 5-3 0,1 2-1 0,0 4-3 0,-3 4-4 0,1 3-4 16,2 3-5-16,-2 3-3 0,0 4-8 0,-1-1-11 0,0 3-6 0,1 1-5 0,0 1-7 15,0-1-8-15,2-1-4 0,-2 0-6 0,2 0-4 0,0-4-3 16,0-2-1-16,0-1-4 0,2-3-2 0,1-3-2 0,0-5-10 0,0 0-1 16,0-6 0-16,0-2 0 0,1-2 0 0,-1-5 0 0,3-2 0 0,-3-2 0 15,3-4 0-15,-1 0 0 0,-2-5 0 0,1-2 0 0,-1-4 0 0,2 1 0 16,-2-6 0-16,1-1 0 0,-1-1 0 0,0-4 0 0,2-1 0 0,-2-3 0 0,0 0 0 15,0-3 0-15,0 0-7 0,0 0 0 0,0 0 0 0,0 0-3 16,0 0-7-16,0 0-12 0,0 0-15 0,0 0-16 0,0 0-23 0,-2-1-27 16,1-2-34-16,-2 1-36 0,-2-4-73 0,2 0-78 0,-2-1-82 0,-1-3-83 15,-1 0-66-15,3-1-63 0,-2-4-4 0,1 1 9 0,0-4 16 0,-1 0 15 16,-1-2 26-16,1-1 25 0,0-2 36 0,-1 0 37 0</inkml:trace>
  <inkml:trace contextRef="#ctx0" brushRef="#br0" timeOffset="41539.72">14917 7218 4 0,'0'0'227'0,"-3"0"16"0,0 0 14 0,0 0 13 0,3 0 12 15,0 0 13-15,0 0 14 0,-3 0 15 0,3 0-30 0,-4 3-40 16,4-3-9-16,0 1-4 0,0-1-6 0,-3 2-2 0,3-2-10 0,0 3-8 15,0-1-8-15,0 3-6 0,0-3-6 0,0 2-5 0,2-1-9 0,-1 1-9 16,-1 1-11-16,0 1-13 0,0 0-13 0,0 4-15 0,2-1-4 0,0 4-5 16,-2 2 3-16,1 3 1 0,-1 3 6 0,0 3 6 0,2 4-1 0,-1 3 0 15,-1 7 3-15,0 3 4 0,0 4-6 0,0 4-7 0,0 5-7 0,-1 5-9 16,-1 2-7-16,1 5-9 0,-1 2-7 0,0 2-9 0,-1 2-10 0,0 0-11 16,0 0-6-16,-2 0-6 0,2-1-9 0,0-4-7 0,1-1-6 0,-1-3-1 15,2-3-4-15,-3-3-3 0,4-3-3 0,0-4-6 0,-1-4 0 0,1-2 0 16,1-5 0-16,-1-6 0 0,0 1 0 0,4-5 0 0,-3-4 0 0,1-1 0 15,-1-3 0-15,3-4 0 0,-3 1 0 0,1-5 0 0,-1 1 0 0,4-2 0 16,-4-2-1-16,1 1 1 0,-1-3-2 0,1 2-3 0,1-3 0 0,-1 1-3 16,0-1-6-16,-1 1-9 0,1-1-6 0,-2-2-7 0,1 1-12 0,-1-2-13 15,0 1-21-15,0-3-22 0,0 2-51 0,0-4-58 0,-1 1-105 0,-2 0-114 16,3-1-94-16,-4-2-88 0,-2-2-15 0,0-1 4 0,0-1 6 0,-1-3 5 16,-1-2 13-16,-3-2 14 0,2-4 19 0,-1-4 24 0,-1-2 53 0</inkml:trace>
  <inkml:trace contextRef="#ctx0" brushRef="#br0" timeOffset="42221.68">13344 7417 140 0,'-3'-8'180'0,"1"3"6"0,-1-3 7 16,-2 2 4-16,2-1 6 0,1 1-9 0,-1-3-13 0,-1 3-31 0,-1-2-32 15,4 2-7-15,-1 0 0 0,0 0 8 0,-1 0 10 0,3 2 8 0,-2-1 10 16,2 1 10-16,-1 1 12 0,1 3 12 0,0 0 12 0,0 0 8 0,0 0 8 16,0 0 2-16,0 0-1 0,0 0-5 0,0 0-7 0,0 0-10 0,0 0-11 15,0 0-13-15,0 0-12 0,0 0-13 0,0 0-14 0,0 0-13 0,0 0-15 16,0 0-10-16,0 0-7 0,0 0-8 0,0 0-7 0,0 0-3 0,0 0-5 16,0 0 1-16,0 0-1 0,0 0-3 0,0 0-2 0,0 0 0 0,0 0 2 15,0 0 3-15,0 0 8 0,-2 3 2 0,-1 0 0 0,3-1-1 0,-2 6 2 16,1 1-1-16,-1 5 3 0,2 1 3 0,-3 7 4 0,3 3 6 0,-3 7 7 15,0 4 3-15,2 5 3 0,-3 5-4 0,1 5-4 0,0 6-3 0,-2 5-2 16,0 4-1-16,-1 2-6 0,1 3-5 0,1 3-5 0,-3 1-8 0,2-2-7 16,1 2-8-16,0-2-20 0,-2-3-23 0,3-3 0 0,0-2 0 0,1-2 0 15,2-5 0-15,-1-2 0 0,1-5 0 0,1-2 0 0,1-5 0 0,0-4 0 16,-1-1 0-16,2-3 0 0,3-4 0 0,-1-2 0 0,-2-3 0 0,2-4 0 16,0 0 0-16,0-3 0 0,-2-2 0 0,3-2 0 0,-3-1 0 0,2-3 0 15,-2-1 0-15,0-2 0 0,-1 0 0 0,1-3-26 0,-1 0-11 0,0-2-8 16,-1-1-15-16,-1 0-18 0,0-3-29 0,0 0-34 0,0 0-39 0,0 0-41 15,2-4-68-15,-2-4-76 0,-2-2-60 0,2-2-55 0,0-5-63 0,-1-2-63 16,1-5-8-16,-2-3 3 0,0-2 13 0,1-5 20 0,-1-2 31 0,0-2 38 16,-1-2 38-16,-2-4 41 0</inkml:trace>
  <inkml:trace contextRef="#ctx0" brushRef="#br0" timeOffset="42938.04">11998 7197 106 0,'-6'-3'223'0,"3"-2"19"0,-2 2 20 15,1 2 28-15,-1-1 29 0,-2 1 28 0,1 4 29 0,-2-2-17 0,3 2-24 16,-1 2-15-16,-2 1-13 0,1 3-11 0,0 0-9 0,-1 1-10 0,3 2-10 16,-2 4-9-16,0 0-10 0,2 2-21 0,2 3-21 0,0 3-16 0,1 1-14 15,-1 4-17-15,3 4-17 0,2 3-4 0,-1 3 1 0,1 4 0 0,1 3 1 16,0 6-2-16,-1 0-4 0,1 5-4 0,-1 3-5 0,-1 3-5 0,-1 2-5 16,0 1-9-16,0 0-8 0,-1 1-12 0,-1-1-11 0,1 2-9 0,-1-3-7 15,0 0-10-15,1 0-8 0,-1-2-5 0,-1-2-6 0,1-3-22 0,-1 1-8 16,2-3 0-16,-1-1 0 0,0-2 0 0,0-4 0 0,0-2 0 0,2-1 0 15,0-1 0-15,0-5 0 0,0 0 0 0,0-3 0 0,0-2 0 0,0-2 0 16,2-4 0-16,0 0 0 0,-2-2 0 0,2-3 0 0,0-3 0 0,-1-3 0 16,-1 0 0-16,2-5 0 0,-1 0 0 0,-1-5 0 0,0 0 0 0,2-1 0 15,-2-4 0-15,0 1 0 0,0-4 0 0,0 0-3 0,0 0-28 0,0 0-5 16,0 0-13-16,0 0-15 0,0 0-21 0,0 0-26 0,0 0-24 16,0-4-24-16,0-1-32 0,-2-1-35 0,1-3-86 0,-2-1-97 0,-1-1-83 0,0-3-79 15,1-1-30-15,-2-1-15 0,2-1 10 0,-4 1 13 0,2-4 26 0,-4 1 24 16,3-3 25-16,-2-1 25 0,1-1 36 0</inkml:trace>
  <inkml:trace contextRef="#ctx0" brushRef="#br0" timeOffset="43789.08">10406 7259 87 0,'0'-1'223'0,"0"1"11"0,0 0 10 0,0 0 7 16,2-1 9-16,-2 1 17 0,0 0 17 0,0 0 4 0,0 0-4 0,0 0-7 16,0 0-11-16,3 1-6 0,-1 0-4 0,-1 3-4 0,1-2 0 15,-2 3-2-15,3 1-1 0,-3 1 1 0,2 1 4 0,-1 4-9 0,1 2-6 0,-2 1-26 16,0 3-28-16,3 0-23 0,-3 7-26 0,0 2-3 0,0 5 1 0,-3 1-2 16,3 6 0-16,-2 2-3 0,1 5-2 0,-2 3-9 0,-1 5-10 15,1 4-5-15,0 4-6 0,-2 3-7 0,0 2-9 0,-2 5-9 0,0 2-9 0,2 0-13 16,-1 3-11-16,-2 0-11 0,2-2-21 0,0 0-17 0,1-3 0 0,0-3 0 15,0-5 0-15,4-1 0 0,-1-6 0 0,2-3 0 0,0-6 0 16,3-3 0-16,-1-4 0 0,1-5 0 0,0-5 0 0,0-2 0 0,2-4 0 0,-2-4 0 16,2-3 0-16,-2-5 0 0,0 1 0 0,0-5 0 0,-1-1 0 0,-2-2 0 15,3-2 0-15,-3-1-38 0,0-3-33 0,0 0-33 0,0 0-37 16,0 0-41-16,-3 0-44 0,0-1-90 0,-5-2-103 0,2-3-82 0,-2 0-80 16,-2-2-32-16,-1-1-16 0,0-3-3 0,-2 0 2 0,-2-3 20 0,0-1 23 15,-2-2 34-15,0-2 37 0,-1-2 42 0</inkml:trace>
  <inkml:trace contextRef="#ctx0" brushRef="#br0" timeOffset="44305.06">8825 7569 59 0,'0'0'215'15,"-4"-2"13"-15,4 2 17 0,0 0 19 0,0 0 17 0,-2-2 20 0,2 2 5 16,0 0 5-16,0 0-32 0,0 0-40 0,0 0-4 0,0 0 6 0,0 0 2 16,0 0 4-16,0 0-8 0,0 0-7 0,2 4-8 0,-1-3-5 0,2 3-8 15,0 0-9-15,-1-1-2 0,-1 2-5 0,-1 3-2 0,4 1-3 0,-1 5-11 16,0-1-15-16,0 5-5 0,1 5 0 0,-1 2 1 0,1 7 3 0,2 5-4 15,-2 5-2-15,-1 5-5 0,2 7-6 0,-2 4-11 0,0 5-11 0,-1 6-12 16,1 3-11-16,0 5-11 0,-3 3-11 0,0 5-15 0,0-1-17 16,-3 3-8-16,1 0-36 0,2-3-3 0,-1-1 0 0,-1-3 0 0,2-2 0 0,2-4 0 15,-1-4 0-15,1-5 0 0,1-4 0 0,0-5 0 0,0-5 0 0,0-2 0 16,1-5 0-16,-1-7 0 0,-2-4 0 0,1-3-18 0,1-6-22 16,-1-3-22-16,-1-6-25 0,1-3-51 0,-2-5-52 0,0-3-86 0,0-4-93 0,-2-2-74 15,1-4-71-15,-2-3-57 0,-1-3-54 0,3-4-8 0,-2-4 3 16,-1-1 6-16,1-3 9 0,0-1 21 0,-3-1 24 0,1-3 53 0,-1 3 54 0</inkml:trace>
  <inkml:trace contextRef="#ctx0" brushRef="#br0" timeOffset="44954.46">7663 7650 116 0,'3'-12'171'0,"-1"1"14"0,-1 3 18 0,1-3 11 0,0 2 11 16,-1 0 4-16,-1 2 0 0,2 2 8 0,-2 1 10 0,0-1 11 15,0 5 10-15,0 0 10 0,0 0 12 0,0 0 2 0,0 0-2 0,0 0-5 0,0 0-10 16,0 0-15-16,0 0-17 0,0 0-20 0,0 0-19 0,0 0-23 0,-2-2-20 15,2 2-20-15,0 0-20 0,0 0-17 0,0 0-19 0,0 0-10 16,0 0-8-16,0 0-6 0,0 0-5 0,0 0-4 0,0 0-2 0,0 0-3 0,0 0-2 16,0 0-1-16,0 0 0 0,0 0-2 0,0 0 1 0,0 0 0 0,0 0 0 15,0 0 0-15,0 0-1 0,0 0 2 0,0 0 0 0,0 0-2 0,0 0 0 16,0 0-1-16,0 0 0 0,0 0 0 0,0 0-4 0,0 0-2 0,-3 2-2 16,1-1-4-16,-1 4-4 0,0 1-3 0,1 1-2 0,-2 4-3 15,-1 2 1-15,-1 4 5 0,1 2 8 0,0 5 3 0,-1 1 1 0,1 6 6 16,-3 3 3-16,4 4 0 0,-1 2-2 0,0 5 5 0,2 3 4 0,-2 3 3 15,3 3 6-15,-2 5 0 0,2 2 1 0,-1 3-5 0,0 3-7 0,1 2-5 16,2 1-5-16,-1 1-6 0,1 1-33 0,0-1 0 0,1-1 0 0,-1-1 0 0,2-3 0 16,1-3 0-16,0-2 0 0,2-4 0 0,-2-4 0 0,2-2 0 15,1-7 0-15,-1 0 0 0,0-4 0 0,2-6 0 0,-2-2 0 0,2-1 0 0,-1-5 0 16,-1-3 0-16,1-1 0 0,-1-6 0 0,-1-2 0 0,1 0 0 16,-3-5 0-16,1-1 0 0,0-1-1 0,-1-2-44 0,-2-2-9 0,3-2-14 15,-3-1-17-15,0 0-29 0,0 0-33 0,0 0-44 0,0 0-49 0,0 0-89 0,-3-4-101 16,1-3-82-16,1 0-79 0,-1-4-20 0,-1 1-10 0,1 0 4 0,-1-6 10 15,0 2 14-15,0-2 17 0,-2-4 32 0,2 2 35 0,0 1 49 16</inkml:trace>
  <inkml:trace contextRef="#ctx0" brushRef="#br0" timeOffset="46454.67">9661 4312 169 0,'-7'2'423'0,"2"-4"25"0,0 1 17 0,2-1 5 0,0-1 3 0,0 2 0 0,1-2-1 15,2 0 8-15,0 3 7 0,0-3-44 0,5 0-57 0,1 1-75 0,2 1-81 16,6-1-56-16,2 0-50 0,3 1-15 0,6 0-7 0,4-1 2 0,4 2 5 15,5 0 4-15,3 0 3 0,3 0 0 0,4 0 1 0,2 2-8 0,2-1-11 16,1 0-11-16,2 1-10 0,0 1-6 0,-1-1-7 0,1-1-8 0,-4 1-9 16,0 1-6-16,-4-2-7 0,-1 1-6 0,-5 1-2 0,-3-2-10 0,-2 2-5 15,-4-1-3-15,-4 1 0 0,-4-3 0 0,-2 3-4 0,-3-1 3 0,-3 0-2 16,0 0-1-16,-5-1-2 0,-1 2 1 0,-1-1 1 0,-3-2 0 0,-1 1-2 16,-2-1 1-16,2 2 1 0,-5-2-4 0,0 0-3 0,0 0-18 0,0 0-22 15,0 0-30-15,0 0-35 0,-5-2-38 0,-1 1-38 0,-1-1-80 0,-5 0-90 16,-1 1-63-16,-2-2-57 0,-5 1-63 0,-2 0-65 0,-3-1-10 0,-2 0-1 15,-4-3 18-15,-2 1 21 0,-2-2 31 0,-3-1 33 0,-2-2 39 0,-1-1 41 16</inkml:trace>
  <inkml:trace contextRef="#ctx0" brushRef="#br0" timeOffset="46572.92">10014 4144 351 0,'-11'6'459'0,"-1"1"11"0,4 0 1 16,3 2 0-16,0-3 1 0,3 0 0 0,2-2 0 0,0 0-3 0,4-1-11 16,0-1-19-16,3 0-111 0,4 0-133 0,0-1-106 0,3-1-97 0,2 1-92 15,3 1-88-15,0-1-80 0,1-1-81 0,2 0-56 0,1 0-51 0,0-1-12 16,-2 1-3-16,-2-2 1 0,3 1-2 0,-3-2 6 0,-3-1 6 0,-1 0 14 15,0 1 19-15</inkml:trace>
  <inkml:trace contextRef="#ctx0" brushRef="#br0" timeOffset="46755.13">9992 4786 13 0,'-6'-9'15'15,"1"-4"-11"-15,-3-1-3 0,2-1-1 0,-2-2 0 0,0-2 0 0,-2 1 0 16</inkml:trace>
  <inkml:trace contextRef="#ctx0" brushRef="#br0" timeOffset="49754.73">21732 8266 271 0,'1'-8'348'0,"1"1"41"0,-1 1 21 0,-1 0 24 0,0 2 6 0,0 1 5 15,0 0 6-15,0 3 4 0,0 0-49 0,0 0-62 0,0 0-28 0,-1 3-22 16,-1 4-39-16,-1 4-43 0,-1 2-36 0,0 2-33 0,0 6-20 0,-3 4-18 16,2 2-3-16,-1 5-1 0,-2 3-1 0,2 1-1 0,0 3-5 0,-1 0-10 15,1 1-5-15,-2 1-7 0,3-1-4 0,1-1-5 0,0 2-2 0,1-4-3 16,0 1-6-16,0-1-7 0,-2-4 1 0,4 0-2 0,-1-2-3 0,2-4-6 15,-1-1-8-15,1-2-13 0,1-1-16 0,-1-4-15 0,3-3-19 0,-1 0-19 16,2-3-24-16,-1-2-26 0,2-1-30 0,0-2-31 0,2-1-94 0,-3-1-106 16,4-3-74-16,0-1-69 0,0-2-33 0,2-3-31 0,0-2 3 0,0-1 9 15,0-1 16-15,0-3 16 0,0 0 21 0,0-2 23 0,0-1 33 0</inkml:trace>
  <inkml:trace contextRef="#ctx0" brushRef="#br0" timeOffset="50055.24">21955 8554 194 0,'-4'2'352'0,"1"2"41"0,2-1 43 16,-4 3 18-16,2 1 12 0,0 1 12 0,0 0 15 0,-1 2 10 0,1 3 13 15,2 1-71-15,1 2-88 0,-2 3-54 0,2-1-42 0,2 1-33 0,-1 1-30 16,1-1-37-16,1 1-40 0,2-3-13 0,0 0-9 0,2 0-10 0,1-4-9 16,0 1-7-16,5-2-6 0,-4-2-4 0,3-1-3 0,0-2-1 0,-1 1 0 15,5 0 0-15,-5-4-1 0,0-1 1 0,3-1 0 0,-3-1-2 0,-1-2-2 16,1-1-3-16,-2-1-1 0,-1-3-6 0,3-1-6 0,-4-2-3 0,-1 0-2 15,1-2-6-15,-3-1-2 0,2 0-7 0,-3-1-2 0,1-1-7 0,-3-1-1 16,-1-1-1-16,0 1-1 0,-1-2-1 0,-3-1-2 0,1 0 0 0,-3 1 1 16,-2-1-1-16,2-2-2 0,-2 2 0 0,-3 1 1 0,1 1-1 0,-1-1 0 15,-3 4-2-15,1 1-1 0,-1 0-4 0,2 3-5 0,-1 1-6 0,-3 2-7 16,2 5-15-16,0-2-18 0,-1 6-20 0,1-2-21 0,1 5-32 0,-1 2-33 16,3 1-74-16,0 3-88 0,0 1-92 0,2 1-94 0,0 2-52 0,5 2-42 15,-1 0-4-15,2 0 3 0,3 1 16 0,2 1 17 0,-1 0 21 0,5-4 23 16,-1 1 30-16,2-2 33 0</inkml:trace>
  <inkml:trace contextRef="#ctx0" brushRef="#br0" timeOffset="50188.16">22380 8692 217 0,'1'5'490'16,"1"1"10"-16,-4 1 8 0,1-1 2 0,-2-1 2 0,-3 0-3 16,3 0-2-16,-2 0-11 0,-2-1-15 0,-1-1-38 0,1 0-43 0,-1 0-202 0,0 0-233 15,1 2-141-15,0-2-120 0,0 0-95 0,1-1-90 0,1 0-24 0,0 1-3 16,0-1-2-16,-2 1 2 0,0 1 11 0,3-1 14 0,-1 0 19 0,-2 2 21 15,-2-1 44-15</inkml:trace>
  <inkml:trace contextRef="#ctx0" brushRef="#br0" timeOffset="50873.25">21825 10149 284 0,'6'-18'421'0,"-2"1"28"0,0 2 17 16,1 2 9-16,-3 1 9 0,-1 1 3 0,1 1 2 0,1 3 9 0,-3 0 7 0,0 4-59 16,0 3-75-16,0 0-59 0,-3 3-57 0,1 5-43 0,-1 1-40 0,2 6-14 15,-3 3-8-15,0 4-3 0,0 5-4 0,-2 4-2 0,-2 6 0 16,4 0-4-16,-5 4-9 0,5 3-15 0,-4-1-19 0,0 2-16 0,3-3-13 15,0 1-18-15,2-3-17 0,2-2-18 0,-3-2-17 0,4-1-19 0,0-4-20 16,4-1-27-16,-3-3-30 0,1 0-48 0,1-5-49 0,0-1-104 0,1 1-115 16,-3-6-96-16,5-1-91 0,-3-1-19 0,2-4 0 0,0-1 4 0,-2-1 7 15,2-4 14-15,-2 1 15 0,0-4 24 0,-3-1 27 0,0 0 50 0</inkml:trace>
  <inkml:trace contextRef="#ctx0" brushRef="#br0" timeOffset="53005.14">3511 8027 276 0,'-1'-23'400'0,"-3"3"45"0,-1-1 17 0,2 2 14 0,-4 2 5 15,2 1 0-15,2 1 3 0,0 4-1 0,-1 2-43 0,-1 3-52 16,4 3-36-16,1 3-32 0,-3 3-61 0,0 3-65 0,0 3-44 0,1 5-38 0,1 1-17 15,-1 4-9-15,0 2-5 0,1 3-3 0,1 0-12 0,0 1-9 16,1 2-26-16,4-1-30 0,-2 0-21 0,5-2-21 0,-2-2-23 0,2 0-27 16,2-4-70-16,1-1-81 0,-2-2-91 0,4 0-95 0,-2-4-61 0,2-1-57 15,-1-1-1-15,1-4 7 0,1-3 18 0,0-2 19 0,4-2 7 0,-4-4 7 16,5-5 17-16,-3-1 18 0</inkml:trace>
  <inkml:trace contextRef="#ctx0" brushRef="#br0" timeOffset="53273.13">3990 7822 10 0,'6'-4'321'0,"-1"2"8"15,-5 2 6-15,0 0 10 0,-3 2 18 0,0 1 20 0,-2 1 21 0,-3 1 24 16,0-1 10-16,0 4 9 0,-2 1-93 0,-2 1-117 0,0 4-54 16,-4-1-40-16,0 5-25 0,-3 0-23 0,-4 5 4 0,-3 1 9 15,-1 1-31-15,-6 5-38 0,0 2-10 0,-2 0-3 0,-3 2-7 0,2 1-9 16,-2 0-3-16,0 1-2 0,2 0 0 0,2-3 0 0,3 0 19 0,2-3 18 16,4-4-8-16,3-2-16 0,3-3 12 0,3-5 21 0,2 0-12 0,4-5-20 15,4-2-2-15,0-1 1 0,3-2 1 0,3-4 4 0,1 0 1 0,2-2-1 16,5 0-2-16,0-2-2 0,3-2-1 0,5 0-4 0,1-4-1 0,4 0-2 15,4 0-11-15,2-3-15 0,3-1 7 0,1-1 15 0,4-1-13 16,-1-2-19-16,0 1 8 0,3-2 12 0,-4 0 4 0,0 1 1 0,-1 2-2 16,-2-1 0-16,0 1-6 0,-5 2-5 0,-3 1-3 0,-1 2-1 0,-4 2-48 15,-3-1-58-15,-4 5-66 0,-2 0-65 0,-3 3-60 0,-5 3-54 16,-2 2-52-16,-6 5-50 0,-3 2-11 0,-6 3 0 0,-4 5 3 0,-3 4 6 16,-4 1 15-16,-2 6 17 0,-5 1 40 0</inkml:trace>
  <inkml:trace contextRef="#ctx0" brushRef="#br0" timeOffset="53438.32">3432 8770 96 0,'-24'33'437'0,"2"-4"28"0,2-4 8 0,7-6 3 0,2-1-1 0,0-5 0 15,6-3 0-15,2-5 0 0,3-1 0 0,3-3 4 0,2-1-86 0,6-2-104 16,0-1-96-16,2-4-96 0,4 2-38 0,2-3-25 0,3 0-6 0,2-2-2 16,-1 1 2-16,3-3 2 0,-2 0-1 0,1 0 1 0,0 0-1 0,2-1-2 15,-2-1-3-15,-1 1-6 0,2-2-3 0,-3 1-3 0,1 1-3 0,-1-1-2 16,-3-1-3-16,0 2-2 0,-1 0-8 0,0 2-10 0,-2 1-20 0,-1-1-20 16,-2 2-38-16,-1 2-39 0,-2 0-78 0,0 1-88 0,-1 2-50 0,-4 1-38 15,1 1-52-15,-3-1-52 0,-1 3-11 0,-3 0 0 0,0 0 5 0,0 0 6 16,0 0 21-16,0 0 23 0,-3-3 34 0</inkml:trace>
  <inkml:trace contextRef="#ctx0" brushRef="#br0" timeOffset="53571.88">3823 8496 142 0,'-8'-3'400'16,"0"2"23"-16,-3 1 14 0,3 1 9 0,0 2 6 0,-3 1 6 0,3 2 4 15,-2 0 5-15,0 3 9 0,0 2 9 0,0 2-101 0,-2 4-123 0,-1 1-65 16,2 3-52-16,-3 3-38 0,1 1-34 0,-2 2-3 0,0 2 2 16,-2 1-15-16,-1 1-16 0,1 1-1 0,1 1 4 0,0-2-20 0,2 0-27 15,-2 0-34-15,3-2-38 0,1 0-90 0,1-2-101 0,0 0-52 0,2-1-42 16,2-4-67-16,2-1-70 0,0-1-6 0,2-2 6 0,2-2-4 0,1-1-8 15,0-1 10-15,3-5 17 0,0-3 27 0,3-3 33 0</inkml:trace>
  <inkml:trace contextRef="#ctx0" brushRef="#br0" timeOffset="53772.28">3614 9075 379 0,'19'-11'448'0,"-2"2"22"0,2 2 14 0,-3 1 18 0,0 1 16 0,1 2 13 16,-1 3 12-16,3 0 10 0,0 0 7 0,0 3-69 0,3 2-89 0,2 1-69 16,0 1-67-16,1 1-48 0,0-1-44 0,2 4-17 0,-2-2-9 0,2 2-12 15,-3 0-13-15,1-1-10 0,-1 0-9 0,-2 0-7 0,-1 1-5 0,1-1-11 16,-2-1-11-16,-1 0-11 0,0-1-9 0,0 1-11 0,-3 0-6 0,1-2-16 15,-2 1-17-15,0-3 0 0,-3 3 0 0,-1-3 0 0,1 0 0 0,-4 0 0 16,0-2 0-16,-1 2 0 0,0-3 0 0,-2 0 0 0,-2 0 0 0,-1 1-27 16,1-3-25-16,-3 0-27 0,0 0-29 0,0 0-57 0,0 0-63 0,0 0-125 15,-3 2-138-15,-2 0-77 0,0 1-61 0,-4 1-12 0,-2 0-1 16,-2 2 3-16,-4 1 6 0,-5 4 13 0,1 1 14 0,-6 1 28 0,0 2 30 0,-1 3 61 16</inkml:trace>
  <inkml:trace contextRef="#ctx0" brushRef="#br0" timeOffset="54389.12">3328 10399 65 0,'-8'-3'460'0,"0"-1"19"0,-1 2 8 0,2 1 3 16,1 1 3-16,1 0 0 0,-1-2-2 0,3 1 1 0,3 1 0 0,0 0-22 15,0 0-30-15,0 0-116 0,0 0-137 0,0 0-79 0,3 1-66 0,3 1-15 16,-1-1-3-16,1 1 1 0,2 0 1 0,3 2 2 0,0-3 2 0,2 2 0 15,3 0 1-15,-2-1 0 0,5-1-1 0,-2-1 0 0,2-1-4 0,0-1-3 16,-1 1-4-16,2-4-10 0,-1 0-11 0,0 1-20 0,0-2-20 0,-3 0-28 16,1 1-33-16,-1-2-86 0,0-1-97 0,-5 3-62 0,3 0-55 0,-4-1-53 15,-1 0-53-15,-1 0-11 0,-2 2 0 0,-3-3 5 0,-1 3 5 0,-2 0 16 16,0-2 18-16,-3 0 26 0,0 1 33 0</inkml:trace>
  <inkml:trace contextRef="#ctx0" brushRef="#br0" timeOffset="55121.85">3513 10098 123 0,'0'0'303'0,"0"0"9"0,0 0 8 0,0 0 10 15,-2 3 9-15,1 3 18 0,-1-1 21 0,2 5 30 0,0 2 34 16,0 1-57-16,0 3-76 0,0 6-53 0,0 0-44 0,0 2-11 0,0 5-1 0,0-1 0 16,0 2 2-16,-2 0-11 0,2 0-18 0,-3 2-9 0,3-2-10 15,0-1-36-15,-2 0-45 0,2 1-6 0,2-1-2 0,-2-1-8 16,2 0-8-16,-1 0-18 0,1-3-18 0,0 0-23 0,-1-4-22 0,-1 1-9 0,2-6-5 16,-1 1-54-16,-1-5-68 0,0-2-75 0,-1-2-81 0,-1-4-48 0,-1-1-41 15,-4-3-22-15,0-3-19 0,-1-1 4 0,0-2 1 0,-3-2 30 0,-3-1 31 16,-1-2 31-16,-2 1 29 0,1 0 67 0,-3-3 73 0,0 3 121 15,2-2 127-15,-2 2 107 0,1-1 99 0,1 0 68 0,3 1 61 0,0 2 27 0,2 1 14 16,3 0-10-16,1 2-17 0,2-1-18 0,3 1-16 0,1 0-21 0,0 0-19 16,4-1-34-16,1 2-38 0,0-3-62 0,4 2-65 0,2-3-46 0,-1 0-41 15,3 1-17-15,3-2-12 0,-1 0-4 0,3 2-2 0,-2-2-2 0,5 0 1 16,-3 2-1-16,1-3 0 0,-1 2 0 0,3 1 0 0,-1 1-3 0,0-1-2 16,1 1-11-16,-3 1-13 0,3-1 6 0,-1 1 7 15,-1 0-11-15,-1 2-17 0,1 1 0 0,-2 0 4 0,0 1-5 0,-3 1-10 16,0 1-9-16,-4 3-8 0,-2 2-14 0,-2 0-16 0,-3 1-1 0,-1 4 2 15,-3 2-12-15,-2 2-11 0,-3 2 11 0,-3-1 14 0,0 4 1 0,-3 1-6 16,-4 0 8-16,2 0 10 0,-2 1 8 0,-3 0 7 0,2-2 20 0,-1 1 18 16,-1-1 25-16,2-1 21 0,0 1 15 0,3-4 10 0,-1 0 4 0,2 0 2 15,0-3 2-15,5 1 3 0,-1-4-3 0,3 1-2 0,2-2 1 0,1-3 6 16,2 1-7-16,1-2-5 0,-2 1-11 0,4-2-13 0,0-2-9 0,0 4-8 16,3-3-3-16,-2-1-2 0,2 3-1 0,1-3-3 0,1 3 1 0,1-1 1 15,-1-2-1-15,4 0 0 0,1 0-2 0,-1-2 1 0,4 0 0 0,-2-4-1 16,3 2 0-16,2 0-1 0,-2-2 0 0,2-1-1 0,0 0 1 0,0 1 2 15,1 0-1-15,-1-1-1 0,1 2 1 0,-1 0 3 0,1 0-1 0,-2 2-4 16,0-1 1-16,1 1 2 0,0 1-1 0,0 0 1 0,-2 0 1 0,0 1-1 16,0 1 1-16,-1 1-1 0,-3-2 1 0,2 1 0 0,-4 2-2 0,0-2-2 15,-3 2 1-15,1 1 3 0,-3 1-1 0,-1-3 0 0,-2 6 1 0,-2-2 2 16,-3 4-3-16,-2 0 1 0,0 1 0 0,-2 3 0 0,-4-1-2 0,-1 3 1 16,-2 1 1-16,0 0 0 0,-1 0 1 0,-2 0 3 0,0 0 6 0,3-2 8 15,-3-1 9-15,4-3 8 0,0 0 5 0,4-1 6 0,0-2 0 0,2-2 3 16,2-3-2-16,2 1 0 0,-1-2 0 0,5-1-1 0,1-2-4 0,0 0-2 15,0 0-8-15,0 0-7 0,0-2-9 0,3-1-10 0,3-2-6 0,-1 1-4 16,1-2-3-16,1-2-4 0,2 1-3 0,0-4-1 0,1 3 0 0,4-3-1 16,-3 2 0-16,2-2 1 0,1 4-1 0,1-1 0 0,-2 3 1 0,2-2 1 15,-1 2-1-15,0-1-1 0,0 2 2 0,-1 2 2 0,-2-1 2 0,2 1 2 16,-2 1 1-16,-3 1 0 0,3 0 2 0,-5 1 0 0,1 1 1 0,-3 2 1 16,0 1-1-16,-3 1-2 0,-1 1 3 0,0 2-1 0,-3 3 0 0,-2 0 0 15,-1 5 1-15,-1-1 1 0,-1 2 0 0,-2 2 1 0,0 1 1 0,0 0 0 16,-2 0 0-16,2 0-2 0,2-2 2 0,-1-1 1 0,1-1 1 0,3-2 1 15,2-3 0-15,1-3 1 0,4 1 0 0,0-4-1 0,2 0-4 0,3-3-6 16,5-1-24-16,-2-4-26 0,3-1-90 0,4-1-106 0,-1-5-88 0,3-3-86 16,3-2-40-16,0-4-31 0,2-3-9 0,-1-1-1 0,1-5-2 0,1 0 0 15,-1-3 5-15,2 0 6 0,-1 0 22 0,0-1 28 0</inkml:trace>
  <inkml:trace contextRef="#ctx0" brushRef="#br0" timeOffset="55272.77">4825 10978 382 0,'11'34'572'0,"-3"4"4"0,-3-3 0 0,-1-2-4 0,-2-2-5 16,-4-4-18-16,-2-3-19 0,1-5-27 0,1-2-33 0,-1-5-61 0,1-2-67 0,1-3-313 15,-1-1-364-15,-1-2-133 0,1 1-84 0,1-4-17 0,1-1-5 16,0 0 3-16,-5 0 4 0,-1-3 16 0,3-2 20 0,-2 0 27 0,3-5 31 0</inkml:trace>
  <inkml:trace contextRef="#ctx0" brushRef="#br0" timeOffset="59273.9">18397 8248 121 0,'-11'-6'356'0,"1"0"46"0,-2 0 42 0,3 0 14 0,0 1 7 0,0-2 3 0,5 1-2 16,-3 1 1-16,4 0-3 0,1 2-82 0,-1 0-97 0,3 3-36 0,0 0-18 15,3-2-51-15,-3 2-59 0,3-2-41 0,2 2-34 0,3 2-11 0,0 0-1 16,2 0 1-16,-1-1 1 0,5 0 2 0,-1 2 1 0,2 0 1 0,0 1-1 16,1 0 1-16,0 0 0 0,-1 1-4 0,1 0-7 0,-2 2-3 15,-1-1-3-15,0-1-2 0,-2 5 0 0,-2-2 1 0,-2 2 2 0,-1 0 5 0,-5 4 2 16,-1-2 5-16,-6 4 6 0,2 2 4 0,-5 2 4 0,-2 1 4 16,-4 3 2-16,-1-1 4 0,-2 5 1 0,-2-1-1 0,2 2-2 0,0-2-3 15,0-2-5-15,1 0-3 0,2-2-3 0,3-2-6 0,2-3-4 0,1-3-5 0,1-3-5 16,3-3-4-16,0-2-2 0,2-1-4 0,3-1-5 0,0-2-1 15,0-1-2-15,3 0 1 0,1 1-1 0,1 0-1 0,4 0 0 0,-3-1-2 16,5 1-1-16,3-2-4 0,-1-1-5 0,4 0-7 0,1-1-9 0,2-4-14 0,0-1-13 16,2 0-20-16,1-1-21 0,-1-4-23 0,2-1-26 0,2 0-52 15,-3-2-60-15,-1 1-75 0,1-3-76 0,-1 1-47 0,0 0-42 0,-2-2-30 16,-2 0-25-16,0-1 3 0,-1 0 11 0,-2 2 20 0,1-2 19 0,-2 0 23 0,-3 0 27 16,-1-1 53-16</inkml:trace>
  <inkml:trace contextRef="#ctx0" brushRef="#br0" timeOffset="59456.17">18867 8158 150 0,'-5'-9'356'15,"0"5"39"-15,-1 1 35 0,1 3 17 0,-3 3 14 0,1 1 8 0,0 4 4 16,-1 2 11-16,0 0 7 0,-3 5-59 0,3 2-73 0,-3 1-57 0,2 3-55 16,-1 2-38-16,-1 1-33 0,2 0-34 0,3 0-34 0,-3 0-17 0,3-1-13 15,3 0-3-15,1 0-3 0,2-2-6 0,2-3-6 0,1 0-11 0,3-1-7 16,3-3-8-16,1 0-7 0,2-2-6 0,2-2-6 0,2-1-7 0,2-3-8 16,2-1-12-16,0-2-13 0,4-3-16 0,-3-2-15 0,2-3-20 0,2 0-23 15,-1-3-52-15,-2-1-53 0,4-1-76 0,-4-2-76 0,0 0-38 0,-5-2-30 16,2 1-30-16,-4 1-32 0,-2-4-13 0,-3 3-11 0,-2 0 9 0,0 0 10 15,-4 0 19-15,-2 1 21 0,-4-1 50 0,1-1 56 0</inkml:trace>
  <inkml:trace contextRef="#ctx0" brushRef="#br0" timeOffset="59572.93">19066 8268 223 0,'-10'-8'283'0,"0"2"42"0,0 2 42 0,0 4 39 0,2 3 36 15,-1 0 15-15,1 4 12 0,0 5-30 0,-1 3-40 0,3 3-29 0,-2 5-30 16,1 4-17-16,-2 3-18 0,1 3-26 0,2 3-26 0,-4 3-38 0,-1 3-41 16,3 0-35-16,-2 3-39 0,1 0-17 0,1 1-13 0,2 1-25 0,-1 0-27 15,3-3-39-15,2 0-40 0,-1 0-99 0,2-3-115 0,2 0-86 0,2-2-80 16,0-1-49-16,0-1-41 0,1 0-9 0,-1 1-3 0,-3-1 1 0,-2 2 2 15,1 0 15-15,-6 0 13 0,0 2 30 0,-3-1 32 0</inkml:trace>
  <inkml:trace contextRef="#ctx0" brushRef="#br0" timeOffset="59822.59">18511 10254 207 0,'7'-6'458'0,"-3"1"17"0,2 2 14 0,-3 2 14 0,-3 1 12 0,2 3 13 16,-2 3 9-16,0 3 5 0,-2 4 6 0,-1 5 2 0,-1 5-98 16,-2 5-123-16,-1 7-101 0,1 3-94 0,-4 5-37 0,-1 5-26 0,2 3-30 0,-4 3-33 15,4 1-39-15,-1 2-40 0,2-1-89 0,-1 2-99 0,2-1-93 0,1-1-88 16,1-2-57-16,3-3-50 0,1 0-11 0,1-2-1 0,1-3 4 0,-1 2 7 15,0-7 18-15,2 0 18 0,-2-2 28 0,0-3 28 0</inkml:trace>
  <inkml:trace contextRef="#ctx0" brushRef="#br0" timeOffset="60689">13491 4029 220 0,'5'3'348'0,"-2"-1"13"0,-3 0 8 0,0-2 11 0,-1 2 11 0,-3-1 4 15,1 1 5-15,-2-1 4 0,0 0 4 0,-1 1-79 0,0-2-98 0,1 1-53 16,0 3-42-16,1-2-34 0,0-1-31 0,1 2-13 0,0-2-10 0,0-1-21 16,3 0-26-16,-3 4-50 0,3-4-55 0,0 0-60 0,0 0-65 0,0 0-62 15,0 0-68-15,0 0-30 0,0 0-26 0,0 0-1 0,0 0-3 0,6-2 0 16,-1-1 0-16,1 0 13 0,2-4 15 0,3 0 45 0</inkml:trace>
  <inkml:trace contextRef="#ctx0" brushRef="#br0" timeOffset="61022.71">23216 2905 112 0,'-9'2'159'0,"0"-4"-15"0,2 1-23 0,1-3-24 16,2 2-42-16,0-3-44 0,-2 2-18 0,4-1-14 0,-1-1-66 0,1 1-75 16,1-1-17-16,-3 1-3 0</inkml:trace>
  <inkml:trace contextRef="#ctx0" brushRef="#br0" timeOffset="61990.01">6817 8011 38 0,'-6'-4'370'0,"1"1"53"16,-3 1 22-16,2-3 16 0,-2 3 10 0,0 0 7 0,2-1 2 0,1-1 1 0,-1 2 0 16,3 1 2-16,0-1-102 0,3 2-118 0,0 0-54 0,0 0-40 15,0 0-46-15,0 0-46 0,0 0-21 0,1 3-14 0,2-1-6 0,3 5-3 16,-1-3-2-16,0 3 1 0,1 2 3 0,-1 0 3 0,4 0 3 0,-4 0 4 0,3 0 0 16,-1 1 0-16,-1 1 1 0,2-1 1 0,-4-1 0 0,3 2-1 15,-4-3 1-15,0 3-1 0,-1 0-2 0,-1 1-1 0,-1 0-2 0,-1 1-1 16,-2 1-5-16,-2 1-6 0,-2 1-1 0,1 2-3 0,-3-1-1 0,-1 1-4 0,0 1-3 15,1-1-1-15,-2 0-3 0,1 0-2 0,1-2-1 0,1 0-2 16,2-3 0-16,1 1 0 0,2-3-1 0,0 0 0 0,1-2-1 0,2 0-3 0,0-1-1 16,3 1 0-16,0-2-1 0,-1 2 0 0,3-2 1 0,1 1 0 15,-1 1 0-15,3 0 1 0,-2-1 0 0,2 1-1 0,-1 0 3 0,-1 0 1 16,3-2 2-16,-2 4 4 0,-1-2 4 0,-1 1 5 0,2-1 5 0,-3 2 1 0,-1 1 4 16,-2-2 3-16,-1 4 4 0,-1-1 1 0,-1 1 1 0,-3-1 1 0,-2 4 0 15,0-2-2-15,-1 1-2 0,-4 1-1 0,2-1-8 0,-1-1-8 0,0 1-3 16,0-2-5-16,0 0-9 0,-1-3-13 0,2 0-17 0,3-2-20 0,-2-3-27 15,3 0-30-15,1-2-53 0,2 0-55 0,1-3-100 0,2-1-106 16,0 0-87-16,0 0-79 0,0-5-19 0,2 0-4 0,3-4 4 0,-1-2 7 0,4-3 18 16,-2-1 16-16,4-2 28 0,-2-5 27 0,4-1 53 0</inkml:trace>
  <inkml:trace contextRef="#ctx0" brushRef="#br0" timeOffset="62206.28">6956 8353 175 0,'13'-10'325'0,"1"0"40"0,-4 4 41 15,-1 3 30-15,-1-1 24 0,-2 3 10 0,-1 1 7 0,0 1 7 0,0 3 8 16,0-2-66-16,1 4-83 0,-2-1-59 0,1 2-54 0,0-1-20 0,0 2-12 15,-2-1-35-15,0 0-37 0,3 3-27 0,-4-2-22 0,-1 0-8 0,-1 2-5 16,0 0-3-16,0 0-6 0,-1-1-6 0,-2 3-4 0,-2-2-4 0,0 3 1 16,-1 2-2-16,1-1 0 0,-1 2-4 0,-3 2 2 0,2-2-2 0,-1 2-3 15,3 0 0-15,-1-1-3 0,0 1 0 0,1 0-3 0,2-2-1 0,3-1-3 16,0-1-2-16,3-1-4 0,2-3-1 0,1 1-4 0,4-4-2 0,1 0-5 16,3-3-2-16,0-2-2 0,3-2-8 0,0-2-7 0,1-1-8 0,0-3-8 15,4-1-15-15,-3-4-18 0,0 2-22 0,0-3-23 0,0 2-38 0,-5 0-39 16,2-1-83-16,-4 2-90 0,0 2-55 0,-2 0-45 0,-3 4-44 0,-4 2-43 15,-3 1-4-15,2 2 6 0,-2 7 14 0,-4-1 14 0,0 4 24 0,-3 5 24 16,-3 2 38-16</inkml:trace>
  <inkml:trace contextRef="#ctx0" brushRef="#br0" timeOffset="62456.89">6866 10046 258 0,'0'-9'511'0,"2"2"17"0,-1 1 3 0,-1 1 0 16,0 1 2-16,0 4 2 0,0 0 3 0,-3 4 2 0,2 5 1 0,-3 0-1 15,0 7-98-15,-4 5-121 0,3 6-126 0,-3 6-132 0,0 4-52 0,-4 7-36 16,2 3-44-16,0 6-47 0,-2 3-100 0,1 1-114 0,1 1-94 0,0 0-92 15,0-1-19-15,3-1-5 0,1-3-4 0,0-2-1 0,1-2 2 0,2-2 3 16,1-4 19-16,2-1 18 0,2-3 42 0</inkml:trace>
  <inkml:trace contextRef="#ctx0" brushRef="#br0" timeOffset="63606.58">14681 3955 20 0,'-18'-9'117'16,"3"0"-36"-16,6 1-39 0,4-3-22 0,2 0-16 0,6 2-3 0,1 2-1 16,0 0-59-16,7 0-68 0</inkml:trace>
  <inkml:trace contextRef="#ctx0" brushRef="#br0" timeOffset="63941.98">14981 4341 185 0,'4'7'487'15,"-1"1"10"-15,0-1 8 0,-3-1 2 0,0 0 2 0,0 0 0 0,-3-1-1 16,0 1 0-16,0-3-1 0,2 1-1 0,-3-1-1 0,1 3-187 0,0 0-225 16,0 2-57-16,0 1-22 0,1-2-17 0,0 2-16 0,-1 0-18 0,2 2-20 15,1-3-32-15,0 2-36 0,-2 0-86 0,2-1-98 0,-2 1-73 0,2 0-72 16,0-3-27-16,0 1-19 0,-2-2-3 0,2 1 2 0,0-1 7 0,0-1 8 15,0-5 16-15,0 0 18 0,0 0 34 0</inkml:trace>
  <inkml:trace contextRef="#ctx0" brushRef="#br0" timeOffset="64073">15048 4387 134 0,'3'-1'354'0,"1"-1"13"16,-3 0 8-16,1 0 4 0,-1-1 0 0,-1 0-3 0,0 0-19 0,0 3-24 15,0-3-60-15,0-2-65 0,0 5-167 0,-1-2-187 0,1 2-101 0,0 0-78 16,-5-1-26-16,0 2-16 0,-1 1-6 0,-2 1-6 0,-1 2 0 15,-7 1 3-15,0 3 20 0</inkml:trace>
  <inkml:trace contextRef="#ctx0" brushRef="#br0" timeOffset="64656.18">8103 7962 167 0,'-7'-6'357'15,"-1"0"35"-15,-1 1 27 0,1 0 24 0,-2 4 13 0,0 0 7 0,0 2 8 16,0 0 10-16,1 6-30 0,0-1-36 0,-1 4-49 0,2 1-54 0,-3 4-51 0,3 0-50 15,0 6-32-15,-1 0-30 0,1 2-23 0,2 0-22 0,-1 3-11 16,-2-1-6-16,4 1-6 0,-1 1-5 0,-1-2-10 0,2 1-8 0,2-1-10 0,-3-1-9 16,2 2-10-16,0-4-10 0,1 1-15 0,3-1-16 0,-3-1-21 15,3 0-23-15,0-3-30 0,1 0-28 0,1-2-89 0,3-2-100 0,0-3-70 16,2-2-68-16,1-2-51 0,2-4-49 0,2-3-10 0,3-5 3 0,0 0 8 16,1-6 10-16,3-3 18 0,2-3 21 0,-1-4 26 0,1 0 31 0</inkml:trace>
  <inkml:trace contextRef="#ctx0" brushRef="#br0" timeOffset="64856.08">8250 8036 96 0,'6'-14'371'0,"1"1"23"0,0 3 18 0,-2 1 10 16,-2 3 8-16,-1 2 1 0,1-1-1 0,0 4 14 0,-1-2 17 0,-2 3-48 16,3 0-62-16,0 1-65 0,0 1-64 0,-1-2-45 0,4 3-41 0,-1-2-16 15,0 2-12-15,-1 0-6 0,3-1-2 0,0 2 1 0,-2 1 4 0,3-4-14 16,-1 4-16-16,-1-4-9 0,3 1-4 0,-1 1-8 0,0-1-12 0,-1 0-5 16,0 0-3-16,1 0-4 0,-1 0 1 0,-1 1-2 0,0 1-1 0,0-2 5 15,1 3 3-15,-2-1 1 0,-2 3 5 0,2 2 3 0,-1 1 3 0,-2 3 2 16,-2 3 0-16,0 4-2 0,-2 4 1 0,-4 1-8 0,1 6-4 0,-3 1-11 15,0 3-12-15,-4 4-19 0,2 2-21 0,-1 2-34 0,0 2-32 16,0 2-73-16,0 0-83 0,0 0-96 0,0 2-98 0,0 0-69 0,3 0-61 0,2-2-12 16,-1 1-3-16,2-2 7 0,-1-1 7 0,0-2 13 0,3 0 17 15,-2-4 26-15,0 0 32 0</inkml:trace>
  <inkml:trace contextRef="#ctx0" brushRef="#br0" timeOffset="65156.14">8204 10071 455 0,'6'-25'509'0,"-1"2"9"15,-2 1 3-15,0 5 0 0,0 2 0 0,-3 4 3 0,0 4 2 0,0 2 6 16,0 5 2-16,-3 3 3 0,0 8-139 0,0 2-169 0,-2 8-93 0,-1 4-76 16,0 9-23-16,-1 5-11 0,-1 6-8 0,-1 4-5 0,-1 7-18 0,1 2-20 15,-2 4-45-15,3 1-47 0,0 1-106 0,3 1-115 0,-1-1-92 0,1-2-84 16,4-4-21-16,1 1-8 0,0-4-2 0,1-2 0 0,1-3 6 0,1-3 4 16,-2-1 19-16,2-3 20 0,-1-3 37 0</inkml:trace>
  <inkml:trace contextRef="#ctx0" brushRef="#br0" timeOffset="66123.03">16776 4399 10 0,'-13'8'356'0,"-2"-2"44"0,1-2 35 0,1 2 18 0,2-1 14 15,-3-1 9-15,4-2 10 0,2 0 3 0,-1 0 6 0,3 1-51 0,1-3-59 0,0 2-61 16,3-1-59-16,-1 1-54 0,3-2-51 0,0 0-36 0,0 0-31 0,0 0-13 16,0 0-13-16,0 0-7 0,0 0-7 0,0 0-5 0,0 0-3 0,0 0-3 15,0 0 0-15,0 0-5 0,0 0-1 0,0 0-5 0,3 0-2 0,1 1-3 16,1-1-6-16,1-1-2 0,2 1 0 0,3-2-4 0,0 1-2 15,1-1-1-15,1-1 1 0,3-1-4 0,0 1-2 0,1-2-2 0,-3 2-5 0,1-3-4 16,-1 3-6-16,-3-1-3 0,1-1 0 0,-2 2-5 0,-3 0-4 16,-1 2-1-16,0-1-3 0,-3 1-6 0,-1-1-5 0,-2 2-4 0,0 0-3 0,0 0-3 15,0 0-3-15,0 0-1 0,-4 2 0 0,0-2 3 0,-4 1-1 0,3 1 2 16,-3-1 3-16,-1 0 6 0,0 3 5 0,-3-1 13 0,3 0 13 16,0 0 9-16,0 0 8 0,1-2 9 0,2 2 5 0,-1 0 5 0,2-1 3 15,1-2 0-15,3 1 1 0,1-1-1 0,0 0-1 0,0 0-2 0,0 0-2 0,0 0-4 16,0 0-3-16,0 0-1 0,1 3-3 0,-1 0-3 0,2-1-1 0,0 0-2 15,1 2 2-15,0-1-1 0,0 1-1 0,3 1-8 0,-1-1-13 0,1 1-19 16,-1-2-24-16,2 2-43 0,0 0-46 0,1 0-91 0,-1 1-102 0,-1-2-85 16,3 0-81-16,-1 0-17 0,0-3-6 0,0 1 1 0,1-2-1 15,0 0 11-15,-3-2 10 0,2-1 22 0,1 0 24 0,-2 0 38 0</inkml:trace>
  <inkml:trace contextRef="#ctx0" brushRef="#br0" timeOffset="67189.67">29331 8256 218 0,'-7'1'454'0,"2"0"17"0,1 1 8 0,-3 0 5 0,0-1 2 0,0-1 2 16,2 0 1-16,1-1-1 0,0-1 1 0,1 0-49 0,2 1-57 15,-4 0-106-15,5 1-119 0,0 0-62 0,-1-2-55 0,1 2-15 0,0 0-5 0,0 0-1 16,0 0 3-16,0 0 0 0,0 0 0 0,0 0 3 0,0 2 0 0,1 2 0 16,4-1 1-16,-5 2-1 0,1-1 4 0,1 2-1 0,-2 0 3 15,0 2-1-15,-2-3 2 0,-1 2-3 0,-1 2 0 0,-3 2-1 0,1-2-1 0,-5 4-1 16,-2 0-1-16,2 0 1 0,-5 4 0 0,4 0-1 0,-4-1-3 0,1 1 0 16,1-2-3-16,2 3-2 0,-1-5-4 0,2 2-1 0,5-3-1 0,-1 0-1 15,6-1-3-15,2-2 3 0,2 0 0 0,4-2 0 0,4 1 2 0,1-2-1 16,1 0-1-16,6 0 2 0,1 0-2 0,0-2 2 0,3 1 1 15,3-2 0-15,-3 3-1 0,0-2 0 0,-1 1 1 0,0 1-2 0,0 0-1 0,-5-2 0 16,0 3 1-16,-2 0 5 0,-1 0 7 0,-4 1 6 0,-2 2 8 0,-2 1 3 16,-2-2 1-16,-2 3 3 0,-2 0 0 0,-4 1 1 0,-1 2 1 15,-3 2 0-15,-2-1 1 0,-2 2-1 0,-4 2-3 0,-1 0-5 0,-1 0-6 16,-3-1-9-16,0 3-7 0,1-3-5 0,0-1-5 0,-1 0-14 0,5-2-16 0,-1 0-20 16,3-3-21-16,0-3-28 0,3 0-31 0,2-3-42 0,2-1-43 0,2-1-88 15,0-1-97-15,4-1-72 0,1-3-67 0,0 0-38 0,0 0-32 16,5-1 6-16,4-4 10 0,-1-1 20 0,3-1 19 0,4-4 28 0,0-2 30 15,4-2 40-15</inkml:trace>
  <inkml:trace contextRef="#ctx0" brushRef="#br0" timeOffset="67340.13">29696 8364 136 0,'6'-3'372'0,"-1"4"31"0,-4 1 31 0,-1 5 27 0,-1 2 16 0,-4 5 11 16,2 0 13-16,-2 6 11 0,-1 3-9 0,-2 3-14 0,-1 5-83 0,-1 3-94 15,0 4-62-15,-2 4-54 0,1 5-35 0,-2-1-33 0,1 2-37 0,-1 1-39 16,-1 2-32-16,1 0-32 0,2 0-43 0,-2 0-43 0,5 2-90 0,-1-3-101 15,0 3-62-15,0 0-53 0,1 0-56 0,2 0-55 0,-2 1-13 0,4 1-4 16,-3-1 7-16,1 1 10 0,-3-1 18 0,2-2 20 0,1 1 31 0,-2-1 33 16</inkml:trace>
  <inkml:trace contextRef="#ctx0" brushRef="#br0" timeOffset="67589.93">29466 10416 106 0,'5'-4'475'0,"0"3"14"0,0 1 6 16,-2 1 7-16,-1 4 10 0,-2 1 3 0,-2 5 4 0,0 4 1 0,-2 3 0 15,-1 5-9-15,-2 6-12 0,-1 6-157 0,-4 5-185 0,1 5-79 0,-2 5-54 16,-1 5-33-16,-2 4-26 0,2 2-45 0,-2 1-48 0,0 3-87 0,2 0-92 15,-2 2-63-15,1-3-57 0,2 0-42 0,-3-3-39 0,3 1-8 0,2-3 0 16,-3-2 7-16,1-3 9 0,1 1 21 0,1-6 20 0,-2 1 37 16</inkml:trace>
  <inkml:trace contextRef="#ctx0" brushRef="#br0" timeOffset="69157.16">18318 4291 261 0,'-11'2'422'0,"3"1"28"0,0 0 17 15,3-2 6-15,1 1 3 0,-2-1 1 0,6-1 5 0,0 0 2 0,0 0 3 16,1 3-70-16,5-2-86 0,1 1-69 0,-1 0-63 0,2 1-55 0,4 0-56 15,1-1-21-15,1 0-15 0,2 0-2 0,1 0 1 0,1 0 2 0,4 0 2 16,-1-1-1-16,-1 1 0 0,1-2-3 0,2 0-3 0,-2 0-2 0,1 0-5 16,-1-2-3-16,-2 1-4 0,1-1-5 0,-1-1-3 0,-1 2-4 0,-1-1-2 15,-2 0-6-15,-2 0-6 0,-1-1-2 0,0 3-5 0,-4-2-1 0,-2 1-2 16,1 1-3-16,-4 0 1 0,-3 0-8 0,0 0-11 0,0 0-8 0,-3 0-8 16,-4 3-8-16,-2 0-9 0,-5-1-5 0,-2 4-3 0,-5 1-2 0,-4 2 1 15,-3 0-1-15,-4 1 1 0,-1 2 1 0,-4 0 1 0,3 0 8 0,-4-1 14 16,0 0 15-16,3 0 15 0,4-2 18 0,-3 0 18 0,7-1 9 0,3-2 7 15,2 0 3-15,5-2 1 0,3 0 1 0,3-2-1 0,5 0 2 0,2-1 1 16,4-1-1-16,0 0 1 0,5-1-6 0,4-1-6 0,3-1-9 0,0 0-9 16,4-1-4-16,0-2-5 0,4 0-1 0,1 0-3 0,1 0-3 0,0-1-5 15,4 2-16-15,-3-1-17 0,2-1-26 0,-1 2-25 0,3 0-55 0,-2-1-60 16,1 3-81-16,-3-1-86 0,1 1-71 0,0 0-71 0,0 0-15 0,-4 1-4 16,-1 2 6-16,0 0 4 0,-4 2 15 0,0 1 16 0,-4 0 22 0,0 3 24 15</inkml:trace>
  <inkml:trace contextRef="#ctx0" brushRef="#br0" timeOffset="70158.05">27576 8053 255 0,'-12'-7'305'0,"4"-1"30"0,-2 2 18 0,-2-1 18 0,4-1 13 15,0 0 17-15,-1 3 12 0,3-3 14 0,-1 4-51 0,2 1-61 0,-2 0-37 16,2 3-35-16,2 0-16 0,0 4-15 0,0 1-20 0,1-3-21 0,0 5-13 16,1-2-13-16,1 3-12 0,1 1-9 0,3 0-13 0,-1 0-12 0,2 0-11 15,4 2-11-15,-1-1-4 0,1 1-4 0,5-1-6 0,-1-1-6 0,2 0-5 16,0 0-6-16,0-1-2 0,2-2-2 0,-3 1-4 0,2-1-3 0,-3-1-2 15,1 0-1-15,-5-1-3 0,1 0 0 0,-3-1-3 0,-2 1-2 0,-1-3 2 16,-1 1 4-16,-3 4 4 0,-5 1 1 0,0 0 1 0,-4 2 0 0,-2 4 5 16,-4 1 4-16,0 4 1 0,-6 2 1 0,0 1 1 0,-2 2 2 0,-1-1-4 15,1 0-4-15,2 1-8 0,0-2-7 0,4-3-6 0,0 0-5 0,4-3-3 16,0 0-2-16,4-3-4 0,2 0-5 0,1-1 0 0,5 0-1 0,1 0 0 16,0 1-1-16,1-2 2 0,4 4 1 0,-1-1 1 0,1 1 0 15,3-1 1-15,0 2 3 0,1 1 0 0,1 0 0 0,0 0 0 0,0-1 4 0,0 2-2 0,-2-1-1 16,3 1 2-16,-5-1 1 0,2 1-2 0,-1-3-1 0,0 3 1 15,-3-1 3-15,-1 0-2 0,-2-2-4 0,3 2 2 0,-4-1 1 0,-4 0 0 0,3 0-3 16,-2-1 1-16,-1 2 1 0,-2-3-1 0,2 1-2 0,-1-3-2 16,0 2-4-16,0-1-8 0,0-1-10 0,-1-3-11 0,2 1-16 0,0-3-22 15,3 0-26-15,-1 0-30 0,1-3-32 0,-1 2-51 0,2-5-57 16,0 0-89-16,0 0-100 0,0 0-75 0,0 0-70 0,0 0-11 0,3-6 4 0,0 1 14 16,1-1 13-16,0-1 23 0,4-4 22 0,-2-1 33 0,2-2 32 0,0-4 52 15</inkml:trace>
  <inkml:trace contextRef="#ctx0" brushRef="#br0" timeOffset="70373.9">27726 8644 126 0,'11'-2'378'16,"-5"3"43"-16,0 1 36 0,-1 4 13 0,0 3 11 0,-2-2 8 0,0 3 11 16,-1 0 8-16,1 0 10 0,-2 1-69 0,3 0-87 0,-3 1-37 0,6-1-31 15,-2-1-60-15,-1-1-67 0,4 0-40 0,0-3-31 0,2 0-13 0,0-1-9 16,2-2-12-16,0-1-6 0,2-2-11 0,-1-2-9 0,4-3-7 0,-1 1-5 0,0-5-2 16,0 2-4-16,0-4 0 0,-2 2-1 0,-2-3 1 0,0-2-1 15,-3 2 2-15,0-1 2 0,-2-1-1 0,-2 3 0 0,-5-4-2 0,0 4 0 16,-3-1-2-16,-2 1-1 0,-3 1-3 0,-1 1-1 0,-3 0-5 0,-2 1-3 15,-2 2-6-15,-2 3-5 0,0 0-15 0,-4 2-15 0,0 2-21 0,-1 3-19 16,1 1-34-16,-1 1-35 0,1 3-89 0,1 2-103 0,0 2-73 0,3 0-67 16,2 3-41-16,0 2-37 0,3 0-5 0,2 1 1 0,0 2 12 0,5 0 11 0,-1 2 22 15,2 0 21-15,2 2 35 0</inkml:trace>
  <inkml:trace contextRef="#ctx0" brushRef="#br0" timeOffset="70674.17">27642 9868 398 0,'6'-18'497'0,"1"1"11"0,-3 4 9 0,1 0 4 0,-2 2 1 0,2 2 0 16,-4 2 9-16,-1 3 12 0,0 4 10 0,0 0 9 0,0 0-110 0,0 5-136 16,0 6-92-16,-1 2-82 0,-4 5-23 0,2 3-13 0,-2 8-2 0,1 4-2 15,-1 5-1-15,-6 8-3 0,1 3-17 0,1 6-21 0,-4 4-30 0,0 3-34 16,4 1-43-16,-5 3-43 0,3 1-49 0,1 1-50 0,-1 1-100 0,2-2-107 16,1-1-90-16,2-1-88 0,-1-1-27 0,2-1-16 0,1-1 4 0,-1 1 7 15,0-3 16-15,-1 3 20 0,1-2 28 0,-1-1 31 0,-1 0 45 0</inkml:trace>
  <inkml:trace contextRef="#ctx0" brushRef="#br0" timeOffset="71690.53">20002 4480 154 0,'-27'7'414'0,"-2"1"47"0,4 0 19 0,2-4 13 0,1 0 6 0,2 1 4 0,3-3 5 16,4-1 3-16,1 1 7 0,7-1 7 0,4 1-106 0,1-1-128 15,4 3-65-15,6-1-48 0,-1 4-45 0,6-3-43 0,3 3-17 0,1 1-10 16,2 1-2-16,4-1 0 0,2 1 0 0,2-2-1 0,2 1-5 0,1-1-1 0,1-1-5 16,4-1-4-16,-3-3 0 0,6 0-3 0,-2-2-1 0,-2 0-4 0,2-2-1 15,0 1-1-15,-3-3-6 0,-4-1-5 0,-1 1-3 0,0-1-2 0,-7 1-6 16,-1-1-5-16,-4 2-2 0,-3-1-2 0,-3 1-5 0,-2 1-4 0,-4 1-14 15,-2-2-16-15,-4 3-17 0,0 0-19 0,-4-2-19 0,-4 2-20 0,-2 0-13 16,-2 2-15-16,-4-1-8 0,-2 1-8 0,-4 1 2 0,-4 1 1 16,1 1-1-16,-5 1 3 0,0 0 16 0,1 1 19 0,-1 1 22 0,3-1 21 15,2-1 22-15,2 1 20 0,5-2 14 0,1 1 13 0,5-1 9 0,4-2 8 16,2 0 1-16,5-2-4 0,2 0 3 0,7 1 4 0,0-2-5 0,3 0-6 16,3-2-6-16,4 1-8 0,2-2-32 0,2 0-35 0,2-1-80 0,2 1-91 15,0-2-82-15,3 0-84 0,-1 0-25 0,1 0-9 0,-1-1-5 0,0-1-3 16,-1 4 2-16,-3-2 1 0,0 1 3 0,-4 1 4 0,-2 1 30 0</inkml:trace>
  <inkml:trace contextRef="#ctx0" brushRef="#br0" timeOffset="83108.14">27776 8510 83 0,'-6'2'338'0,"-2"-2"19"0,2 0 16 0,-1-2 8 0,-2-2 6 0,0 1 1 0,2-1-1 16,2-2-7-16,-1 1-9 0,1-1-91 0,0 1-109 0,1 3-100 0,1-3-99 15,0 2-66-15,1 1-59 0,0 0-41 0,1 0-38 0,1 2-36 16,0 0-35-16,0 0-39 0,0-3-35 0,0 3-1 0,0 0 7 0,0 0 29 16,0-4 37-16,1 1 34 0,3 0 34 0</inkml:trace>
  <inkml:trace contextRef="#ctx0" brushRef="#br0" timeOffset="83225.92">27784 8592 9 0,'0'0'60'0,"-3"-2"-47"0,3 2-11 0,-2-3-1 0,-1 0-1 16,3 3 0-16,-1-3-48 0</inkml:trace>
  <inkml:trace contextRef="#ctx0" brushRef="#br0" timeOffset="83457.43">27805 8640 123 0,'-7'4'264'15,"0"1"3"-15,0-4 2 0,-1 2-1 0,3-3 1 0,1 0-14 0,-2-2-16 16,-1 1-20-16,4 0-20 0,0-1-105 0,0 0-122 0,3 2-56 0,-2-1-41 15,2 1-51-15,0 0-56 0,0 0-19 0,0 0-16 0,0 0 0 0,-2 1-1 16,2-1 13-16,-1 4 16 0,1-4 21 0</inkml:trace>
  <inkml:trace contextRef="#ctx0" brushRef="#br0" timeOffset="85259.73">26118 3172 35 0,'-10'0'221'0,"-1"-1"21"0,2-2 21 0,1 1 18 15,0 0 11-15,0 1 12 0,2-1 4 0,-1 0 3 0,2 0-59 0,1 1-72 16,-1-1-21-16,4 2-9 0,1 0-15 0,0 0-13 0,0 0-10 0,0 0-9 16,0 0-6-16,0 0-8 0,1-1 3 0,5 1 9 0,2-2 6 0,2 1 12 15,2-3 3-15,4 3 3 0,3 0 1 0,0 0 1 0,5-3-4 0,1 1 1 16,2 0-13-16,0 0-12 0,0 1-12 0,0 1-13 0,1-1-16 0,-1 1-15 16,2 1-6-16,-3 0-3 0,3 1-1 0,-1 1 1 0,1 1 3 0,1 0 3 15,1 2 0-15,4-2 2 0,2 1 2 0,2 1-1 0,5-2 6 0,4 1 6 16,2 1 0-16,6-1-1 0,0-2-6 0,5 2-8 0,2-2-4 0,2 1-2 15,4-2-4-15,0 2-4 0,3-2 2 0,1 1 1 0,1-2 4 0,2 2 1 16,0-2-3-16,3-2-4 0,-1 0-1 0,4 1 0 0,0-3-2 0,-1 1-2 16,2 0-3-16,3-2-4 0,0 0-1 0,0 0 3 0,0 0-3 0,0 0-3 15,-2 3-4-15,0-3 0 0,-2 2-1 0,0 2-1 0,-2-2 2 0,-1 1 1 16,-5 0 2-16,0 2 2 0,-3 0 2 0,-2 0 1 0,0 2 3 0,-6 1-2 16,0-1 2-16,-1 1-1 0,-4 2 1 0,0-3-2 0,-3 3 0 0,0-1 0 15,-3 3 2-15,-2-4 0 0,-2 2 2 0,-2 1 1 0,2-1-1 0,-5-1 0 16,-1 2-2-16,-2-3-1 0,-1 2-1 0,-2-1 0 0,-1-1-1 0,-3-1 3 15,-2 1-3-15,-4-2 0 0,-1 1-1 0,-2-2-3 0,-6 0-3 0,-2 0-2 16,0 0-1-16,-6 0 0 0,-1 0 0 0,-3 0-3 0,-3 0-17 0,-3 0-22 16,0 0-29-16,0 0-33 0,0 0-81 0,-1-3-96 0,-2 0-90 0,-5 0-92 15,2-2-52-15,-6-1-41 0,2 2-12 0,-6-3-3 0,-2 0 0 0,-1 0 1 16,-3-4 15-16,-1 0 25 0,-3 1 27 0,1-3 34 0</inkml:trace>
  <inkml:trace contextRef="#ctx0" brushRef="#br0" timeOffset="85408.23">29961 3556 1 0,'0'24'172'0,"4"-4"-71"0,0-4-80 0,3-2-16 0,0-5-3 0,3-2-2 0,0-4 0 16,-2 2 0-16,1-5 0 0,-1 1-71 0,-3-1-84 0</inkml:trace>
  <inkml:trace contextRef="#ctx0" brushRef="#br0" timeOffset="87926.05">27748 8894 189 0,'-2'4'225'0,"-1"-4"22"0,0 0 18 0,1-2 17 16,-4 0 7-16,5 1 3 0,-4 0-19 0,2-2-24 0,-1 3-43 0,1-2-46 16,0 1-1-16,3 1 6 0,-2-2 3 0,2 2 3 0,-3 0-9 0,3 0-10 15,-1-1-12-15,1 1-11 0,0 0-4 0,-4-2 0 0,4 2-4 0,-4 0-3 16,4 0-6-16,0 0-6 0,-2-3-18 0,2 3-19 0,0 0-27 0,-3 0-26 16,3 0-65-16,-1-2-74 0,1 2-57 0,0 0-52 0,-2-1-28 0,2 1-22 15,0 0-31-15,0 0-34 0,0 0-32 0,0 0-33 0,0 0-2 0,5 0-2 16,0-1 14-16,2 1 14 0,-4-3 51 0,4 1 61 0</inkml:trace>
  <inkml:trace contextRef="#ctx0" brushRef="#br0" timeOffset="88276.13">27858 8862 132 0,'-1'6'318'0,"-8"-2"1"0,1 0 1 0,-4-2 1 15,0-2-3-15,-3 0 1 0,2-3-24 0,0-3-26 0,0-1-36 0,2-1-40 16,1 1-148-16,0-1-173 0,3 4-61 0,1-1-32 0,1 2-42 0,2 0-45 16,1 0-9-16,2 3-3 0,0 0 1 0,-1-2 0 0,-3 0 23 0,2-1 27 15</inkml:trace>
  <inkml:trace contextRef="#ctx0" brushRef="#br0" timeOffset="88442.82">27776 8824 353 0,'-9'14'373'0,"-4"-2"1"0,0-4 1 0,-1-1-24 0,2-4-30 0,-2-3-57 15,2-3-67-15,3-2-40 0,1-2-36 0,-1-1-122 0,4 2-140 0,-2 2-105 16,6-1-94-16,-3 4-26 0,4 1-7 0,0 0-1 0,0 0 0 0,0-5 24 15</inkml:trace>
  <inkml:trace contextRef="#ctx0" brushRef="#br0" timeOffset="88558.81">27768 8733 87 0,'-1'1'186'0,"-4"2"0"0,4-1 1 0,-2-1-6 16,3-1-2-16,0 0-14 0,-4 0-11 0,4 0-55 0,0 0-67 15,0 0-50-15,0 0-41 0,0 0-53 0,0 0-52 0,4-1-15 0,0-1-6 16,4-1-2-16,-3 2 0 0,3-2 6 0,0-2 4 0</inkml:trace>
  <inkml:trace contextRef="#ctx0" brushRef="#br0" timeOffset="88992.96">29466 8956 285 0,'-1'12'454'0,"-2"-3"4"15,-1-4-3-15,0-2 0 0,-1-3-15 0,0-3-17 0,1-3-76 0,-1-1-88 16,2-1-69-16,-3-3-63 0,2 1-174 0,3 1-197 0,1 0-106 0,1 4-86 16,5 1-19-16,-2-1-2 0,2 1 0 0,0-1 4 0,-1-2 13 0,4-1 17 15</inkml:trace>
  <inkml:trace contextRef="#ctx0" brushRef="#br0" timeOffset="89192.4">29726 9034 212 0,'-5'5'285'0,"-1"-2"-26"15,-2-5-31-15,-1 1-31 0,2-4-31 0,-1-1-47 0,2-1-50 0,0-2-32 0,-1 2-29 16,2-1-91-16,1 1-103 0,0 2-58 0,1 0-46 0,-2 2-2 15,1-2 7-15</inkml:trace>
  <inkml:trace contextRef="#ctx0" brushRef="#br0" timeOffset="89658.39">31087 8734 141 0,'0'8'310'0,"-1"-4"5"0,-1 1-1 0,-3-4-13 0,4 1-20 0,-3-2-44 16,1 0-48-16,0-2-46 0,1-1-41 0,1 0-116 0,-2 2-132 0,3 1-73 16,0 0-57-16,0 0-21 0,0 0-14 0,1-5-3 0,1 1-1 0,-1-1 15 15</inkml:trace>
  <inkml:trace contextRef="#ctx0" brushRef="#br0" timeOffset="89808.77">31233 8842 37 0,'-4'2'80'0,"4"-2"-51"0,-4-2-18 0,0-1-8 0,4-1-2 0,-1-1-1 16,1-3-21-16,1 1-22 0</inkml:trace>
  <inkml:trace contextRef="#ctx0" brushRef="#br0" timeOffset="91042.25">30861 8465 173 0,'5'-11'304'0,"-2"0"38"0,0 1 34 0,-3-1 32 0,0 1 13 0,3 1 9 16,-1 1 3-16,-4 1 3 0,-1 1-50 0,3 1-66 0,0 2-39 0,-1 1-30 15,-4 4-23-15,0 0-20 0,-1 4-29 0,-2 2-35 0,-3 3-26 0,0 3-28 16,-3 4-10-16,-2 1-3 0,-2 5-3 0,1 3-1 0,0 0-1 0,-1 3 2 15,1 0-13-15,2 2-16 0,1-3-8 0,3 0-5 0,0-1-3 0,7 0 2 16,-1-4-5-16,1-1-3 0,6-3-14 0,0-1-14 0,4-1 5 0,2-2 9 16,0-1-7-16,1-2-12 0,4-3 9 0,1 0 9 0,2-1-6 15,0-5-12-15,1 1 3 0,1-2 7 0,0-3-22 0,2 0-28 16,0-3-4-16,0 1 1 0,-2-4-45 0,-1 0-55 0,-1 2-68 0,2-4-70 16,-6 1-51-16,1-1-49 0,-5-1-46 0,0 0-45 0,-3 0-22 0,-3 0-12 15,0-1 18-15,-2 1 28 0,-2-2 13 0,0 0 8 0,-2 1 39 0</inkml:trace>
  <inkml:trace contextRef="#ctx0" brushRef="#br0" timeOffset="91226.32">30961 8545 188 0,'0'0'323'0,"-7"3"26"0,3 2 33 0,-1 2 29 0,-2 2 31 15,0 2 10-15,-3 2 3 0,2 2 6 0,-3 2 10 0,3 3-72 0,-1 5-88 16,-4 0-58-16,4 4-52 0,-3 1-11 0,0 3 1 0,1-1-36 16,0 3-44-16,-3 0-22 0,2-2-16 0,2 1-18 0,0 0-16 15,2 0 2-15,1-3 4 0,0-1-7 0,2-1-9 0,2-3 1 0,1-1 3 16,2-3-25-16,0-2-30 0,4-5-12 0,-1 3-4 0,0-5-32 0,1-2-38 0,1-1-69 15,0-2-75-15,1-2-66 0,1-2-64 0,0-2-60 0,3-2-58 16,0-4-11-16,2-1-4 0,1-4 10 0,1-2 15 0,2-3 16 0,3-2 18 0,-2-2 25 16,4-5 28-16</inkml:trace>
  <inkml:trace contextRef="#ctx0" brushRef="#br0" timeOffset="91494.11">31356 8380 70 0,'-3'5'388'0,"-5"0"46"0,0 6 16 0,-5 1 13 16,0 3 7-16,-2 3 7 0,-1 5 13 0,-1 2 13 0,-4 3 11 15,2 6 14-15,-1 3-100 0,-2 3-120 0,2 6-60 0,-2 3-41 16,-1 4-53-16,3-1-54 0,-2 4-11 0,4-2 1 0,2-2-14 0,0 1-18 16,5-6-4-16,3-2-4 0,1-4-10 0,5-5-14 0,0-4 8 0,6-5 12 15,1-5-4-15,3-4-4 0,0-3 9 0,5-3 13 0,-1-6-5 0,4 0-12 16,2-6 9-16,0-3 9 0,2-3-7 0,0-3-8 0,2-3-3 0,-3-3 0 16,3-3-10-16,0-2-11 0,-2-2-6 0,-2-1-6 0,0-2-3 0,-4 1-5 15,-3 1 0-15,0-2-1 0,-4 3-2 0,-3-1-1 0,-2 3 0 0,-2 3-1 0,-3 0 0 16,-4 4 0-16,1 1 1 0,-5 1 0 0,-2 5 1 0,-1 0-2 15,0 3-7-15,-6 3-7 0,0 3-5 0,-3 2-3 0,-1 4-35 0,-3 2-39 16,0 3-36-16,2 3-34 0,-2 2-104 0,-2 4-115 0,6-1-93 16,-2 2-89-16,5 0-18 0,2 1-5 0,0 0 6 0,2-4 6 0,4 2 7 0,2 0 2 15,2-1 34-15,3-2 40 0,1 1 38 0</inkml:trace>
  <inkml:trace contextRef="#ctx0" brushRef="#br0" timeOffset="91892.15">31074 9954 247 0,'-4'-5'523'0,"-1"0"11"0,0 3 7 15,1-3-1-15,-3 1 2 0,6-1-3 0,-4 1 1 0,2-1-3 0,3 1 1 16,0 1-3-16,1 1 1 0,2 0-195 0,2 2-237 0,3 0-59 0,1 2-22 15,3 1-7-15,-1 0-5 0,3 2 1 0,-1-2-1 0,2 1 1 0,-2 1 2 16,3-1 0-16,-3 1-1 0,-1 1 0 0,1 0-1 0,-4 0-1 0,2 0 0 16,-1 0-2-16,-4 0-1 0,1 1-2 0,-6-2-4 0,4 4 0 0,-4 0 2 15,-2 0-2-15,-4 2-2 0,-1-2 2 0,-1 5 1 0,-2-2 0 0,-4 3-1 16,1 1 3-16,-2 2 6 0,-2 1 1 0,3 0 0 0,-4 0-1 0,4 1 3 16,-1-1-3-16,2-1 0 0,0 0 0 0,4-1 3 0,2 0-1 0,1-5-1 15,0 3 0-15,2-2 2 0,3-1-4 0,0 2-5 0,5-3 4 0,-2 2 4 16,2 0 2-16,3-1 0 0,-2 2 6 0,3 2 6 0,-1-1 2 0,4 2 4 0,-2-1 5 15,0 0 4-15,0 2 5 0,0 0 5 0,-2 0 2 0,0-2 5 0,-1 3-4 16,-2-2-6-16,-3 1 0 0,0 1 1 0,-4 1-7 0,-4 1-7 0,2 0-11 16,-6 3-11-16,-1 1-22 0,-5 1-20 0,-3-1-33 0,2 4-31 0,-5-2-49 15,-2 1-55-15,0 2-117 0,-1-1-132 0,-4 0-87 0,3-4-77 0,-1 0-17 16,-2-1-2-16,6-4 7 0,0-2 6 0,3-3 19 0,-1-3 16 0,9-5 25 0,0-3 29 16,5-3 47-16</inkml:trace>
  <inkml:trace contextRef="#ctx0" brushRef="#br0" timeOffset="92025.15">31397 11011 348 0,'29'12'565'0,"-6"2"4"0,-1-1 2 0,-4 1-1 0,-4 1 0 0,-3-2-1 16,-2 0 1-16,-2 1-2 0,1-3-1 0,-3-2-16 0,-1 1-19 0,0-1-243 0,-2 0-289 15,2 2-141-15,-4-2-110 0,0-2-104 0,0 1-102 0,-4-4-55 0,2-2-43 16,2-2-11-16,-7-3-4 0,1-4 1 0,-2 0 0 0,-3-4 13 0,1-3 18 16,-1-1 29-16,-1-3 33 0</inkml:trace>
  <inkml:trace contextRef="#ctx0" brushRef="#br0" timeOffset="92959.95">27998 8977 211 0,'-7'23'500'0,"-1"-1"11"0,-2-1 8 0,-2 0 1 0,1-2 1 16,-3-2 1-16,3-5-1 0,-3-2-1 0,4-2-2 0,1-3-2 0,1-3 0 16,2 0-194-16,1-2-234 0,0 1-57 0,2-1-17 0,3 2-11 0,0-2-9 15,-4 2-14-15,3-1-16 0,1-1-25 0,1 5-25 0,-1-2-86 0,2 1-96 16,0 1-77-16,3-1-70 0,1 1-45 0,2-2-40 0,4-1-10 0,4-2-2 15,5 0-2-15,2-2 3 0,7-4 11 0,5-4 14 0,3-3 25 0,6-2 28 16</inkml:trace>
  <inkml:trace contextRef="#ctx0" brushRef="#br0" timeOffset="93142.18">29862 9158 249 0,'-10'11'499'0,"1"-5"5"0,-2 0 1 16,0-4 0-16,0-2 0 0,-1-2-8 0,0-1-13 0,1-3-27 0,4-1-31 15,0-1-83-15,0 1-93 0,3 1-273 0,0 0-314 0,3 0-99 0,2 1-52 16,3-3-11-16,2 1-4 0,5-2-2 0,-2-2 0 0,6-5 8 0,4-3 11 16,1-4 27-16,2-1 34 0</inkml:trace>
  <inkml:trace contextRef="#ctx0" brushRef="#br0" timeOffset="93328.11">31239 8792 557 0,'-8'27'582'0,"-2"-4"1"0,-4-2-20 0,0-6-29 0,-2-1-47 0,0-5-51 16,1-6-110-16,-1 0-123 0,0-3-92 0,2-6-87 0,0 1-157 0,2-1-171 15,4 5-132-15,-2 1-122 0,2 3-24 0,1-1-1 0,-1 3 21 0,-1-3 27 16,-1 1 47-16</inkml:trace>
  <inkml:trace contextRef="#ctx0" brushRef="#br0" timeOffset="94760.18">21533 4164 195 0,'0'-5'232'0,"-4"1"18"0,3-2 31 0,-1 0 33 0,1-2 27 0,-3 4 22 16,1-2-15-16,2 1-26 0,-3 1-19 0,2-1-23 0,0 2-16 0,0 2-15 16,2 1-2-16,0 0-1 0,0 0-9 0,2-3-10 0,2 1-24 0,1 2-23 15,2 0-20-15,1 0-18 0,1 0-12 0,5 2-14 0,1-2-5 0,2 3-3 16,3-2-3-16,0 1 1 0,2 1-19 0,1-2-22 0,0 2-4 0,0-2 1 16,1 3-6-16,-1-1-6 0,3 0-4 0,-4 0-7 0,2-2-4 0,-1 2-2 15,-1 0-6-15,-1 0-3 0,0-1 0 0,-4-1 0 0,4 1-1 0,-6 1-3 16,1-3-4-16,1 1-7 0,-4-1-3 0,1 2-4 0,-2-2 1 15,-1 0-1-15,1 0-1 0,-4-2-1 0,2 2 0 0,-1 0 1 0,-3-1-1 0,-1 1-1 16,2 0 1-16,-4-3 2 0,0 3 3 0,-3 0 1 0,0 0 2 0,0 0 0 16,0 0-2-16,0 0-1 0,-2-2-1 0,-4-1 2 0,0 2-1 0,-4-4 0 15,-4 2 0-15,-2 2 0 0,-4-4 0 0,-4 4-1 0,-4-2-3 0,-2 1-4 16,-4 4 0-16,-4-1 0 0,2 2 2 0,-5 2 3 0,3-1-9 16,1 2-10-16,3-1 7 0,0 2 10 0,8-1-7 0,0-1-10 15,4 0 7-15,8 0 8 0,3-2 1 0,1-1 1 0,7 1 1 0,3-3 1 16,0 0 0-16,3 0-1 0,7-2 6 0,-1 1 10 0,6-1-6 0,2-1-9 15,2 2 6-15,2-3 9 0,2-1-5 0,6-2-10 0,-3 0-1 0,1 0-1 16,3-1-7-16,-1 1-7 0,-4-3-13 0,4 2-16 0,-2-2-20 0,-2 3-24 16,-2 0-55-16,-2 1-62 0,1 1-85 0,-3 2-85 0,-4 0-62 0,0 2-59 15,-2 2-28-15,-2 1-23 0,-3 2 1 0,-2 1 4 0,-3 1 14 0,-3 1 16 16,0 2 21-16,-3 2 23 0,-2-1 56 0</inkml:trace>
  <inkml:trace contextRef="#ctx0" brushRef="#br0" timeOffset="100793.43">29098 8244 96 0,'2'-4'146'0,"-2"0"3"0,0 0 2 16,0 4 4-16,0-3 2 0,-2 0-26 0,2 3-35 0,-2-2-20 0,2 2-21 15,0-3-2-15,0 3-2 0,0 0 2 0,0 0 2 0,0 0 1 0,0 0-1 16,0 0 2-16,0 0-2 0,0 0-1 0,0 0-2 0,0 0 1 0,0 0-2 16,0 0 1-16,0 0-2 0,0 0-1 0,0 0 1 0,0 0-2 0,0 0 3 15,0 0 0-15,0 0 2 0,0 0 4 0,0 0 2 0,0 0 4 0,0 0 0 16,0 0 0-16,0 0-1 0,0 0-2 0,0 0-5 0,0 0-6 0,0 0-5 15,0 0-7-15,0 0-6 0,0 0-4 0,0 0-6 0,0 0-6 0,0-1-6 16,0 1-4-16,0 0-2 0,0 0-2 0,2-3-1 0,0 1 0 0,-1 1 1 16,2-1-1-16,1 1-2 0,1-1 3 0,-1-1 1 0,4 1-2 0,-2-1-2 15,2 1 1-15,0-1 3 0,3 0-1 0,-3 0-3 0,0-2 3 0,0 3 0 16,0-2-1-16,-3 1-2 0,1 2 2 0,-1-2 0 0,1 1-1 0,-2-1 0 16,0 3 0-16,-1-2 1 0,2 1 0 0,-4 1-2 0,4-1 1 0,-2 1 3 15,1 0-2-15,-2 1-2 0,3-1 1 0,-2 1 2 0,1 1-1 0,0-2-2 16,0 3 2-16,-3-1 1 0,2 0-1 0,1-1-1 0,-3 1 1 0,4 0 0 15,-4 1 0-15,1 0-1 0,-1-2 0 0,1 3 2 0,0-1 0 0,-2 0-2 16,0 0 1-16,1-1 1 0,-1-2-1 0,0 3-2 0,0 2 2 0,-1-2 2 16,1 0-1-16,0 1-1 0,-2-2 1 0,2 1 0 0,-2 0 1 15,2 2-1-15,0-2 0 0,0 0-1 0,0 1 1 0,0-1 2 0,2 2-1 0,0-2-1 16,-1 1-1-16,1-1-2 0,1 2-31 0,0-1-35 0,1-1-23 16,0 1-23-16,4-2-24 0,-3 1-27 0,-1 2-45 0,3-4-53 0,-1 2-11 15,0 0-3-15,-3-1-1 0,1-1 3 0,0 2-1 0,-2 0 2 0,-2-3 31 16</inkml:trace>
  <inkml:trace contextRef="#ctx0" brushRef="#br0" timeOffset="101810.16">31199 9142 357 0,'-8'11'436'16,"0"-4"12"-16,1 2 2 0,-1-4-3 0,0-1 2 0,0-2-1 0,0-1 2 15,2-2-7-15,-1-1-6 0,4 0-14 0,0 0-119 0,-3 0-145 0,4 1-69 16,2 1-55-16,0 0-21 0,0 0-16 0,0 0-8 0,0 0-6 0,0 0-32 0,0 0-37 16,0 0-68-16,0 0-73 0,5-2-56 0,-2 2-54 0,2-1-48 15,0 1-49-15,3-2-11 0,1 2-5 0,2 0 1 0,2-1 2 0,2-1 5 0,1-3 9 16,2 3 32-16</inkml:trace>
  <inkml:trace contextRef="#ctx0" brushRef="#br0" timeOffset="102143.18">32868 8997 212 0,'-2'3'302'0,"0"0"-2"0,1 0-5 16,-2-2 1-16,3-1 5 0,0 0-20 0,-4-1-24 0,3 0-7 0,-3-1-7 15,4 2-113-15,0 0-138 0,0 0-59 0,0 0-42 0,0 0-56 0,-1 3-54 16,1-3-36-16,0 4-31 0,0-1-7 0,-2 2-7 0,1-2 18 0,-4 0 24 16,2-2 8-16,3-1 8 0</inkml:trace>
  <inkml:trace contextRef="#ctx0" brushRef="#br0" timeOffset="103110.18">32373 8522 169 0,'0'-5'273'0,"1"0"11"0,-1 1 5 0,-1 0-1 15,1 0 1-15,0 0-1 0,-2 0 23 0,2 2 26 0,0 2-26 0,0 0-35 16,-3 2-34-16,0 2-32 0,-1 3-14 0,0 2-10 0,-6 3-22 16,4 2-24-16,-4 4 10 0,0 1 16 0,-2 2-12 0,-1 2-13 15,0 1-11-15,0 3-8 0,-3-2-52 0,3 1-58 0,-1 1 14 0,5-3 32 16,-3 3-28-16,2-4-40 0,3 0 16 0,2 0 27 0,2-2-21 0,2-3-32 16,2 0 7-16,1-1 16 0,3-5-11 0,3 1-16 0,1-3 10 0,0 1 18 15,4-4-10-15,1-1-16 0,1 0 9 0,0-3 15 0,1 0-10 0,5-1-16 16,-2-2 10-16,-2-2 12 0,4 1 0 0,-4-3-6 0,4 1-10 0,1-4-11 15,-5 1-18-15,4-1-17 0,-3-1-41 0,-1 0-46 0,0 1-45 0,-1-2-41 0,-1 0-32 16,-3-2-27-16,2 3-41 0,-3-3-41 0,-1 1-24 0,-1-2-17 0,-1 1 7 0,-2-1 8 16,1 0 16-16,-4-1 16 0,0 1 41 0,0-1 48 0</inkml:trace>
  <inkml:trace contextRef="#ctx0" brushRef="#br0" timeOffset="103261.28">32618 8629 214 0,'-4'2'294'0,"0"0"13"15,-1 3 21-15,-3-1 21 0,0 1 30 0,3 2 36 0,-3 1-1 0,-1 1-4 16,3 2-62-16,-4-1-70 0,1 2-38 0,-2 2-31 0,0-1-33 0,1 2-37 15,-2-1-15-15,0 1-16 0,4-2-16 0,-2 0-19 0,2 1-34 0,-1 0-34 0,5-3-2 16,-4 2 7-16,3-1-4 0,0-2-6 0,4 1-14 0,-2-1-14 0,-1 1-40 16,3-3-43-16,-1-1-44 0,2 2-46 0,0-3-33 0,0-1-32 0,2-2-25 0,-1 1-27 15,-1-4-43-15,7-2-46 0,-1-1-7 0,4-3-1 0,1-3 14 0,-2 0 13 16,5-3 39-16,-1-2 44 0</inkml:trace>
  <inkml:trace contextRef="#ctx0" brushRef="#br0" timeOffset="103493.3">32675 8503 154 0,'4'-10'243'0,"1"0"1"0,-2 3-4 0,2 3 3 15,-1-3 1-15,0 5 1 0,1-2-1 0,-2 3-23 0,2 0-29 0,-1 1-55 16,2 0-61-16,1 1-6 0,1 0 3 0,-3 3 18 0,3-2 21 0,-1 0 4 16,0 3 3-16,1-2 8 0,-2 3 12 0,2-4-6 0,0 3-12 15,-2-1 12-15,1 0 15 0,-3-1-5 0,5-1-12 0,-2 1-1 0,-2 1-2 16,0 0-25-16,-1-1-26 0,2 2 12 0,-3-1 21 0,1 4-8 16,1 0-12-16,-4 2 18 0,1 3 25 0,-1 2-16 0,-1 2-26 0,-1 2 2 15,-2 2 9-15,-1 4-22 0,-1 2-29 0,-2-1 3 0,1 6 9 0,-3-1-15 0,0 4-23 16,-2-1-3-16,1 4 2 0,-1-1-15 0,1-1-15 0,0 2 4 0,0 1 10 15,-1-2-3-15,3 1-5 0,0-1-11 0,0 1-14 0,1-1-43 16,0-1-48-16,1 0-70 0,-1 0-76 0,3-1-44 0,-2-4-39 0,-1-1-53 0,6-4-57 16,-2-2-21-16,-1-5-11 0,3-1-1 0,1-4 4 0,0-4 10 0,0-5 13 15,1 0 39-15,-1-5 44 0</inkml:trace>
  <inkml:trace contextRef="#ctx0" brushRef="#br0" timeOffset="103893.58">32640 8602 102 0,'-4'-1'297'0,"3"-1"13"0,-5 1 13 16,3 2 28-16,0 1 31 0,-1 1 6 0,-1 1 3 0,2 3 4 0,-2 3 6 15,-4 2-69-15,3 2-87 0,-2 4-51 0,0 1-41 0,-1 0-23 0,1 2-18 16,-4 0-12-16,4 0-12 0,-2 2-30 0,2-2-30 0,-1 2-9 0,0-2-2 0,0 2-23 16,1 0-27-16,0-1-54 0,-1 1-56 0,1-3-50 0,-2 3-45 0,1-2-37 15,1 0-35-15,1 0-42 0,1-4-47 0,-2 4-7 0,5-4-2 0,-2-1-1 16,4 0 2-16,1-1 18 0,1-1 22 0,1-1 49 0</inkml:trace>
  <inkml:trace contextRef="#ctx0" brushRef="#br0" timeOffset="104343.96">32433 10197 408 0,'14'-14'444'0,"-1"0"-13"0,-1 0-5 0,2-1 1 0,1 1-1 0,-1 2-3 16,-1 0 1-16,1 2 4 0,-2-1 10 0,0 4 13 0,2 1-134 0,-1 3-165 15,-1 1-74-15,1 1-55 0,-4 2 3 0,4-1 16 0,-4 3 5 0,4-1 1 16,-5-1 1-16,0 1 2 0,-2 1-3 0,2-1-3 0,-4 2-7 0,1-1-9 16,-1 0 6-16,-1 1 8 0,-2 0 5 0,-1 1 2 0,0 1 2 0,0 0 0 0,-1 2-1 15,-4 1 1-15,-2 1 0 0,-2 1 3 0,0 2-1 0,-4 3-2 0,-3-2-2 0,-1 2-3 16,-2 2-14-16,-1 0-16 0,-1 0-7 0,-1 1-5 0,0-1 0 0,2 0-4 15,2 0 0-15,0-3-1 0,6 0-2 0,2-4 1 0,1 2 0 0,2-3 3 16,6-1-1-16,-1-1 0 0,4-1 1 0,-1-1 2 0,6 0-1 0,-1 2-1 16,0-2 0-16,2 0 2 0,2 0-1 0,-1 0 1 0,2 0-2 0,0 0 0 0,2 0-1 15,-2-1-1-15,1 2 4 0,1-1 7 0,-2-1 1 0,2 3 2 0,-2 0 1 16,-1-2 3-16,0 1 2 0,-2 2 3 0,1-1 3 0,-3 0 0 0,1 2 8 0,-2-2 8 16,-1 3 2-16,-3-1 2 0,-1 2-4 0,-1 1-4 0,-3-2-4 0,-1 3-3 15,-4 0-1-15,0 1-2 0,-3 1-5 0,-1 0-3 0,-4 0-8 0,-1 2-8 16,0-1-25-16,-2 1-29 0,-1-1-37 0,2 0-35 0,-1-1-67 0,1-1-72 15,-1-1-88-15,5-1-93 0,0-2-62 0,1-1-55 0,5-2-10 0,1-2-1 16,1 3 3-16,5-3 5 0,-2-3 20 0,3 1 23 0,1-4 32 0,0 0 37 16</inkml:trace>
  <inkml:trace contextRef="#ctx0" brushRef="#br0" timeOffset="104478.18">32636 11037 206 0,'13'18'489'0,"-5"0"3"0,1-2 2 0,-2-2-1 15,-2-1 0-15,-4-1-2 0,3-3 2 0,-4-2-1 0,1 0-3 0,-1-3 0 0,0 1-2 16,0-3-189-16,0 5-230 0,-1-3-51 0,1 2-15 0,0 0-13 0,-2 0-13 15,0-1-18-15,2-1-24 0,0 1-70 0,-1-4-80 0,1-1-93 16,-3 2-93-16,3-2-46 0,-5 0-32 0,1-2-7 0,0-1-6 0,-2-2 2 0,-1 0 0 16,1-1 9-16,-1-1 11 0,-2-1 22 0,1-2 24 0</inkml:trace>
  <inkml:trace contextRef="#ctx0" brushRef="#br0" timeOffset="105494.84">23378 4035 183 0,'-12'7'436'0,"2"-1"28"0,2 2 4 0,1-2 2 16,-1 0 0-16,2-3 2 0,3 0-3 0,3-3 0 0,0 0 2 0,0 0 0 16,3 0-106-16,3 0-127 0,2 1-83 0,0-1-71 0,5 4-28 0,0-3-19 15,4 3-3-15,-1-2 2 0,2 2 0 0,2 1-1 0,0-4 1 0,2 3 0 16,-2 0 1-16,1-1-2 0,1-2 1 0,-2 1-2 0,0-1-5 0,2-1-4 15,-3 2-8-15,2-2-8 0,-2-2-4 0,-2 1-1 0,4-1-1 0,-7 1 0 16,3-2-1-16,-4-1-3 0,3 2-7 0,-7-1-10 0,1 0-10 0,1 0-12 16,-6 0-25-16,-1-1-28 0,0 2-52 0,-4 2-57 0,-4-3-45 0,1 0-41 15,-3 0-21-15,-5 0-16 0,-2 1-7 0,-1 2-7 0,-5 0 5 0,-1 0 8 16,-3 2 9-16,-2 1 9 0,-2 1 28 0,-1 2 30 0,-1 0 59 0,1 2 68 16,1-1 69-16,0 2 68 0,3-2 52 0,0 1 47 0,6-2 23 0,1 2 15 15,2-4 5-15,4 2 0 0,3-3 4 0,0 0-1 0,3 0 3 0,2-1 2 16,2 1 22-16,1-3 24 0,0 0-5 0,3 3-13 0,0-1-28 0,3 0-32 15,2 1-12-15,2 0-8 0,1-1-5 0,4 1-1 0,3-1 1 0,2 0 2 16,4-1-28-16,1-1-31 0,-1 2-100 0,3-2-117 0,2 2-66 0,-3-2-55 16,3 0-62-16,-1 0-62 0,-3 0-15 0,1 0-1 0,-4 0-1 0,-3 0 2 15,0 1-4-15,-6 0 0 0,-2 1 22 0,0-1 31 0</inkml:trace>
  <inkml:trace contextRef="#ctx0" brushRef="#br0" timeOffset="107212.67">18531 9119 200 0,'-1'2'311'0,"1"-2"21"16,-3-2 5-16,-3 2 1 0,1-2-8 0,0-1-12 0,2-1-45 0,0-1-53 15,-2 1-98-15,2 0-102 0,-2 1-119 0,2 1-117 0,2-2-44 0,-1 3-27 16,2 1-24-16,0 0-22 0,0-6-4 0,2 1-1 0,-1-1 10 0</inkml:trace>
  <inkml:trace contextRef="#ctx0" brushRef="#br0" timeOffset="107360.2">18807 9034 176 0,'-8'9'212'0,"2"0"-1"0,-2-3 0 0,1-1 1 0,1-1-13 16,-2-1-14-16,3-1-18 0,2-2-24 0,-2 0-107 0,5 0-129 0,0 0-61 16,0 0-51-16,0 0-8 0,0 0 1 0,0 0 0 0,0 0 1 15,0-2 0-15,4-4 1 0</inkml:trace>
  <inkml:trace contextRef="#ctx0" brushRef="#br0" timeOffset="107827.3">20140 8238 277 0,'0'-14'437'0,"0"1"26"0,-4 1 12 0,3-2 9 15,-3 4 8-15,0-1 2 0,-4 1 0 0,3 1 1 0,1 0 3 0,-5 4-80 16,2 2-93-16,-1 1-44 0,0 6-33 0,-2 2-78 0,-4 3-84 15,1 4-12-15,-2 4 6 0,0 2-3 0,-3 6 0 0,2 1 2 0,-5 4 2 16,2 2 2-16,2 3 2 0,0-1-8 0,2 0-7 0,1 2-5 0,4-1-1 16,1-2 3-16,4-2 7 0,-1-2-11 0,5-1-11 0,2-3-8 0,5-1-5 15,0-3-4-15,4-1-1 0,0-4-1 0,4 0-3 0,0-3-1 0,3-2-3 0,4-2-3 16,-4-2-5-16,5-4-2 0,-1 0-1 0,3-1-4 0,-1-4-7 16,3-1-6-16,0-1-6 0,0-2-16 0,-4-2-13 0,3 1-19 0,1-2-23 15,-4 0-25-15,-1-2-29 0,0 4-47 0,-2-2-50 0,-3 0-89 0,1 1-99 16,-4 2-84-16,1-1-83 0,-2 0-13 0,-3 0 0 0,-2-1 12 0,-1 1 12 15,-2-2 19-15,0 0 21 0,-4 0 26 0,0-1 29 0,0-2 46 0</inkml:trace>
  <inkml:trace contextRef="#ctx0" brushRef="#br0" timeOffset="107994.2">20334 8278 285 0,'-6'3'411'0,"1"2"32"0,-3 2 17 0,-3 1 14 16,3 2 10-16,-3 3 12 0,-1 0 10 0,0 1 13 0,-2 5-5 0,3 1-9 15,-2 3-99-15,-1 3-119 0,3 0-56 0,-3 3-45 0,1-1-35 0,4 3-30 16,-4-1-16-16,4-2-16 0,-3 3-10 0,3-3-13 0,1-3-16 0,3 2-18 15,0-1-25-15,2-2-24 0,2-2-33 0,-2-1-34 0,6 1-51 0,-3-3-55 16,1-1-86-16,4-3-93 0,2-2-71 0,-3-1-63 0,4-1-31 0,3-4-21 16,0-1 0-16,3-2 3 0,-1-6 13 0,4-1 14 0,-1-5 25 0,3-2 27 15,1-5 49-15</inkml:trace>
  <inkml:trace contextRef="#ctx0" brushRef="#br0" timeOffset="108177.05">20437 8677 302 0,'3'-3'348'0,"2"1"45"0,-5 2 51 15,1 4 14-15,1-1 4 0,-1 0 6 0,1 2 7 0,0-2 5 0,-1 2 7 16,3 1-84-16,-3 0-104 0,2-1-51 0,2 1-38 0,-2-2-16 0,2 0-12 15,-2 1-38-15,0-2-47 0,4 0-10 0,-3-1-2 0,2-2-7 0,1 0-3 16,-1-2-5-16,4-1-9 0,0-3-5 0,0 0-6 0,0-3-7 0,1 0-9 16,-2-1-8-16,2-4-6 0,0 1-6 0,-3-1-4 0,-1-1-3 0,-2-1-3 15,-2 1-2-15,-2 0-1 0,-4-2-2 0,2 2 0 0,-4 2-1 0,-3-2 0 16,0 3-1-16,-5 2-3 0,0 0-7 0,-2 4-4 0,-1 2-19 0,-1 2-20 16,-1 2-29-16,-2 5-34 0,-1 2-81 0,0 5-95 0,1 3-67 0,-1 3-63 15,1 3-55-15,1 2-52 0,0 2-11 0,1 4-3 0,0 0 7 0,1 5 5 16,4-1 19-16,0 0 19 0,0 1 31 0,5 0 33 0</inkml:trace>
  <inkml:trace contextRef="#ctx0" brushRef="#br0" timeOffset="108977.23">20103 10006 223 0,'-6'-7'406'0,"-2"-2"52"0,3 3 20 0,-1 0 11 16,3 0 7-16,-2 0 5 0,2 1 3 0,-2 2 0 0,2 2-30 0,2-2-34 16,1 3-79-16,0 0-88 0,0 0-55 0,0 0-44 0,0 0-45 0,0 0-40 15,3 1-15-15,3 1-8 0,-2-1-4 0,3 1-5 0,1 2 1 0,3 1 0 16,-2 1-1-16,3 0 0 0,0 1 3 0,1 0 0 0,2 1-11 0,-2 1-14 15,0 0-11-15,1 0-6 0,-3 1-7 0,3 0-4 0,-4-2-2 0,0 3-1 16,-1-2 0-16,-1 0 1 0,-4 2 10 0,1-1 11 0,-1 1 6 0,-4 1 7 16,-2 0 3-16,-1 1 1 0,-4 4 5 0,-1-1 3 0,-2 3 5 0,-3 3 4 15,-3 0 2-15,-2 5 1 0,0 0 0 0,-2 2 1 0,-2-1-11 0,0 2-13 16,5-1-6-16,-4-1-5 0,3-2-5 0,3-2-5 0,1-3-2 0,4-3-6 16,2-2-3-16,-1-4-4 0,6-1 1 0,1-4-2 0,2-2-1 0,2-1 0 15,1-1 0-15,6 0 0 0,-1-2 0 0,4-1-1 0,3 0 0 16,1-1-1-16,6-3-2 0,0-2-2 0,5-2-5 0,0-1-8 0,1-2-13 0,1-2-17 15,4 1-25-15,-1-2-28 0,-2-2-39 0,1 1-41 0,-3 1-95 0,0-2-109 16,-1 3-90-16,-2-1-87 0,-1 2-34 0,-2 0-20 0,-1 0-2 16,-3 2 6-16,-2-1 13 0,2 2 13 0,-6-2 27 0,2 3 28 0,-2-2 39 0</inkml:trace>
  <inkml:trace contextRef="#ctx0" brushRef="#br0" timeOffset="109110.86">20696 10423 112 0,'3'20'478'0,"-1"-1"29"15,0-2 12-15,-2 0 9 0,0-3 6 0,0 0 6 0,-2-4 4 0,2-1 4 16,2-3 0-16,-2-1 1 0,0-5-81 0,0 0-98 0,0 0-125 0,-4 1-128 15,4-1-58-15,0 0-44 0,0 0-45 0,0 0-46 0,-1-1-105 16,-2-1-116-16,1-1-98 0,0 0-92 0,-1-2-33 0,3-3-23 0,0 0-7 0,0-1-1 16,-2-2-1-16,2 0 2 0,0-3 11 0,-1 1 17 0,1-3 34 15</inkml:trace>
  <inkml:trace contextRef="#ctx0" brushRef="#br0" timeOffset="110045.72">25121 4336 132 0,'-25'0'399'15,"2"-1"35"-15,-2-2 26 0,-1 0 13 0,4-1 10 0,-2 0 9 0,2-3 11 16,1 2 7-16,1-1 8 0,1-1-64 0,5 2-79 0,0 2-59 0,2-1-56 15,3 1-66-15,1 0-70 0,2 1-27 0,3 1-22 0,3 1-5 0,0 0-4 16,1 1-5-16,2 2-6 0,7 0-4 0,-1 0 1 0,6 3 3 0,0-1 3 16,6 2 4-16,3 1 4 0,3-2 0 0,4 1 0 0,2-1-6 0,2 0-3 15,4-3-7-15,1 1-5 0,-2-2-4 0,5-2-3 0,-4 0-6 0,3 0-9 16,-3-2-5-16,-1 1-4 0,-3-2-7 0,-1 0-2 0,-4-1-2 0,-1 1 2 16,-4-1-4-16,-1 2 0 0,-7-2-3 0,1 2-5 0,-4-1-9 0,-3 1-9 15,-2 1-17-15,-1-1-13 0,-3 0-34 0,-1 2-37 0,-4 0-49 0,0 0-52 16,-4-1-72-16,-1 0-76 0,-3 1-35 0,-2 0-25 0,-3 1-7 0,-4 0-2 15,-4 3 7-15,-4-1 10 0,-2 2 22 0,-2 0 23 0,-1 1 50 0,0 0 56 16,2 0 83-16,-1 0 88 0,5 0 97 0,1 0 99 0,2-3 41 0,5 2 28 16,2-2 33-16,6 0 32 0,0-2 38 0,2 1 36 0,6-2 4 0,0 0-4 15,5 2-15-15,-2 0-13 0,2-1-34 0,3 1-36 0,0 0-24 0,2-1-22 16,3 1-7-16,1-2-2 0,1 0-39 0,0 0-42 0,1 0-103 0,1-2-114 16,0 1-88-16,-2-1-84 0,0 0-64 0,0-1-58 0,-4-1-13 0,1 0-1 15,0 1-3-15,-2-2-1 0,-2 2 0 0,-1-1 1 0,0 1 15 0,-4-2 14 16</inkml:trace>
  <inkml:trace contextRef="#ctx0" brushRef="#br0" timeOffset="112061.78">24363 627 56 0,'-2'-3'338'0,"1"1"18"0,-3 1 13 0,1-3-7 0,0 3-11 0,0 0 36 16,-2-1 46-16,2 2 19 0,-2 3 13 0,0 3-55 0,1 3-74 0,-3 6-37 16,-2 2-32-16,1 4-42 0,-3 5-45 0,-1 5-12 0,-3 2-11 0,-1 5 11 0,0 2 15 15,-1 2-32-15,-1-1-40 0,0 2-17 0,2 0-11 0,0 1-7 0,2-4-6 16,0 1-10-16,2-2-4 0,3-3-5 0,1-2 3 0,5-1-4 0,1-1 1 16,2-4 1-16,2-2-2 0,1 1 2 0,4-5-2 0,0-1-1 0,3-1-2 15,0-4-2-15,-1-1-2 0,2-3 0 0,-1-1-1 0,2-4-5 0,-1-1-6 16,0-3-3-16,2-3-3 0,0-1-3 0,1-4-5 0,-5 1-4 0,4-6-3 15,-1 0-1-15,-2-2-1 0,0-3-2 0,-1 0-2 0,-3 0 0 0,1-1-2 16,-4-3 0-16,-1 2 0 0,-2-1 0 0,-4 1 0 0,3-1-1 0,-6 2-2 16,2-1 1-16,-4 2 1 0,1 2-1 0,-1-3-1 0,-4 4-1 0,4 1 3 0,-1 0-1 15,-2 4-1-15,2-3 0 0,0 6 0 0,1-2-3 0,0 2-3 0,-1 2-4 16,3 0-3-16,-2 2-12 0,3 0-14 0,0 2-17 0,1 1-17 0,1 2-23 16,1-1-29-16,-1 0-38 0,2 3-40 0,2 0-87 0,0 0-95 0,0 0-60 0,2 3-49 15,2-2-42-15,-1-1-39 0,4 0 2 0,-1 0 9 0,2-1 17 16,5-2 17-16,-2-3 26 0,4-1 26 0,2-1 39 0</inkml:trace>
  <inkml:trace contextRef="#ctx0" brushRef="#br0" timeOffset="112360.52">24708 860 34 0,'13'-7'389'0,"-3"1"23"0,-2 1 15 16,1 3 9-16,-2-1 4 0,-2 1 11 0,-1 1 10 0,1-1 4 0,3 1 4 0,-2-1-38 16,1 1-44-16,1-1-90 0,2 0-101 0,-2-1-59 0,4 2-51 0,-3 0-22 15,4-1-12-15,-5 2-9 0,0-3-6 0,1 3-7 0,-3 0-10 0,1 0-2 0,-2 0-2 16,-1 3-1-16,1-1 1 0,-4 0-2 0,2 5-3 0,-3-3 2 0,0 4 0 15,-3 1-1-15,2 1 1 0,-4 2 5 0,-1 2 3 0,-1 1 4 0,-1 1 1 16,-2 2 1-16,0 0 0 0,-1 0 0 0,0 2-3 0,1-2 0 0,1 0-1 16,-2-2-1-16,3-1 0 0,2 2 0 0,1-4-1 0,0 1-3 0,3-2-7 15,1-1-2-15,-2 0-4 0,6 0 0 0,-3 0 2 0,1-1 1 0,2-1 5 16,1 1 2-16,1-1 3 0,-2 2 2 0,2-3 4 0,-1 2 1 0,2-3 0 0,-2 4 0 16,0-2 1-16,0 0 0 0,-1-2 2 0,0 2-1 0,0 0-1 0,-1 2-3 15,-1-2-4-15,-1 1-1 0,-1-1-3 0,-1 3-1 0,-3-2-3 0,1 3-3 16,-3-1-3-16,-2 0-13 0,-1 1-15 0,-3 1-23 0,0 1-20 0,-2-2-26 15,0 1-25-15,-3-1-62 0,1 0-73 0,-4 0-62 0,4-1-63 0,-2-3-57 0,1 0-56 16,-1-2-26-16,2-2-20 0,0-1 8 0,-1-1 13 0,2-1 21 0,1-4 19 16,0-1 23-16,1-1 24 0,1-1 68 0</inkml:trace>
  <inkml:trace contextRef="#ctx0" brushRef="#br0" timeOffset="112661.84">23830 433 133 0,'-13'9'345'16,"4"-1"9"-16,1-2 2 0,1 1 3 0,1-1 4 0,5-1 25 0,2-5 28 0,5 4 16 15,4-3 13-15,1-1-58 0,6 2-78 0,3-2-55 0,5 0-52 0,5 0-31 16,3 0-28-16,5 0 0 0,3 0 7 0,3-2 4 0,4 2 3 0,-1-1-22 0,5 0-28 15,2-2-13-15,1 3-14 0,-1-2-8 0,2-1-8 0,0 1-8 0,1 1-9 16,-1 0-3-16,-4 1-6 0,2 0-9 0,-4 0-9 0,-2 1-7 0,-3 0-7 16,-2 1-4-16,-5 3-3 0,0-2-8 0,-6 1-9 0,-2 0-14 0,-8 3-16 15,0-3-16-15,-3 3-16 0,-5 0-59 0,-1-1-66 0,-7 1-66 0,1 1-62 16,-6 0-56-16,-1-1-52 0,-3 2-39 0,-4 0-33 0,-2 0-1 0,-2 0 5 16,-3 0 14-16,-4-2 18 0,1 1 17 0,-2-4 16 0,-3-1 58 0</inkml:trace>
  <inkml:trace contextRef="#ctx0" brushRef="#br0" timeOffset="112827.66">24187 391 103 0,'-21'18'326'0,"3"0"51"0,-3 3 57 0,4 0 20 0,-4 5 15 15,5-1 11-15,1 4 9 0,0 0 11 0,0 6 12 0,-2 4-66 0,-1 3-84 0,-1 3-39 16,1 6-30-16,-2 1-36 0,-1 2-36 0,-1 3-53 0,-2 0-58 0,2 4-24 16,0-4-22-16,-2 1-23 0,2 1-25 0,2-4-30 0,1 1-30 0,-2-2-34 15,5-2-33-15,-1-1-82 0,3-4-87 0,-2 0-64 0,2-6-62 0,0 0-60 16,1-7-61-16,-1 0-8 0,3-5 1 0,-1-1 14 0,-2-3 14 0,1-6 19 0,0-1 19 15,0-5 24-15,-4 0 27 0</inkml:trace>
  <inkml:trace contextRef="#ctx0" brushRef="#br0" timeOffset="113077.48">22394 952 100 0,'13'-6'421'0,"-5"0"-3"0,-2 1-10 16,1 1 10-16,-3 1 20 0,2-1-4 0,-6 4-7 15,2 4 18-15,-2-1 25 0,-2 6-43 0,-4 3-60 0,0 3-79 0,-2 7-86 16,-3 3-57-16,-3 3-52 0,-1 4 1 0,0 6 16 0,-1 0-12 0,-3 3-18 0,2 1 3 16,-1-1 9-16,2 2-22 0,2-3-27 0,0 0-4 0,3 0-3 15,1-2-26-15,1-3-35 0,4-3-24 0,0 1-21 0,2-5-28 0,3-1-32 0,0-4-69 16,3-2-76-16,1-3-53 0,0-5-52 0,5-3-56 0,0-4-59 15,2-4-8-15,4-4 4 0,0-4 13 0,4-2 11 0,-2-7 16 0,5 0 16 16,2-6 28-16,-1-2 29 0</inkml:trace>
  <inkml:trace contextRef="#ctx0" brushRef="#br0" timeOffset="113344.26">22905 741 49 0,'13'-9'318'0,"-4"5"49"0,-3 8 39 0,-3 0 37 0,-4 6 16 15,-4 6 10-15,-2 1 11 0,-2 6 14 0,-2 1-20 0,0 7-21 0,-1 0-53 0,-2 3-60 16,-1 6-41-16,1 0-37 0,-2 3-42 0,2 1-44 0,-2-1-39 0,5 2-36 15,-1-1-15-15,3-2-12 0,1 0-10 0,2-5-14 0,0-1-10 0,5-4-14 16,1-3-2-16,1-3-2 0,5-3 5 0,0-5 6 0,1 0 6 0,3-6 3 16,0-2 2-16,1-4 0 0,4-1 2 0,2-4-1 0,0-2 1 0,3-5-1 15,2-3-2-15,1-3 1 0,0-4-7 0,0-2-6 0,2-1-11 0,-1-3-9 16,-3-1-9-16,-1-1-11 0,-2 1-9 0,-4 0-9 0,-4 0-6 0,-1 4-6 16,-4-1-6-16,-5 1-3 0,-2 1-8 0,-3 2-4 0,-4 3-4 0,-1 0 2 15,-2 2-2-15,-4 4 0 0,-2-1 0 0,-2 5 3 0,-2 2-4 0,-2 2-6 0,-1 3-12 16,-4 3-12-16,1 3-50 0,-1 1-58 0,-1 2-72 0,3 2-75 0,-3 2-53 0,5-1-49 15,2 4-32-15,0-1-27 0,4 2-3 0,3 0-1 0,1 0 11 16,3 0 12-16,2 1 16 0,3-3 23 0,4-1 54 0</inkml:trace>
  <inkml:trace contextRef="#ctx0" brushRef="#br0" timeOffset="113461.14">23047 1528 115 0,'22'3'299'0,"-1"0"22"16,-5 0 18-16,-4 0 17 0,-1-1 7 0,-4 1 6 0,-1-1 4 0,-1 0 3 15,-4 0-40-15,-1-2-48 0,0 0-56 0,0 0-54 0,0 0-41 0,0 0-36 16,0 0-55-16,0 0-58 0,0 1-73 0,-1 0-76 0,1-1-65 0,-5 2-63 15,5-2-42-15,0 0-36 0,-3 2-9 0,3-2-3 0,-5 0-2 0,0 0 0 16,2 0 1-16,-2-2 6 0,2 0 30 0</inkml:trace>
  <inkml:trace contextRef="#ctx0" brushRef="#br0" timeOffset="119894.71">29728 7743 154 0,'-9'6'228'0,"-2"-2"14"0,-3-1 9 15,1 0 5-15,-2-3 1 0,0-1-1 0,-2-4 3 0,3 1 2 0,-2-1-74 16,3 1-84-16,-1 0-30 0,5 3-18 0,-3-1-6 0,3 1-3 0,1 1-13 15,3 1-13-15,1-1-5 0,0 2-3 0,0-2-1 0,2 0 2 16,2 0 0-16,0 0-2 0,0 0 0 0,0 0 3 0,-3 0-1 0,3 0-2 0,0 0 0 16,0 0 2-16,0 0-11 0,0 0-13 0,3 1-26 0,-1 3-30 15,2 0-28-15,1 3-30 0,2-4-50 0,2 5-51 0,2 0-25 0,0-1-15 16,3 1-4-16,1-1-1 0,-1-1 1 0,0-1-2 0,1-2 9 0,0-2 12 16</inkml:trace>
  <inkml:trace contextRef="#ctx0" brushRef="#br0" timeOffset="120413.74">30921 8119 91 0,'-13'14'280'15,"-1"-1"9"-15,3-5 1 0,0 1 8 0,2-3 5 0,-1-3 2 16,4-3 0-16,0 0 7 0,1-2 10 0,2 1-72 0,3 1-87 0,0 0-34 16,0 0-24-16,0 0-18 0,0 0-22 0,0 0-7 0,0 0-8 15,0 0-5-15,0 0-3 0,0 0-3 0,0 0-5 0,0 0-38 0,1-2-48 16,1 0-57-16,3 1-58 0,1 1-54 0,0-1-51 0,2 1-35 16,2 0-32-16,2 0-4 0,1-2 2 0,2 0-2 0,0 0-3 0,0-3 3 15,2-1 4-15,1-1 33 0</inkml:trace>
  <inkml:trace contextRef="#ctx0" brushRef="#br0" timeOffset="120996.35">32752 8276 147 0,'-6'5'290'0,"-1"-2"11"0,-1 0 5 0,0-3 2 0,1 0-2 16,2-3 1-16,0 0-3 0,0 0 1 0,4-1 0 0,-1 1-92 0,0 1-112 15,2 2-24-15,0 0 0 0,0 0-15 0,0 0-15 0,0 0-1 0,0 0 2 16,0 0 12-16,-1-1 11 0,1 1-2 0,-3-2-4 0,3 2-3 0,0 0 2 0,0 0 0 15,0 0-3-15,0 0-3 0,0 0-2 0,0 0-13 0,0 0-13 0,0 0-7 16,0 0-8-16,0 0-11 0,0 0-11 0,0 0 3 0,0 0 6 0,0 0-1 0,0 0-2 16,0 0 2-16,0 0 0 0,0 0 0 0,0 0-3 0,0 0 1 0,0 0 2 15,0 0-2-15,0 0-1 0,0 0 0 0,0 0 0 0,0 0 1 0,0 0-1 16,0 0 0-16,0-3 0 0,0 3 1 0,0 0-1 0,0 0 2 0,0 0 3 16,0 0-1-16,0 0-4 0,0 0 2 0,0 0 0 0,0 0 0 0,0 0-2 0,0 0 0 15,0 0 4-15,0 0-1 0,0 0-2 0,0 0 0 0,0 0 2 0,0 0-2 0,0 0-1 16,0 0 3-16,0 0 1 0,0 0 0 0,0 0-1 0,0 0 0 0,0 0 0 15,0 0-3-15,0 0-2 0,0 0 9 0,0 0 13 0,0 0-52 0,0 0-62 16,0 0-42-16,0 0-36 0,0 0-28 0,0 0-28 0,0 3-43 0,-5 2-44 16,4-2-27-16,-2 3-18 0,-2 1-4 0,-2 1 2 0,1-1-9 0,-6 2-11 15,0-1 50-15,-2 0 66 0</inkml:trace>
  <inkml:trace contextRef="#ctx0" brushRef="#br0" timeOffset="122295.3">6787 8106 65 0,'-11'9'188'0,"1"-2"2"16,-2-1 5-16,2-3 2 0,2-1-4 0,-1-4-9 0,1 1 4 0,2-1 7 15,1-2-74-15,2 2-93 0,-2-1-16 0,2 2 1 0,2-1-9 16,1 2-10-16,0 0-4 0,0 0-2 0,0 0-8 0,0 0-10 0,0 0-7 16,0 0-2-16,4 2-30 0,2-1-32 0,-1 1-37 0,3-1-33 0,0 1-15 15,3 0-7-15,0-2 7 0,2 0 9 0,1-1-1 0,-1-3 0 16</inkml:trace>
  <inkml:trace contextRef="#ctx0" brushRef="#br0" timeOffset="122664.93">8158 8266 192 0,'-2'17'210'0,"-3"-4"6"0,1-1 2 0,-2-3-1 16,1-2 0-16,0-5 0 0,2 1-26 0,1-1-28 0,-1 0-107 16,3 0-118-16,0 3-74 0,3-2-65 0,-1 1-7 0,0 0 3 15,1 3-4-15,0-3-7 0,0-2-2 0,0-1 0 0,2-2 3 0</inkml:trace>
  <inkml:trace contextRef="#ctx0" brushRef="#br0" timeOffset="123145.74">9554 8415 238 0,'-9'10'315'0,"-1"-1"14"0,-1-1 11 0,0-4 3 0,-3 1-2 16,4-4 2-16,1-1 0 0,-2 0 0 0,3-1-2 0,0-1-100 0,3 2-126 16,0-3-27-16,-1 3-9 0,3 0-27 0,3 0-31 0,0 0-36 0,0 0-38 15,0 0-49-15,0 3-51 0,0 2-42 0,0-1-43 0,2 1-44 0,-1-1-48 16,-1 1-7-16,3 0-1 0,-3 0-1 0,0-5 0 0,0 0 0 0,0 0 2 16,0 0 23-16</inkml:trace>
  <inkml:trace contextRef="#ctx0" brushRef="#br0" timeOffset="124263.8">29454 8337 157 0,'4'-2'461'0,"0"-1"21"0,-1-2 10 0,-2 2 4 0,-1-4 6 15,0 3 2-15,0-2 1 0,-1 0 2 0,-2 0 0 0,1 1-38 0,-2 1-48 16,2-1-110-16,0 2-123 0,-1 1-74 0,2 0-63 0,1 2-21 0,0 0-9 16,0 0-6-16,0 0-6 0,0 0-11 0,0 0-10 0,0 0-24 0,0 0-25 0,0 0-70 15,0 0-77-15,0 0-81 0,0 0-80 0,0 0-65 0,1-2-61 16,6 1-13-16,-1-1-3 0,3-1 1 0,1 0 0 0,4-2 7 0,-1 0 9 16,5-4 22-16,0-2 27 0</inkml:trace>
  <inkml:trace contextRef="#ctx0" brushRef="#br0" timeOffset="124578.43">30986 8262 100 0,'2'6'418'16,"-2"-2"8"-16,0-1 4 0,0-3 2 0,-2 1 2 0,2-1-2 0,0 0-6 16,0 0-2-16,-3-2-2 0,1 0-43 0,1 1-49 0,-3-1-118 0,4 2-135 15,0 0-71-15,0 0-61 0,0 0-58 0,0 0-58 0,0 0-48 0,-1-1-47 16,1 1-31-16,0 0-31 0,0 0-42 0,0 0-40 0,0 0-2 0,0 0 7 15,-3-2 6-15,3 2 7 0,0 0 12 0,-4-3 16 0,4 3 53 0</inkml:trace>
  <inkml:trace contextRef="#ctx0" brushRef="#br0" timeOffset="124813.18">32219 8370 194 0,'8'9'471'15,"0"-3"20"-15,-3-2-4 0,-4-1-14 0,-1-3 11 0,0 0 16 16,-1-2-25-16,1 0-34 0,-2-3-8 0,0 1-2 0,1-3-114 0,-2 4-142 16,1-1-145-16,-1 1-148 0,2 2-93 0,-2-1-81 0,-2 2-36 0,-3 0-26 15,-2 0-62-15,-2 0-69 0,-1 0 13 0,-4 2 32 0,-5-2 5 0,1-2 1 0,-8 2 18 16,2-3 20-16,-3 1 40 0</inkml:trace>
  <inkml:trace contextRef="#ctx0" brushRef="#br0" timeOffset="125562.66">7399 8349 277 0,'-18'7'357'0,"1"1"33"0,0-2 36 0,-1-4-6 0,4 2-11 0,-2-3 10 16,4-2 18-16,-1-1-15 0,5-1-23 0,2 1-87 0,1 0-100 16,1-1-63-16,4 3-57 0,0 0-59 0,0 0-61 0,6 0-79 0,0 0-83 15,2 0-34-15,3 0-25 0,3 0-78 0,2 0-89 0,5-2-2 16,2-1 19-16,1-2-10 0,4 0-17 0,4-2 23 0,1-3 30 0,2 0 23 0,3-4 22 15</inkml:trace>
  <inkml:trace contextRef="#ctx0" brushRef="#br0" timeOffset="125712.16">8583 8380 217 0,'15'14'321'0,"-3"-2"2"0,-4 0 7 0,-2-2-2 0,-4-1 1 15,-2-1-1-15,0-2-3 0,-2-3 2 0,2 2-2 0,-3-1-76 0,2 0-96 16,-1 1-88-16,-1 0-82 0,1 1-58 0,-1 1-49 0,-1 0-49 0,-1 0-48 15,2 3-47-15,-1-3-47 0,-2-1-10 0,1-1 0 0,0 1-1 0,1-4-1 16,4-2-1-16,0 0 0 0,-2-2 23 0</inkml:trace>
  <inkml:trace contextRef="#ctx0" brushRef="#br0" timeOffset="125929.16">10071 8426 181 0,'11'11'473'0,"0"0"4"0,-6-2 3 0,-2-3 1 0,0-2-1 0,-3-4-4 15,0 0-1-15,0 0-5 0,-3-3-3 0,2-2-10 0,-1 3-15 0,2 2-198 16,2-3-238-16,-2 3-52 0,1-2-13 0,-1 2-9 0,0 0-6 0,0 0-18 0,0 0-19 16,0 0-49-16,0 0-52 0,0 0-47 0,-5 0-44 0,0 0-38 15,-4-1-36-15,1-1-19 0,0-1-17 0,-1 2-1 0,-2-1-1 0,3-1 7 16,-2 0 3-16,1 0 17 0,1-1 21 0</inkml:trace>
  <inkml:trace contextRef="#ctx0" brushRef="#br0" timeOffset="127446.36">9466 7770 53 0,'0'-8'220'15,"-2"0"29"-15,2 1 32 0,-1-2 42 0,-1 2 46 0,0 0 39 0,1-2 36 16,-1 3-24-16,-1 1-37 0,1 0-25 0,2 1-21 0,-1 0-14 0,-1 3-14 16,2 1-12-16,0 0-16 0,0 0-20 0,-2 1-22 0,-1 4-37 0,-3 3-37 15,2 3-33-15,-1 5-32 0,-2 5-12 0,-1 4-11 0,-2 6-1 0,-2 6-2 16,1 3 3-16,0 5 4 0,0 2-4 0,1 2-7 0,0 1-8 0,2-1-7 0,3 0-3 16,0-2 3-16,3-3-1 0,2-2 1 0,2-3-1 0,3-3 0 0,0-5-3 15,3-1-3-15,2-4-5 0,0-3-1 0,1-3-1 0,0-3-2 16,2-2-1-16,-2-5 2 0,3-1-6 0,1-4-9 0,0-4-5 0,-2-1-3 0,4-6-5 15,-2-1-1-15,2-2-2 0,0-5-1 0,1-2-2 0,-1-2-2 0,-1-2-1 16,-2-1 1-16,0-1 0 0,-4-1-3 0,1 2 1 0,-5-1 0 16,-1 1-1-16,-5-1-1 0,-2 3 0 0,-1 0 1 0,-3 1-2 0,-5 3 0 15,1-1 0-15,-4 2 1 0,0 2-2 0,-2 2 0 0,0 2-1 0,-3 2 1 16,2 1 0-16,-2 2-2 0,1 2 2 0,-2 2-1 0,1 2 0 0,3 2-1 16,-1-1-6-16,1 3-4 0,0 1-14 0,5 0-20 0,-1 1-21 0,2-2-20 15,4 0-32-15,1 1-30 0,0 0-59 0,3-2-66 0,2 0-79 0,2-2-82 16,1 0-77-16,2 1-74 0,1-2-13 0,2-3 2 0,0 0 13 0,3-3 18 15,0-2 22-15,3 0 25 0,-1-6 27 0,3-2 33 0,-2-4 61 0</inkml:trace>
  <inkml:trace contextRef="#ctx0" brushRef="#br0" timeOffset="127729.22">9714 7751 388 0,'12'-18'418'0,"-2"5"16"16,0 1 15-16,-3 3 18 0,0 1 9 0,-1 3 13 0,-1 0 4 0,-2 2 5 16,3 2-25-16,0-1-34 0,-1 2-93 0,0 0-105 0,3 2-64 0,0-1-54 15,-2 2-21-15,2-1-14 0,-1 1-16 0,-1 0-17 0,3 1-10 0,-4 0-11 16,1 3-5-16,-2-3-4 0,0 3-4 0,-2 2-3 0,2-1-4 0,-1 3-5 15,-3-1-1-15,0 2-3 0,0 0 1 0,-1 1-1 0,-1 3 1 0,-2 0-2 16,1 1 0-16,-2-2-1 0,2 3-1 0,-2-2 0 0,2 0-1 0,-1 1 0 16,3 0 0-16,-1-2 1 0,2-2 0 0,0 2-1 0,2-1 4 0,1-2 1 15,2 1 2-15,0 0 2 0,1 0 4 0,-1 0 4 0,4-1 3 0,-1 0 2 16,0 0 0-16,1 0 1 0,-1 0 2 0,0 0 0 0,0-1 6 0,0-1 8 16,-2 1 0-16,2-2 3 0,-3 2 1 0,-2-1 1 0,1 0-4 0,-3 2-2 15,-1 0-1-15,-3 0-5 0,-2 2 0 0,-1 2-2 0,-4 1-6 0,-2 1-6 16,-3 3-21-16,-2 1-24 0,-1 1-28 0,-2 2-32 0,-2 1-38 0,1-1-39 15,-2 4-82-15,-1-3-93 0,2 2-60 0,3-1-56 0,-2-2-54 0,4 1-57 16,0-1-8-16,1-1 1 0,5 2 13 0,1-4 18 0,2 0 25 0,1 1 25 16,2 0 37-16,3-2 38 0</inkml:trace>
  <inkml:trace contextRef="#ctx0" brushRef="#br0" timeOffset="128162.18">9723 9388 264 0,'0'0'467'0,"-3"5"20"0,1 2 18 0,-4 4 21 0,-2 4 14 0,0 4 13 0,-1 7 11 15,-4 2 12-15,2 6 14 0,-3 5 12 0,-2 7-107 0,2 3-132 0,-2 5-91 16,-1 3-84-16,2 3-30 0,1 2-20 0,0-2-18 0,4-2-17 0,0-2-14 0,3-4-11 16,4-2-13-16,1-5-12 0,4-6-12 0,4-3-14 0,-1-4-8 15,6-7-5-15,0-3-4 0,0-5-6 0,3-2 1 0,-1-3-1 0,3-5 0 16,-2-1-3-16,2-3 0 0,-2-4-2 0,3-3-2 0,-2-3-1 0,4-4-1 0,-3-2 3 15,1-3 0-15,-3-4 0 0,2-3 0 0,-2 0 1 0,0-4-1 16,-4 1-1-16,-2-1 2 0,1 0-1 0,-6 2 0 0,-1-2 1 0,-4 3 1 16,-1 1 1-16,-3 4-3 0,-2 0-2 0,-3 2-3 0,0 1 0 0,-3 5-7 15,-1 1-5-15,-2 4-7 0,-3 1-10 0,0 5-18 0,-3 4-18 0,-1 3-31 16,1 3-35-16,-3 1-61 0,2 4-72 0,-2 1-105 0,0 2-115 0,3 1-63 16,2-1-50-16,0 2-7 0,4-3 2 0,1 1 8 0,5-1 9 0,0-3 17 15,3-2 19-15,3-2 30 0,4-2 37 0</inkml:trace>
  <inkml:trace contextRef="#ctx0" brushRef="#br0" timeOffset="128296.65">9921 10251 233 0,'32'11'509'0,"-6"2"13"0,-4-3 6 0,-4 2 8 0,-4-1 7 15,-3-1 0-15,-3 0-1 0,-2-3 3 0,2-2 0 0,-3-1-4 0,-2-2 0 16,-1 0-210-16,-2-2-255 0,0 0-100 0,0 0-63 0,0 0-107 0,-3-1-120 16,-2-2-98-16,2-2-97 0,-4-3-24 0,0 0-8 0,0-7-2 0,-2 3-3 15,-1-5 0-15,-1-1 1 0,0-1 16 0,0-2 20 0,0 0 43 0</inkml:trace>
  <inkml:trace contextRef="#ctx0" brushRef="#br0" timeOffset="129729.6">26883 4157 21 0,'-2'0'351'15,"-1"-1"45"-15,-2 1 36 0,4 0 14 0,-4-1 9 0,2-1 1 0,0-1 2 16,0 2 0-16,1-2 0 0,1 3-54 0,1 0-70 0,0 0-56 0,0 0-55 16,0 0-52-16,0 0-50 0,0 0-37 0,0 0-33 0,0 0-12 0,0 0-6 15,0 0-3-15,0 0 1 0,0 0-1 0,0 0 0 0,0 0-2 0,0 0 1 16,0 0-2-16,0 0-6 0,0 0-3 0,0 0-5 0,0 0-8 0,0 0-7 15,0 0-18-15,0 0-15 0,0 0-38 0,0 0-39 0,3 0-67 0,2 0-76 16,-4 3-45-16,4-2-39 0,-1 2-44 0,1 0-44 0,-2-2-28 0,2 1-27 16,-2 1-2-16,2-1 3 0,-2-2 15 0,-1 3 17 0,-2-3 34 0,0 0 39 15</inkml:trace>
  <inkml:trace contextRef="#ctx0" brushRef="#br0" timeOffset="130295.93">26850 4162 96 0,'-2'2'364'0,"2"-2"28"0,0 0 19 15,-2 3 7-15,2-3 3 0,0 0 0 0,0 0 0 0,0 0 0 0,0 0-2 16,0 0-64-16,0 0-79 0,0 0-59 0,0 0-53 0,0 0-55 0,0 0-54 15,0 0-25-15,0 0-19 0,0 0-7 0,0 0-4 0,0 0-1 0,0 0 1 16,0 0 0-16,0 0 0 0,0 0 1 0,0 0 3 0,4 1-2 0,-1 0-2 16,2 1-2-16,-2 0-5 0,2-1-28 0,2-1-34 0,0 1-46 0,1-1-50 15,-2 0-32-15,2 0-31 0,-2 0-18 0,1 0-13 0,-3 0-8 0,1 0-5 16,0 0 0-16,-1 0-1 0,1-1 5 0,-5 1 5 0,2 0 28 0,-2 0 33 16,0-3 50-16,0 0 52 0,-2-1 40 0,1 1 35 0,-3-2 25 0,0 1 22 15,-1-2 25-15,0 3 24 0,2-2 31 0,-2 2 29 0,0-1 23 0,2-1 15 16,-1 2 7-16,1 0 2 0,1 0-2 0,1 2-2 0,1 1-5 0,0 0-5 15,0 0-7-15,0 0-5 0,0 0-19 0,0 0-17 0,0 0-17 0,0 0-15 16,1 1-11-16,7 0-12 0,-4 1-2 0,5-2-4 0,-1 0 0 16,2 0 1-16,3 0 1 0,2 0-1 0,-1 0 1 0,2 0 0 0,2-2-2 0,0 1-4 15,-1 0-12-15,2-1-17 0,-3 1-7 0,3 1-7 0,-5-2-3 0,4 2-1 16,-4 0-1-16,-2 0-1 0,0 0 0 0,-3 0-4 0,0 0 1 0,-1 2-2 16,-3-2-1-16,0 1-2 0,-2 1 3 0,0-1 2 0,-3-1-1 0,0 0-2 15,-3 3 0-15,-1 0 2 0,-3 0-1 0,-3 2-1 0,0-2 3 0,-5 1-1 16,0 1 1-16,-5-2 3 0,2 1 2 0,-2 2 5 0,-2-3 11 0,0 2 14 15,0-1 14-15,5-1 15 0,-2 0 7 0,3 0 1 0,0 0 3 0,5-1 2 16,1 0 0-16,1 0-1 0,4-1-2 0,1 1-1 0,0-2-1 0,4 0-1 16,0 0-12-16,0 0-17 0,4 3-11 0,0 0-13 0,1-2-4 0,2 3-2 15,3-1-3-15,2 0-1 0,0 2 0 0,2-3 3 0,-1-1-1 0,6 3-1 16,0-3 0-16,-1 1-1 0,0 1 0 0,3-2-3 0,-4-1 0 16,4 0-1-16,-4 0-2 0,2 0-3 0,-3 0-2 0,0 0-3 0,-2 0-8 0,0 0-9 15,-2-1-8-15,-2 1-8 0,0 0-5 0,-4 0-7 0,1 0-8 0,-1 0-6 16,-5 0-17-16,-1 0-19 0,0 0-22 0,-1-2-18 0,-4 1-4 15,1 1-3-15,-6 1 7 0,-1 1 9 0,-3-1 9 0,-2 1 8 0,-3 1 8 0,-1 1 7 16,-3-1 13-16,-1 2 14 0,1-2 45 0,-2 0 48 0,4-1 46 0,-1 0 47 16,1 0 16-16,5 1 7 0,1-3 2 0,2 1 0 0,2 1 1 15,5-2-1-15,-1 0-1 0,7 0-4 0,0 0-4 0,0 0-6 0,0 0-32 0,7 3-39 16,-1-2-52-16,5 1-55 0,-2-1-82 0,4 2-86 0,3-1-60 16,3-1-58-16,-2-1-48 0,2 0-49 0,0 0-10 0,3-1 1 0,0-1-1 15,2 0-3-15,-3 1 7 0,1 0 5 0,-2-1 29 0</inkml:trace>
  <inkml:trace contextRef="#ctx0" brushRef="#br0" timeOffset="137246.94">8106 8269 63 0,'-8'12'289'0,"-2"-1"25"0,1-4 16 0,-2 1 18 0,1-2 15 16,0-2 8-16,0-1 8 0,2 1 4 0,-1-3 1 0,2 0-78 0,2 0-98 16,1 3-28-16,0-3-15 0,1 0-20 0,2-1-20 0,1 0-13 15,0 0-10-15,-2 2-15 0,2-2-14 0,0 0-5 0,0 0-3 0,0 0-2 0,0 0-3 16,0 0 4-16,0 0 0 0,0 0-2 0,0 0-6 0,0 0-10 0,0 0-12 15,0 0-9-15,0 0-9 0,0 0-4 0,0 0-5 0,0 0-26 16,0 0-31-16,0 0-77 0,0 0-87 0,0 0-61 0,0 0-54 0,0 0-53 16,2-2-51-16,1 1-12 0,-2 0-6 0,4-1 2 0,-5 2 0 0,3-3 2 0,-1-3 3 15,1-1 24-15,-1 1 27 0</inkml:trace>
  <inkml:trace contextRef="#ctx0" brushRef="#br0" timeOffset="137365.91">8155 8242 292 0,'6'18'436'0,"-3"-4"20"0,-3 1 5 0,0-3 6 0,-3-2 3 15,-2-1 2-15,-1-3-2 0,-2-1-1 0,4-3-3 0,-3-2-1 0,2-1-142 16,2 0-172-16,1 1-102 0,2 0-93 0,0 0-90 0,0 0-92 0,0 0-44 16,0 0-37-16,0 0-50 0,0 0-53 0,2-4-29 0,5 2-24 0,-1 1-4 15,5-4 2-15,0 1 12 0,2-2 18 0,2-1 33 0,3 0 35 16</inkml:trace>
  <inkml:trace contextRef="#ctx0" brushRef="#br0" timeOffset="138013.71">11061 7842 277 0,'-2'-2'423'0,"-1"1"20"0,-2-2 14 0,-1 1 11 0,-2 1 16 0,2-1 11 0,-2 1 11 16,0-1 6-16,0 2 6 0,2-1 6 0,-1-1-118 0,1 2-143 15,1 0-52-15,-1 2-28 0,0-1-9 0,1 2-1 0,-3 2 3 0,0 4 3 16,-1 0-2-16,-2 2-1 0,-2 5-7 0,0 0-3 0,-3 7-8 0,1 1-5 0,-1 4-12 16,-3 2-13-16,3 3-77 0,0 2-51 0,-1 1 0 0,1 0 0 15,2 1 0-15,3 1 0 0,1-2 0 0,1-2 0 0,3-1 0 0,2-2 0 0,3 0 0 16,2-5 0-16,3 0 0 0,2-3 0 0,3-3 0 0,2-1 0 0,2-3 0 15,3-1 0-15,1-4 0 0,2-1 0 0,2-2 0 0,-2-2 0 0,3-3 0 16,2-2 0-16,-2-1 0 0,0-3 0 0,0 2 0 0,0-4 0 16,-1 1 0-16,1-2 0 0,-2-1 0 0,0 2 0 0,-2-3-206 0,1 1-58 0,-3-1-112 15,1-1-120-15,-2 0-87 0,0-2-77 0,-2 0-19 0,1-3-3 0,-2-1 11 16,-3 0 15-16,2-3 27 0,-3 0 33 0,-2-3 37 0,-1-1 36 0,-2-2 54 16</inkml:trace>
  <inkml:trace contextRef="#ctx0" brushRef="#br0" timeOffset="138182.06">11171 7839 137 0,'-12'10'466'0,"1"5"14"0,-2 2 12 16,-3 3 14-16,2 1 16 0,-2 4 13 0,2 2 14 0,-2 1 10 0,3 1 13 16,1-1 13-16,-1 3 17 0,1 3-167 0,-1 1-203 0,3 0-46 0,-3 3-10 15,1-1-14-15,1-2-13 0,0 4-13 0,0-2-15 0,0-2-18 0,0-1-22 16,3 0-30-16,2-2-38 0,-2-2-41 0,5-1-44 0,1-4-48 0,2-2-52 16,2 0-78-16,-1-4-86 0,5-1-89 0,1-5-93 0,-1-1-60 0,5-3-50 15,2-6-8-15,0-1 3 0,2-4 21 0,3-5 24 0,1-4 29 0,0-2 27 16,3-5 39-16,0-5 40 0</inkml:trace>
  <inkml:trace contextRef="#ctx0" brushRef="#br0" timeOffset="138463.34">11334 8227 105 0,'9'-10'442'0,"0"1"16"0,-3 0 10 0,0 2 7 0,-1-2 9 15,2 2 5-15,0-2 4 0,-2 1 5 0,3-2 4 0,0 0-16 0,1-3-20 16,-1-1-126-16,2 0-151 0,1-2-56 0,-2-2-34 0,3 0-13 0,0-2-7 16,-1-2-8-16,0 2-8 0,0-1-5 0,0-3-3 0,-1 0-6 15,2 1-4-15,-4-4-6 0,2 2-3 0,-1-2-9 0,-2 2-6 0,-1-2-6 0,-1-1-4 16,1 2-5-16,-4 0-2 0,1 2 7 0,-3 2 6 0,-3-1 0 15,0 5-3-15,-2 2 2 0,-2 2 2 0,1 4 2 0,-5 2 3 0,0 5 4 16,-2 5 8-16,-1 4 10 0,-2 2 9 0,-1 7 9 0,1 2 12 0,-3 4-2 0,2 5-4 16,-1 2 1-16,1 1 1 0,3 2-1 0,-2 1 2 0,5 0-4 0,1-1-3 15,0 0-2-15,3-2-6 0,2-1-8 0,4-1-8 0,-1-1-4 16,2-2-4-16,2-1 1 0,1 1 3 0,2-1 1 0,0-2-21 0,2 2-17 0,-1 1 0 16,4-2 0-16,-2 4 0 0,3-1 0 0,-2 2 0 0,0 2 0 15,0 2 0-15,-3 2 0 0,2 1 0 0,-3 5 0 0,-2 4 0 0,-1 1 0 16,-4 6 0-16,1 1 0 0,-3 3 0 0,-2 2-135 0,1 1-178 0,-4 2-152 15,1 0-164-15,1 0-38 0,1-2-11 0,-3-2-4 0,4-2-4 0,0-3 4 16,0-4 3-16,-1-3 24 0,3-4 29 0,0-3 47 0,-2-4 48 0</inkml:trace>
  <inkml:trace contextRef="#ctx0" brushRef="#br0" timeOffset="139330.91">10926 9760 110 0,'2'-21'427'15,"0"0"27"-15,-1 2 18 0,1-2 16 0,-1 3 16 0,-1 1 5 0,0 2 6 16,0 2 3-16,0 1-1 0,0 1-26 0,0 4-31 0,2 2-90 0,-2 1-98 16,3 2-58-16,0 0-50 0,2 4-18 0,3 0-13 0,-2 2-11 0,4 1-11 15,2 0-7-15,-1 3-3 0,2 1-1 0,1 2-2 0,1 1-13 0,0 0-19 16,-2 1-10-16,3 1-11 0,-3 0-10 0,-1 0-8 0,-1 1-4 0,-1 1-2 16,-1-2 0-16,-3 1 1 0,-1 1 0 0,-2 0 3 0,-1 0-2 0,-2 1-1 15,-2 1 1-15,-1 0-1 0,-2 0 1 0,-1 1 0 0,-2 1-2 0,-1 1 0 16,-2-2-3-16,0 1-4 0,1-2-4 0,-1 1-5 0,0-2-3 0,3-2-5 15,2-2-1-15,1-1 1 0,-1-3-1 0,6 0 1 0,0-2-1 0,3 1 2 0,1-3-1 16,1-1 0-16,3 1 2 0,0-2-1 0,3 1 1 0,2-1 0 16,1 2 3-16,-1-2 1 0,1 1 3 0,2 2 5 0,-2-1 6 0,0 2 10 15,1 0 4-15,-1 1 5 0,-3 1-19 0,0 1-17 0,-2 1 0 0,-4 1 0 16,0 1 0-16,-2 1 0 0,-4 3 0 0,-3 1 0 0,-2 1 0 0,-2 2 0 16,-6 1 0-16,-1 4 0 0,-2 1 0 0,-2 2 0 0,-3 1 0 0,-2 0 0 15,2-1 0-15,-2 2 0 0,2-1 0 0,0-3-195 0,5 0-154 0,-1-2-135 16,4-4-89-16,2-4-84 0,2-4-19 0,4-2-6 0,1-5-2 0,5-6 2 15,0 0 14-15,3-5 18 0,3-2 40 0,2-5 41 0,2-2 62 0</inkml:trace>
  <inkml:trace contextRef="#ctx0" brushRef="#br0" timeOffset="139463.26">11714 10440 319 0,'6'34'549'0,"-3"2"10"0,-3 0 4 15,-3-2 1-15,-1-1-2 0,-3-2 0 0,2-4-1 0,-1-4-11 0,4-1-18 16,2-8-34-16,-3 0-40 0,0-3-290 0,1-3-343 0,-4 0-172 0,2-3-134 15,-1 0-48-15,0-1-25 0,-1-3-6 0,-2 0-2 0,3-1-1 0,-3-1 0 0,0-2 12 16,2-1 16-16,-3-2 34 0,1-2 40 0</inkml:trace>
  <inkml:trace contextRef="#ctx0" brushRef="#br0" timeOffset="143530.34">5884 13711 160 0,'-8'0'295'0,"2"0"28"0,-3 0 19 0,2 0 15 16,1 0 21-16,1-2 17 0,0 2 20 0,-1-1 17 0,3 1-43 0,-2-1-58 15,2 1-30-15,0 0-23 0,3 0-25 0,-3 0-24 0,3 0-20 0,-2-2-20 16,2 2-14-16,0 0-13 0,0 0-15 0,0 0-15 0,-3 0-15 0,3 0-14 16,0 0-8-16,0 0-8 0,0 0-6 0,0 0-8 0,0 0-5 0,0 0-7 15,0 0-7-15,0 0-5 0,1-3-3 0,-1 3-5 0,2-1-3 0,-2-2-1 16,3 1 2-16,-3 2 1 0,2-1 1 0,1 1 1 0,0 0 1 0,2-2 4 15,0 2 2-15,1 0 2 0,2 0 2 0,0 0 2 0,2 0 7 0,2 0 11 16,1 0 2-16,2 0 3 0,0 0 0 0,2-2 2 0,2 2 0 0,0-1-3 16,3 1-3-16,3-1-5 0,-2-1-6 0,5 0-6 0,-1 1-34 0,3-3-23 15,2 4 0-15,-1-2 0 0,4-1 0 0,-2 0 0 0,2 2 0 0,3-4 0 16,-2 2 0-16,1 2 0 0,-1-2 0 0,2 0 0 0,1-1 0 0,-1 3 0 16,1 0 0-16,-1-1 0 0,2 2 0 0,-2-1 0 0,2 1 0 0,2 1 0 15,0-1 0-15,2 0 0 0,2 2 0 0,0-2 0 0,3-2 0 0,3 2 0 16,0-3 0-16,2 2 0 0,3-4 0 0,1 0 0 0,2 1 0 0,2-3 0 15,1-1 0-15,2 1 0 0,2-1 0 0,-1 1 0 0,3-1 0 0,-1 0 0 16,2 1 0-16,1 0 0 0,2-1 0 0,0 3 0 0,2-4 0 0,0 3 0 16,4-1 0-16,0-2 0 0,5 2 0 0,-1-3 0 0,3 3 0 0,4-2 0 15,2 0 0-15,1 2 0 0,2-2 0 0,4 0 0 0,1-2 0 0,1 2 0 16,1 0 0-16,3-2 0 0,3 2 0 0,1-1 0 0,2 0 0 0,1 0 0 16,3-1 0-16,-1 1 0 0,2 2 0 0,2-3 0 0,1 2 0 0,-1 0 0 15,2-1 0-15,2 2 0 0,0-1 0 0,0 1 0 0,1 1 0 0,0 2 0 16,2-4 0-16,-1 3 0 0,0 1 0 0,3-2 0 0,-2 3 0 0,1-3 0 15,1 4 0-15,1-3 0 0,0 1 0 0,2 1 0 0,-1-2 0 0,3 1 0 16,1-1 0-16,-1 0 0 0,3 0 0 0,2 0 0 0,2-1 0 0,-1-1 0 16,1 1 0-16,3-1 0 0,-2-1 0 0,2 1 0 0,-3 0 0 0,3-2 0 15,0 3 0-15,-2-3 0 0,0 0 0 0,1 3 0 0,-2 0 0 0,-1 2 0 16,-1-1 0-16,-1 0 0 0,2 2 0 0,-4-1 0 0,-2 4 0 0,-1-1 0 16,1 1 0-16,-2-1 0 0,-2 2 0 0,-1 0 0 0,-1 0 0 0,-1 2 0 15,-1-1 0-15,-1 1 0 0,-1-1 0 0,-4 1 0 0,1 1 0 0,-2-2 0 16,0 2 0-16,-6 0 0 0,1-1 0 0,-5-1 0 0,2 1 0 0,-6 1 0 15,0-2 0-15,-2 1 0 0,-3-1 0 0,-3 1 0 0,-2 0 0 0,-3 0 0 16,-3 0 0-16,-3 1 0 0,-3-3 0 0,-4 3 0 0,-2-2 0 0,-6 2 0 16,0-1 0-16,-7-1 0 0,-2 0 0 0,-6 3 0 0,-5-3 0 0,-4 1 0 15,-6 0 0-15,-4 0-199 0,-9 1-96 0,-6 0-106 0,-5-2-120 0,-7 2-122 16,-4 1-31-16,-8-2-7 0,-4-1 0 0,-7 0 2 0,-3 1 19 0,-6-1 22 16,-1-1 39-16,-5 0 43 0,0 0 41 0</inkml:trace>
  <inkml:trace contextRef="#ctx0" brushRef="#br0" timeOffset="146164.18">10403 3922 41 0,'-5'2'223'0,"-1"-1"14"16,0 3 15-16,1-4 4 0,0 0 4 0,0 0 1 0,1 0 0 15,-1 0-28-15,0-2-33 0,2 2-46 0,3 0-48 0,0 0-25 0,0 0-22 16,0 0-20-16,0 0-22 0,0 0-31 0,0 0-35 0,0 0-25 0,5 2-23 0,1-2-31 16,0 1-32-16,-1 0-44 0,3 0-43 0,5 1-9 0,-1-2-2 15,1 0 3-15,5-2 1 0,0 0 6 0,3-1 7 0</inkml:trace>
  <inkml:trace contextRef="#ctx0" brushRef="#br0" timeOffset="146448.07">11777 3943 286 0,'-8'2'351'16,"0"-1"27"-16,2-1 26 0,-5 0 17 0,3 0 10 0,0-1 2 0,0-1 0 16,0 1 0-16,4-2 2 0,-3 1-92 0,4 1-112 0,0 1-57 0,3 0-42 15,0 0-37-15,0 0-35 0,0 0-59 0,0 0-66 0,0 0-74 0,0 0-76 16,0 0-42-16,0 0-33 0,0 0-48 0,0 0-48 0,0 0-22 0,3-2-19 15,3 2-2-15,1-2-2 0,2 1 9 0,2-1 11 0,2-3 32 0,1-1 41 16</inkml:trace>
  <inkml:trace contextRef="#ctx0" brushRef="#br0" timeOffset="146780.75">13365 3913 275 0,'-9'0'375'0,"2"1"23"0,-1-1 18 0,2-1 3 16,-3 1 3-16,2-2-2 0,2-2-2 0,0 0-7 0,2 1-10 15,0-1-121-15,1 1-147 0,2 3-100 0,0 0-86 0,0 0-81 0,0 0-76 16,3 2-61-16,2-1-55 0,-1 1-44 0,2 1-41 0,0 0-6 0,0-1-1 16,4-1 7-16,1 3 8 0,-2-4 31 0,3-4 35 0</inkml:trace>
  <inkml:trace contextRef="#ctx0" brushRef="#br0" timeOffset="147064.18">15138 4011 107 0,'-4'3'366'0,"2"0"37"16,-1-3 11-16,2 1 8 0,-3-1-2 0,1-1 2 0,0-2-2 0,1 1-1 16,2-3-18-16,-1 3-18 0,-1 0-156 0,2 2-185 0,0 0-88 0,0 0-70 15,0 0-64-15,0 0-64 0,0 0-54 0,0 0-50 0,0 0-35 0,0 0-28 16,0 0-8-16,0 0-1 0,0 0 17 0,5 0 21 0,-2-1 42 15,2-1 49-15</inkml:trace>
  <inkml:trace contextRef="#ctx0" brushRef="#br0" timeOffset="147348.59">16829 4036 181 0,'-3'6'389'0,"0"-2"32"0,-1 0 9 0,1-1 3 15,2-2-1-15,1-1-1 0,-4-1-1 0,3-4-1 0,-1 0-9 0,2 1-9 16,0 3-147-16,0 1-178 0,-2-3-106 0,2 3-87 0,0 0-75 0,0 0-70 15,0 0-55-15,0 0-49 0,0 0-37 0,0 0-29 0,0 0-5 0,0 0-2 16,0 0 7-16,0 0 10 0,0 0 26 0,0 0 33 0</inkml:trace>
  <inkml:trace contextRef="#ctx0" brushRef="#br0" timeOffset="147764.09">18761 3999 217 0,'-5'4'404'15,"2"0"18"-15,-4 0 7 0,3-1 8 0,-4-3 8 0,3 3 3 0,2-6 1 16,-2 3-2-16,2-3 2 0,0 1-76 0,0-1-85 0,1 2-81 0,-1-1-77 16,3 2-75-16,0 0-75 0,0 0-77 0,0 0-79 0,0 0-49 0,0 0-43 15,0 0-44-15,0 0-41 0,0 0-41 0,0 0-42 0,3 3-8 0,0-2-1 16,0 1 9-16,4-2 11 0,-1 0 19 0,4-2 22 0,-1 0 61 0</inkml:trace>
  <inkml:trace contextRef="#ctx0" brushRef="#br0" timeOffset="148066.21">20437 4131 247 0,'-8'1'422'16,"3"-1"16"-16,0 0 6 0,1 0 6 0,-3-1 0 0,1-2-2 0,1 0 1 16,2-2-3-16,-2-1 0 0,2 2-62 0,2-1-79 0,-3 2-103 0,3 0-115 15,1 3-85-15,0 0-82 0,0 0-72 0,0 0-72 0,0 0-43 0,0 0-36 0,1 3-55 16,-1 2-60-16,4-2-18 0,-3 1-8 0,2-1 1 0,1 0 7 15,0 0 8-15,4-1 6 0,-2-2 36 0,2-3 45 0</inkml:trace>
  <inkml:trace contextRef="#ctx0" brushRef="#br0" timeOffset="148414.16">22318 4077 175 0,'0'4'358'16,"-6"1"15"-16,3-2 11 0,-2 0 2 0,-1 0 3 0,1-2-2 0,0 2 0 15,0 0-1-15,1-3-2 0,1 0-72 0,0 0-86 0,3 0-119 0,-4 0-120 16,4 0-80-16,0 0-72 0,0 2-59 0,4 2-54 0,-3-1-48 0,2-1-49 16,3 1-9-16,-1-2-2 0,3 0-1 0,0-1 2 0,3-1 3 0,-1-3 4 15,2-1 47-15</inkml:trace>
  <inkml:trace contextRef="#ctx0" brushRef="#br0" timeOffset="148665.31">24118 4063 154 0,'-12'5'366'0,"-1"-1"21"0,0-1 14 0,-1-1 5 0,1-2-2 16,2 0 1-16,-2-2-1 0,5-1-37 0,-2 2-43 0,1-2-136 0,3-2-159 16,1 4-98-16,2 0-86 0,3 1-96 0,0 0-101 0,0 0-32 0,0 0-18 15,0 0-2-15,0 0-2 0,0 0 2 0,2-5 1 0,1-1 36 0</inkml:trace>
  <inkml:trace contextRef="#ctx0" brushRef="#br0" timeOffset="148901.18">25926 4062 158 0,'-3'6'298'0,"-2"-3"5"0,-1 1 1 15,-2-2 1-15,2 0-4 0,-1-2 0 0,-2 0-27 0,1-2-34 16,0 0-84-16,0 1-93 0,-1 1-105 0,1 0-108 0,0 0-68 0,2 1-65 0,-4 3-13 16,4-3-8-16,0 0 1 0,-2 0-1 0,0-1 0 0,2-1 4 15</inkml:trace>
  <inkml:trace contextRef="#ctx0" brushRef="#br0" timeOffset="149098.26">27204 4089 34 0,'6'18'406'0,"-4"0"-1"0,-2-2-6 0,-5-1-77 0,-1-2-97 0,-4-2-62 15,1-2-55-15,-5-2-49 0,2 1-46 0,-2-1-10 0,-2 0-3 16,-2 4-161-16,-3-1-195 0,-5 3-43 0,-2 1-9 0,-4 1 3 0,-7 0 8 16</inkml:trace>
  <inkml:trace contextRef="#ctx0" brushRef="#br0" timeOffset="149814.18">12291 14055 155 0,'-2'-19'294'0,"-1"-1"51"0,0 2 38 0,-2 0 34 15,2 1 13-15,-1 2 9 0,2 1 5 0,-1 3 7 0,1 2-64 16,1 1-77-16,-1 2-7 0,2 2 9 0,0 4-11 0,0 0-14 0,0 0-36 0,0 6-45 16,0 1-25-16,2 5-21 0,-2 1-8 0,1 4-4 0,-1 4 3 15,2 3 2-15,-2 5-3 0,0 2-1 0,-2 4-15 0,2 2-18 0,-3 4-18 16,1-1-20-16,1 3-10 0,-4 3-7 0,3 0-13 0,-1 1-13 0,2-1-16 0,-3-1-17 16,2 0-22-16,0-2-28 0,0 0-30 0,2-2-30 0,2-3-43 0,-2-3-47 15,4-3-98-15,-2-2-111 0,1-1-87 0,2-5-84 0,1-4-22 16,-1-5-7-16,3-4 4 0,1-6 12 0,1-6 16 0,1-7 20 0,3-7 23 0,1-6 30 15,0-9 41-15</inkml:trace>
  <inkml:trace contextRef="#ctx0" brushRef="#br0" timeOffset="149997.75">12941 13830 342 0,'15'-2'450'0,"-2"4"25"0,-3 5 21 16,-3 1 20-16,-2 2 17 0,-1 5 15 0,-3 1 13 0,-1 1 16 0,0 3 16 15,-3 4 15-15,1 3-118 0,-1 4-147 0,-2 5-62 0,-1 2-42 0,0 2-26 16,1 4-24-16,-3 1-19 0,2 1-22 0,-3 2-16 0,2 2-18 15,-1-1-27-15,0-2-28 0,1 2-38 0,-2-1-36 0,3-3-43 0,1 1-41 0,2-6-42 16,0-1-44-16,3-3-69 0,0-5-76 0,3-2-85 0,0-6-88 0,0-1-74 16,2-8-69-16,2-3-4 0,-2-4 12 0,2-5 20 0,1-5 24 15,0-4 26-15,0-5 28 0,3-5 31 0,-1-5 37 0</inkml:trace>
  <inkml:trace contextRef="#ctx0" brushRef="#br0" timeOffset="151883.56">6646 12791 168 0,'-3'-2'380'16,"0"-3"32"-16,-3 3 27 0,3-2 14 0,-4 1 10 0,3-1 10 0,-1 0 9 16,0 2 7-16,-1-1 6 0,3 1-75 0,1 1-92 0,2 1-45 0,0 0-30 15,-5 1-50-15,4 1-55 0,-1-2-17 0,1 3-11 0,-1 1-2 0,0 0-4 16,2 5-3-16,-1 0-6 0,-1 4-4 0,2 2-5 0,-3 3-3 0,1 3-3 15,-2 3-5-15,2 1-2 0,-1 2-7 0,-2 3-11 0,2-1-14 0,0 1-18 16,0-2-16-16,-1 1-15 0,3-2-25 0,-1-4-27 0,2 2-28 0,0-3-27 16,2-2-34-16,-1-2-33 0,3-3-82 0,-1 1-94 0,0-4-58 0,0-1-53 15,1-3-58-15,0-5-59 0,2 2-7 0,-1-3 4 0,2-2 20 0,-1-2 20 16,0-4 27-16,2 0 25 0,0-5 31 0,0 1 36 0</inkml:trace>
  <inkml:trace contextRef="#ctx0" brushRef="#br0" timeOffset="152064.93">6798 12858 333 0,'10'-3'369'0,"-2"1"28"0,1 1 31 16,-3 1 21-16,1 0 21 0,-1 0 11 0,3 0 7 0,-2 0 11 0,2 1 7 16,-1-1-80-16,3 2-99 0,0-1-67 0,2 1-62 0,3-1-19 0,-2 1-11 15,4-2-27-15,0 1-29 0,0-1-23 0,4-1-18 0,-2-1-10 0,3-1-12 16,-1 2-8-16,3-4-9 0,-4 1-5 0,4-1-3 0,-1-1-16 0,-2 0-19 16,-3 0-24-16,3 0-29 0,-2-2-30 0,-5 4-29 0,2-1-67 0,-4-1-78 15,1 2-63-15,-5-1-62 0,0 3-63 0,-3-1-63 0,0 0-16 0,-3 1-1 16,-3 2 5-16,0 0 10 0,-2-3 23 0,1 0 24 0,-5-1 28 0,1-1 31 15</inkml:trace>
  <inkml:trace contextRef="#ctx0" brushRef="#br0" timeOffset="152231.68">7196 12519 26 0,'-3'1'335'0,"-3"2"46"0,2 3 43 16,-1 2 22-16,-2 2 14 0,1 2 19 0,0 3 17 0,0 3 15 0,-1 2 9 16,1 1-46-16,-1 3-63 0,0 1-40 0,0 2-35 0,-1 2-43 15,2 0-44-15,-2 2-42 0,2-1-43 0,-1 1-21 0,1-1-16 0,1 0-18 0,-1 1-20 16,1-3-12-16,2-1-13 0,0-2-24 0,1-1-30 0,2-1-38 0,0-4-40 15,2-1-42-15,1-2-44 0,-1-1-90 0,3-4-101 0,-1-2-88 16,2-1-85-16,1-5-34 0,1-5-28 0,4-2-5 0,-2-4-2 0,1-2 13 0,3-7 17 16,-1-2 24-16,2-4 25 0,0-1 38 0</inkml:trace>
  <inkml:trace contextRef="#ctx0" brushRef="#br0" timeOffset="152415.18">7513 12472 115 0,'3'1'365'0,"-3"4"45"0,0-1 43 0,0 1 27 0,0-1 21 16,-2 3 22-16,2 0 22 0,-1 4 12 0,1 0 17 0,-2 0-49 0,-1 4-63 0,1 3-58 16,-1 3-59-16,-3 3-44 0,2 1-38 0,-1 6-41 0,-2 2-42 0,2 0-27 15,-1 2-24-15,0 1-20 0,1 3-22 0,0 1-37 0,2-1-41 0,0 0-48 16,1 0-51-16,2-3-53 0,2 0-56 0,0-4-107 0,-1 4-118 0,4-7-94 16,0 0-89-16,0-2-19 0,2-4-5 0,-2-3-2 0,0-2-2 0,1-3 24 15,-1-5 26-15,3-2 37 0,0-6 36 0,0-4 47 0</inkml:trace>
  <inkml:trace contextRef="#ctx0" brushRef="#br0" timeOffset="152831.34">7976 12682 323 0,'-10'6'451'0,"1"0"26"0,-2 0 20 0,0-1 13 0,0-1 11 16,3 1 4-16,2-3 2 0,-1 0 0 0,1 0-3 0,2-1-68 0,4-1-85 16,0 0-80-16,0 0-79 0,4 2-54 0,2-1-46 0,2 1-23 0,2-1-17 15,4 1-9-15,0-1-9 0,2-1-5 0,2 0 0 0,0 0 0 0,3-1-1 16,1-1 0-16,0-1-3 0,2 2-8 0,-2-4-11 0,0 2-6 0,2-3-6 16,-2 2-5-16,-3-1-6 0,2 1-7 0,-4-2-9 0,2 1-19 0,-5 0-18 15,0 2-23-15,-1-1-25 0,-2 0-25 0,-1 1-28 0,-2-1-85 0,-1 1-94 16,-2 3-65-16,-2-5-56 0,1 1-55 0,-1-3-53 0,-2 1-5 15,1-1 4-15,-2-2 17 0,0 0 18 0,0-3 21 0,0-2 27 0,-2-1 26 0,1-1 27 16</inkml:trace>
  <inkml:trace contextRef="#ctx0" brushRef="#br0" timeOffset="152965.4">8253 12301 166 0,'-7'0'375'0,"1"3"35"0,-2 3 33 16,2 3 19-16,1 2 19 0,-1 2 18 0,1 3 16 0,-1 3 17 16,1 1 14-16,2 6-62 0,-2 1-79 0,2 4-44 0,0 3-36 0,-2 2-51 15,-1 0-56-15,1 3-37 0,0 1-29 0,1 1-23 0,-1-2-18 0,0 1-24 16,-1-2-24-16,3-1-38 0,0-1-39 0,1-1-50 0,0-2-50 0,2-3-95 0,0-3-107 15,0-2-100-15,2-2-99 0,3-4-42 0,-2-2-28 0,4-4-6 16,0-4-1-16,1-4 5 0,0-2 7 0,3-6 21 0,0-3 27 0,1-3 33 16,1-3 39-16</inkml:trace>
  <inkml:trace contextRef="#ctx0" brushRef="#br0" timeOffset="153431.18">8852 12250 314 0,'0'-9'404'0,"-3"3"30"0,0 1 21 0,0 4 17 16,-1 2 23-16,-2 3 23 0,1 3 20 0,-2 4 21 0,0 2-25 0,-1 5-30 15,0 3-52-15,-3 7-56 0,2 2-49 0,-1 8-47 0,-2 4-32 0,-1 3-28 16,3 5-23-16,-2 4-17 0,1-1-24 0,0 3-23 0,3-1-22 0,1-1-47 16,4-1-84-16,0-5 0 0,5-3 0 0,1-4 0 0,3-4 0 0,2-4 0 15,3-6 0-15,2-4 0 0,2-5 0 0,0-4 0 0,2-3 0 0,-1-4 0 16,3-3 0-16,-1-4 0 0,0-4 0 0,3-3 0 0,-2-4 0 0,0-3 0 15,1-4 0-15,-2-2 0 0,2-4 0 0,-4-1 0 0,2-2 0 0,-4-2 0 16,-2 2 0-16,-2-2 0 0,-3 1 0 0,-3 1 0 0,-1 2 0 0,-6 0 0 16,-1 3 0-16,-3 1 0 0,-1 1 0 0,-4 4 0 0,-1 3 0 0,-2 1 0 15,-2 4 0-15,-2 2 0 0,2 3 0 0,-4 5-17 0,1 2-20 0,-1 2-9 16,-1 3-14-16,0 2-14 0,4 2-33 0,-2 2-34 0,2 0-44 0,3 2-48 16,0-1-96-16,3 2-105 0,2-1-80 0,4-1-71 0,0 0-30 0,4-2-21 15,1 0 5-15,2 1 12 0,1-2 19 0,4-2 25 0,0-3 34 0,2 0 38 16,0-2 48-16</inkml:trace>
  <inkml:trace contextRef="#ctx0" brushRef="#br0" timeOffset="153615.74">9029 12811 97 0,'7'3'442'0,"-1"-1"19"0,-2-1 10 16,1 1 19-16,-2-1 24 0,2-1 9 0,0 0 7 0,0-1 6 0,4-2 6 16,-1-1-20-16,2 1-27 0,2-1-110 0,1 0-127 0,1-1-66 0,2 0-49 15,1-1-15-15,1 1-8 0,2 0-21 0,1-1-19 0,-2-1-11 0,3 0-9 16,-2 0-5-16,1 0-6 0,1-1-8 0,0 1-10 0,-1 1-8 0,1-3-9 15,-2 0-8-15,0 1-8 0,-2 1-18 0,1-2-19 0,-3 1-25 0,-2 2-24 16,-1-1-32-16,0 1-36 0,-4-1-90 0,-2 3-104 0,-3-1-93 16,0 3-87-16,-3-3-34 0,1 2-21 0,-4-1-1 0,1 0 0 0,-3-1 16 0,-2 0 19 15,0 1 23-15,-2-5 23 0,-2 3 34 0</inkml:trace>
  <inkml:trace contextRef="#ctx0" brushRef="#br0" timeOffset="153781.37">9399 12327 52 0,'-3'3'394'0,"3"3"49"0,-2 2 24 0,-1 2 21 0,0 3 19 0,1 0 18 0,-1 5 21 0,2 0 24 15,-1 4 20-15,-1 2 16 0,0 3-81 0,1 3-105 0,-1 3-63 0,-2 3-57 16,-1 3-41-16,1 1-43 0,-4 1-24 0,1-1-21 0,0 1-17 0,0-1-19 16,-1-1-23-16,1-2-24 0,1-2-26 0,2-2-50 0,-2-1-12 15,4-4-10-15,1-2-65 0,1-5-32 0,1 1-42 0,1-4-39 0,2-4-43 0,2-1-44 16,-1-4-88-16,3 0-99 0,-1-4-87 0,2-2-87 0,3-6-15 16,0-2 2-16,1-2 27 0,2-5 29 0,0-5 30 0,0-3 27 0,1-5 33 0,0-3 36 15,0-4 40-15</inkml:trace>
  <inkml:trace contextRef="#ctx0" brushRef="#br0" timeOffset="154065.07">9625 12409 161 0,'11'-12'401'0,"-1"2"26"0,2 2 13 0,-2 1 13 16,1 2 8-16,-2-1 11 0,3 2 0 0,-1-1 1 0,3 1 4 15,-3-1 3-15,1 2-103 0,1 2-131 0,-2-1-66 0,2 1-54 0,-2-1-31 16,0 2-25-16,0 2-13 0,-1-1-11 0,-1-1-10 0,0 3-10 0,-2-2-2 0,-1 2 1 16,1-1 0-16,-1 2 2 0,-2-2 3 0,0 3 3 0,-3-1 0 15,1 1 0-15,-2 1 0 0,-2 1 3 0,-1 2 2 0,0 1 1 0,-3 1 2 16,0 3 3-16,1-2 1 0,-2 3 4 0,2 1 0 0,-2 0 0 0,2 0-3 15,2 2-7-15,1-2 1 0,1 0-2 0,1 1 5 0,1 0 5 0,1-1 10 0,4-2 12 16,0 4 13-16,1-4 11 0,1 1 5 0,1-1 3 0,2 0 0 16,0-1-3-16,3-1 4 0,-1 0 5 0,0 0 0 0,1-1-1 0,2-1-6 15,-2 0-27-15,-1 1-74 0,2-2 0 0,-3 2 0 0,0-1 0 0,-1 1 0 16,-3-2 0-16,-1 1 0 0,-4 2 0 0,0 0 0 0,-6 2 0 0,0-1 0 16,-4 2 0-16,-1 0 0 0,-1 0 0 0,-4 1-76 0,0 0-115 0,-2-3-63 15,2 1-65-15,1-2-111 0,0-2-126 0,3-2-60 0,0-2-49 0,2-2-6 0,4-1 4 16,3-3 23-16,0 0 25 0,0 0 29 0,3-3 33 15,2-1 36-15,1-2 40 0</inkml:trace>
  <inkml:trace contextRef="#ctx0" brushRef="#br0" timeOffset="154431.84">10356 12500 301 0,'-8'1'438'15,"0"0"17"-15,1 2 8 0,-2-1 8 0,4 0 10 0,2-1 10 0,3-1 11 16,0 0 11-16,0 0 11 0,3 2-67 0,2-2-83 0,4 2-68 0,1 0-64 16,1-1-56-16,6-1-55 0,-2 3-12 0,4-1-5 0,0-1-6 0,1 1-6 15,4 0-11-15,-2-2-12 0,0 0-8 0,2 0-10 0,0 0-11 0,-1-2-10 16,1 0-9-16,0-1-10 0,0-1-15 0,-1 0-17 0,-2 1-22 0,1-4-19 16,0 1-28-16,-4 0-24 0,-1 0-28 0,0 0-28 0,-3-1-76 0,-2 1-83 15,-2-2-62-15,-1 2-57 0,-3-1-62 0,0 1-64 0,0-2-3 0,-3 1 8 16,-1 0 18-16,-2 0 17 0,0 0 23 0,-3-1 24 0,-3 1 26 0,1-2 30 15</inkml:trace>
  <inkml:trace contextRef="#ctx0" brushRef="#br0" timeOffset="154583.21">10703 12238 305 0,'-12'-8'369'0,"4"3"51"0,1 2 26 0,-2 3 21 0,3 3 15 0,0 2 14 15,1 3 16-15,0 2 11 0,-1 3-40 0,0 3-53 0,1 4-34 0,-2 2-26 16,2 2-40-16,-2 5-41 0,1 1-40 0,-1 3-40 0,-1 3-23 0,2 2-19 16,-2-1-15-16,0 1-16 0,2 1-15 0,1 0-13 0,-3-1-22 0,5 0-23 15,1-4-32-15,-1 1-34 0,3-4-38 0,2 1-41 0,1-4-54 0,0-1-55 16,3-1-103-16,-1-4-114 0,3 0-97 0,-1-5-98 0,3 0-23 0,0-2-6 15,0-5 0-15,3-2 0 0,-1-2 20 0,2-5 21 0,0-2 31 0,-1-2 36 16,4-5 42-16</inkml:trace>
  <inkml:trace contextRef="#ctx0" brushRef="#br0" timeOffset="154900.67">11361 12217 99 0,'3'-19'428'0,"-1"1"37"0,0 4 16 0,-2 2 8 0,0 2 14 0,0 5 11 16,-2 1 22-16,2 1 22 0,0 3 18 0,-2 1 16 0,-1 5-71 0,2 4-90 15,-3 5-78-15,1 3-73 0,-3 2-40 0,3 6-35 0,-2 2-15 0,0 4-8 16,-1 3-13-16,1 2-14 0,-4 1-20 0,4 3-46 0,0 0-89 0,-1 1 0 16,1 0 0-16,0-2 0 0,-1 0 0 0,3 0 0 0,2-3 0 0,-1-1 0 15,2-2-22-15,2 0-148 0,1-4-75 0,2-3-83 0,2-4-112 0,1 0-118 16,3-5-59-16,2-5-44 0,1 0-11 0,3-7-1 0,1-4 14 0,4-2 16 16,2-3 33-16,-1-5 36 0,1-3 40 0,2-2 38 0</inkml:trace>
  <inkml:trace contextRef="#ctx0" brushRef="#br0" timeOffset="155248.87">11980 12432 200 0,'-16'-2'425'0,"1"1"37"0,1-1 26 16,-2 2 21-16,2 0 11 0,0 0 8 0,1 0 2 0,2 0 3 16,3-1-2-16,0 1 0 0,3-2-107 0,2 2-132 0,3 0-65 0,0 0-53 0,0 0-36 15,3 3-35-15,2-1-20 0,2-1-16 0,2 2-10 0,2-3-8 0,2 2-2 16,4-1-3-16,-1-1 2 0,3-1-2 0,2 1-6 0,1-2-10 0,2-1-4 15,-1 0-8-15,2-1-3 0,-1-1-5 0,0 2-15 0,1-3-15 0,-1 0-20 16,-3 1-16-16,-1 0-24 0,0-1-28 0,-2-1-30 0,-1 2-34 0,-1-1-83 16,-2-1-93-16,-2 2-62 0,0-1-54 0,-4-1-49 0,0 0-45 15,-1 0-2-15,0-1 11 0,-2 1 16 0,-2-1 17 0,-1 1 22 0,-1-1 27 0,-1 1 33 16,-1-2 34-16</inkml:trace>
  <inkml:trace contextRef="#ctx0" brushRef="#br0" timeOffset="155414.94">12203 12026 28 0,'-5'4'290'0,"0"0"46"0,0 1 48 15,-1 4 50-15,-2 0 18 0,3 1 9 0,0 3 20 0,-1 1 18 0,1 1-21 16,-2 3-31-16,0 2-42 0,2 0-47 0,-1 4-28 0,1 1-18 16,-2 0-38-16,2 2-39 0,0-1-48 0,-1 2-47 0,2 1-20 0,-2-1-6 15,3 2-20-15,0-1-19 0,1-2-13 0,-1 1-11 0,3 1-24 0,0-3-23 16,0 2-35-16,2-1-36 0,-1-2-40 0,3-1-43 0,-3-3-92 0,4 0-105 16,-2-1-69-16,0-4-65 0,3-4-41 0,-2-1-41 0,2-4-9 0,2-5-3 15,0-2 11-15,1-2 9 0,2-5 28 0,2-5 28 0,0-2 40 0</inkml:trace>
  <inkml:trace contextRef="#ctx0" brushRef="#br0" timeOffset="155681.65">12490 12173 32 0,'11'-4'348'0,"-3"1"32"0,3 2 28 0,-3 0 32 0,3-1 19 0,-3-1 12 16,3 3 9-16,0-2 8 0,-1 0 8 0,2 1 6 0,1 0-95 0,-1-1-118 16,1 0-56-16,-1 1-37 0,0 1-25 0,-2 0-22 0,-1 0-26 0,2 1-27 15,-5 3-10-15,3 0-7 0,-5 3-3 0,2-4-3 0,-1 5 3 0,-2 0 2 16,0 2 9-16,-1 1 7 0,0 1 7 0,-4 2 1 0,0 2-5 0,-2 0-9 15,-3 4-4-15,-3 2-2 0,-2 2-4 0,-3 3-2 0,0 0-1 0,0 3-2 16,-3-1-9-16,2 1-12 0,2-1-11 0,0-1-13 0,1-3-5 0,3-2-5 16,3-2 1-16,1-3 1 0,2-1 1 0,3-5-3 0,2-1-3 0,3-2-3 15,2-3-9-15,3-1-10 0,2-3-14 0,5-1-20 0,0-2-12 0,4-3-12 16,2-2-12-16,4 0-13 0,4-3-30 0,0-2-33 0,5 0-31 0,4-3-29 16,-1 1-70-16,4-2-79 0,0 0-51 0,1-2-47 0,0 2-28 0,1 1-21 15,-1-3-26-15,-1 1-24 0,-1 4 5 0,-1-4 10 0,-1 4 29 0,-1-1 33 16,-1 2 29-16,-4-1 31 0,-2 2 68 0</inkml:trace>
  <inkml:trace contextRef="#ctx0" brushRef="#br0" timeOffset="155932.22">13328 12211 23 0,'-19'6'451'16,"0"2"27"-16,0-3 23 0,-1 2 21 0,2-3 9 0,1 1 10 0,3-3 1 0,-2 2 0 15,6-4 0-15,2 0 0 0,1-4-68 0,2 4-85 0,5 0-123 0,0 0-128 16,3-1-45-16,2 1-25 0,4 1-20 0,-1-1-19 0,3 0-11 0,3 0-9 16,2 0-2-16,3 0 0 0,2-1-1 0,0-2-2 0,2 0 0 0,2 0 3 15,0-1-3-15,2-2 0 0,-1 1-2 0,-1-1-6 0,0-1-10 0,-3 1-16 16,-1 0-17-16,1-1-17 0,-3 3-20 0,-4-1-24 0,0 0-34 0,-4 1-38 16,-1 2-80-16,-1-2-88 0,-4 2-64 0,0 1-62 0,-2-1-33 0,-3 2-28 15,0 0 6-15,-2-3 10 0,-1-1 15 0,-2 0 18 0,1 1 21 0,-4-1 25 16,0 1 34-16</inkml:trace>
  <inkml:trace contextRef="#ctx0" brushRef="#br0" timeOffset="156099.31">13415 11943 42 0,'-6'7'341'0,"1"2"51"15,0 5 48-15,-1 2 23 0,1 0 18 0,0 5 10 0,-1 1 13 0,0 2 10 0,3 0 10 16,-2 3-58-16,0 1-70 0,2 4-34 0,-3-1-25 0,4 3-52 0,-2 1-55 16,0-1-48-16,1 3-46 0,2-1-23 0,-3 0-15 0,-1 0-14 15,2 0-12-15,-1 0-11 0,2-2-10 0,-1-1-23 0,0 0-27 0,1-3-32 0,1 0-32 16,-1-3-36-16,2-1-36 0,0-4-82 0,2 0-89 0,-1-4-64 15,1 0-56-15,1-5-66 0,2-5-64 0,2-1-15 0,2-6-5 0,0-2 13 0,5-6 14 16,1-3 23-16,3-6 23 0,0-4 32 0,4-2 34 0</inkml:trace>
  <inkml:trace contextRef="#ctx0" brushRef="#br0" timeOffset="156265.25">13878 11985 175 0,'7'-5'423'0,"-4"5"31"0,-2 3 23 0,1 5 21 0,-4 0 24 0,1 3 24 0,-2 2 21 16,1 4 22-16,-1 3 20 0,0 0 20 0,-2 5-95 0,1 3-118 0,-3 3-75 15,2 1-64-15,-3 6-34 0,-3 1-30 0,2 0-21 0,-2 4-25 0,-2 0-24 16,0 1-26-16,1 1-58 0,1-2-59 0,1 1 0 0,-1-2 0 16,5-1 0-16,0-2-106 0,2-2-93 0,4-3-69 0,0 0-116 0,0-1-126 0,5-5-75 15,-2-1-65-15,2-4-14 0,3 0-3 0,-2-3-1 0,4-2 1 0,-1-4 29 16,2-5 33-16,0-2 42 0,5-5 44 0,0-2 63 0</inkml:trace>
  <inkml:trace contextRef="#ctx0" brushRef="#br0" timeOffset="156684.26">14221 12398 110 0,'-6'-1'398'16,"-2"-2"43"-16,2 0 15 0,1 0 10 0,0 0 3 0,1 0 2 0,0-1 12 15,4 3 12-15,2-4 10 0,0 3 9 0,2-1-97 0,4 3-118 0,2 0-61 0,4 0-49 16,2 0-41-16,4 0-37 0,4 0-13 0,3 0-8 0,1-1 0 0,2-1-2 16,4 0-12-16,0 0-15 0,1-3-7 0,3 2-10 0,2-3-8 15,-1 0-11-15,1 2-5 0,0-2-5 0,-1-2-7 0,0 1-8 0,-1-1-15 16,-3 1-19-16,-1-1-23 0,-3 1-24 0,-4-1-30 0,-2 1-27 0,-1-1-69 0,-5 2-78 16,-2 0-63-16,-4 0-62 0,1 0-65 0,-6 2-64 0,0-2-13 15,-5 3 0-15,0-2 12 0,-3 5 16 0,-3-6 23 0,0 2 24 0,-2-1 27 16,-3-1 32-16</inkml:trace>
  <inkml:trace contextRef="#ctx0" brushRef="#br0" timeOffset="156849.6">14794 11987 8 0,'-11'-4'387'16,"0"0"32"-16,-2 1 18 0,2 3 12 0,1 0 17 0,-2 4 11 0,2-1 21 15,1 0 22-15,0 3 16 0,-1 3 18 0,0 2-67 0,0 3-84 0,0 4-68 16,-1 4-63-16,0 3-24 0,0 4-11 0,-2 0-13 0,2 6-11 0,1 1-14 16,-2 2-14-16,1 1-20 0,0 1-20 0,1 1-22 0,1-1-18 0,-1 1-18 15,4 0-75-15,-2-1-12 0,3 0 0 0,1-3 0 0,-3 1 0 0,4-2 0 16,1-3-35-16,-2-3-94 0,4 0-35 0,0-5-47 0,3-2-51 15,0-3-92-15,0-2-104 0,4-4-92 0,-1-3-90 0,5-3-18 0,0-4-4 0,2-2 17 16,2-2 24-16,3-6 27 0,1 0 31 0,3-3 33 0,-1-2 34 0,2-2 46 16</inkml:trace>
  <inkml:trace contextRef="#ctx0" brushRef="#br0" timeOffset="157265.6">15531 12155 235 0,'-5'-14'411'0,"2"0"23"0,0 3 16 0,-2 1 3 0,1 2 5 0,1 3 0 0,2-1 1 16,-2 3 20-16,1-1 23 0,2 4-64 0,0 0-83 0,0 5-32 15,0 3-24-15,0 1-49 0,-1 4-55 0,1 4-18 0,-2 0-10 0,2 6-2 16,-1 3 1-16,-1 1 5 0,0 1 3 0,-1 2-17 0,0 3-22 0,0 1-19 15,-1-2-16-15,-3 2-19 0,4 0-16 0,-2 0-17 0,0-1-15 0,0 0-5 16,0 0-4-16,1-4-6 0,-1 0-6 0,1-1-29 0,0-1-33 0,1-7-38 16,1 2-37-16,-1-5-42 0,3-3-44 0,0-1-91 0,0-4-100 0,3-2-89 15,-1-3-89-15,5-2-33 0,2-4-21 0,0-4-4 0,4-1 1 0,1-2 23 16,2-5 29-16,1 1 37 0,-1-6 36 0,3 1 41 0</inkml:trace>
  <inkml:trace contextRef="#ctx0" brushRef="#br0" timeOffset="157515.79">15831 12265 234 0,'2'1'334'0,"-2"-1"21"0,0 4 21 0,-2-1 21 0,0-2 20 16,2-1 23-16,0 0 12 0,0 3 10 0,0-3-30 0,-1 3-42 15,1-3-42-15,0 0-43 0,0 0-33 0,0 0-35 0,0 0-16 0,0 0-12 0,0 0-7 16,0 0-6-16,0 0-14 0,3 0-13 0,4 0-12 0,-1-1-10 0,5-1-15 16,2-1-15-16,2-1-15 0,4-2-14 0,5-2-10 0,1 0-11 15,2 1-8-15,3-2-8 0,3 0-14 0,-1 0-14 0,0 0-8 0,-1 0-8 0,1 0-2 16,-1 2 1-16,-2-2-2 0,-1 3-5 0,-3 0 1 0,-2-2 0 0,-1 1-1 15,-3 4-1-15,-1-2 2 0,-5 2-2 0,0 0-1 0,0 2-1 16,-5-1-3-16,-2 2-4 0,1 0-13 0,-4 0-14 0,-3 0-19 0,0 0-19 0,0 0-32 16,0 0-32-16,0 0-58 0,0 0-61 0,-3 0-94 0,-4 0-97 15,-1 2-73-15,2 1-69 0,-3-2-12 0,0 1 0 0,-2 0 12 0,-1 2 13 16,1-3 21-16,1 1 18 0,-2-2 32 0,2 0 34 0,0-2 60 0</inkml:trace>
  <inkml:trace contextRef="#ctx0" brushRef="#br0" timeOffset="157684.1">16193 11882 58 0,'-6'2'339'0,"-2"5"44"0,0 0 41 0,2 2 25 0,-2 3 21 16,0-1 17-16,0 5 15 0,2 2 18 0,-1 1 21 0,-2 3-52 0,1 5-62 16,2 1-51-16,-2 3-46 0,-2 2-41 0,2 2-38 0,-3 0-41 0,2 1-42 15,-1 0-23-15,-1 2-18 0,2-1-18 0,1 0-17 0,0 0-19 0,1-1-18 16,1 0-27-16,0-3-27 0,3 2-33 0,1-4-38 0,2-1-35 0,2-3-40 16,0-3-70-16,1-3-82 0,3-3-89 0,0-3-91 0,2-6-56 0,3-3-49 15,2-4-9-15,1-4-2 0,5-5 12 0,1-4 16 0,4-2 23 0,0-5 30 16,4-3 31-16,1-4 33 0</inkml:trace>
  <inkml:trace contextRef="#ctx0" brushRef="#br0" timeOffset="157882.34">16661 11920 56 0,'0'0'422'0,"0"0"26"0,0 2 20 0,0 2 18 16,0 0 26-16,-1 3 30 0,-1-1 23 0,0 1 20 0,1 2 21 0,-1 2 20 15,0 2-66-15,-1 3-84 0,-3 4-97 0,2 2-101 0,-1 4-37 0,-2 1-22 16,2 3-20-16,-2 1-18 0,1 4-29 0,-3-2-27 0,3 0-60 0,0 2-65 15,0-3 0-15,1 4 0 0,0-2 0 0,2-1 0 0,0 1 0 0,1 0 0 16,0 0 0-16,-1-1 0 0,2 0 0 0,-1-4-6 0,-1 2-163 0,0-3-62 16,3-2-113-16,-1-1-128 0,-1-3-91 0,0-2-82 0,2-4-20 0,4 0-6 15,-3-4-1-15,5-3 2 0,-3-2 23 0,4-2 27 0,-1-2 37 0,4-1 38 16,0-4 54-16</inkml:trace>
  <inkml:trace contextRef="#ctx0" brushRef="#br0" timeOffset="158232.26">16971 12305 218 0,'-10'7'521'0,"0"-3"8"0,0 3 5 0,0 0 0 0,1-1 2 15,1-1 2-15,3 0 0 0,4-3 1 0,1-2-1 0,6 0 3 0,5-2-2 16,0 0-183-16,5 2-223 0,3-3-63 0,3 2-26 0,-1-2-6 0,6 0-4 16,1-1-4-16,-1-3 0 0,3 3-2 0,0-3-2 0,0 0 1 0,0 0-4 15,0-2 1-15,0 0-3 0,-1-1-6 0,-1-1-8 0,0 0-15 0,-1 1-13 16,-1 0-19-16,-1-1-16 0,-3 1-23 0,-1 1-23 0,-4 0-30 0,0 2-31 15,-4-2-85-15,0 3-99 0,-7 3-78 0,2-2-75 0,-5 1-32 0,1 0-23 16,-4 4 3-16,0 0 10 0,-2-3 15 0,-1-1 16 0,-2 2 24 0,-2-3 26 16,3 1 28-16</inkml:trace>
  <inkml:trace contextRef="#ctx0" brushRef="#br0" timeOffset="158399.44">17409 11916 236 0,'-5'-4'338'16,"-1"6"38"-16,-1 0 39 0,3 4 20 0,-4 0 17 0,3 3 19 15,0 0 22-15,1 3 15 0,0 3 20 0,0 1-71 0,-2 4-87 0,1 3-49 16,-2 2-34-16,1 2-15 0,0 3-9 0,-4 0-25 0,2 3-28 0,0 0-19 0,-1 0-14 15,1 0-19-15,0 0-18 0,2-1-21 0,-1 4-17 0,1-5-15 16,2 2-12-16,-1-3-12 0,2 0-12 0,1-2-12 0,-1 1-12 0,1-3-31 16,0 2-35-16,-1-5-35 0,2 1-30 0,-2-3-45 0,1-3-43 0,2 0-73 15,-3-2-81-15,3-4-76 0,0-1-73 0,2-4-61 0,1-3-57 0,1-3-14 16,4-3-2-16,0-3 17 0,2-4 27 0,2-4 30 0,1-2 34 0,4-5 39 16,-1-3 45-16</inkml:trace>
  <inkml:trace contextRef="#ctx0" brushRef="#br0" timeOffset="158665.24">17593 12160 239 0,'18'-19'369'0,"0"-1"27"0,2 4 22 0,-1-1 20 0,-1 2 18 0,1 1 5 16,3 1 2-16,-5 0 1 0,2 1 2 0,-1 1-79 0,1 2-96 0,-5 2-60 16,2 0-54-16,-4 3-39 0,1 0-36 0,-2 1-25 0,-3 1-21 15,0 2-21-15,-2 0-17 0,-3 0-4 0,2 2-3 0,-3 1-1 0,-1 1-2 0,1 0 0 16,-4 1 0-16,1 2 0 0,-1 1 0 0,-3 1 9 0,0 0 9 0,-4 3 6 16,1 0 4-16,0 3 6 0,-1 0 5 0,-4 2 1 0,4-1 2 0,-1 2 2 15,-1 0 4-15,3 0 5 0,3 0 3 0,0 0 1 0,2 0 1 0,3 0-2 16,0-1-1-16,3 1-5 0,4-3-3 0,-1 1-2 0,4 1-5 15,2-1-2-15,0-1-1 0,2-1 1 0,0 0-2 0,2 0 0 0,-4 0 2 0,4-1-2 16,-5-1 2-16,2-1-4 0,-2 2-1 0,-2-1 1 0,0 1 3 0,-5-2 0 16,1 1-1-16,-5 0-2 0,-3-1 0 0,-2 2-1 0,-1-1-3 0,-4 0-14 15,-4 2-13-15,1-1-25 0,-2 0-31 0,0-1-33 0,-4 1-38 0,5-2-54 16,-2-1-59-16,4-2-110 0,-1 0-122 0,2-3-71 0,1-2-63 16,4-3-12-16,3-2-5 0,-2-2 5 0,4-1 8 0,1 0 23 0,1-6 28 15,5 0 30-15,-1-3 34 0,2 0 50 0</inkml:trace>
  <inkml:trace contextRef="#ctx0" brushRef="#br0" timeOffset="158832.15">18084 12334 56 0,'3'3'436'0,"1"0"25"0,2 0 16 15,-3-2 11-15,2 3 7 0,1-4 6 0,2 2 9 0,4-2 4 16,1-2 0-16,1 0 0 0,2 0-80 0,1-1-94 0,0 1-110 0,3 0-113 16,0-1-37-16,0 1-25 0,0 0-15 0,-1-1-10 0,0-1-11 0,1 2-8 0,-2 0-13 15,1-1-18-15,-3-1-16 0,3 2-20 0,-4-1-26 0,1-1-24 16,-3 1-79-16,1 0-89 0,-2 0-75 0,-2 0-70 0,0 0-48 0,-4-2-36 15,-1-1-10-15,-3 3-1 0,-1-1 9 0,-1 4 7 0,0-4 21 0,-3 0 17 16,2 1 26-16,-3 0 26 0</inkml:trace>
  <inkml:trace contextRef="#ctx0" brushRef="#br0" timeOffset="159015.91">18339 11943 169 0,'-2'1'371'0,"-1"5"57"15,0 3 29-15,-2 2 22 0,0 2 20 0,0 5 19 0,1 2 12 0,-5 0 17 16,0 5-34-16,1 3-44 0,-4 2-42 0,2 1-44 0,-2 4-53 0,-2 0-57 15,1 1-58-15,-1 1-57 0,3-1-28 0,-1 0-21 0,2 0-20 0,2-1-20 16,1-3-13-16,4 0-17 0,1-2-30 0,2 0-34 0,0-4-36 0,5-1-39 16,-2-4-38-16,4 1-39 0,-1-6-94 0,3-3-105 0,-1-3-92 0,4-2-86 15,0-5-23-15,-1-4-8 0,6-2 0 0,-4-6-3 0,3-2 21 0,1-4 22 16,1-3 31-16,-2-2 31 0,1-3 37 0</inkml:trace>
  <inkml:trace contextRef="#ctx0" brushRef="#br0" timeOffset="159282.87">18590 12141 169 0,'16'-15'424'0,"1"1"26"0,1 4 16 0,1-1 14 15,1 4 11-15,-1 0 12 0,2-1 2 0,2 0 3 0,-2 2-1 0,3-1 0 16,-1 0-102-16,-1 3-124 0,-1-1-82 0,-2 3-67 0,-3-2-34 0,1 3-26 16,-4-1-16-16,-1 2-16 0,-3 0-10 0,-1 2-10 0,1-1-4 0,-5 1-4 15,0 0 1-15,-1 1 1 0,-1 1-5 0,-2 0-4 0,0 1-4 0,-4 1-2 16,1 2-1-16,-2 1 1 0,-4 0 2 0,1 1 1 0,0 4-1 0,-1-2 1 16,1 1 2-16,-2 2 7 0,4 2 6 0,-2-1 6 0,5 2 5 0,0-1 5 15,1 1-2-15,4-2 1 0,0 2 0 0,1-1 1 0,4-2-1 0,-2 3-1 16,1-5 1-16,3 2 1 0,0-1 1 0,-3-1 3 0,2-2-5 0,0 1-7 15,1-2 1-15,-2-1 1 0,-1 0 6 0,1 0 5 0,-3-1 10 0,2-1 13 16,-3-1 6-16,-1 1 6 0,-2 0 3 0,-2 0 0 0,-5-1-4 0,2 2-7 16,-4 0-1-16,-3 2-3 0,-2-1-5 0,-2 1-4 0,-1 2-31 0,-2 0-35 15,0 0-54-15,-1 0-59 0,0 0-110 0,2 0-124 0,0 0-118 0,2-1-118 16,2-3-28-16,3 2-7 0,1-4-1 0,3-1-2 0,2 1 1 0,4-4-2 16,1-2 27-16,1 0 29 0,8 0 47 0</inkml:trace>
  <inkml:trace contextRef="#ctx0" brushRef="#br0" timeOffset="159399.94">19297 12762 214 0,'39'21'504'0,"-1"-2"19"0,-1 1 13 16,-4-2 23-16,-3-2 20 0,-1-1 8 0,-7-2 1 0,-1-2 1 0,-1-3-4 16,-1-2 0-16,-7-3-2 0,-2 1-191 0,-4-1-229 0,-3-1-78 0,-3-2-45 15,-5 2-54-15,1 0-58 0,-7 0-106 0,0-2-120 0,-7 0-119 0,2-2-115 16,-2-1-36-16,-3-2-14 0,-3 0-4 0,0-3 0 0,-1-1-3 0,-2-2 1 16,-1 0 18-16,2-1 25 0,-4-2 37 0,0 1 45 0</inkml:trace>
  <inkml:trace contextRef="#ctx0" brushRef="#br0" timeOffset="160350.93">3176 13672 359 0,'-8'8'468'0,"0"2"8"0,-1 0 5 0,4-3-1 0,-1 0 2 15,2-1 5-15,1 0 5 0,3-3 5 0,3 0 1 0,4-1-52 0,1-2-65 16,6 0-119-16,2 0-129 0,3 0-46 0,4-2-27 0,1 0-6 0,3-1-1 16,3 2 0-16,2-3-2 0,-1 0-4 0,3-1-7 0,0-1-3 0,-1 1-4 15,-1-2-1-15,1 1-2 0,-3-3-6 0,0 4-8 0,0-2-5 0,-3-1-3 16,-1 0-3-16,-1 1-3 0,-3 0 0 0,0 1-1 0,-6-2 0 0,0 4 1 15,-5-1-1-15,-2-1 0 0,-1 3-1 0,-3 0-2 0,-2 0-1 0,-3 3-1 0,0 0 0 16,-5 0-1-16,-2 2 1 0,-3 1-2 0,0 1 0 0,-5 3 2 16,0 4 0-16,-5 1-2 0,-2 3 2 0,1 3 0 0,-4 3 0 0,-2 2 2 15,0 2 5-15,0 0 4 0,-1 6 3 0,2-1 1 0,-2 1 1 0,1-1 1 16,2 3-2-16,1-2 0 0,-1 1 1 0,4 2 3 0,-1-4 0 0,2 1-1 16,4-1-2-16,-1 0 1 0,2-3-5 0,3-2-4 0,2-1-2 0,2-1-2 15,3-5 0-15,2-4-1 0,0 0 1 0,6-3 0 0,2-4-1 0,1-2-1 16,2-4 2-16,2-2 2 0,6-4-1 0,-2-1-1 0,5-3 2 0,3-4 2 15,1-1 0-15,-2-2 0 0,4-2-1 0,2-2 0 0,-3 2-1 0,3 0-1 16,-5 1-1-16,2 4 0 0,-1 1 1 0,-5 3-1 0,1 5 13 0,-5 2 16 16,0 2 11-16,-2 6 11 0,-3 2 17 0,-3 2 15 0,-3 4 3 0,-1 3 2 15,-2 2 1-15,-3 2 1 0,-4 1-1 0,-2 4 0 0,-4 1-2 0,-1 1-2 16,-3 2-10-16,-2 0-15 0,-2 0-14 0,-3-1-9 0,1-1-17 0,-1-2-16 0,2-2-2 16,-2-1 0-16,4-4-2 0,2-3-2 0,1-2-15 0,2-4-14 15,0-2-22-15,5-5-22 0,1-2-21 0,4-5-20 0,2-1-21 0,0-4-24 16,3-3-31-16,1-6-30 0,3-2-77 0,-1-3-90 0,4-4-46 0,0-6-35 0,-1-2-18 15,2-2-16-15,1-4-20 0,-1-4-18 0,0-1 9 0,-1-3 18 16,-1-1 20-16,0-1 23 0,-1-1 32 0,-2-3 31 0,0-2 80 0</inkml:trace>
  <inkml:trace contextRef="#ctx0" brushRef="#br0" timeOffset="160533.01">3448 13400 198 0,'5'-38'351'0,"-2"6"15"0,2 7 10 0,-2 2 38 16,1 9 39-16,-1 1 20 0,4 6 16 0,1 4 16 0,0 3 17 16,4 5-56-16,3 3-72 0,2 6-45 0,1 2-39 0,2 7-14 0,5 4-8 0,0 6-6 15,2 4-2-15,2 3-33 0,-2 7-39 0,5 4-18 0,-1 3-16 16,-1 3-17-16,3 5-15 0,0-1-19 0,-1 4-18 0,1 3-72 0,0-1-33 15,1 1 0-15,-1 2 0 0,2-2 0 0,-2-2 0 0,0 1 0 0,-1-3 0 16,1-4 0-16,-3-1 0 0,-1-2 0 0,-3-7 0 0,1 0 0 0,-2-5 0 16,-1-3 0-16,-3-6 0 0,-1-2 0 0,-1-5 0 0,-1-2 0 0,-3-7 0 15,-2-3 0-15,-3-3 0 0,0-1 0 0,-3-6-13 0,-1-3-186 0,-1-1-85 16,-3-6-142-16,-1-1-155 0,-1-7-52 0,0-2-29 0,0-8-6 0,-1-2-2 16,1-8 2-16,-2-7 4 0,1-9 15 0,-3-3 17 0,3-11 44 0,-2-3 51 15</inkml:trace>
  <inkml:trace contextRef="#ctx0" brushRef="#br0" timeOffset="160650.7">4456 13602 114 0,'-4'-14'477'0,"-4"10"17"16,0 0 8-16,-3 6 0 0,-1 1 6 0,-1 3 7 0,-3 0 4 0,0 2 4 16,-1 0 0-16,-1 0-2 0,-2 3-80 0,1 1-97 0,-2 6-127 0,-2 0-132 15,-1 4-50-15,-3 3-31 0,0 6-42 0,0-1-51 0,-2 3-106 0,1 1-121 16,-2 2-93-16,2-3-89 0,-1 3-20 0,4-3-3 0,0 0-1 0,4-1-1 16,-1-2 1-16,5-2-2 0,2-3 11 0,1-2 14 0,6-5 38 0</inkml:trace>
  <inkml:trace contextRef="#ctx0" brushRef="#br0" timeOffset="160765.87">3992 14244 102 0,'16'7'461'0,"-1"4"14"0,-4-1 12 0,-2 4 14 0,-3-2 15 0,-3 4 5 0,-6-1 1 16,0 1 1-16,-4 2-1 0,-2-2 0 0,-4 2-2 0,-1 3-171 16,-2 1-205-16,0 1-78 0,-3 1-49 0,2 0-78 0,-2-2-84 0,3-1-128 15,-1 0-138-15,2-4-57 0,1-1-43 0,3-3-9 0,3-2-2 0,-1-3-1 16,4-3 0-16,0-2-1 0,5-3 1 0,0 0 19 0,0 0 27 0</inkml:trace>
  <inkml:trace contextRef="#ctx0" brushRef="#br0" timeOffset="161298.81">4106 16340 361 0,'3'-13'467'0,"1"4"25"0,-2 2 6 0,-2 1-2 0,0 1 1 0,0 2-2 16,0 3 1-16,0 0 2 0,0 3 6 0,1-1 5 0,1 5-125 0,-2 1-156 16,0 0-64-16,2 7-47 0,-2-3-26 0,1 6-18 0,-2 2-3 0,1 1 1 15,-2 2 1-15,-1 2-2 0,-3 2 0 0,3 0-3 0,-2 3-5 0,-3-1-7 16,1 1-17-16,-2 3-20 0,1 1-27 0,-3-1-31 0,-1 3-46 0,-1 0-46 16,0 0-99-16,-1 2-112 0,1-2-99 0,1 0-95 0,-1-2-23 0,1-1-4 15,2-4-3-15,2-5 0 0,2-5 8 0,0-3 9 0,4-5 19 0,2-6 19 16,0-5 39-16</inkml:trace>
  <inkml:trace contextRef="#ctx0" brushRef="#br0" timeOffset="161417.43">4025 16870 19 0,'8'-15'344'0,"2"0"32"0,0 2 20 0,0-1 14 16,1 0 13-16,0 3 7 0,0-3 5 0,2 1 0 0,1 1 0 0,0 0-1 0,2 1-98 15,2-1-119-15,0 3-55 0,1-1-41 0,-1 2-32 0,2-1-32 0,1 0-21 16,-2 2-20-16,1-3-66 0,0 3-78 0,-2 0-73 0,1-1-77 0,-1 1-67 0,-1 1-68 16,-2 0-16-16,0 1-4 0,-4 1-1 0,-1 2-2 0,-1 1 2 0,-4 1 0 15,-2 1 3-15,-3 4 4 0</inkml:trace>
  <inkml:trace contextRef="#ctx0" brushRef="#br0" timeOffset="161567.23">4134 16995 274 0,'-25'37'462'16,"4"-2"15"-16,1-4 5 0,5-4 3 0,1-4 4 0,6-3 6 0,3-6 9 16,4-4 3-16,4-3 2 0,0-1-58 0,5-5-74 0,2 1-96 0,2-4-100 15,3 1-68-15,2-2-61 0,3 0-16 0,0-4-1 0,2 3-6 0,1-3-2 16,0-1-17-16,2 1-21 0,2-4 3 0,1 1 6 0,-1-2-7 16,3-2-12-16,0-1-12 0,0-1-10 0,0 1-22 0,-2-3-24 0,1 1-66 15,-5-1-76-15,1 0-65 0,-3 1-59 0,-1-1-58 0,-5-1-59 0,-2 1-23 16,-3 3-13-16,-5-1 6 0,1 1 9 0,-4 1 12 0,-3 2 10 0,0-1 22 15,-2 3 24-15</inkml:trace>
  <inkml:trace contextRef="#ctx0" brushRef="#br0" timeOffset="161882.34">4313 16474 23 0,'-5'-13'398'0,"0"2"16"0,2 2 7 16,1 2 11-16,2 4 10 0,0 3 23 0,0 0 24 0,2 3 11 0,1 1 9 16,0 2-12-16,2 5-18 0,2 2-82 0,-1 5-97 0,3 3-54 15,-4 5-46-15,1 4-5 0,-1 4 6 0,0 5-6 0,-3 3-8 0,-2 3-18 16,-2 2-16-16,0 3-12 0,-2 0-8 0,-3 3-19 0,-1-1-25 15,-1-1-14-15,-2 2-20 0,-4-2-6 0,0 1-5 16,-4 1-29-16,0-2-32 0,-3 0-21 0,0-2-23 16,1-2-47-16,-1-4-56 0,1-4-87 0,4-6-96 15,1-9-68-15,5-9-62 0,4-10-25 0,6-10-17 0,4-10-6 0,5-9-5 16,2-7 19-16,4-5 23 0,2-5 31 0,4-1 36 0,1 0 66 0,-2 2 72 16,4 1 116-16,-1 5 125 0,1 4 118 0,2 7 118 15,-1 2 70-15,3 6 63 0,-1 3 24 0,3 5 18 0,1 2 7 0,1 5 4 16,1 5 3-16,3 2 3 0,0 2-12 0,-2 4-15 0,2 2-24 0,0 3-26 15,-2 0-47-15,3 3-53 0,-3 2-44 0,2-1-46 16,-2 1-20-16,2-1-13 0,-2 2-40 0,-1-1-41 16,0-1-130-16,-2 0-147 0,-2-1-126 0,-1-1-120 15,-5-5-31-15,-3-1-9 0,-2-5-6 0,-2-5-4 16,-3-5-1-16,-4-6-2 0,0-6 1 0,0-5 1 0,0-5 27 0</inkml:trace>
  <inkml:trace contextRef="#ctx0" brushRef="#br0" timeOffset="161982.37">5369 16992 228 0,'8'-4'305'15,"-2"3"1"-15,-1 2 4 0,0 1-25 0,-2 1-30 0,2-1-47 0,-2-1-48 16,-3-1-68-16,4 2-71 0,-1 1-99 0,-3-3-103 0,0 3-63 0,-1 1-54 16,-2-1-8-16,-2 2 2 0,-1-2-4 0,-1 1-1 0</inkml:trace>
  <inkml:trace contextRef="#ctx0" brushRef="#br0" timeOffset="162098.93">5372 17106 287 0,'6'13'454'0,"-3"1"21"0,2-1 16 0,-2 1 11 0,1-1 9 0,-1-1 6 15,0 2 1-15,0-4 2 0,2 1 0 0,-2-1 1 0,0 0-122 0,2-1-149 0,-2 1-83 16,-1-2-71-16,1 0-35 0,0 2-29 0,-1-3-40 0,-2-1-39 0,1 0-77 15,-1 0-82-15,-1-2-79 0,1-1-77 0,-3 0-65 0,-1 0-64 0,1 0-20 0,-2-1-8 16,-1-1-2-16,-2 1-1 0,2 1 6 0,1-3 9 0,-1 3 24 16,-1-3 28-16</inkml:trace>
  <inkml:trace contextRef="#ctx0" brushRef="#br0" timeOffset="168967.1">28273 3611 135 0,'-2'-4'195'0,"2"3"10"16,-1-2 14-16,1 0 18 0,-4-1 17 0,4 3 17 0,-1-2-8 0,1 3-15 16,-4 0-19-16,3-1-23 0,-1-1-2 0,1 1-2 0,-4-1 8 0,4 1 7 15,-2 1 1-15,1-3-5 0,-1 1-12 0,1 0-17 0,-1 1-12 0,0-2-13 16,1 0-23-16,0 0-22 0,-1 2-8 0,2-2-7 0,-2 0-12 15,1 1-10-15,1-1-14 0,-1 0-9 0,1 1-5 0,-1 0-4 0,0-1 4 0,2 1 5 16,-1 1 0-16,-1-3 1 0,1 3 3 0,-3-2 3 0,3 2 0 0,-1-1-1 16,0 1-2-16,1-2-1 0,-1 1-6 0,-2 1-5 0,1-2-4 15,0 1-5-15,-1 0 2 0,-1 1 0 0,2-2-2 0,-2 2-5 0,1-1-5 0,-2 1-3 16,-1-1-5-16,2 1-3 0,-1 1 0 0,1-2 0 0,-2 2 0 0,0 0 2 16,2 0-2-16,-1 0 1 0,0 0-6 0,0 2-6 0,-1-2 0 0,2 1 3 15,-1-1 3-15,1 2 7 0,0-1 3 0,-1 1 5 0,3-2 1 0,0 1 2 16,0-1 1-16,0 0 3 0,3 0-1 0,-2 2 3 0,2-2 1 15,0 0 2-15,-3 0-2 0,3 0 1 0,0 0-6 0,-2 1-3 0,2-1-4 16,-2 1-4-16,-1 1 0 0,2 0 0 0,-4-1-4 0,2 1-2 0,0 1 0 0,0-3-1 16,-2 4-1-16,2 1-5 0,-1-3 1 0,0 3 0 0,-1-3-2 15,2 3-1-15,-2-1-1 0,4 0 1 0,-3-1 1 0,3 2-2 0,-1-3 3 0,1 3 1 16,-3-2-1-16,4 2-1 0,-3-2 2 0,2 1 1 0,-4-1 1 16,4 1 0-16,-2 1 3 0,1 0 1 0,-1 1 0 0,1-2 1 0,0 1 0 0,-1 1 0 15,2-1-1-15,-1 2-3 0,0-1 3 0,1 1 6 0,-1-2 1 0,1 2 2 16,-1 1-2-16,-1-2 1 0,3 1-2 0,-1 1-2 0,1-1-2 15,-2 0 1-15,1 2-2 0,1-2-1 0,0 2 1 0,-2-2 2 0,0 0-5 0,2 1-4 16,0 0-3-16,-1-1-1 0,1 1-2 0,0-1 0 0,0 1-1 0,-2-1 1 16,2 1-2-16,0-1-1 0,0 1 2 0,0 2 1 0,0-1 0 0,0-1-2 15,0 2 1-15,2-1 0 0,-2 2 0 0,0-2-2 0,1 1 2 0,-1-1 0 16,4 0 0-16,-4 2 0 0,3-2 1 0,-2 0 0 0,2-2-1 0,-1 2-2 16,1-2 0-16,-2 1 1 0,-1 0 0 0,4-1 0 0,-3 1 0 0,1-2 1 15,-1 0 0-15,3 0 0 0,-3 0 0 0,1 0 0 0,0-1 0 0,1 0-2 16,-2-1 2-16,4 1 1 0,-4 0-1 0,2-1-1 0,2 1 2 0,-2-1 0 15,1 1-1-15,-1-1-2 0,2 0 1 0,-2-1 2 0,1 1-2 16,1 0 0-16,0-1 0 0,0 0 2 0,1 0-2 0,-1-2 1 0,1 1 0 0,0 0 0 16,1 1 1-16,-2-2-2 0,-1-1 2 0,4 2 0 0,-2-2 0 15,1 0-1-15,-2 0 1 0,-1-2 0 0,4 2 1 0,-2-1-2 0,-1-1 0 0,2 1 2 16,-3-1-2-16,1 0 1 0,1 1 1 0,-1-2-1 0,1 2 0 0,-1-1-1 16,0-1 0-16,1 0-1 0,-1 2 0 0,1-4 1 0,-1 3 0 15,2-2 0-15,-3 0 1 0,4 1 0 0,-3-2-1 0,1 1 0 0,1-1-1 16,-1-1 1-16,1 0 0 0,2-1 3 0,-3 1 0 0,0-2 1 0,3-1-1 15,0 0 1-15,-3 0-1 0,0 0-2 0,4-1 2 0,-6-1-1 0,4 1 2 16,-3-2-2-16,2-1 1 0,-1 0 0 0,-2 0-1 0,1-2-1 0,0 1 1 16,-2-1 1-16,1-1-1 0,-1 1-1 0,1 0 0 0,-2-2 2 0,1 2-1 15,-2 0 0-15,1-1 0 0,0 1 2 0,-2 1-1 0,1 0-1 0,-1 0 2 16,0 0 0-16,-1 1-1 0,1-1 0 0,0 2 2 0,-4 0 2 0,4-2 3 0,-1 3 4 16,1 0 8-16,-3-1 7 0,1 1 3 0,-1 1 2 0,2 1 4 0,-1 0 2 15,1 2 1-15,-3-1-1 0,3 2 2 0,-1 0 0 0,0 2-1 16,-1-1-8-16,2 2-34 0,-3-1 0 0,1 1 0 0,0 0 0 0,-1 0 0 15,0 1 0-15,1 1 0 0,0-1 0 0,0-1 0 0,-2 3 0 0,2-1 0 16,-2-1 0-16,1 1 0 0,0 1 0 0,0-2 0 0,-1 2 0 0,-2 0 0 0,2-1 0 16,1 1 0-16,-4 0 0 0,2 0 0 0,-1 0 0 0,-1 0 0 0,1 0 0 15,-1 1 0-15,0-1 0 0,1 0 0 0,-2 2 0 0,1-1 0 16,-2 1 0-16,0-1 0 0,2 0 0 0,-2 1 0 0,-1 0 0 0,3 1 0 16,-1-2 0-16,1 1 0 0,-2-1 0 0,4 2 0 0,0-1 0 0,1-1 0 0,-2 2-19 15,1-1-66-15,3-1-25 0,2 1-19 0,-3-1-18 0,3 2-32 16,-1-1-32-16,1 1-82 0,-1 1-92 0,0-1-74 0,2 2-71 0,0 2-46 15,-1-1-43-15,1-1 7 0,0 5 18 0,1 0 23 0,-1-2 24 0,2 3 20 16,0-3 14-16,1 2 33 0,-2 0 36 0</inkml:trace>
  <inkml:trace contextRef="#ctx0" brushRef="#br0" timeOffset="171418.07">27737 4428 30 0,'-30'-3'39'0,"-4"1"-31"0,-3 4-7 0,-5 4 0 0,-5 1-40 0</inkml:trace>
  <inkml:trace contextRef="#ctx0" brushRef="#br0" timeOffset="174800.2">6740 8850 97 0,'0'0'97'0,"-4"0"-32"0,0-3-30 0,-1 0-27 16,2-1-7-16,2 2-1 0,-1-1-51 0,2 3-66 0</inkml:trace>
  <inkml:trace contextRef="#ctx0" brushRef="#br0" timeOffset="174884.59">6811 8800 37 0,'5'-1'113'0,"2"-1"2"0,-3 0 0 15,0 1-20-15,3 1-22 0,-1 0-74 0,-1 0-84 0,3 0-20 0,-2 0-5 16,2 0-2-16,0 0 1 0</inkml:trace>
  <inkml:trace contextRef="#ctx0" brushRef="#br0" timeOffset="175136.25">8178 8754 104 0,'0'0'242'0,"2"0"6"0,0-3 8 0,-1-2-28 0,-2 1-37 15,1-2-29-15,1-2-24 0,-1 4-55 0,2-2-61 0,-2 0-97 0,0 6-107 16,0 0-40-16,0 0-28 0,0 0 1 0,0 0 5 0,1-2-3 0</inkml:trace>
  <inkml:trace contextRef="#ctx0" brushRef="#br0" timeOffset="175400.22">9755 8847 144 0,'0'0'316'0,"0"0"1"0,-2-2-1 0,-1-1 2 0,-3-1-1 0,1-1-4 15,0-1-32-15,-1-2-36 0,1 1-36 0,0-1-33 0,-1 3-165 16,3 1-189-16,0 3-76 0,3 1-51 0,-2 1-10 0,-1 4-1 0,0-1-1 16,1 3 0-16,1-1 2 0,-1-2 1 0,-1 2 34 0</inkml:trace>
  <inkml:trace contextRef="#ctx0" brushRef="#br0" timeOffset="175620.57">11951 8407 340 0,'10'9'393'0,"-3"-3"1"0,-4-4-57 0,-3-2-68 0,0 0-86 16,-1-3-89-16,-2-3-46 0,-2-3-38 0,2 1-8 0,-2 5-1 15,0 3-145-15,-1 5-176 0,0 1-50 0,-3 1-21 0,-1 1-3 0,-1 1 3 16</inkml:trace>
  <inkml:trace contextRef="#ctx0" brushRef="#br0" timeOffset="177651.6">12618 7938 14 0,'-2'-2'102'0,"2"2"1"0,0 0-8 0,0 0-12 0,0 0-22 0,-3-1-23 16,3 1-12-16,0 0-10 0,0 0-5 0,0 0-4 0,0 0-3 0,0 0-3 15,0 0-1-15,0 0-1 0,0 0 0 0,0 0 1 0,0 0 0 0,0 0 0 16,0 0 0-16,0 0 0 0,0 0 1 0,0 0 0 0,0 0 1 16,0 0 4-16,0 0 2 0,0 0 3 0,0 0 2 0,0 0 2 0,0 0 2 0,0 0-2 15,0 0 1-15,0 0-1 0,0 0-3 0,0 0-2 0,0 0-9 0,0 0-11 16,0 0-16-16,0 0-21 0,3-3-28 0,-1-2-31 0,0 2-9 0,-1 0-3 16,1 1 1-16</inkml:trace>
  <inkml:trace contextRef="#ctx0" brushRef="#br0" timeOffset="179284.84">12856 8493 196 0,'-4'1'218'0,"1"1"-2"16,-2-2-4-16,-1-2-7 0,0 1-25 0,-2 0-29 0,2-3-40 0,-1-1-43 16,1 3-105-16,-1-2-119 0,0 2-37 0,0-1-20 0,3 1-3 0,-1 1-2 15,0-3 0-15,-1 3 2 0</inkml:trace>
  <inkml:trace contextRef="#ctx0" brushRef="#br0" timeOffset="180469.1">27934 4343 49 0,'-4'0'165'0,"-1"2"12"0,0-2 12 0,1 0 13 0,-1-2 15 16,2 2 15-16,-1-1-23 0,4 1-27 0,-3 0-6 0,3 0 1 0,0 0 4 16,0 0 2-16,0 0 3 0,0 0 4 0,0 0-7 0,0 0-6 0,0 0-10 15,0 0-9-15,0 0-16 0,0 0-16 0,0 0 11 0,0 0 15 0,0 0-5 16,0 0-15-16,0 0-9 0,2 3-10 0,1-2-4 0,0 1-4 0,4 0 0 0,2 1-4 16,-1 0-3-16,2 0-1 0,3-1-2 0,-1 1 3 0,3 1-30 15,1-1-34-15,3 0-10 0,-1-2 0 0,4 3-3 0,0-3-5 0,-1 0-5 16,2-1-5-16,-1 0-3 0,0 0-5 0,-1-1 1 0,0 0 2 0,-4-3-2 15,-1 3-1-15,-2-1 9 0,-3 1 8 0,-1-1 3 0,-2 1 2 0,-2-1 0 16,-3 2 0-16,-3 0 0 0,0 0 0 0,-3-3 1 0,-1 1 2 0,-2 1-2 16,0-2-1-16,-2 2 1 0,-2-1 0 0,-4 1-6 0,1-2-8 0,0 1-3 15,-4 2-3-15,0-2-1 0,0 2 2 0,-1 0-1 0,0 0-1 0,2 0 0 16,-2 0-1-16,6 0 1 0,-2 0 1 0,2 0-1 0,4 0-1 0,0 0 0 0,2 0 0 16,5 0 1-16,1 0 0 0,0 0 0 0,1-1 0 0,5 1 1 0,1-2-1 15,2 1 1-15,3-2 1 0,5 0-1 0,2-1-2 0,0-1-6 16,4 1-7-16,3-2-21 0,0 0-21 0,1 0-67 0,-1 0-80 0,1 0-71 0,-2-2-71 15,0 4-60-15,-3-2-55 0,-2-1-13 0,-3 3-5 0,-3 1 2 16,-2 2-1-16,-3-1 8 0,-5 2 8 0,-4 0 20 0,0 0 22 0</inkml:trace>
  <inkml:trace contextRef="#ctx0" brushRef="#br0" timeOffset="181951.02">6765 11399 42 0,'-3'-1'332'0,"-3"0"35"0,-1-2 28 16,1 0 16-16,-2-1 17 0,-1 2 7 0,-1-2 6 0,4 2 5 0,-2-3 6 16,0 2-68-16,2 1-80 0,1 1-42 0,0 0-31 0,2 1-48 0,3 0-55 15,-3 0-33-15,3 0-27 0,0 0-18 0,-2 2-14 0,2-2-8 0,0 0-7 16,0 0-3-16,0 0-6 0,0 0 13 0,3 0 17 0,0 0 4 0,4 0 1 15,2-2 5-15,4 0 6 0,1-1 5 0,5-3 4 0,2-2-10 16,4 1-12-16,4-2 8 0,2-1 10 0,4-2-7 0,3 0-11 16,1 0-10-16,1 1-7 0,2 1-2 0,-2 0-2 0,1 3-6 0,-1 3-10 15,2-1 2-15,-4 3 3 0,2 2 12 0,-2 2 14 0,0 0 0 0,1 3-3 16,-1-3 10-16,5-1 14 0,-2 3-15 0,8-4-17 0,-1 0 0 0,5-2 9 16,2-1 2-16,2-3 3 0,2-1-7 0,6-2-2 0,-1-2-4 0,3-2-3 15,-1-1-9-15,1 1-5 0,1-2-6 0,3-1-3 0,-3 2 8 0,0-1 7 16,-1 1-5-16,-1 0-8 0,3 3-4 0,-4 0-1 0,0 2 1 0,1 0 1 15,-1 2-2-15,0 1-1 0,0 0 1 0,0 0 0 0,3 1 0 0,-2 2 1 16,1 0 1-16,-1 2 2 0,2-1 2 0,1-1 2 0,-1 3 2 0,2-1 7 16,0-1 2-16,2 2 3 0,-2-1 2 0,1-2 1 0,3 1 4 0,-1 0 3 15,0 1 2-15,1 0 1 0,-3-2 0 0,2 3-3 0,-2-2 3 0,2 2-1 16,-2-1 3-16,-2 1 2 0,1 0-3 0,0 1-4 0,1-1 0 0,-2 2-2 16,-1-2 2-16,2 2 4 0,1-1-2 0,-3 0 0 0,-1 0 0 0,-1 1 1 15,1 0-1-15,-1-2-3 0,-3 0-7 0,3 1-4 0,-1-1 1 0,-2 2 3 16,-1-2 0-16,1 0 2 0,-3 0-8 0,0-2-6 0,-3 2-1 0,1-1-5 15,-3 1-6-15,0 0 0 0,-3-2 0 0,-1 0 0 0,-1 1 0 0,-2 0 0 16,-4 0 0-16,-1-1 0 0,1 0 0 0,-6-1 0 0,0 2 0 0,-3-1 0 16,-3 2 0-16,-2-1 0 0,-5-1 0 0,0 2 0 0,-5-2 0 0,-2 2 0 15,-2 0 0-15,-5 0 0 0,-1 2 0 0,-3-2 0 0,0 2 0 0,-3-2 0 16,-4 0 0-16,2 0 0 0,-2 0 0 0,0 0 0 0,0 0 0 0,0 0 0 16,0 0 0-16,0 0 0 0,0 0 0 0,0 0 0 0,0 0-76 0,0 0-47 15,0 0-59-15,-2 1-66 0,-2 1-113 0,-3 1-124 0,-2-2-81 0,1-1-70 16,-3 0-16-16,-3 0-4 0,-1 0 1 0,-3 0 3 0,1-1 19 0,-3-1 24 15,1-1 37-15,0-2 44 0,3 2 61 0</inkml:trace>
  <inkml:trace contextRef="#ctx0" brushRef="#br0" timeOffset="182217.57">12694 10596 171 0,'-3'10'480'0,"-2"-3"5"0,2 1 4 0,0 0-1 0,0-2-1 0,-2 0 0 15,2-1-2-15,1-3 1 0,2-2 1 0,0 0 0 0,4 2 3 16,2 1-181-16,0 1-219 0,4 2-51 0,-1 2-15 0,5 2-4 0,-1 1-3 0,4-1 0 16,-2 4 2-16,4-2 1 0,-2 3 0 0,0-2-1 0,2 0 0 15,-1 1 0-15,1 1 1 0,-2-1 1 0,2-1 2 0,0 1 2 0,-3 1-1 0,3-2 2 16,-3 0 5-16,-1 0 1 0,0-1-1 0,-1 0 2 0,-3-3 3 0,0 4 4 16,-2-3 2-16,-2-1 0 0,-2 2-1 0,-4 0-4 0,1 1-5 0,-4 0-5 15,-3 1-1-15,-3 4-5 0,-4-1-3 0,-2 2-13 0,-5 5-9 0,-2 0-19 16,-3 2-21-16,-3 3-33 0,-3 2-34 0,0-1-82 0,-3 3-88 15,0 2-83-15,0-3-79 0,1 1-52 0,0-4-43 0,1-1-12 0,4-3-2 16,0-3 8-16,5-4 11 0,4-7 15 0,3-4 21 0,4-6 28 0,3-4 32 16</inkml:trace>
  <inkml:trace contextRef="#ctx0" brushRef="#br0" timeOffset="192905.42">7096 8488 70 0,'-8'-7'119'0,"1"1"0"0,2-2 0 0,-1 2-2 0,2-1-1 15,2 2-50-15,-1 1-57 0,3-1-22 0,0 1-13 0,0 1-8 0,0 0-6 16,0 3-2-16,0 0-3 0,1-2-2 0,-1 2-1 0,0 0 0 0,0 0-3 16,0 0 4-16,0 0 1 0,0 0 6 0,-1 0 7 0,-4-2 5 0,3 2 8 15,-2 0-22-15,0-1-26 0</inkml:trace>
  <inkml:trace contextRef="#ctx0" brushRef="#br0" timeOffset="194369.21">7165 8566 112 0,'-2'32'327'0,"-4"-3"22"15,-2-3 2-15,-3-5-1 0,-3-3 7 0,1-6 7 0,-1-3-2 0,0-7-3 16,3-4 2-16,-2 1 4 0,4-1-122 0,2 0-151 0,0 2-33 15,2 0-6-15,3 0-14 0,2 0-20 0,0 0-40 0,0 0-46 16,0 0-46-16,0 0-45 0,0 0-33 0,0 0-28 0,5-1-61 0,4-2-68 16,-1 2-9-16,5-4 1 0,1 1-4 0,2-2-6 0,3-3 0 0,1-1-2 15,0-5 39-15</inkml:trace>
  <inkml:trace contextRef="#ctx0" brushRef="#br0" timeOffset="194654.79">8425 8371 121 0,'0'19'442'16,"0"1"6"-16,-3-4 2 0,-3 0 0 0,1-4 2 0,-3-2-1 0,2-2-2 16,-4-4 0-16,2-3 0 0,2-1-4 0,-1 0-3 0,3-1-177 0,-1 0-216 15,5 1-49-15,0 0-14 0,0 0-19 0,0 0-18 0,0 0-45 0,0 0-51 16,0 0-54-16,0 0-59 0,2 2-43 0,-2 2-38 0,0-4-43 0,4 1-46 16,-1 0-9-16,1-1-3 0,2-1 5 0,-1 0 10 0,1-4 12 0,2 1 17 15,-2-3 43-15</inkml:trace>
  <inkml:trace contextRef="#ctx0" brushRef="#br0" timeOffset="194918.81">9816 8331 297 0,'0'16'402'0,"-1"1"29"0,-4-2 5 0,-1-2-3 0,1-2 1 0,-3-1-2 0,3-4-21 16,-1 0-26-16,0-3-65 0,1-1-73 0,2 1-177 0,1-2-200 16,2-1-68-16,0 0-41 0,0 3-81 0,2 0-92 0,1 0-18 0,-1 0-3 15,-1 0-1-15,-1-3 1 0,0 0 21 0,0 0 26 0,5-3 67 0</inkml:trace>
  <inkml:trace contextRef="#ctx0" brushRef="#br0" timeOffset="195152.15">11201 8320 186 0,'15'22'462'16,"0"-8"0"-16,-3-1-1 0,-3-5-15 0,2-3-13 0,-3-2-55 0,-1-1-64 15,-1-7-73-15,2-3-76 0,0 1-56 0,0 2-54 0,1 2-214 0,0 3-254 16,-1 3-46-16,1-1-4 0,-5-1 1 0,2 1 2 0,-3 0 12 0,-3-2 16 16,0 0 56-16</inkml:trace>
  <inkml:trace contextRef="#ctx0" brushRef="#br0" timeOffset="195339.29">13164 8013 321 0,'41'29'533'15,"-10"-1"2"-15,-2 0 2 0,-8-2-4 0,-4-4-3 0,-6-1-14 0,0-3-18 16,-5-4-58-16,2-2-68 0,-3-2-110 0,0-1-119 0,-1 1-279 15,-2 1-316-15,-2 1-67 0,-2 3-12 0,-2 2-4 0,-1 1-1 0,-4 0 4 0,-3 0 2 16,-5 0 14-16,-5-2 16 0</inkml:trace>
  <inkml:trace contextRef="#ctx0" brushRef="#br0" timeOffset="196274.12">8261 15862 179 0,'-5'-17'370'0,"0"3"26"0,-1-1 23 0,-2 0 4 0,2 0 5 15,-1 1-3-15,-1 1 0 0,2 1 0 0,-2 1 0 0,5 4-83 0,-2 1-104 16,5-1-41-16,-3 4-27 0,2 2-56 0,1 1-61 0,0 0-26 0,0 0-20 16,-4 3-6-16,3 2-4 0,-1 2-15 0,-1 4-15 0,1 3 11 15,2 3 17-15,0 2-9 0,0 3-19 0,2 2 12 0,3 4 16 16,1 1-6-16,1-1-12 0,3 1 13 0,2-2 18 0,0 0-10 0,4-2-15 16,0 0 26-16,3 0 38 0,0-1-22 0,-2-3-33 0,2 0 21 15,0-2 33-15,0 0-20 0,0-1-30 0,-3 0 17 0,1-4 31 16,-4 1-21-16,1 0-32 0,-1-1 21 0,-2-2 34 0,-2 0-19 15,1 0-31-15,-4-1 22 0,-1-2 34 0,0 2-19 0,-2-2-33 0,-2 3 21 16,-5-1 30-16,1 1-9 0,-4 2-16 0,-1 0 10 0,-4 3 13 16,-3 2-11-16,-2 1-17 0,-2 2-7 0,-1 3-4 0,-4 0-5 0,0 2-2 15,-1-1-1-15,-2 3 1 0,3-2-40 0,-1 2-47 0,1-4-94 0,0 2-103 16,2-4-85-16,2-3-82 0,2-3-19 0,1-5-7 0,1-4 15 0,2-5 16 16,0-5-11-16,1-7-15 0,2-4 10 0,1-8 18 0,4-5 28 0</inkml:trace>
  <inkml:trace contextRef="#ctx0" brushRef="#br0" timeOffset="196419.04">8101 16251 175 0,'11'-34'416'0,"0"-2"-2"0,-1 5-16 0,-1 1 15 0,4 2 17 16,-2 1-10-16,3 0-18 0,0 1 14 0,2 2 19 0,0 2-44 0,1-1-59 16,-1 4-91-16,3-1-97 0,0 4-54 0,3 0-47 0,-1 0 3 0,2 3 13 15,-2-1-11-15,1 1-17 0,0 1 10 0,1 0 16 0,-1 3-13 0,1-2-20 16,-1 2-18-16,1 2-19 0,0 2-99 0,-2 1-111 0,-2 1-104 0,3 3-104 16,-2 0-22-16,-2 0-3 0,-1 3-4 0,-1 1 0 0,-2 2-1 0,-4 2 1 15,-2 1-1-15,1 0 0 0,-4 1 11 0</inkml:trace>
  <inkml:trace contextRef="#ctx0" brushRef="#br0" timeOffset="196541.16">8893 16113 288 0,'11'15'423'0,"3"-5"21"0,-1 1-12 0,-3-3-17 0,-1 0 10 15,-1-3 18-15,0-1-12 0,2-1-15 0,0-1 6 0,-2 0 16 16,-3 0-207-16,2 1-254 0,-1 2-149 0,-2-2-122 0,1 2-74 0,0-3-61 16,-2 3 0-16,-1-1 16 0,-2-4-13 0,-2 5-16 0,2-5 9 0,-3 2 17 15,3-2-8-15,-2 0-14 0</inkml:trace>
  <inkml:trace contextRef="#ctx0" brushRef="#br0" timeOffset="200239.77">23121 3468 414 0,'-3'13'463'0,"2"-1"8"15,-5 0 2-15,1-3 2 0,0 0-2 0,0-4-2 0,0 2-16 0,1-4-20 16,-2 0-41-16,2-1-45 0,1-2-213 0,3 0-247 0,0 0-134 0,0 0-109 16,0 0-59-16,-1-2-45 0,-3-1-13 0,1 0-3 0,3-1 0 0,-1-1 2 15,-1-1 17-15,0-1 19 0,2-1 41 0</inkml:trace>
  <inkml:trace contextRef="#ctx0" brushRef="#br0" timeOffset="200386.08">23164 3400 164 0,'-5'24'512'0,"-1"-3"4"0,0-2 4 0,-3-2-1 0,0-2-1 0,1-3-2 16,-1-3-30-16,3-1-37 0,-1-5-99 0,1 0-112 0,1-3-183 0,-2 0-197 0,2 0-170 15,-2 0-163-15,1-3-35 0,0 3-8 0,-7-5 0 0,0 2-1 0,-2-3 0 16,-1-1 3-16,-6-2 30 0</inkml:trace>
  <inkml:trace contextRef="#ctx0" brushRef="#br0" timeOffset="201240.96">14879 997 380 0,'-4'5'466'0,"-3"1"18"0,1-2 9 0,0 1 4 0,1-1 2 16,0 1 2-16,5-1 3 0,-2-2 7 0,2-2 6 0,0 0-67 0,2 3-83 15,0 1-91-15,1-1-91 0,0 0-56 0,5 0-52 0,-2 2-13 0,4-1-8 16,-1 1-3-16,2-1-3 0,2 2-2 0,2-1-3 0,0-1-6 0,4-1-9 15,-2 0-5-15,2 0-6 0,2-1-5 0,0-2-6 0,-1 3-6 0,0-3-6 16,1 0-19-16,0-3-23 0,-1 3-40 0,-2 0-42 0,-1-2-88 0,-3 1-96 0,-1 1-102 16,-4 0-105-16,-1-2-23 0,-3 2-6 0,-5 0 0 0,0 0-2 0,-5 0 4 15,-4 2 2-15,-1-1 21 0,-6 1 20 0,-1 2 41 0</inkml:trace>
  <inkml:trace contextRef="#ctx0" brushRef="#br0" timeOffset="201406.52">14699 1336 265 0,'-9'18'517'0,"-3"-1"3"16,5-4 1-16,0-1 0 0,2-1 1 0,4-4 5 0,-1 0 6 0,2-3 4 15,3-4 2-15,4 0 5 0,1-2 2 0,4 2-194 0,1 0-236 0,3-2-51 16,0 2-8-16,3-1 1 0,-1 0 5 0,2-1 2 0,0 0 1 0,2 0-3 16,-1-1-9-16,1 0-3 0,1-2-3 0,-2 0-3 0,3 0-7 0,-2 0-14 15,3 1-14-15,-2-2-24 0,0 0-26 0,1 1-31 0,-1-1-33 0,-3 2-46 0,0-1-48 16,1 2-87-16,-4 0-92 0,0 2-88 0,-4-1-88 0,3 1-22 0,-5-1-11 16,0 2 6-16,0 0 9 0,-3-1 17 0,0-1 20 0,0 1 27 0,-2-2 28 15,1-2 44-15</inkml:trace>
  <inkml:trace contextRef="#ctx0" brushRef="#br0" timeOffset="201739.95">15483 906 76 0,'0'4'454'0,"0"1"30"0,0 1 8 0,0 0 5 16,-2 0 13-16,2 0 15 0,0-3 9 0,0 4 11 0,2-3 9 15,-2 3 8-15,0 2-68 0,0 0-88 0,0 3-103 0,-2 3-108 0,2 1-38 0,-3 4-21 16,2 1-8-16,-2 1-3 0,1 1-13 0,1 1-12 0,1-2-9 0,0 1-7 15,0-3 0-15,1 2-1 0,5-5-6 0,-1 1-9 0,2-1-8 0,-1-2-11 16,6 0-3-16,-2-3-4 0,3-1-2 0,2-2-1 0,0-2-1 0,2-1-37 16,-1-3-1-16,4 0 0 0,-1-3 0 0,1-3 0 0,2 0 0 0,-2-4 0 0,-1-1 0 15,3-2 0-15,-1-2 0 0,-4 0 0 0,2-2 0 0,-3-1 0 0,0 0 0 16,-3-2 0-16,-1 3 0 0,-4-3 0 0,-2 1 0 0,-1-1 0 0,-3-1 0 16,-4 2 0-16,1-2 0 0,-4 1 0 0,-2-1 0 0,-1 0 0 0,-2 0 0 0,-2 0 0 15,-2 2 0-15,0-2 0 0,-2 3 0 0,0 1 0 0,-1 0 0 0,-1 3 0 16,0 2 0-16,0 0 0 0,-1 6 0 0,0-3 0 0,2 4 0 0,0 1-10 15,0 2-80-15,0 1-31 0,3 1-52 0,0 1-58 0,3 2-105 0,-1 0-119 16,3 2-92-16,1 1-87 0,3-2-16 0,2 2-3 0,3-2 9 0,0 3 8 16,0-3 18-16,3 1 21 0,2 0 28 0,3-5 31 0,1 4 52 0</inkml:trace>
  <inkml:trace contextRef="#ctx0" brushRef="#br0" timeOffset="201873.5">16230 1189 398 0,'14'18'507'0,"-2"2"14"0,-4-2 11 0,0-1 9 0,-2-5 13 15,-1 2 3-15,-2-3 4 0,1-2-1 0,-3-3 1 0,2 0-50 0,-1-2-63 16,0 0-186-16,-1 1-210 0,2 0-107 0,-1-1-85 0,0-1-117 0,0 2-126 16,-2-5-82-16,0 0-69 0,0 0-18 0,0 0-9 0,0 0 0 0,-4-4-2 15,1 3 9-15,0-3 13 0,-1-1 30 0,1 1 32 0</inkml:trace>
  <inkml:trace contextRef="#ctx0" brushRef="#br0" timeOffset="202821.05">14519 1512 255 0,'-13'6'354'0,"-1"-2"64"0,-2 1 19 15,3-2 8-15,-1 0 7 0,3-3 3 0,0 0 2 0,0-2 2 0,1-1-62 16,0 0-77-16,2 2-37 0,1-2-28 0,2 0-43 0,1 1-45 0,-4 0-58 15,5 1-67-15,1 0-9 0,-1-1-1 0,3 2 14 0,0 0 12 0,3 2 5 0,4 0 1 16,3 3 0-16,3 1-1 0,8 2 7 0,2 1 10 0,9 0 2 0,4 3 1 16,7-2-1-16,6 2 4 0,6 0-6 0,5-1-6 0,5-2-9 15,3 0-5-15,5-3-4 0,6-2-3 0,0-1 8 0,3-1 7 0,2-4-1 0,1 1-2 16,1-4-1-16,-1-1 1 0,-1 0 4 0,0-3 4 0,-5 0-1 0,1-2-1 16,-5 0-9-16,-1-1-11 0,-3 0-3 0,-4-3-1 0,-2 1-6 0,-4 0-9 15,-4 1-9-15,-2-2-4 0,-5 2-3 0,-1-2 0 0,-7-1-6 0,1 2-4 16,-5-2-1-16,-2 0-2 0,-2 0 0 0,-3-1-2 0,-2 0 1 0,-1-1-1 15,-1-2 0-15,-2 0-3 0,-1-3 1 0,-3 0-4 0,1-1 3 0,-4-3 0 16,-2-2-1-16,0-1 2 0,-5-1-6 0,-1-4-3 0,-4 1-4 0,-1-2-1 16,-7-2-1-16,-2-1-1 0,-4 0 1 0,-4-1 1 0,-5-1 1 0,-1 2 0 0,-5 0 0 15,-5 2-3-15,-3 0 0 0,-5 5-1 0,0 0 4 0,-8 4 5 0,-1 2 2 16,-4 3 2-16,-4 6 0 0,-3 2 1 0,-3 1 0 0,-4 7 0 0,0-1 1 0,-5 5 3 16,0 0-1-16,-1 3-1 0,-1 2 0 0,-3 1 2 0,2-1 0 0,-2 5-1 15,1-4 2-15,-1 6 3 0,0-3-2 0,-1 1 0 0,1 2 0 0,-1 0-1 16,1 1-1-16,2 1 0 0,-2 0 1 0,2 1 1 0,3 3 1 0,-2-2-1 15,3 4 0-15,0 1 0 0,2 1-1 0,2 3 0 0,1 1-1 0,2 2 2 16,4 6-5-16,0 2-6 0,5 3 5 0,3 4 5 0,3 4 2 0,3 2 0 16,2 3 1-16,7 4 2 0,1 4-1 0,5 2-1 0,4-1-6 0,5 4-7 15,4-1 4-15,9-2 5 0,5-1 7 0,7-1 8 0,8-3-3 0,7-6-6 16,7-3-1-16,9-6-2 0,6-5 0 0,10-5-2 0,6-6 0 0,6-7 3 16,6-4 4-16,5-6 5 0,2-4-2 0,7-5-5 0,2-5-2 0,1-4-3 15,-1-1-16-15,0-4-20 0,3-1-36 0,-6-1-41 0,-1-2-64 0,-2 1-72 16,-3-1-118-16,-5 2-130 0,-2 1-60 0,-6 1-44 0,-3 2-11 0,-6 0-6 15,-5 5 1-15,-6-2 0 0,-3 3 16 0,-7 1 17 0,-6 1 39 0,0-1 42 16</inkml:trace>
  <inkml:trace contextRef="#ctx0" brushRef="#br0" timeOffset="202973.43">16815 1596 505 0,'-2'34'534'0,"-3"0"5"16,-1-6-2-16,-3 0-1 0,0-7-20 0,-2-3-24 0,2-4-53 0,1-4-55 15,0-4-127-15,2-4-139 0,-2-2-201 0,3-2-217 0,2-2-116 0,1-4-97 16,-1-1-20-16,2 0-5 0,1-4 1 0,0-2 0 0,0-3 21 0,0-3 23 16</inkml:trace>
  <inkml:trace contextRef="#ctx0" brushRef="#br0" timeOffset="205572.99">28983 3661 11 0,'-2'-4'168'0,"-1"-1"10"0,0 1 8 0,-1-1 8 16,3-1 13-16,-2 1 13 0,-2 1 5 0,4 0 5 0,-2-1-6 0,-1 2-7 16,3-1 14-16,-3 1 17 0,1 0 19 0,2 0 17 0,-1 0 2 0,0-1-2 15,1 1-1-15,-1 1 2 0,1 0-7 0,1-2-7 0,-2 1-27 0,-1 1-28 16,3-1-32-16,0 3-32 0,0-3-28 0,-1 0-30 0,1 3-24 0,0-3-22 15,0 3-11-15,0 0-5 0,0 0-3 0,0 0-1 0,-3 3 4 0,-1 0 6 16,1 5 1-16,0 1-1 0,-2 4 2 0,0 1 1 0,-2 5 3 0,2 2 8 16,-2 3 5-16,-1 3 7 0,0 2 2 0,-1-1 1 0,3 2-5 0,-2 0-7 15,1 0-10-15,0-2-12 0,0 0-2 0,3-1-1 0,-1-2-1 0,1-1-2 16,0-3-4-16,1 0-5 0,1-3-7 0,1 0-5 0,-1-3-1 0,1 0-3 16,1-1-1-16,0-4 1 0,1 1-17 0,1-1-18 0,-2-1-36 0,1 0-41 15,4-1-70-15,-4-1-78 0,2-1-77 0,-1 0-82 0,1-3-64 0,4-1-64 16,1-2-14-16,3-2-5 0,0-1 1 0,0-3-1 0,3-3 14 0,2-3 20 15,1-3 36-15,4-3 42 0</inkml:trace>
  <inkml:trace contextRef="#ctx0" brushRef="#br0" timeOffset="205853.79">29398 3457 266 0,'-10'18'356'0,"-2"-1"33"0,-2 1 31 15,1 0 14-15,-1 3 9 0,-2-2 8 0,-1 1 11 0,1 1 11 0,-3 1 12 16,3 4-78-16,-2 1-98 0,-2 3-42 0,2 1-31 0,-1 1-30 0,3 1-29 15,-1-2-29-15,0 1-30 0,2-2 0 0,4-2 7 0,1 1-5 0,2-5-6 16,4-1-7-16,0-1-5 0,4-3-5 0,2-1-6 0,1-2-3 16,4 0-6-16,2-3-3 0,-3-1 1 0,4-1 0 0,1-2 2 0,-2 0-9 0,3-4-14 15,1 2-4-15,-1-3-2 0,2-1-7 0,-1-1-6 0,-1-2-7 0,2-2-5 16,-1 0-4-16,3 0-3 0,-5-4-3 0,0 1-1 0,2-2-5 0,-4-1-4 16,-1-1-2-16,1-1-2 0,-2-1-1 0,-2-1-1 0,0 0 0 15,-2 0 0-15,-3 0-2 0,0-1-4 0,0 2 1 0,-3-1 2 0,-2 2-5 0,0-1-8 16,-2 1-13-16,-2 2-18 0,1 2-24 0,-3 0-27 0,-1 0-41 0,-1 3-43 15,-2 2-98-15,0-1-109 0,-4 4-95 0,1-1-95 0,1 0-31 16,1 4-14-16,-1 0-1 0,2-2 4 0,-2 1 17 0,4-1 16 0,3 0 24 16,0-1 28-16,4 1 41 0</inkml:trace>
  <inkml:trace contextRef="#ctx0" brushRef="#br0" timeOffset="206039.81">29271 4231 307 0,'0'12'507'0,"0"-1"24"0,0-1 8 16,0-2 7-16,0-1 1 0,-2-2-1 0,2-1 0 0,0-4 0 16,0 0-3-16,0 0-5 0,0 0-126 0,0 0-151 0,0 0-137 0,0 0-135 0,0 0-79 15,0 0-65-15,0 0-90 0,-2-4-95 0,2-1-66 0,-1 1-59 0,-1-3-39 16,1 2-33-16,-1-1-4 0,0-2 1 0,1 1 11 0,-2-1 17 0,-1 3 25 16,0-3 29-16,0 1 42 0</inkml:trace>
  <inkml:trace contextRef="#ctx0" brushRef="#br0" timeOffset="206320.73">28755 4405 25 0,'-3'8'449'0,"3"-3"28"16,-2 3 7-16,-1-2 2 0,2 2-1 0,1-2-1 0,0 0 1 0,1-2-2 15,4 1 2-15,1-2-2 0,4-3-71 0,4 4-83 0,2-1-120 0,2 0-130 16,8 0-43-16,-1 0-27 0,9 1-7 0,-3-3-4 0,5 0 0 0,1-1-1 16,1 0-2-16,-3 0-4 0,0-1-12 0,-2 0-10 0,-2-3-19 0,-2 3-20 15,-4-1-63-15,-1 0-73 0,-7 0-63 0,2 0-65 0,-3 0-62 0,-4 1-68 16,0 0-15-16,-3-2 0 0,-4 3-1 0,1 0 6 0,-6 0 9 0,0 0 11 15,0 0 19-15,0 0 19 0</inkml:trace>
  <inkml:trace contextRef="#ctx0" brushRef="#br0" timeOffset="210905.2">7553 16893 119 0,'-12'-2'159'0,"0"-2"7"0,2 1 18 16,-3-2 19-16,-2-1 7 0,0 2 1 0,0-2-4 0,0 3-9 15,-2-2 15-15,0 1 19 0,-1 1 22 0,2 0 18 0,-1 0 8 0,0 1 7 16,1 0-4-16,0 1-1 0,3 0-9 0,1 1-13 0,-1-1-3 0,2 1-3 15,0 0-29-15,3-2-32 0,0 2-39 0,2-2-38 0,1 1-17 0,-1-1-13 16,3 1-21-16,1 1-22 0,2 0 3 0,0 0 9 0,0 0-17 16,-1-3-20-16,1 3-2 0,0 0 5 0,0 0-12 0,0 0-12 15,0 0 24-15,1-2 33 0,1-1-12 0,5 1-19 0,-2 0 19 0,3 0 28 16,0-1-10-16,5 0-18 0,1 0 19 0,2 0 24 0,1-1-2 0,2 1-8 16,0-1 10-16,2 0 13 0,-1 1-10 0,3 0-15 0,-1 0 5 0,1 1 10 15,-1 1-8-15,2 0-15 0,0-2 3 0,1 3 6 0,2 0-7 16,1-2-13-16,2 2-3 0,0-1-6 0,2 1 3 0,3-2 2 0,1 2-4 15,-1 0-7-15,3-2-3 0,3 2-3 0,-3-1-4 0,3 1-2 0,-1-1 2 0,-1 1 3 16,1 0 0-16,-2 0-1 0,3 0 0 0,-2 0 0 0,1 1-6 0,1-1-10 16,0 1-15-16,0-1 0 0,0 2 0 0,0-2 0 0,1 2 0 0,0 1 0 15,-1 0 0-15,-1-1 0 0,2 2 0 0,0-2 0 0,-1 3 0 0,0 0 0 16,0-1 0-16,0 0 0 0,2 1 0 0,-2 0 0 0,3-1 0 0,2 1 0 16,-3-3 0-16,4 0 0 0,0 1 0 0,1-1 0 0,2-1 0 0,0 1 0 0,0-2 0 15,2 0 0-15,-1 0 0 0,3 0 0 0,-1-2 0 0,1 1 0 16,-1-1 0-16,2 1 0 0,0-1 0 0,0-1 0 0,1 1 0 0,-1-2 0 0,2 0 0 0,2-1 0 15,-1 0 0-15,2 1 0 0,0 0 0 0,3-2 0 0,-1 1 0 0,1-1 0 16,2 0 0-16,2 1 0 0,-1-1 0 0,1 1 0 0,0 0 0 0,1 1 0 16,0-2 0-16,2 1 0 0,-1 1 0 0,1-1 0 0,1 1 0 0,-1-1 0 15,2 2 0-15,1 0 0 0,-1-1 0 0,0 1 0 0,3 0 0 0,0 1 0 16,0 1 0-16,2-2 0 0,-1 1 0 0,1 0 0 0,1 1 0 0,2 0 0 16,-2 0 0-16,4-1 0 0,-1 2 0 0,0-3 0 0,2 1 0 0,1 1 0 15,0-2 0-15,1-1 0 0,1 1 0 0,0-1 0 0,0 0 0 0,3-1 0 16,-1 0 0-16,2 1 0 0,0-1 0 0,0-2 0 0,1 1 0 0,0-1 0 0,3-1 0 15,-3 1 0-15,1-1 0 0,1-1 0 0,2 0 0 0,-2 2 0 0,1-2 0 16,-1 1 0-16,2-1 0 0,-2 1 0 0,-1 0 0 0,3 0 0 0,-2 1 0 16,2-1 0-16,-3 2 0 0,1-1 0 0,0-1 0 0,1 2 0 0,-3 0 0 15,4 0 0-15,-3 0 0 0,1 1 0 0,-1 0 0 0,4-2 0 0,-3 3 0 0,-1-3 0 16,1 1 0-16,1 0 0 0,-1-2 0 0,-1 0 0 0,-1 2 0 0,3-2 0 16,-3 2 0-16,-1-2 0 0,2 0 0 0,-3 1 0 0,1 0 0 0,-1 0 0 15,-3-1 0-15,1 0 0 0,-1 2 0 0,-4 1 0 0,2-2 0 0,-2 1 0 16,-3 2 0-16,-2-1 0 0,0 2 0 0,-3 0 0 0,-3 0 0 0,-1 2 0 15,-4 1 0-15,2 0 0 0,-5 1 0 0,-1 1 0 0,-2-1 0 0,0 2 0 16,-5 2 0-16,2-2 0 0,-2 1 0 0,-3 0 0 0,1 1 0 0,-3 1 0 16,1-1 0-16,-3-1 0 0,0 3 0 0,-1-3 0 0,-2 1 0 0,0 0 0 15,-1 0 0-15,-2-1 0 0,0 0 0 0,-2-1 0 0,0 1 0 0,-2-1 0 16,0 0 0-16,-2-2 0 0,-1 2 0 0,-2 0 0 0,-3-2 0 0,0 1 0 16,0 0 0-16,-3 1 0 0,-3-2 0 0,0 1 0 0,-2 0 0 0,-2 0 0 15,-2 0 0-15,-2-1 0 0,-4 0 0 0,0 1 0 0,-2 0 0 0,-2-2 0 16,-1 1 0-16,-2-1 0 0,1 0 0 0,-6 0 0 0,0 0 0 0,0 0 0 15,0 0 0-15,0 0 0 0,0 0 0 0,0 0 0 0,0 0 0 0,0 0 0 16,0 0 0-16,0 0 0 0,0 0 0 0,0 0 0 0,0 0 0 0,0 0 0 0,0 0 0 16,0 0 0-16,0 0 0 0,0 0 0 0,0 0 0 0,0 0 0 0,0 0 0 15,0 0 0-15,0 0 0 0,-5 0 0 0,1 0 0 0,-5-1-19 0,0-3-153 16,-4 3-56-16,-1-2-111 0,-5 1-120 0,-2-3-96 0,-4 0-91 0,-3-1-20 0,-2 2-5 16,-2-4 5-16,-3 3 6 0,2-2 21 0,-3 3 27 0,1-2 32 0,4 0 33 15,-3 2 54-15</inkml:trace>
  <inkml:trace contextRef="#ctx0" brushRef="#br0" timeOffset="-214391.84">12789 17390 21 0,'-5'-2'413'0,"1"0"44"0,-1 1 11 16,1 1 3-16,0 1 13 0,-1 5 15 15,4 3-4-15,2 5-10 0,-1 6 16 0,-1 8 23 16,-2 6-77-16,-1 10-95 0,0 7-83 0,-1 6-78 16,1 6-48-16,1 4-45 0,2 1-46 0,2 1-48 15,4-4-112-15,2-3-129 16,5-8-107-16,6-9-108 0,5-11-42 15,2-15-28-15,4-13-7 0,4-14-6 0,3-13-11 16,-1-13-9-16,0-10-4 0,0-13 1 0,-2-7 38 0</inkml:trace>
  <inkml:trace contextRef="#ctx0" brushRef="#br0" timeOffset="-214123.66">13238 17205 280 0,'-2'7'382'0,"1"4"42"15,-1 4 31-15,-1 1 25 0,1 4 5 0,-2 7 2 16,1 6 14-16,0 3 17 0,-1 10-23 0,3 5-27 15,-1 6-78-15,5 4-86 0,-1 1-43 0,3 4-30 16,4-1-42-16,1-5-39 0,4-5-29 0,3-6-25 16,4-8-5-16,1-8-1 0,3-9-15 0,1-9-17 15,0-9-21-15,0-9-19 0,-2-7-3 16,-1-8 1-16,-4-6-13 0,-3-5-15 0,-4-4 4 16,-4-5 6-16,-6 1-4 0,-4-1-6 0,-4 3-6 15,-8 2-1-15,-4 3 1 0,-4 6 6 16,-6 3 2-16,-2 10 3 0,-2 4-20 0,1 7-21 0,-3 6-41 15,3 3-43-15,-1 4-107 0,5 4-120 0,4 1-92 16,5 0-84-16,4 0-18 0,5-3-1 16,5-2-5-16,6 1-5 0,4-5 4 0,4 1 4 15,7-4 15-15,5 0 19 0,7-1 44 0</inkml:trace>
  <inkml:trace contextRef="#ctx0" brushRef="#br0" timeOffset="-214009.48">13545 17888 280 0,'26'10'424'0,"-3"0"9"0,-4 1 3 0,-5-1 1 16,-3-1-14-16,-3 2-18 0,-3-2-67 15,-2-5-77-15,0 2-110 0,0-4-118 0,-1 2-150 16,-2-4-160-16,4-1-74 0,1-2-57 0,3-5-16 16,0-1-10-16,1-2-2 0,4-2-1 15,1 0 15-15</inkml:trace>
  <inkml:trace contextRef="#ctx0" brushRef="#br0" timeOffset="-212108.1">17009 17419 284 0,'33'11'523'16,"-3"-1"18"-16,-3 3 19 0,-5 0-4 15,-7 0-8-15,-3-1 1 0,-4 0 2 0,-3-4-80 16,-2-7-103-16,-3-1-153 0,0 0-169 0,-5 0-240 16,-3 0-255-16,-3 0-58 0,-5 0-14 15,-1 0-20-15,-2-1-18 0,-3-1 1 0,0 1 12 16,1-2-4-16,1 3-3 0</inkml:trace>
  <inkml:trace contextRef="#ctx0" brushRef="#br0" timeOffset="-210341.58">7042 8622 133 0,'1'5'331'0,"1"0"22"0,-2 0 18 15,-2-2 16-15,1 0 11 0,-1-2 6 0,-2-2 7 0,2 0-3 0,-1-3-1 16,0 3-75-16,-1-1-87 0,3 0-49 0,-1 0-39 0,2 2-32 0,0 0-33 16,-3-2-24-16,3 2-20 0,0-2-13 0,0 2-10 0,-2-2-9 0,2 2-9 15,0-3-22-15,0 3-27 0,0 0-65 0,0-2-73 0,0-1-51 0,2 0-47 16,0 0-63-16,1 0-63 0,0-1-13 0,2-1-3 0,0-1 0 0,2 0-4 16,-2-3 3-16,0 0 3 0,-2 0 25 0,2-3 30 0</inkml:trace>
  <inkml:trace contextRef="#ctx0" brushRef="#br0" timeOffset="-210175.36">7146 8656 123 0,'-5'9'221'0,"-3"-2"1"0,-1 1 2 0,1-3 1 0,-2 0 1 0,1-1-1 16,1-1 0-16,-1-2 0 0,2 1-73 0,-2-2-88 0,4 0-45 0,0 0-36 15,2 0-25-15,3 0-26 0,0 0-16 0,0 0-15 0,2-3-22 0,1-2-22 16,2 0-35-16,1-2-37 0,3-2-8 0,-1 0-2 0,2-2 8 0,2 0 7 15,0-2 17-15</inkml:trace>
  <inkml:trace contextRef="#ctx0" brushRef="#br0" timeOffset="-209724.5">8441 8499 62 0,'-2'1'167'0,"-1"0"-8"16,0 1-22-16,-2-2-24 0,2 1-47 0,-3-1-52 0,0 0-18 0,1 0-13 16,-2 0-60-16,1 0-70 0,0 0-19 0,0 0-8 0</inkml:trace>
  <inkml:trace contextRef="#ctx0" brushRef="#br0" timeOffset="-209591.8">8401 8482 15 0,'0'8'233'0,"-3"-1"0"0,-2-1 0 0,-2 1-8 0,2-3-11 16,0-1-20-16,-1 0-22 0,1-3-28 0,-1 0-29 0,1 1-124 0,5-1-146 16,-3 0-44-16,0 1-21 0,0 1-9 0,3-2-5 0,0 0 1 0,-5 0 1 15,0-2 7-15</inkml:trace>
  <inkml:trace contextRef="#ctx0" brushRef="#br0" timeOffset="-208874.36">8831 16179 6 0,'-6'-11'368'0,"-2"0"53"0,2 1 18 0,1 0 13 0,0-2 2 15,1 3 6-15,-1-2-1 0,2 2-1 0,0 1 0 0,1 1 1 0,1 1-89 16,1 3-108-16,0-1-41 0,1 3-25 0,4-1-46 0,1 0-50 16,0 2-5-16,4 2 4 0,1 0-6 0,3-1-8 0,2 0 6 15,1 2 13-15,2-1-4 0,2-1-8 0,1 2 0 0,2 0 2 0,-1-1-18 16,1-1-26-16,0 1-3 0,1 0 2 0,0 0-16 0,-2-2-16 0,2 2 2 15,-1-1 6-15,-2-1-21 0,-3 2-27 0,1-2-24 0,-1 0-23 0,-3 0-43 16,1-2-47-16,-4 2-95 0,-3 0-104 0,1 0-92 0,-5-1-90 0,2-1-20 0,-5 0-6 16,2-2-1-16,-4 0 0 0,-1-2 12 0,0-1 16 0,-4-4 28 15,2-1 30-15,-1-2 39 0</inkml:trace>
  <inkml:trace contextRef="#ctx0" brushRef="#br0" timeOffset="-208724.18">9161 15655 119 0,'-2'5'338'0,"-1"1"34"0,0 3 31 16,1 0 15-16,0 4 13 0,1 2 6 0,2 0 8 0,1 3 4 15,0 0 5-15,-1 2-61 0,2 2-76 0,-1 2-48 0,4 2-39 0,-3-1-35 0,0 4-33 16,-1-1-30-16,3 1-31 0,-4-1-15 0,3 1-12 0,-3 0-8 0,1 0-6 16,1 0-6-16,0-1-6 0,0-1-21 0,0 0-23 0,0 0-34 0,1-1-39 15,0-2-93-15,0-3-105 0,-1 0-68 0,2-2-57 0,2-2-50 0,-2-5-48 16,3-2-11-16,0-4-3 0,3-3 0 0,-2-6 0 0,1-3 12 0,4-6 14 16,-1-4 25-16,4-5 33 0</inkml:trace>
  <inkml:trace contextRef="#ctx0" brushRef="#br0" timeOffset="-208540.87">9591 15640 140 0,'4'3'355'0,"-2"5"35"0,-2 1 29 0,0 4 18 0,-2 5 10 16,-1 3 11-16,2 3 14 0,-1 2 5 0,0 2 8 0,1 1-66 0,-1 2-77 15,-1 3-52-15,3 0-45 0,-2 0-51 0,2 1-55 0,2 0-26 0,0-1-19 16,1-2-12-16,3 0-12 0,3-2-10 0,-1-3-12 0,2-3-7 0,4-1-7 16,2-4-8-16,1-1-9 0,1-6-5 0,2-1-9 0,2-2-7 0,2-5-8 15,-3-1-40-15,4-3-45 0,-1-1-86 0,-1-4-96 0,0-2-67 0,0-4-60 16,-1-2-51-16,-4-2-46 0,2-3-14 0,-1-3-1 0,-4-2 0 0,0-1 1 15,-2-1 16-15,-2-2 18 0,-2 0 31 0,-2 0 37 0</inkml:trace>
  <inkml:trace contextRef="#ctx0" brushRef="#br0" timeOffset="-208408.7">9948 15664 127 0,'-10'-3'441'0,"1"6"20"0,1 2 14 0,0 5 12 16,-2 4 12-16,1 4 13 0,1 2 13 0,0 5 10 0,-1 2 11 0,3 3 6 16,-1 4-90-16,-1 3-111 0,-1 7-93 0,3 3-91 0,-1 1-32 0,-1 4-21 15,3 1-18-15,-4 0-20 0,4 0-34 0,0 0-38 0,2-2-57 0,2-3-62 16,-1-5-117-16,2-2-128 0,2-4-89 0,-1-4-83 0,4-6-27 0,-2-3-14 15,1-6-5-15,0-4 2 0,-1-6 4 0,0-3 9 0,-3-5 20 0,3-6 26 16,1-2 46-16</inkml:trace>
  <inkml:trace contextRef="#ctx0" brushRef="#br0" timeOffset="-207791.62">9581 8062 256 0,'0'12'424'0,"0"-1"16"0,0-1 7 0,0 1 3 0,0-4 2 0,0 1-10 15,2-3-9-15,-1-3-44 0,-1 1-49 0,0-3-135 0,0 0-155 0,0 0-149 16,0 0-147-16,0 0-90 0,0 0-80 0,0 0-21 0,0 0-10 0,-1 3-3 15,1-3-2-15,-4-3 9 0,1 0 11 0,-2-3 42 0</inkml:trace>
  <inkml:trace contextRef="#ctx0" brushRef="#br0" timeOffset="-207674.96">9616 8126 33 0,'0'21'327'0,"0"-1"7"0,-2-4 1 0,1 1 1 15,-1-3-1-15,0-2-3 0,-1-2-40 0,3-1-55 0,-3-3-54 0,3 1-53 16,0 0-156-16,0 0-178 0,3-1-70 0,-3 2-43 0,2-1-13 0,-1-1-4 0,-1 2 0 15,0-2-2-15,2-2 2 0,-2-1 1 0</inkml:trace>
  <inkml:trace contextRef="#ctx0" brushRef="#br0" timeOffset="-207007.35">10160 15881 197 0,'-7'11'450'0,"1"1"15"0,1-1 6 0,-1-1 2 0,4-1 2 0,-1 0-2 16,3-1 0-16,0-3 0 0,2 2 2 0,-1-4-40 0,1 0-51 0,3 0-93 0,0-2-105 16,2 1-62-16,0 0-56 0,2 0-12 0,2 0-4 0,0 1 0 15,4 0 1-15,0-2 1 0,1 0 2 0,2 1 0 0,0-2-1 0,2 0-10 0,0 0-11 16,2-2-6-16,0 1-4 0,0 0-5 0,2-4-6 0,1 2-2 15,-2-3-4-15,0 2-1 0,-1-2-1 0,0-1-2 0,-1 2-3 0,0-1-21 0,-4-1-25 16,0 2-31-16,-2-1-28 0,-1-1-83 0,-4 4-95 0,0-2-75 0,-5 2-70 16,0-2-46-16,-2 1-45 0,-3-1-8 0,-1-1-5 0,-3 0 2 0,1 0 0 15,-2-1 19-15,-2-2 26 0,-1 0 29 0,0-2 33 0</inkml:trace>
  <inkml:trace contextRef="#ctx0" brushRef="#br0" timeOffset="-206858.61">10433 15556 378 0,'-9'-7'460'0,"4"2"10"0,-3 2 3 0,3 3 3 16,-3 3 7-16,1 2 9 0,0 1 10 0,1 1 13 0,1 4 14 0,0 0 13 15,-1 6-121-15,1 4-150 0,-1 3-71 0,3 5-56 0,-2 2-9 0,3 5-2 16,-2 2-1-16,0 2-3 0,2 3-9 0,-2 3-7 0,3 0-18 0,-1-2-17 16,2 2-26-16,0-3-28 0,2 0-38 0,1-1-42 0,1-3-55 0,1-3-58 15,0-3-113-15,3-2-124 0,0-2-89 0,1-5-84 0,2-3-19 0,-1-5-5 16,2-4 3-16,1-3 5 0,1-4 12 0,1-4 14 0,0-6 24 0,3-2 29 16,2-5 46-16</inkml:trace>
  <inkml:trace contextRef="#ctx0" brushRef="#br0" timeOffset="-206324.95">11004 15389 321 0,'-1'-5'501'0,"-1"2"5"0,2 3 3 0,0 0 0 0,0 0 0 15,0 0 2-15,0 0 3 0,0 0 6 0,6 0 0 0,0 1-22 0,2 1-27 0,2 1-167 16,2 1-197-16,1 0-51 0,2 3-22 0,0 0-5 0,2 0-2 16,-1 1 0-16,3 1 0 0,-3 2-3 0,1-3-4 0,-2 3-3 0,0-2-3 0,-2 2-2 15,1-1-4-15,-1 1-1 0,-3 1-3 0,0-2-3 0,-1 2 1 16,-3 0-2-16,-1 0-1 0,-2 2 0 0,-1-1 0 0,-4 2 0 0,0 0 1 16,-2 3-1-16,-3 0 0 0,1 2 0 0,-5-1 1 0,3 2 0 0,-3 0-1 0,0-1 1 15,1 1 1-15,2 0 0 0,0-3 1 0,1 0 0 0,0 0 0 0,4-2 0 16,1-1 1-16,1-1-2 0,2 1 1 0,1 0-1 0,1-2 1 0,2 2-1 15,3 0 1-15,-2 2 2 0,2-2-1 0,0 0 5 0,3 1 5 0,-3 1 7 16,3 0 7-16,-2-1 3 0,1-1 6 0,-2 0 4 0,0 1 6 0,1-1 5 0,-4 2 6 16,1-1 3-16,-1 1 1 0,-3-2 2 0,-1 3 0 0,-1 0-2 0,-1 0-7 15,-2 0-9-15,-1 3-12 0,-2 0-16 0,-2 1-17 0,-3 0-26 0,2 1-28 16,-3 0-49-16,0-2-56 0,1 2-106 0,-3-3-120 0,-1 2-98 0,3-6-95 16,-1-3-19-16,3-3-7 0,-2-3 4 0,4-6 3 0,0-2 11 0,0-7 12 15,2-4 21-15,1-4 25 0,4-3 45 0</inkml:trace>
  <inkml:trace contextRef="#ctx0" brushRef="#br0" timeOffset="-205741.85">11156 7701 336 0,'-5'8'354'0,"0"3"13"0,0-3 9 15,2 0 8-15,-3 0-1 0,3 0-1 0,1-2-1 0,-1-2-1 0,3 3-51 0,-1-4-62 16,1 4-64-16,1-1-69 0,-1 1-95 0,0 1-102 0,0 0-80 0,2 2-71 16,-1 0-74-16,-1-2-75 0,2 2-16 0,-2-2-1 0,0-3-1 15,0 0 0-15,0-5 0 0,0 0-3 0,0 0 3 0,0 0 1 0</inkml:trace>
  <inkml:trace contextRef="#ctx0" brushRef="#br0" timeOffset="-205624.9">11227 7969 18 0,'-6'20'329'0,"1"-2"5"0,0-1-6 0,0-3-8 0,2-1-50 16,-2-5-60-16,-1 2-52 0,3-5-51 0,0-2-49 0,-2 2-45 0,2-2-105 15,-2 0-120-15,0 1-60 0,-1-1-49 0,0-1-9 0,1-1-4 0,0-2 6 16</inkml:trace>
  <inkml:trace contextRef="#ctx0" brushRef="#br0" timeOffset="-205491.63">11288 7935 170 0,'12'-3'466'0,"-3"3"9"0,-1 0 2 0,-2 1 2 0,-3 2 2 0,-1 0 0 15,-2-3 3-15,-2 3-2 0,2-1 0 0,-3 1-19 0,3-3-22 16,-3 1-154-16,0-1-183 0,3 0-84 0,-3 2-61 0,1-1-91 0,-1 2-99 0,0-1-75 16,-2 0-72-16,2 3-47 0,-2-2-45 0,0 2-10 0,-1-2-2 0,0 1-1 15,1 2 0-15,0-1 3 0,0-1 3 0,-2-1 24 0,4 3 29 16</inkml:trace>
  <inkml:trace contextRef="#ctx0" brushRef="#br0" timeOffset="-204824.18">11693 15895 391 0,'-3'2'456'15,"3"-2"22"-15,-2-2 16 0,0 1 5 0,-2-1 1 0,3-2 0 0,-1 0 0 0,-1 1-2 16,3-1 1-16,-2 0-60 0,1 1-71 0,1 3-116 0,1-2-126 0,3 1-42 16,0 1-23-16,4 1-19 0,0 1-14 0,3 0-5 0,3-1-3 0,2 2 0 15,1 0-1-15,1-2 1 0,3 0 1 0,0 1-3 0,0-1-5 0,1-1-4 16,2-1-1-16,0-1-22 0,-2 1-28 0,2-2-28 0,-2 0-32 0,-3 1-82 0,1-2-91 16,-3-1-62-16,-2 3-56 0,-3-3-55 0,0 1-55 0,-3-3-15 0,-2 1-3 15,-3 1 1-15,-1-3 1 0,-1 1 17 0,-4-1 24 0,1-1 31 16,-4 0 30-16</inkml:trace>
  <inkml:trace contextRef="#ctx0" brushRef="#br0" timeOffset="-204674.14">11913 15619 113 0,'-12'-10'426'0,"2"3"14"16,2 2 6-16,-2 0 7 0,0 2 8 0,0 3 7 0,2 2 8 0,-3 1 7 0,3 2 5 15,0 0-40-15,-1 4-50 0,3 3-88 0,-1 3-95 0,-1 1-67 0,3 5-61 16,-1 2-15-16,0 4-4 0,1 0-6 0,0 3-8 0,0 2-9 0,2 1-5 16,0-1-10-16,3 4-6 0,-3-4-6 0,2 0-7 0,1 0-8 0,1 0-7 15,2-2-14-15,0-1-16 0,0-2-29 0,2-2-31 0,0-1-90 0,-2-2-104 16,1 0-71-16,0-6-63 0,2 0-43 0,-1-3-37 0,2-3-7 0,-3-5-2 15,4-2 2-15,0-6 4 0,0-3 10 0,2-6 16 0,2-3 28 0</inkml:trace>
  <inkml:trace contextRef="#ctx0" brushRef="#br0" timeOffset="-204424.29">12152 15588 191 0,'17'-14'405'0,"2"3"17"0,-3 3 13 0,1 0 12 16,-1 2 9-16,-2 3 9 0,2-1 5 0,0 1 6 0,0 1 4 0,1 2 2 15,-1 2-110-15,1-1-139 0,1 4-64 0,-1-1-57 0,2 2-22 0,-1 2-19 16,1-1-13-16,-1 1-10 0,-2 1-9 0,2 1-9 0,-2 2-7 0,-1 0-4 15,-2 2-4-15,0 1-1 0,-2-1 7 0,-2 3 12 0,-2 3 6 0,-1-1 7 16,-5 3 6-16,-1 3 9 0,-4 2 6 0,-1 1 5 0,-1 2 8 0,-6 3 8 16,0 2 5-16,-1-1 7 0,-1 2 0 0,0 0 2 0,-2-2-13 0,5 0-12 15,-2-3-11-15,2-1-6 0,3-4-8 0,2-4-7 0,1-2-6 0,4-2-5 16,-1-5-9-16,4-1-7 0,1 0-4 0,2-3-6 0,1-1-3 0,4-2-4 16,2 0 2-16,2-3 1 0,4 0 1 0,-1-3-3 0,5 0 0 0,0-3-1 15,3-4-22-15,2 0-28 0,1 0-35 0,2-5-37 0,0-2-79 0,0 1-88 16,0-4-97-16,0 1-97 0,-2-2-59 0,1-3-48 0,-1 1-10 0,-3 1-4 15,2-2 2-15,-2 1-1 0,-4 0 22 0,3 1 27 0,-1 1 36 0,-3 2 40 16</inkml:trace>
  <inkml:trace contextRef="#ctx0" brushRef="#br0" timeOffset="-204308.05">13283 16119 253 0,'4'22'513'0,"1"-1"25"0,-2 0 13 0,-2-4 4 0,1 0 2 0,-2-4 0 0,2-3 0 16,-1-2-1-16,2-1-1 0,-3-4-3 0,0-3-115 0,0 0-143 0,0 0-169 15,0 0-173-15,-1 3-150 0,-1-1-143 0,2-2-99 0,-5-2-91 0,2-3-19 16,-3 0-5-16,2-1-1 0,-3-5-2 0,1-1 1 0,-1-3 2 0,-2-1 14 15,1-3 22-15,0-1 47 0</inkml:trace>
  <inkml:trace contextRef="#ctx0" brushRef="#br0" timeOffset="-203607.55">12776 7671 41 0,'5'9'250'0,"-2"-3"3"0,-1-1 0 0,-2 0-7 16,3-2-9-16,-3 2-24 0,0-5-30 0,0 0-25 0,0 0-26 15,0 0-116-15,0 0-135 0,0 0-58 0,0 0-43 0,0 0-19 0,0 0-13 16,0 0-1-16,0 0 0 0,0 3 8 0</inkml:trace>
  <inkml:trace contextRef="#ctx0" brushRef="#br0" timeOffset="-202173.76">12520 8230 93 0,'6'5'199'0,"-1"-1"-5"15,-2-3-12-15,-1 1-18 0,-2-2-23 0,0 0-24 0,0 0-49 0,0 0-53 16,0 0-75-16,0 0-81 0,0 0-33 0,0 0-21 0,0 0-5 0,0-3-2 0,-2-3 4 15</inkml:trace>
  <inkml:trace contextRef="#ctx0" brushRef="#br0" timeOffset="-201924.1">12879 8201 97 0,'0'0'73'0,"0"0"-47"15,0 0-14-15,-5-1-10 0,1 0-1 0,-3-2-1 0,1 0-52 0,0 0-65 16</inkml:trace>
  <inkml:trace contextRef="#ctx0" brushRef="#br0" timeOffset="-201790.14">12958 8232 140 0,'-2'6'171'16,"1"-2"-9"-16,-2 1-9 0,-2-4-22 0,2 1-27 0,3-2-42 0,-6-2-48 15,-1 2-70-15,2-1-75 0,-1-1-23 0,0-1-13 0,0 1-3 0,-1 1-1 16</inkml:trace>
  <inkml:trace contextRef="#ctx0" brushRef="#br0" timeOffset="-201190.49">12759 8174 83 0,'9'3'199'0,"-2"1"1"16,-1 0-6-16,-3-3-8 0,-1 3-21 0,-2-4-26 0,0 0-49 0,0 0-56 15,0 0-85-15,0 0-94 0,0 0-26 0,0 0-16 0,0 0-6 0,0 0-6 16,-3 2 0-16</inkml:trace>
  <inkml:trace contextRef="#ctx0" brushRef="#br0" timeOffset="-201074.46">12814 8181 224 0,'0'12'321'0,"0"-4"12"0,-1 3 2 0,-2-3 3 0,-2-4-6 0,0 2-7 16,-3-4-53-16,2-1-62 0,1-1-86 0,0 0-95 0,2 0-126 0,3 0-136 15,-5 0-46-15,5 0-28 0,-4-1-14 0,1-1-12 0,-2 1-3 0,2-2-3 16,0-1 8-16</inkml:trace>
  <inkml:trace contextRef="#ctx0" brushRef="#br0" timeOffset="-200324.53">13208 15963 195 0,'-6'7'496'0,"-2"-1"6"0,3-1 4 0,2 1-1 0,0-2 0 16,1-1 0-16,1 0-2 0,1-3 0 0,1 0-1 0,4 0 0 0,1 0 1 16,4 0-184-16,-1 0-224 0,2 0-55 0,5-2-20 0,0 1-6 0,4 0-5 15,2-1 1-15,1-1 1 0,2-1 2 0,0 1-2 0,2-1 0 0,0-1 2 0,3 0-1 16,-2-1-2-16,2 0-13 0,0 0-16 0,-1-1-24 0,-1-1-25 16,1 1-58-16,-3-1-63 0,-1 1-78 0,-2-1-84 0,-1 3-72 0,-4-3-72 0,-1 0-15 15,-4-1-5-15,-1 2-1 0,-2-1-1 0,-5 1 12 0,-2-1 12 0,-3 1 21 16,-2-1 25-16</inkml:trace>
  <inkml:trace contextRef="#ctx0" brushRef="#br0" timeOffset="-200157.83">13534 15526 360 0,'-5'5'456'0,"0"2"9"0,-1 2 11 0,1 1 12 0,-1 5 9 16,-2-1 7-16,3 2 4 0,0 1 3 0,1 1 6 0,0 3 7 0,0 2-124 16,-1 2-156-16,1 3-75 0,0 4-57 0,1 1-16 0,1 0-8 0,1 0-11 15,-1 3-11-15,2-3-10 0,0 2-4 0,0-2-7 0,2-1-10 0,-1 1-21 16,3-5-25-16,1-1-38 0,-1-2-43 0,5 0-85 0,-2-6-96 0,1-1-89 15,0-3-90-15,4-5-49 0,-2-4-41 0,2-3-9 0,1-4-3 0,0-7 0 0,3-2 7 16,-2-7 13-16,3-4 17 0,-1-4 32 0,3-5 36 0</inkml:trace>
  <inkml:trace contextRef="#ctx0" brushRef="#br0" timeOffset="-199989.23">14057 15342 309 0,'6'13'452'0,"-3"2"21"0,-1 2 15 0,0 2 15 0,-2 1 14 0,0 4 6 15,-2 1 1-15,0 2 8 0,-1 2 7 0,0 2-67 0,-1 2-82 0,-1 5-91 16,0 1-94-16,0 1-61 0,2 2-55 0,-2 2-38 0,2-1-32 0,-1-1-52 0,2 0-55 16,0-1-107-16,4-1-122 0,0-2-99 0,4-5-97 0,-2 0-22 15,1-5-5-15,2-3-1 0,-1 0-2 0,3-6 0 0,-1-2 2 0,2-4 15 0,-2-4 18 16,1-3 39-16</inkml:trace>
  <inkml:trace contextRef="#ctx0" brushRef="#br0" timeOffset="-199489.67">14441 15651 260 0,'-14'1'532'0,"1"1"16"0,2 0 8 0,-1 0 4 0,2 1 3 0,1 0-2 16,-1-1-2-16,4 1 0 0,1-3-1 0,5 0-3 0,0 0 0 0,0 0-196 15,0 0-240-15,0 0-63 0,2 3-28 0,1 0-13 0,3-1-10 0,2 2-4 16,0-1 0-16,3 1-1 0,3-1 2 0,-1-1 0 0,4 0 0 0,1 0 1 15,1 0 0-15,0-2 0 0,3-2-2 0,0 0-3 0,0 0-3 0,0-2-20 16,0-1-22-16,0 2-31 0,-2-2-28 0,0 1-62 0,-3-2-68 16,-1 1-78-16,0 0-84 0,-5 1-72 0,0-2-71 0,0 2-15 0,-4-1-5 0,-3 1 2 15,-2-2 4-15,0 1 18 0,-4-1 22 0,0 2 32 0,-2-2 29 0</inkml:trace>
  <inkml:trace contextRef="#ctx0" brushRef="#br0" timeOffset="-199323.78">14561 15370 92 0,'-4'2'404'16,"0"1"30"-16,-2 1 16 0,2 4 9 0,0 0 10 0,0 3 10 15,-3-1 7-15,4 5 7 0,-3-2 9 0,1 2 12 0,0 3-89 0,1 3-107 0,-1 1-72 16,0 3-63-16,-1 2-30 0,0 1-23 0,2 2-16 0,-1 0-9 0,1-1-9 16,0 4-10-16,0-4-6 0,2 3-10 0,-1-4-7 0,0 2-12 0,3-1-12 15,0-4-9-15,0 2-12 0,3-1-17 0,0-1-15 0,-3-1-18 0,3-3-24 16,0-1-29-16,2-1-38 0,-2-2-41 0,-1-3-85 0,0 0-93 0,-1-2-66 16,3-3-59-16,-3-1-44 0,-1-2-41 0,0-6-7 0,0 0 5 0,0 0 11 15,0 0 11-15,3-6 24 0,-1-3 28 0,1-2 40 0</inkml:trace>
  <inkml:trace contextRef="#ctx0" brushRef="#br0" timeOffset="-199157.93">14830 15304 18 0,'11'2'397'0,"1"2"49"0,-3 2 27 16,-1 2 20-16,-2 4 19 0,1 0 17 0,-1 1 14 0,1 3 12 0,-2 1 8 16,2 2 11-16,-4 2-80 0,0 5-97 0,0 1-73 0,-1 5-66 0,1 4-51 15,-3 0-46-15,0 5-26 0,-3 0-23 0,1 2-23 0,1 3-25 0,-1 0-27 0,1 0-29 16,1-1-43-16,0-1-44 0,0 1-91 0,1-3-105 0,2-2-123 15,2 0-131-15,-1-5-46 0,1 0-25 0,0-5-7 0,-2-3 2 0,2-3 3 16,0-4 9-16,1-7 12 0,-3-2 17 0,2-5 33 0,1-6 35 0</inkml:trace>
  <inkml:trace contextRef="#ctx0" brushRef="#br0" timeOffset="-198823.44">15347 15787 307 0,'-3'3'549'0,"0"-1"8"16,0 1 3-16,1 1 1 0,1-1 0 0,-1 0-2 0,0 0-1 0,-1-1 0 15,3-2-2-15,0 0-1 0,0 0-2 0,5 1-205 0,-2-1-248 0,0 0-66 16,2 0-26-16,4 0-5 0,-1-1-3 0,0 1-1 0,4-2-1 0,2 0 1 16,0 1 3-16,3-2-1 0,1-1-1 0,4-1 1 0,0-1 0 0,1 0 0 15,-2-1-1-15,5-1 0 0,-3 1 1 0,2-1-5 0,-4 1-4 0,1-3-20 16,-1 5-25-16,-4-1-35 0,1-1-37 0,-4 3-82 0,-2-1-93 0,-2 2-92 16,-2-1-90-16,0 1-41 0,-2 1-27 0,-3 0-7 0,-1-2 0 0,-2 4 1 15,-2-5 5-15,1 0 19 0,-1-1 27 0,-1-1 34 0,-2-3 39 0</inkml:trace>
  <inkml:trace contextRef="#ctx0" brushRef="#br0" timeOffset="-198657.15">15540 15358 224 0,'-2'2'424'0,"-2"2"12"0,2 1 21 0,1 1 20 15,-1 1 19-15,2 0 19 0,-1 3 16 0,1 0 17 0,0 3 15 0,0-1 14 0,0 6-99 16,-2 4-123-16,2 2-70 0,0 3-57 0,-2 2-20 0,2 1-9 0,-1 4-20 16,-1-1-21-16,2 0-18 0,0 1-20 0,0 0-22 0,2 1-23 0,-1-2-25 15,1 1-22-15,1-4-31 0,0 3-32 0,3-4-31 0,-1-2-33 0,2 2-48 16,-1-5-55-16,2-1-105 0,0-3-114 0,0-1-97 0,1-3-90 0,2-4-17 0,-1-5 2 15,1-2 7-15,1-7 9 0,-1-2 13 0,-1-5 17 0,4-6 23 16,-3-2 24-16,2-4 47 0</inkml:trace>
  <inkml:trace contextRef="#ctx0" brushRef="#br0" timeOffset="-198474.48">15868 15658 166 0,'4'8'463'0,"2"-2"13"0,1-1 9 0,-4 2 17 0,0 2 17 15,2-3 15-15,0 1 10 0,0-2 3 0,2-4 1 0,1 0 2 0,0 1 4 16,3-1-177-16,0 3-219 0,0-2-42 0,5-2-6 0,-1 0-8 0,0 0-11 15,0-2-17-15,3-2-17 0,0 0-12 0,2-1-14 0,-1 2-1 0,2-4-3 16,1-2-4-16,0 2-2 0,2-1-11 0,-5-1-7 0,1 0-12 0,2 0-13 16,-4 3-20-16,1-1-20 0,-3 1-31 0,-1-1-31 0,-2 3-59 0,0 0-64 15,-5 1-77-15,0 0-77 0,-2 1-63 0,0 2-57 0,-6 0-26 0,0 0-19 16,0 0 4-16,-3 5 9 0,-1-1 19 0,-3 1 21 0,1-3 29 0,-2 3 31 16,-2-2 62-16</inkml:trace>
  <inkml:trace contextRef="#ctx0" brushRef="#br0" timeOffset="-198323.16">16103 15397 42 0,'-5'-2'388'0,"5"2"28"0,-3 2 23 0,1 0 21 0,1 3 23 0,-2-1 22 16,3 1 16-16,0 4 14 0,3-2 16 0,-3 3 14 0,1 5-76 0,-1 1-93 15,0 4-78-15,2 4-71 0,-2 1-33 0,0 4-24 0,-2 2-23 0,2 3-23 16,0-1-24-16,-1 1-25 0,-2 4-31 0,3-2-31 0,0 1-51 0,0 1-52 16,3 1-117-16,-2-3-132 0,1 0-125 0,0-2-120 0,2-1-31 0,0-3-9 15,0-3-1-15,1-5-1 0,-2-2 1 0,3-5 5 0,-1-4 12 0,0-4 19 16,-2-4 34-16</inkml:trace>
  <inkml:trace contextRef="#ctx0" brushRef="#br0" timeOffset="-197757.54">16701 15313 75 0,'0'-11'372'0,"0"1"24"0,0 2 16 0,0 5 7 0,0-2 9 0,0 5 15 16,1 0 15-16,1 0 13 0,2 5 12 0,-2 2-44 0,0 2-57 0,-2 6-59 15,1 1-59-15,-1 7-47 0,0 2-45 0,0 4-15 0,-1 5-8 16,1 4-3-16,-4 1-2 0,0 2-8 0,2 3-14 0,-1 1-11 0,2 0-14 0,-3 2-13 15,3 1-15-15,-1-2-20 0,1-1-18 0,1-2-25 0,0-2-25 0,1-3-39 0,2-3-37 16,1-2-80-16,0-4-86 0,2-5-97 0,-1-3-102 0,2-5-58 16,-3-1-50-16,4-7-8 0,2-2 1 0,-2-4 6 0,1-6 10 0,2-3 16 15,0-3 14-15,-1-2 33 0,1-2 33 0</inkml:trace>
  <inkml:trace contextRef="#ctx0" brushRef="#br0" timeOffset="-197257.36">16957 15637 323 0,'0'-3'353'0,"-5"2"22"0,4-2 20 0,-2 0 22 16,1 0 12-16,0-1 9 0,-1 3 3 0,1-2 4 0,1 0-57 15,-1 2-71-15,1-1-49 0,1 2-47 0,0-1-47 0,0 1-43 0,-4-3-28 0,4 3-22 16,0 0-21-16,0-2-20 0,0 2-10 0,0 0-11 0,0 0-3 0,-3-2-3 16,3 2-4-16,0 0-4 0,0 0 6 0,0 0 6 0,0 0 2 0,0 0 1 15,0 0 6-15,0 0 10 0,0 0 8 0,0 0 5 0,0 0 7 0,0 0 4 16,0 0 7-16,0 0 7 0,0 0 5 0,0 0 5 0,0-1-2 15,0 1-6-15,-1-2-5 0,-1 0-4 0,-1 0-7 0,2 1-9 0,-1-2-7 0,2 1-8 16,-2-1-3-16,1 0-2 0,-1 2-8 0,2 0-8 0,0 1-4 0,-3-4-3 16,3 4-2-16,0 0 0 0,0 0-1 0,0 0 1 0,0 0-1 0,0 0 1 15,0 0-1-15,0 0 0 0,0 0-2 0,0 0-2 0,0 0-1 0,0 0 1 16,0 0-1-16,0 0-2 0,0 0 2 0,0 0 1 0,0 0-2 0,0 0 0 16,0 0 0-16,0 0 2 0,0 0-1 0,0 0-2 0,0 0 3 0,0 0 1 15,0 0-2-15,0 0 0 0,0 0 1 0,0 0 1 0,0 0-1 0,0 0-2 16,0 0 1-16,0 0 1 0,0 0-1 0,0 0-2 0,0 0 1 0,0 0 1 15,0 0-1-15,0 0-1 0,0 0-5 0,0 0-5 0,0 0-31 0,0 0-35 16,0 0-58-16,0 0-66 0,0 0-98 0,0-1-106 0,0 1-66 16,0 0-59-16,0 0-13 0,0 0-2 0,0 0-2 0,0 0 0 0,-5 1 4 0,2 1 8 15,-2-2 29-15,0-2 35 0</inkml:trace>
  <inkml:trace contextRef="#ctx0" brushRef="#br0" timeOffset="-196773.46">15766 15295 275 0,'2'-1'374'0,"-2"1"35"0,3 1 31 0,0 5 17 0,1 2 15 0,-3 2 11 16,2 2 12-16,2 8 5 0,-5-1 4 0,3 8-75 0,0 2-95 0,-1 4-31 15,1 3-16-15,-2 3-49 0,1 4-53 0,1 0-37 0,-1 3-29 0,0-1-27 16,-2 0-26-16,1 1-29 0,1 2-32 0,-1-1-47 0,2-2-51 0,-1 1-117 15,-2-3-129-15,1 0-98 0,-1-3-93 0,0-2-21 0,3-2-6 0,-3-4-2 16,0-1 1-16,-3-6 9 0,2-2 9 0,-1-5 18 0,-2-2 23 0,1-5 34 0</inkml:trace>
  <inkml:trace contextRef="#ctx0" brushRef="#br0" timeOffset="-195706.01">12854 8104 194 0,'-2'9'341'0,"-1"-1"18"16,2 1 13-16,-1-3 9 0,0 0 11 0,-1-2 0 0,2-1-1 15,-1 0 1-15,2-3-2 0,0 0-85 0,0 0-105 0,2 2-44 0,-1-2-28 16,1 4-38-16,-1-3-40 0,1 1-24 0,1 0-22 0,0 0-81 0,1 2-94 16,0-1-75-16,4 0-71 0,0-1-36 0,3-2-30 0,2 0-7 0,1-1 0 15,3-3-2-15,4-5 0 0,0-2-1 0,4-5 3 0,0 1 6 0</inkml:trace>
  <inkml:trace contextRef="#ctx0" brushRef="#br0" timeOffset="-195507.33">14974 8446 160 0,'-5'15'466'16,"-1"-4"10"-16,0 0 8 0,-2-1 3 0,0-4 3 0,0-1 2 0,-2 1-2 15,1-5-1-15,1-1 0 0,0-1-15 0,3-1-19 0,-2 0-234 0,2 0-279 16,0 1-147-16,4-2-121 0,-3 2-75 0,4-4-65 0,0 1-16 0,0-3-7 16,4-1-2-16,0-2 0 0,3-3 0 0,2-3 1 0,2-2 14 0,0-3 19 15</inkml:trace>
  <inkml:trace contextRef="#ctx0" brushRef="#br0" timeOffset="-195307.58">15984 8540 209 0,'5'4'480'0,"-1"-3"3"0,0-1 3 16,-4 0 2-16,0 0 1 0,0 0-1 0,0 0-5 0,0-5-4 0,0 3-35 15,-1-4-39-15,-1 1-191 0,1 0-224 0,-3 3-212 0,4 2-207 0,0 0-44 16,4-3-8-16,-3-2-5 0,7-1-1 0,-4-1-1 0,1 0-1 15,3-6 5-15,5-1 4 0,0-3 35 0</inkml:trace>
  <inkml:trace contextRef="#ctx0" brushRef="#br0" timeOffset="-195124.36">17781 8281 153 0,'17'18'502'0,"-4"0"13"0,-1-2 8 0,-4 0 5 0,-1-1 1 0,-3-5 0 16,2 1-3-16,-2-2-3 0,-1-5-29 0,-2 1-38 0,3-4-150 0,-4-1-178 16,0 0-227-16,0 0-242 0,0 0-93 0,-4 3-65 0,1 0-18 0,-2 0-11 15,-4 0 0-15,1 0-1 0,-2-1 3 0,-2 1 0 0,1-2 31 0,-5-1 36 16</inkml:trace>
  <inkml:trace contextRef="#ctx0" brushRef="#br0" timeOffset="-194122.75">18758 8739 141 0,'0'0'166'0,"0"0"-1"16,0 0 3-16,0 0 0 0,1-2-1 0,-1 2 0 0,0 0-40 0,0 0-49 15,0 0-29-15,0 0-28 0,0 0-21 0,0 0-23 0,0 0-38 0,0 0-45 16,0 0-29-16,0 0-23 0,0 0-8 0,0 0-2 0,0 0 1 0,0 0 1 15,-1-1-1-15</inkml:trace>
  <inkml:trace contextRef="#ctx0" brushRef="#br0" timeOffset="-193289.73">18886 8669 311 0,'0'26'423'0,"-2"1"19"0,1-3 1 0,-3-1 0 16,1-4 0-16,0-3 2 0,-2-3-2 0,4-6 0 0,1-2-3 0,-5-1 0 15,5 0-136-15,0-2-164 0,0 1-70 0,0 2-50 0,3 1-65 0,-1-1-71 16,-2 0-69-16,1 1-67 0,2 0-56 0,1 0-52 0,-1-1-40 0,0-1-32 15,4 0-8-15,-3 0-1 0,5-4 2 0,1-2 0 0,1-2 7 0,3-1 9 16,1-4 46-16</inkml:trace>
  <inkml:trace contextRef="#ctx0" brushRef="#br0" timeOffset="-192939.34">20531 8568 57 0,'5'13'437'0,"0"1"18"0,-3-2 4 15,-1-2 2-15,1-2-1 0,-2 0 2 0,0-3-2 0,-2 0-1 16,-1-3-1-16,3-2 0 0,0 0-80 0,-1 0-97 0,-3-1-126 0,4 1-131 0,0 0-76 16,0 0-61-16,-3-1-89 0,3 1-94 0,0 0-73 0,0 0-71 15,0 0-15-15,3-5-3 0,1-1-2 0,-3-1 1 0,6-1 1 0,-3-2 4 16,6-1 11-16,-1-2 16 0</inkml:trace>
  <inkml:trace contextRef="#ctx0" brushRef="#br0" timeOffset="-192623.18">22252 8765 214 0,'-5'22'490'0,"1"-3"3"0,-1-3 1 0,0 0 1 0,0-4 0 15,0-4-2-15,-1 0 1 0,2-5-1 0,0-6-2 0,3 0 0 0,-1 0-5 16,0 0-196-16,2 3-239 0,0 0-63 0,0 0-24 0,0 0-28 0,0 0-26 16,0-3-84-16,0 3-99 0,0 0-92 0,0 0-93 0,0 0-22 0,2-4-11 15,0-2 0-15,3 0 2 0,-1-2 4 0,2-3 8 0,4 0 11 0,1-3 12 16,1-1 25-16</inkml:trace>
  <inkml:trace contextRef="#ctx0" brushRef="#br0" timeOffset="-192423.83">23724 8889 381 0,'-6'12'360'0,"-2"-3"-47"0,-2-4-97 0,-2 0-106 16,2-3-55-16,-2-2-43 0,0-2-8 0,3-4-3 0,-4 2-1 0,2-2 0 15,-2 4-152-15,-2-1-182 0,0 2-47 0,-4 1-17 0</inkml:trace>
  <inkml:trace contextRef="#ctx0" brushRef="#br0" timeOffset="-191690.44">17167 15555 358 0,'-16'10'439'0,"1"1"20"0,0-4 10 16,1 1 8-16,-2-4 9 0,3-2 4 0,1 0 5 0,1-2-1 0,-2 0-1 15,5-2-85-15,0 0-107 0,0 1-65 0,2-2-61 0,3 3-58 0,3 0-56 16,0 0-15-16,0 0-7 0,0 0-6 0,3 0-8 0,5 3-5 0,0-3-3 16,2 1-1-16,3 3 0 0,4-4 2 0,3 2-2 0,2-1 0 0,1-1-2 15,3 0-1-15,3-1-1 0,-1-1-5 0,2-2-3 0,0 0-2 0,0-1-3 16,-1 0 2-16,-1-2 0 0,-3-1-12 0,-1 1-16 0,0 0-19 0,-4 0-17 16,-2 0-39-16,-1 0-39 0,-4 1-84 0,-1 0-93 0,-2 0-61 0,-3 0-56 15,0 0-35-15,-5 0-31 0,-1-1-7 0,-2 2-3 0,-1-1 11 0,-4-2 14 16,1 2 19-16,-3-1 19 0,0 0 37 0</inkml:trace>
  <inkml:trace contextRef="#ctx0" brushRef="#br0" timeOffset="-191540.29">17338 15276 164 0,'-11'-8'335'16,"0"5"29"-16,3 0 27 0,1 2 22 0,-2 3 23 0,4 1 8 15,-1 2 3-15,1 3 8 0,2 2 10 0,-2 5-67 0,2 3-85 0,-1 2-53 16,2 4-44-16,0 3-27 0,-1 3-21 0,2 1-27 0,1 1-26 0,-2 2-21 16,2 1-21-16,2 1-8 0,-2 1-4 0,1 1-8 0,-1-2-9 0,3 0-5 0,1 0-5 15,2-2-16-15,-2-1-22 0,1 0-19 0,0-3-19 0,1-1-47 0,4-4-50 16,-4-2-99-16,2-2-109 0,0-6-74 0,4-3-67 15,-2-5-16-15,1-5-4 0,2-4-1 0,1-5 0 0,0-7 7 0,2-4 7 0,1-4 16 16,-1-5 17-16,2-3 47 0</inkml:trace>
  <inkml:trace contextRef="#ctx0" brushRef="#br0" timeOffset="-191340.02">17782 15166 63 0,'5'9'345'0,"-4"3"42"15,-1 5 41-15,-1 2 16 0,-4 2 12 0,2 5 10 0,-2-1 10 0,0 4 4 16,-1 1 2-16,-3 0-63 0,1 2-80 0,0 2-50 0,1-1-45 15,-2 0-49-15,5-2-52 0,0-1-43 0,4-1-38 0,0-1-17 0,4-2-10 0,3-4-11 16,1 0-10-16,5-4-5 0,1-4-3 0,4-1-1 0,0-3-3 0,4-6 0 16,2-1 2-16,3-6-1 0,0-1-1 0,3-4-1 0,0-4-3 0,0-1-22 15,2-2-24-15,-1-3-52 0,-2 0-58 0,-1-2-75 0,-1 1-76 0,-2-2-57 16,-2 1-52-16,-3 2-33 0,1-2-31 0,-5 2-6 0,-2-1-3 16,-5 3 2-16,-1-1 0 0,-3-1 22 0,-2 3 26 0,0-3 53 0</inkml:trace>
  <inkml:trace contextRef="#ctx0" brushRef="#br0" timeOffset="-191190.48">18165 15180 95 0,'-7'0'372'0,"-3"3"35"0,1 4 29 16,-2 4 14-16,1 1 12 0,0 4 10 0,-1 2 11 0,0 5 17 16,-2 2 17-16,-1 4-40 0,1 1-52 0,-2 3-71 0,0 3-78 0,2 1-50 15,-2 2-41-15,0 0-33 0,1 0-31 0,3 2-14 0,-1-3-13 0,2 1-14 0,2-1-17 16,2-2-22-16,1 0-27 0,2-3-30 0,3-3-32 0,3-1-34 0,3-4-29 16,1-2-69-16,-1-2-73 0,5-5-73 0,0-3-73 0,2-3-66 0,2-4-64 15,2-5-13-15,-2-1-5 0,3-5 7 0,1-2 8 0,1-5 16 0,-1-1 20 16,3-4 24-16,-1-1 30 0</inkml:trace>
  <inkml:trace contextRef="#ctx0" brushRef="#br0" timeOffset="-190938.29">18386 15490 360 0,'-5'5'480'0,"0"1"14"0,1-2 1 0,-1 1 0 0,1-1 1 0,0-2-2 16,3 2 1-16,2-1-3 0,3-1 1 0,-3-1-1 0,4-1-127 0,2 1-154 16,0 1-90-16,3 0-76 0,-1-2-22 0,4 1-11 0,-1-1-2 15,2 2 0-15,1-2-1 0,2-2 1 0,-1 1 0 0,3 1 2 0,0-4-1 0,-2 3-1 16,0-2-1-16,1 0 0 0,-1 2-4 0,-1-2-5 0,2 0-20 16,-6 0-19-16,2 1-26 0,-4-1-24 0,0 2-50 0,-3-1-54 0,0 1-67 15,-3-1-71-15,0 1-49 0,-4 1-48 0,0 0-34 0,0 0-34 0,-4-2-5 0,1 1 2 16,-2-2 16-16,-1 1 18 0,-1 0 25 0,-2 1 25 0,1-2 50 15</inkml:trace>
  <inkml:trace contextRef="#ctx0" brushRef="#br0" timeOffset="-190755.91">18508 15265 140 0,'-5'-9'380'0,"2"2"19"15,0 1 15-15,-2 2 8 0,4 3 10 0,-2 2 9 0,1 1 12 0,-1 2 9 16,-1 5 14-16,1-1-57 0,-2 4-67 0,2 3-63 0,-3 2-63 0,1 4-48 16,2 1-44-16,-2 4-17 0,1-1-13 0,0 4-10 0,0-2-8 0,0 3-12 15,0-2-9-15,2 1-12 0,2 0-11 0,0-1-8 0,0-1-8 0,2 0-9 16,0 0-11-16,0-3-8 0,3 0-6 0,-2-2-12 0,2 1-11 0,0-5-17 15,-2 0-18-15,2-2-25 0,3-1-27 0,-7-2-61 0,4-4-71 0,-3 1-62 16,-1-3-57-16,2-1-65 0,-3-3-62 0,0-3-10 0,0 0 0 16,0 0 11-16,2-3 9 0,1-3 17 0,-3-1 17 0,2-4 26 0,0-2 27 0</inkml:trace>
  <inkml:trace contextRef="#ctx0" brushRef="#br0" timeOffset="-190473.17">18661 15219 217 0,'19'-17'269'16,"-1"3"20"-16,-1 3 19 0,1 0 24 0,-3 2 16 0,1 2 13 0,3 1 10 15,-5 0 7-15,2 1-58 0,-2 3-77 0,0 0-37 0,1 0-34 0,-3 2-16 16,1 0-16-16,-2 2-6 0,2 0-7 0,-4 0-14 0,-1-1-13 0,0 4-10 16,-2 0-10-16,-2 1-2 0,-1 0-3 0,-2 1 1 0,-1 2 2 0,-3 2 2 15,2 2 3-15,-4 0 0 0,-2 4 2 0,0 1-7 0,0 0-12 0,-1 1-11 16,0 0-9-16,1 0-5 0,0 0-4 0,2 1-5 0,2-2-6 0,0-1-6 16,1-2-5-16,4 0-4 0,0 0-4 0,1-3 4 0,3 0 4 0,-1 0 2 0,4-2 3 15,2 1 2-15,-1-2 3 0,4 0 8 0,-1-2 12 0,1 2 4 16,0-1 2-16,2-1 1 0,-2 1-1 0,0-1 1 0,-1 0-1 0,0 1 10 15,-1 1 12-15,0-1 4 0,-4 2 1 0,-1 1 4 0,0 1 3 0,-6 1-10 16,1 1-10-16,-4 1-5 0,1 3 0 0,-6 3-3 0,-3 1 0 0,1 0-3 16,-2 3-2-16,-3-1-20 0,0 0-25 0,-2-1-19 0,0 2-18 0,1-4-24 15,0 0-26-15,1-3-33 0,1-2-35 0,4-2-96 0,-4-2-111 0,4-3-79 16,1-2-69-16,0-4-40 0,2 0-34 0,1-3-3 0,2-5 7 0,-1 0 11 16,1 0 12-16,2-4 20 0,1-1 24 0,1-2 31 0</inkml:trace>
  <inkml:trace contextRef="#ctx0" brushRef="#br0" timeOffset="-190155.36">19258 15416 319 0,'-4'2'493'0,"-1"2"14"0,2-2 4 0,0 1 0 0,0 1-2 15,0-2 1-15,3-1-1 0,0-1 1 0,0 0-3 0,0 0 0 0,0 4-114 16,4-4-138-16,1 1-100 0,3 1-93 0,0-2-27 0,5 0-12 0,0 0-2 16,2 0 0-16,1-3 1 0,5 1 1 0,-1-1-1 0,-1-1-1 0,5-1 0 15,-1-1 1-15,1 0-3 0,-1 0-3 0,-2-1-10 0,0-1-9 0,-2 1-16 16,0 2-16-16,-3-1-23 0,0 2-25 0,-5-2-27 0,0 3-31 0,-3 1-70 15,-4-1-80-15,1 3-53 0,-5 0-46 0,0 0-51 0,0 0-52 0,-5 5-18 16,2-2-9-16,-5 3 10 0,1-2 15 0,-3 2 23 0,0-1 22 0,-2 2 31 16,-1-3 29-16</inkml:trace>
  <inkml:trace contextRef="#ctx0" brushRef="#br0" timeOffset="-189973.19">19382 15087 66 0,'2'-3'309'0,"-2"3"47"0,4 3 49 0,-4 1 30 0,0 2 22 0,2 3 19 16,0 1 18-16,-2 5 15 0,0-1 16 0,0 4-49 0,-4 5-60 15,0 2-47-15,-1 5-40 0,2 2-26 0,-3 2-21 0,-1 2-46 0,2 2-48 16,-4 1-30-16,1 0-22 0,2 0-20 0,-1 1-14 0,0-1-19 0,0-1-20 16,2-1-19-16,1 0-22 0,0 0-28 0,3-3-29 0,-1-2-29 0,5-4-29 15,-1-1-40-15,1-2-46 0,2-5-93 0,2-3-108 0,2-2-95 0,-1-6-92 0,1-4-19 0,4-3-3 16,-2-6 4-16,0-5 5 0,3-1 12 0,1-7 18 0,-1-3 22 16,0-4 29-16,-3-1 40 0</inkml:trace>
  <inkml:trace contextRef="#ctx0" brushRef="#br0" timeOffset="-189690.04">19597 15156 144 0,'10'-6'320'0,"-2"0"15"0,0 1 21 0,0 0 25 0,-1 3 19 0,3 1 18 15,-2-3 6-15,3 3 6 0,-2-1-22 0,1 2-25 0,2 2-81 0,-2-2-89 16,1 3-37-16,1 0-26 0,0-1-14 0,2 5-9 0,-5-3-22 0,4 2-23 16,0 2-12-16,-2-1-9 0,0 1-1 0,1 2-3 0,0 1 4 0,0-1 6 15,-2 4 9-15,-4 1 9 0,1 0 3 0,-1 2-1 0,-3 1 8 0,-2 5 6 16,-2 0 9-16,-4 2 11 0,-3 2 2 0,0 2-1 0,-6 2 3 0,1 2 4 15,-1 0-5-15,-3 3-4 0,-2 1-11 0,5-3-12 0,-5 2-8 0,4-3-5 16,0-2-10-16,4-1-12 0,-1-3-7 0,3-1-12 0,1-5-8 0,5-2-8 16,0-2-7-16,3-4-3 0,1-1-3 0,1-1-3 0,3-3 1 0,1-1 4 0,3-1 0 15,3-1-2-15,-1-4 3 0,4 0 0 0,1-3-1 0,3-2-3 0,3 0 2 16,2-4-1-16,2-2-4 0,-1-2-2 0,1-2-21 0,1-2-22 0,2 1-39 16,-2-3-44-16,1 1-73 0,-2-2-79 0,1 1-140 0,-2-2-151 0,0 1-48 15,-2 0-25-15,0-3-8 0,-1 3-1 0,0-2 0 0,-3 1 2 0,0 0 17 16,-2 1 22-16,-1 1 37 0,1 0 44 0</inkml:trace>
  <inkml:trace contextRef="#ctx0" brushRef="#br0" timeOffset="-188789.45">23482 8440 240 0,'3'6'423'0,"-1"0"6"15,-2 0 2-15,-2 0 0 0,-1-3-2 0,3 0-17 0,-1-1-23 0,1-2-77 16,-2 0-94-16,2 0-112 0,0 0-120 0,0 0-152 0,0 0-164 15,0 0-55-15,3 0-37 0,5-2-7 0,-2-3-2 0,4-1 0 0,1-1 2 16,1-2 17-16</inkml:trace>
  <inkml:trace contextRef="#ctx0" brushRef="#br0" timeOffset="-188623.31">24583 8430 43 0,'0'19'308'0,"-4"-3"12"0,1 0 4 15,2-3 2-15,-1-1 2 0,0-1-2 0,2-4 1 0,0-1-3 0,-1-1-1 16,1-5-87-16,0 3-103 0,0-3-90 0,0 1-86 0,0-1-64 0,-4 1-59 16,4-1-68-16,0 0-73 0,0 0-15 0,0 0-5 0,0 0 1 0,0 0-1 15,0 0 4-15,4-2 0 0,-1-4 23 0</inkml:trace>
  <inkml:trace contextRef="#ctx0" brushRef="#br0" timeOffset="-188456.2">25761 8408 373 0,'15'13'447'16,"-5"0"12"-16,-1-2 7 0,-3-2 2 0,-2 1 2 0,-3-2-1 0,2-3-3 15,1 1 1-15,-3-4 0 0,1 1-79 0,-2-3-93 0,0 0-119 0,0 0-122 16,-2 4-133-16,1-3-132 0,-4 0-83 0,0-1-72 0,-1 0-48 0,-4-1-43 16,1 0-10-16,-2-1 0 0,-3 0 0 0,1-1 0 0,-3 1 3 0,2 1 5 15,-2 0 23-15,2 1 28 0</inkml:trace>
  <inkml:trace contextRef="#ctx0" brushRef="#br0" timeOffset="-187773.44">20355 15325 274 0,'-10'11'387'16,"-1"-2"23"-16,2-2 21 0,-1 1 2 0,1-2 0 0,2 0 1 0,3-2 2 15,-1-3 2-15,1 1 6 0,3 1-84 0,1-3-105 0,1 2-42 0,4 1-30 16,0 1-43-16,3 0-51 0,1 1-21 0,4 1-13 0,3-1 0 0,0 0 1 16,3 2 1-16,1-4-2 0,4 2-3 0,1-4-5 0,2 0-5 0,1-2-6 15,1 0-6-15,-1-1-6 0,0-1-5 0,0-1-3 0,1-3-3 0,-4 1-5 16,0 2-5-16,-2-2-3 0,-5 0-1 0,3 1 0 0,-7 1-16 0,2-1-22 15,-3 1-57-15,-3-1-67 0,-3 1-80 0,-1 1-81 0,-3 0-58 0,1-2-52 16,-3 1-26-16,-1-2-25 0,-1-2-5 0,-3 1-1 0,-1-1 0 0,1-2 1 16,-3 0 15-16,-2-1 21 0,3 1 60 0</inkml:trace>
  <inkml:trace contextRef="#ctx0" brushRef="#br0" timeOffset="-187606.6">20609 14994 112 0,'-3'-10'365'0,"0"5"29"0,1 0 24 0,1 4 15 0,1 1 12 15,-4 3 13-15,3 2 14 0,-1 2 12 0,1 3 11 0,-1 5-53 0,-1 2-67 16,0 1-63-16,1 7-62 0,1 1-48 0,-1 4-45 0,1 3-21 0,-1 0-17 15,0 3-13-15,1-1-11 0,-1 3-16 0,2 0-13 0,0-1-13 0,0 0-11 16,0 1-10-16,0 0-8 0,3-3-4 0,-1 1-7 0,1 0-14 0,2-3-14 16,3-2-29-16,-4-1-30 0,4-1-42 0,1-4-43 0,0-3-86 15,-1-1-95-15,0-5-81 0,1-3-77 0,4-6-25 0,-4-2-15 0,5-5 2 16,-2-5 2-16,0-5 11 0,4-4 14 0,-2-4 23 0,0-3 25 0,1-4 39 0</inkml:trace>
  <inkml:trace contextRef="#ctx0" brushRef="#br0" timeOffset="-187423.35">21098 14877 7 0,'6'1'317'0,"3"4"56"0,-4 4 58 16,-2 4 22-16,1 5 15 0,-3 3 18 0,1 5 16 0,-1 4 16 15,-1 4 15-15,-3 5-53 0,2 4-70 0,-3 4-35 0,-1 1-28 0,1 4-44 0,-4 1-47 16,2 1-52-16,-1 0-49 0,2 2-23 0,1-2-18 0,-2 1-24 0,4-1-26 16,1-2-30-16,-1 0-27 0,4-1-36 0,-1-4-41 0,4-1-52 0,1-4-54 15,0-2-104-15,-1-4-113 0,2-4-86 0,2-4-84 0,-3-5-16 0,2-5-2 16,0-5 5-16,3-4 8 0,-1-7 14 0,-1-4 13 0,-1-5 26 0,5-5 26 15,-2-5 49-15</inkml:trace>
  <inkml:trace contextRef="#ctx0" brushRef="#br0" timeOffset="-187271.15">21466 15375 140 0,'0'6'423'0,"-1"0"22"15,-1 1 13-15,-1 3 9 0,-1-2 11 0,1 2 7 0,-3 0 5 0,3-1 0 16,-2 1 2-16,0 2-1 0,1 2-100 0,-3 1-122 0,-2 3-89 0,4-1-83 15,-1 3-47-15,-1-1-39 0,3 3-78 0,-4-1-88 0,5-3-104 0,0 0-107 16,1-2-60-16,2-1-51 0,2-3-12 0,-1-3-3 0,3-1 0 0,0-6 1 16,2 2-1-16,1-6 3 0,-3-2 14 0,1-2 19 0</inkml:trace>
  <inkml:trace contextRef="#ctx0" brushRef="#br0" timeOffset="-187106.47">21567 15465 253 0,'14'-8'413'0,"-2"3"12"0,-3 0 8 0,2 2 13 0,-3 0 16 0,0 1 8 0,1 1 12 16,-1 1 6-16,0 0 6 0,5 0-46 0,-4 1-58 0,3-1-102 0,2 2-113 15,-2-2-42-15,6 0-25 0,-2-2-13 0,2 1-7 0,3-3-11 0,1 1-16 16,0-2-10-16,3 1-10 0,1-5-6 0,-2 2-8 0,3-2-13 16,-1 0-15-16,1-2-25 0,2 0-25 0,-4 2-40 0,-1-3-41 0,0 1-90 15,-4 1-100-15,-2 1-88 0,-3 0-86 0,-3 2-21 0,-3-1-4 0,-5 1-1 0,-2 2 0 16,-5 0 4-16,-2 2 4 0,-6-2 22 0,2 4 24 0,-5-2 38 16</inkml:trace>
  <inkml:trace contextRef="#ctx0" brushRef="#br0" timeOffset="-186573.41">21883 14965 81 0,'2'-13'339'0,"-1"2"17"0,-1 1 11 15,0 0 10-15,0 3 10 0,0 1 31 0,0 3 31 0,2 0 22 0,-2 3 16 16,2 3-53-16,-1 5-72 0,3 2-36 0,-3 5-33 0,-1 5-36 0,2 4-34 16,-1 4-10-16,-1 5-2 0,2 3-7 0,-4 3-10 0,2 5-27 0,-1-1-29 15,-1 4-26-15,2 0-23 0,-1-1-26 0,-1 0-28 0,2 1-36 0,-2-1-38 16,4-3-66-16,0 2-70 0,-2-4-118 0,1-2-127 0,2-2-79 0,1-2-65 16,-1-3-16-16,0-5-7 0,-1-4 4 0,4-3 5 0,-5-5 11 0,4-4 13 15,-2-6 25-15,4-3 29 0,-3-4 56 0</inkml:trace>
  <inkml:trace contextRef="#ctx0" brushRef="#br0" timeOffset="-186373.39">22510 14941 271 0,'3'6'504'0,"-2"2"10"0,1 2 9 0,-2 1 8 0,0 1 14 0,-2 1 14 16,1 4 11-16,1 1 9 0,-2 3 12 0,1 1 14 0,-4 4-93 15,0 3-115-15,-3 5-120 0,2 3-119 0,0 2-34 0,-2 3-13 0,0 2-23 16,2-1-19-16,-1-1-31 0,2 0-30 0,0-1-43 0,4-1-45 0,-1-1-84 0,4-3-98 16,-1-1-128-16,3-2-134 0,-1-2-59 0,0-2-40 0,4-2-3 15,-4-3 3-15,0-2 9 0,1-2 13 0,-2-4 16 0,0-3 18 0,-2 0 32 0,0-5 36 16</inkml:trace>
  <inkml:trace contextRef="#ctx0" brushRef="#br0" timeOffset="-186106.18">22709 15301 283 0,'-5'1'547'0,"0"1"10"0,1 1 3 15,0 0 0-15,1 2 0 0,0-1-2 0,-1 1 0 0,2-1-2 0,2-4 0 16,2 3 0-16,0 0-2 0,3 0-202 0,2 2-244 0,1-2-66 0,1 0-30 15,5 0-9-15,-1 1-4 0,4 1 1 0,-1-2 1 0,3 0 0 0,1 1 0 16,0-1 1-16,2-1 0 0,1-2-2 0,3 0 0 0,-4-2-11 0,7-2-15 16,-4 1-22-16,2-3-25 0,-2-2-26 0,-2 1-25 0,1-1-51 0,-3 1-54 15,-2-3-75-15,-3 3-77 0,-2 0-69 0,-5 0-64 0,-1-1-24 0,-3 1-15 16,-2 4 7-16,-3-4 14 0,-1 3 22 0,-2-1 24 0,-2 1 27 0,-3-1 25 16,-5 1 52-16</inkml:trace>
  <inkml:trace contextRef="#ctx0" brushRef="#br0" timeOffset="-185956.42">22930 15010 219 0,'0'0'362'0,"0"0"36"0,-3 3 35 16,0 4 17-16,2 3 11 0,-1 0 15 0,0 4 13 0,1 2 16 0,-1 2 13 16,-1 5-71-16,1 2-85 0,-3 4-55 0,2 2-42 0,0 2-35 0,-3 1-33 15,1 2-32-15,0-1-33 0,2 1-18 0,-2 0-15 0,2-1-22 0,2 1-24 16,-1-3-37-16,2 0-38 0,0-2-52 0,2-1-52 0,1 0-101 0,-2-4-112 16,4-2-98-16,-2-1-97 0,2-3-22 0,2-2-8 0,-1-4 1 0,-2-4 1 15,1-5 9-15,2-2 8 0,-2-6 24 0,4-3 24 0,-1-3 41 0</inkml:trace>
  <inkml:trace contextRef="#ctx0" brushRef="#br0" timeOffset="-185772.86">23417 14909 250 0,'9'10'438'0,"-4"0"34"0,-1 5 25 0,-1 4 23 0,0 1 19 16,0 4 15-16,0 3 13 0,1 2 13 0,-2 3 13 0,-2 6-68 0,-2 1-87 15,0 5-55-15,-1 5-47 0,0 2-72 0,-4 5-77 0,1 3-43 0,-2-2-39 16,-1 5-30-16,1 1-33 0,-1 0-32 0,0-1-30 0,5-1-46 0,-1-3-49 15,0 0-84-15,3-6-97 0,1-1-126 0,1-4-133 0,1-4-41 0,-1-4-23 16,4-3 3-16,-3-4 10 0,1-7 12 0,-2-2 12 0,0-7 17 0,1-5 18 16,-1-6 32-16,0-5 38 0</inkml:trace>
  <inkml:trace contextRef="#ctx0" brushRef="#br0" timeOffset="-185073.01">27848 7956 195 0,'-5'10'409'0,"-2"1"18"0,-1-2 3 0,1 1-1 0,0-2 1 0,-1-1-3 16,2-1-22-16,-2-1-30 0,4-2-72 0,0-2-81 0,1 0-172 0,1 1-194 16,2-2-119-16,0 0-108 0,0 0-33 0,0 0-24 0,0 0-1 0,0-4 0 15,2-2 0-15,0-2 0 0,1-1 25 0</inkml:trace>
  <inkml:trace contextRef="#ctx0" brushRef="#br0" timeOffset="-184805.9">27805 8089 63 0,'-4'6'150'0,"0"-3"-9"0,-2 2-13 0,3-2-41 0,-2-1-48 16,1 0-28-16,0 0-25 0,-1-1-48 0,0 1-57 0,1-1-17 0,-3-1-11 15</inkml:trace>
  <inkml:trace contextRef="#ctx0" brushRef="#br0" timeOffset="-181039.5">27710 8374 185 0,'-9'23'471'16,"1"-1"5"-16,-4-4 1 0,3-1 1 0,-2-4-1 0,1-3-1 16,-2 1 0-16,2-6-2 0,4-5-1 0,-1-1-1 0,0 1 1 0,4-2-188 15,-2 2-228-15,5 0-48 0,0 0-7 0,0 0-13 0,0 0-12 0,0 0-19 0,0 0-26 16,0 0-86-16,0 0-101 0,0 0-97 0,0 0-95 0,6-2-20 0,3 2-7 15,3-3 0-15,-3 0 0 0,4-2 2 0,1 0-1 0,3-3 8 16,-1-2 10-16,5-4 21 0</inkml:trace>
  <inkml:trace contextRef="#ctx0" brushRef="#br0" timeOffset="-180754.54">29283 8421 267 0,'6'10'508'0,"-1"-2"4"16,0-1 0-16,-3-1 0 0,-2-4-1 0,0-2-2 0,0 0 1 0,0 0-5 15,0 0-4-15,0-3-11 0,0-2-12 0,0 2-215 0,0 0-256 0,0 3-69 16,0 0-29-16,0 0-58 0,0 0-63 0,0 0-67 0,0 0-65 0,0 0-63 16,0 0-63-16,1-3-19 0,4 3-10 0,1 0 8 0,0 0 10 0,4 0 13 15,2 0 13-15,1 0 17 0,1 0 21 0</inkml:trace>
  <inkml:trace contextRef="#ctx0" brushRef="#br0" timeOffset="-180489">31087 8554 342 0,'2'14'550'0,"1"-4"3"0,-6-1 4 0,1-4-2 0,-1-2-2 16,-2 0-1-16,0-3 0 0,1-3-4 0,0-5-1 0,1-1-1 0,0 2-2 15,-1 2-213-15,2 1-259 0,2 4-58 0,0 0-13 0,0 0-5 0,0 0-2 16,0 0 1-16,0 0-1 0,2-4-16 0,-2 4-23 0,0-1-31 0,0 1-32 16,0 0-79-16,1-1-82 0,-1 1-79 0,5 0-78 0,-5 0-54 0,6 0-55 15,-1 2-11-15,1-2-1 0,4 2-2 0,1-2 0 0,2 0 20 0,0 0 20 16,0-2 35-16,4-2 36 0</inkml:trace>
  <inkml:trace contextRef="#ctx0" brushRef="#br0" timeOffset="-180289.16">32360 8667 375 0,'-5'20'564'0,"-3"-4"7"0,4-3 5 0,-4-4-1 16,1-1 0-16,0-2-7 0,0-5-8 0,1-1-18 0,1-4-17 0,2-2-24 15,-1 1-26-15,3 1-219 0,1 2-259 0,0 2-73 0,0 0-35 0,0 0-18 0,0 0-14 16,0 0-74-16,0 0-85 0,0 0-69 0,-3 0-65 0,-3-1-40 0,-1-4-37 15,-1 2 6-15,2-1 13 0,-5-1 12 0,1-1 11 0,-1 0 9 0,-3-1 9 16,3-3 13-16,-4 2 10 0</inkml:trace>
  <inkml:trace contextRef="#ctx0" brushRef="#br0" timeOffset="-179521.15">7241 8301 28 0,'3'8'444'0,"-1"2"33"16,1-3 10-16,-3 0 7 0,0 2 1 0,0-5 1 0,-2 0-3 0,1-1 1 15,1-3-7-15,0 0-8 0,0 0-77 0,0 0-91 0,0 0-119 0,0 0-128 16,0 0-62-16,0 0-51 0,0 0-64 0,0 0-67 0,3 3-70 0,-1-1-70 15,-2-2-58-15,4 1-59 0,-1 2-20 0,0-3-18 0,2 2 1 0,-2-4-1 16,2 1 5-16,2-2 6 0,0-4 16 0,3 2 22 0,0-6 53 0</inkml:trace>
  <inkml:trace contextRef="#ctx0" brushRef="#br0" timeOffset="-179322.67">8571 8367 183 0,'3'7'485'0,"-1"-1"10"0,0 2 8 15,-2-2 6-15,0-2 2 0,-4 1 0 0,2-2 0 0,1-1 0 0,1-2 0 16,0 0-1-16,-5 0-2 0,5 0-187 0,-2 0-230 0,-2 0-71 0,4 0-38 16,0 0-47-16,-2-1-53 0,2 1-95 0,-3 0-102 0,3 0-88 0,-5 1-84 15,5-1-19-15,-6 0-5 0,4 2 0 0,-1-2-1 0,3 0 3 0,0 0 5 16,0 0 17-16,0 0 19 0,3-4 40 0</inkml:trace>
  <inkml:trace contextRef="#ctx0" brushRef="#br0" timeOffset="-179039.13">10022 8371 277 0,'-9'6'517'0,"-1"-1"14"0,-1-2 13 0,2 0 4 0,-1-3-2 0,2 0 0 16,0 0 0-16,0-3-7 0,2-2-8 0,1-1-22 0,0 3-27 0,1-1-225 0,2 1-268 15,2 3-97-15,0 0-63 0,0 0-81 0,0 0-84 0,0 0-52 16,6 1-45-16,-1-1-48 0,0 2-51 0,1-2-4 0,-1 0 2 0,3-3 24 15,1 1 23-15,1-4 24 0,1-1 22 0,3-5 46 0</inkml:trace>
  <inkml:trace contextRef="#ctx0" brushRef="#br0" timeOffset="-178839.12">11601 8388 215 0,'2'13'477'0,"0"-1"1"0,-1-3-3 0,1-1-18 0,-2-4-24 0,0-1-84 16,-2 0-98-16,2-3-82 0,-3-3-79 0,1 0-44 0,-1 0-36 16,3 3-201-16,-6 2-238 0,3-1-45 0,-2 2-4 0,0-1 1 0,1 1 1 15,-3-3 19-15,1 0 25 0</inkml:trace>
  <inkml:trace contextRef="#ctx0" brushRef="#br0" timeOffset="-178655.83">12626 8304 166 0,'13'7'475'0,"-1"1"4"0,-5-1 1 16,-2-1-1-16,-2-1 1 0,-2 0-17 0,-1-5-20 0,-3 1-76 0,2-1-90 15,-3 0-92-15,0 0-92 0,-3 0-229 0,2 1-259 0,-4-1-61 0,1 3-18 16,-3 0-4-16,-3 0-2 0,-1 0 0 0,-2 0 0 0,-3 0 16 0,1-1 20 16</inkml:trace>
  <inkml:trace contextRef="#ctx0" brushRef="#br0" timeOffset="-177822.57">23939 15169 282 0,'-5'3'479'0,"2"0"9"0,1 2 2 0,-1-2-1 0,2 1-1 0,1-1-1 15,0 0 0-15,1 0 1 0,2-1-1 0,1 1-1 0,-1-2-109 0,2 1-135 16,2-1-98-16,1 2-93 0,2 0-23 0,2-1-7 0,1 1-1 0,-2 0 2 16,7-2-1-16,-4 2 1 0,3-1-1 0,-1-1 1 0,3 0-1 0,0 1 0 15,0-2-1-15,2-2-2 0,-1 1-7 0,1 1-6 0,-1-3-26 0,2 0-24 16,-3 2-41-16,3-2-43 0,-3 0-84 0,-3-2-90 0,1 2-72 0,-2-1-69 16,-3-1-33-16,0-1-25 0,-4 2-7 0,-2-2 0 0,-2 0 0 0,-1 0 0 15,-3 0 21-15,-3-2 24 0,-3 1 42 0</inkml:trace>
  <inkml:trace contextRef="#ctx0" brushRef="#br0" timeOffset="-177672.36">24140 14854 321 0,'-4'-3'376'16,"0"2"33"-16,-1 2 28 0,1 4 22 0,-1 4 17 0,0 1 15 0,0 5 10 15,0 3 14-15,-2 3 10 0,0 5-80 0,2 2-101 0,1 2-54 0,-4 5-47 16,2 1-31-16,-2 3-27 0,1 0-31 0,1 0-31 0,1 1-21 0,-3 0-16 16,4-2-16-16,0 1-14 0,1 0-17 0,2-2-16 0,1 1-31 0,0-2-30 15,1-3-57-15,2 0-62 0,2-1-113 0,2-2-121 0,0-5-80 0,1-2-69 16,0-3-16-16,3-6-6 0,0-3 2 0,2-6 0 0,3-5 5 0,-2-3 7 15,2-5 20-15,1-6 22 0,1-4 53 0</inkml:trace>
  <inkml:trace contextRef="#ctx0" brushRef="#br0" timeOffset="-177388.62">24514 15273 418 0,'9'4'461'0,"-3"1"6"0,1 1 2 16,2 0 15-16,-5-1 18 0,3-3 12 0,0-1 12 0,0 1 5 0,1-4 4 15,1-1-63-15,4-1-75 0,-4-2-122 0,7-1-130 0,-2-2-44 0,4-2-21 16,-1-2-6-16,4-2-4 0,1-3-15 0,-3-2-17 0,5-1-12 0,-3-2-14 15,2 0-4-15,1-2-5 0,-1-2-1 0,1 1-1 0,-2-1-1 0,-1 1 0 16,-1-1 0-16,-2 1-1 0,-1 1 1 0,-4 0 0 0,-2-1-1 0,-3 1 0 16,-5 1-1-16,-2-1 0 0,-1 3 0 0,-3 0-1 0,-3 1-2 0,-3 0 2 15,-3 0-1-15,1 3 1 0,-3 3 0 0,-2 0 2 0,-3 4-2 0,3 2 0 16,-4 3 2-16,0 5 1 0,0 1 1 0,-2 3-1 0,0 6 2 0,1 3 2 16,1 3 18-16,0 3 19 0,2 4 18 0,-1 4 19 0,3 4 13 0,0 3 9 15,4 2 4-15,-1 8 1 0,4 2-2 0,1 3 0 0,-2 6-2 0,6 3 0 16,-3 3-4-16,2 3-5 0,2 3-17 0,-2 4-24 0,1 2-29 0,2 3-30 15,-1 0-25-15,2 3-26 0,1-1-23 0,-2 1-23 0,2-1-41 0,2-1-44 16,-2-2-95-16,1-3-108 0,-1-2-105 0,0-1-106 0,2-4-21 0,-1-4-3 16,-1-1 9-16,-1-4 11 0,-1-4 13 0,-3-3 17 0,2-3 20 0,0-4 22 15,0-4 41-15</inkml:trace>
  <inkml:trace contextRef="#ctx0" brushRef="#br0" timeOffset="-176538.32">25703 15037 247 0,'-9'3'531'0,"3"2"9"0,-1-2 4 0,2 1 2 0,1-1-1 16,-1 0 5-16,4 0 5 0,1-3 9 0,6-2 8 0,0 2 7 0,2-1 4 15,2 1-186-15,4-1-229 0,-1 1-63 0,5 0-27 0,0-2-7 0,2 2-4 16,4 0 1-16,0-1 0 0,-3-1-6 0,4 1-4 0,0-2-10 0,0 3-10 16,0-3-5-16,-1 1-6 0,2-1-10 0,0 0-10 0,0-1-17 0,-3 1-23 15,0-2-28-15,-1 0-38 0,0 1-47 0,-3-2-50 0,0 0-99 0,-5 0-112 16,0 0-91-16,-2-2-89 0,-3 0-19 0,-5-2-7 0,0 2 1 0,-4-2-1 15,-2 1 18-15,-4 1 17 0,-3 0 30 0,-3-1 36 0,-3 2 46 0</inkml:trace>
  <inkml:trace contextRef="#ctx0" brushRef="#br0" timeOffset="-176388.76">25936 14739 122 0,'-6'-9'461'0,"2"-1"18"0,1 3 3 0,1 3 2 16,1-1 13-16,1 5 18 0,0 0 12 0,0 3 12 0,-2 3 17 0,2 3 14 16,-1 2-65-16,-2 7-85 0,1 2-103 0,-2 7-107 0,0 6-32 0,0 4-13 15,-3 3-6-15,1 4 0 0,-2 4-17 0,2 0-21 0,-1 4-22 0,1-1-23 16,-2 0-25-16,2-1-28 0,-1-1-36 0,3-2-37 0,0-4-43 0,3-1-48 15,1-1-74-15,1-5-81 0,-1-5-121 0,4 0-132 0,-3-6-49 0,6-3-29 16,-2-4 1-16,-2-3 7 0,3-6 11 0,-2-1 12 0,1-5 17 0,2-3 18 16,-2-6 32-16,-1 0 35 0</inkml:trace>
  <inkml:trace contextRef="#ctx0" brushRef="#br0" timeOffset="-174638.44">27585 15420 334 0,'-3'25'560'0,"-2"2"3"0,1 0-1 0,-5-1 1 0,3-2 0 15,-2-1-8-15,-1-4-9 0,1-1-29 0,1-3-36 0,3-2-66 0,-2-1-74 16,1-3-316-16,0-1-368 0,0-2-126 0,2-3-74 0,3-3-16 0,0 0-2 16,-2-5-1-16,2-4 0 0,0-1 5 0,4-5 10 0,0-3 28 0,1-3 36 15</inkml:trace>
  <inkml:trace contextRef="#ctx0" brushRef="#br0" timeOffset="-168586.64">12647 7932 14 0,'-14'-3'155'0,"-1"1"4"0,0-1 2 0,0 3 3 0,-2 0 2 15,2 2 6-15,-2 1 2 0,1 1-46 0,1 3-60 0,0 4-5 0,1 1 8 16,0 3 15-16,-2 3 16 0,3 3 18 0,-2 4 19 0,0 2 5 0,1 4 1 16,0 3 0-16,-2 4-2 0,2 4-2 0,-2 2-8 0,3 2-5 0,-1 4-5 15,0 2-8-15,4 0-13 0,0-2-19 0,3-1-20 0,2-4-22 0,4-2-23 16,2-5 11-16,4-3 15 0,3-7 0 0,3-4-3 0,4-7 1 0,3-4 0 16,3-5-2-16,1-4-1 0,3-4 0 0,2-4 0 0,2-5 0 0,-1-2-1 15,2-5-1-15,2-2-2 0,-1-5-15 0,-1-1-16 0,0-4-3 0,0-2-1 16,-3-2 1-16,2-1 0 0,-4-1-3 0,-1-2-4 0,-2 1-4 0,-2 1-2 15,-4-1-1-15,-2-1 0 0,-4 4-1 0,-4-3-1 0,-4 0-7 0,-2 1-10 16,-5 0 0-16,-3 0 1 0,-3 3 0 0,-1-2-2 0,-6 3 4 0,1 0 3 16,-4 3 2-16,-2 1 4 0,0 2 2 0,-2 3 0 0,-2 3 2 0,-1 3 3 15,1 3 5-15,-1 5 6 0,2 3 1 0,-1 4 0 0,3 1-9 16,-1 3-12-16,3 5-36 0,3 2-41 0,0 4-33 0,0 1-33 0,5 2-27 16,0 2-27-16,3 3-42 0,1 1-47 0,4 1-10 0,0-1-2 15,3 1-2-15,1-1 1 0,4-1 13 0,1-1 10 0</inkml:trace>
  <inkml:trace contextRef="#ctx0" brushRef="#br0" timeOffset="-166436.83">19714 16473 14 0,'-13'8'258'0,"1"1"32"0,1-4 33 0,1-1 31 0,0 1 30 0,0-3 18 15,0-2 15-15,3-2-2 0,0-1-6 0,2 1-63 0,2 2-72 0,0-2-26 16,0-1-11-16,0 1-27 0,3 1-30 0,0 1-28 0,-4-1-34 0,4 1-31 0,0 0-32 16,0 0-17-16,-2-4-14 0,2 4-9 0,0 0-6 0,-2-2-3 0,2 2-2 15,0 0-2-15,0 0-3 0,0 0 0 0,2-1 0 0,4-1 3 0,-3 1 2 16,3 1 8-16,1-3 12 0,1 3 2 0,2-2 0 0,2 1 4 0,2 0 2 16,-3-2 1-16,2 0-1 0,2-2-1 0,-2 0 1 0,3 0 1 0,-2 2 3 15,2-2 3-15,-3-1 3 0,2 2-5 0,-2-1-9 0,3-1-14 16,-4 3-14-16,1-1 7 0,1 1 10 0,-2 1 3 0,1-1 1 0,0 1-1 15,1 1 0-15,-1 1-3 0,-2 0-1 0,3 1-5 0,-1 1-8 0,0 1-1 0,-1-1-2 16,0 2 11-16,2-1 15 0,-1 3-8 0,0-1-14 0,2-2-2 0,0 4 0 16,0-1 2-16,2-1 7 0,1 0 10 0,1 0 12 0,3 0 4 0,-2-2 2 15,4 0 0-15,1-1-2 0,2 0 1 0,0 1-2 0,1-3 1 0,1 0-1 16,0 0 0-16,-1 0 2 0,1 0-5 0,1-3-6 0,-2 3-10 0,-1 0-14 16,1 0-3-16,-3 0 0 0,2 2 0 0,-3-1-2 0,2 2 1 0,-3 0 1 15,1 2 0-15,-1 1 2 0,1-2-2 0,2 2 1 0,-1 0-1 0,2 1-1 16,-1 1 3-16,4-2 0 0,-1 2-1 0,3-2 0 0,-1 0 0 0,2 0 1 15,2-2-1-15,0 1 1 0,3-4 5 0,1 2 11 0,3 0 3 0,-1-3 2 16,1 0 1-16,1 0 2 0,3 0-1 0,0-2-2 0,-2 0 4 0,5 0 2 16,-3-1 1-16,5-1 2 0,-3 1 1 0,0-2 0 0,3 2-7 0,-1-1-8 0,-1-1-5 15,3 0 0-15,-1 3-2 0,1-3 2 0,-1 2 4 0,0 0 6 0,1 2 0 16,0-1-4-16,-3 0 1 0,1 2 1 0,-1 0 1 0,1 2 2 0,0-2 1 16,0 2 3-16,-2-1 0 0,2 1-2 0,0 1 1 0,0-2-1 0,1 1-6 0,0-1-6 15,1 2-3-15,1-2 2 0,-2 3 1 0,4-3 1 0,-1 1 0 0,1 1-2 16,-1-2-1-16,2 1-2 0,0-1 1 0,1 1 3 0,2-1 1 0,-2-1-1 15,-2 1 0-15,5-1 2 0,0 0 0 0,0 0-2 0,2 0-2 0,0-1-3 16,-1 0 1-16,1-1 1 0,1 1 3 0,1-2-1 0,-1 0 1 0,1 0-4 16,0-1 1-16,0 0 0 0,1 0-1 0,0 1 0 0,0-2 3 0,2 1 2 15,-1-1 1-15,2 1-3 0,-4-1 1 0,3 0 0 0,-1 1-4 0,3 0-2 16,-4-1 1-16,4 0 2 0,-1 1-1 0,-2 0-1 0,2-2 2 0,0 1-1 0,3 0-2 16,-3 0-6-16,0 0 2 0,2 1 0 0,-1-1 0 0,-1 1-2 0,2-1 0 15,-2 0 2-15,0 1-2 0,1 1-1 0,0-1-1 0,-1-1 1 16,0 1-1-16,1 0-2 0,-3-1 2 0,1 0 2 0,-1-1 1 0,1 0 0 0,-2 0 0 15,0 1-1-15,-1-3 0 0,-1 0 0 0,1 1-6 0,-1-1-4 16,-2 1 2-16,3 0 5 0,-3-3-1 0,-1 3-4 0,1-1 2 0,-3-1 5 16,-2 2 0-16,-1-2 0 0,-3 1-2 0,-4 0-2 0,-3 3 2 0,-2-1 1 15,-4 1 4-15,-2-1 5 0,-7 3-3 0,-2 2-4 0,-5-2 1 0,-1 1 4 16,-5 2-3-16,-3 0-5 0,-2 0-2 0,-2 0-1 0,-3 2-8 0,-2-2-4 16,-4 0-20-16,-1 0-23 0,0 0-31 0,-1 3-33 0,-4-3-88 0,-2 1-98 15,-3 1-131-15,-3-1-135 0,-3 2-37 0,-6-2-10 0,-4 1-5 0,-2 0 1 16,-7-1 5-16,-1 1 8 0,-7-2 19 0,-3-3 22 0,-2 1 32 0,-3-2 38 0</inkml:trace>
  <inkml:trace contextRef="#ctx0" brushRef="#br0" timeOffset="-166304.65">26578 16258 122 0,'-25'5'304'0,"-2"-1"0"0,-2-2 1 0,4-1 0 0,-4-2-43 0,1-2-51 15,-1-2-75-15,3-1-75 0,-1 0-49 0,-3 2-42 0,0-1-100 0,-4 2-113 16,-4 0-36-16,-4 2-21 0,-4 1-4 0,-9 0 0 0,-5 0 0 0</inkml:trace>
  <inkml:trace contextRef="#ctx0" brushRef="#br0" timeOffset="-160403.75">8528 15679 21 0,'-3'5'157'16,"-2"-1"-8"-16,2-3-12 0,-2 1-3 0,4 0-3 0,1-2-35 15,0 0-43-15,0 0-78 0,6 1-82 0,0-1-28 0,2 1-15 16,2-1-1-16,0 2 2 0,2-2-2 0</inkml:trace>
  <inkml:trace contextRef="#ctx0" brushRef="#br0" timeOffset="-160136.97">10039 15792 215 0,'0'0'249'0,"0"-2"2"0,-1-4-1 15,-1 2-2-15,-1-2-1 0,-2-2-7 0,2 1-21 0,-3-1-30 0,1 1-81 16,4 1-90-16,-1-1-81 0,0 3-81 0,2 4-49 0,2-3-43 0,1 1-11 16,2 0-4-16,-2 0 2 0,3 0 0 0,-1 1 4 0,0-2 5 15</inkml:trace>
  <inkml:trace contextRef="#ctx0" brushRef="#br0" timeOffset="-159853.85">11244 15798 111 0,'0'4'196'0,"0"2"-2"15,0-4-2-15,-1 1-19 0,1-3-19 0,0 0-23 0,0 0-19 16,0 0-86-16,0 0-102 0,0 0-50 0,0 0-40 0,0 0-16 0,3 3-8 0,-3-3-6 16,3 0 0-16</inkml:trace>
  <inkml:trace contextRef="#ctx0" brushRef="#br0" timeOffset="-159570.45">12134 15873 18 0,'0'0'253'15,"0"0"7"-15,0 0 2 0,0 0 1 0,0 0 0 0,-1-3 1 0,-1 0-4 16,1-1-1-16,-1 3 0 0,2 1-78 0,0 0-95 0,0 0-52 0,0 0-44 16,0 0-44-16,0 0-43 0,0 0-69 0,-2 5-77 0,1 0-15 0,-1-1-5 15,-1 1 0-15,0 2 3 0,0-1 0 0,2-1 2 0,-3-2 2 0,1-1 3 16</inkml:trace>
  <inkml:trace contextRef="#ctx0" brushRef="#br0" timeOffset="-159086.89">14063 15790 122 0,'-6'6'195'0,"0"0"1"16,1-2-3-16,-1 0 2 0,2-1-15 0,0-2-11 0,-4 1-28 0,5 1-30 16,1-2-95-16,1 2-108 0,1-3-48 0,0 6-38 0,1-1-10 0,1-1-7 15,-1 2 1-15,3-1-2 0,0-2 2 0</inkml:trace>
  <inkml:trace contextRef="#ctx0" brushRef="#br0" timeOffset="-158767.97">15029 15766 171 0,'-1'3'212'0,"-1"-2"-1"0,-1 3-6 0,1-4-10 16,2 0-19-16,-4 0-20 0,4 0-26 0,-5 0-31 0,5 0-117 0,-1 3-136 16,1-3-36-16,1 6-10 0,-1-2-8 0,5 4-4 0,-4-2 0 0,1-2 1 15</inkml:trace>
  <inkml:trace contextRef="#ctx0" brushRef="#br0" timeOffset="-158368.41">16008 15854 2 0,'-3'2'187'0,"0"1"3"0,-5-1-2 0,3-1 1 0,0-1-1 16,-1 0 2-16,0-1-5 0,-2 1-2 0,3 0-77 0,0 1-95 0,-1 2-47 15,3 0-38-15,0 1-47 0,-2 1-53 0,0-1-11 0,4 3-4 0,-1-1 1 16,-1 1-1-16,1-2 0 0,1-1 1 0</inkml:trace>
  <inkml:trace contextRef="#ctx0" brushRef="#br0" timeOffset="-158035.25">16767 15844 51 0,'-3'3'187'16,"2"-1"-1"-16,-1-1-1 0,-1 1-1 0,-1 1-19 0,0-2-16 0,0 0-35 0,1 4-35 15,2 0-102-15,-1 0-117 0,-1 0-29 0,3 2-6 0,0 3-7 0,0-3-5 16,0 1 0-16,0 0 0 0</inkml:trace>
  <inkml:trace contextRef="#ctx0" brushRef="#br0" timeOffset="-157636.25">18033 15712 129 0,'-2'3'176'0,"-2"-2"0"16,1 3-1-16,2-2-9 0,1-2-13 0,-5 0-14 0,5 0-17 0,0 0-89 0,0 0-101 16,-2 1-51-16,2-1-40 0,-1 4-10 0,1-4-5 0,1 4-1 15,-1 1-3-15,3 0 4 0</inkml:trace>
  <inkml:trace contextRef="#ctx0" brushRef="#br0" timeOffset="-157337.05">19026 15684 104 0,'0'-2'211'0,"0"2"2"0,0-3-2 0,-1 0 1 15,-1 0 0-15,-1 0-1 0,1-1 0 0,-2 4-2 0,2-2-75 0,2 2-95 16,-3 2-45-16,2-2-31 0,-3 4-47 0,1 2-46 0,2-1-38 0,-6 1-34 16,2 1-9-16,-1 3-1 0,0-2 1 0,0 3-1 0,-1-3 2 0,2-1 1 15</inkml:trace>
  <inkml:trace contextRef="#ctx0" brushRef="#br0" timeOffset="-156937.02">20165 15814 22 0,'-3'5'161'0,"-1"-2"-2"0,0 0-3 0,1-1-14 15,0 0-19-15,1 0-42 0,-1 1-46 0,1 0-64 0,1-2-65 0,-1 4-34 16,0-1-24-16,2-1-7 0,0-3-2 0</inkml:trace>
  <inkml:trace contextRef="#ctx0" brushRef="#br0" timeOffset="-156653.37">21453 15658 37 0,'0'0'48'0,"0"0"-36"16,0 0-11-16,0 0 0 0,0 0-1 0,0 0 0 0,0 0-55 0</inkml:trace>
  <inkml:trace contextRef="#ctx0" brushRef="#br0" timeOffset="-156335.08">22695 15577 169 0,'-7'-1'181'0,"0"-1"0"0,0 1-10 0,1-2-12 0,-1-1-12 0,2 3-17 16,1-1-41-16,-1 1-48 0,5 1-91 0,0 0-103 0,0 0-21 0,0 0-6 15,0 0-1-15,2 4 0 0,1 0 0 0</inkml:trace>
  <inkml:trace contextRef="#ctx0" brushRef="#br0" timeOffset="-156003.5">24013 15805 40 0,'0'0'158'0,"-2"0"-10"0,2 0-17 0,-3 0-18 0,3 0-46 0,0 0-53 0,0 0-17 15,0 0-12-15,0 0-63 0,-1 3-72 0,-4-1-15 0,5-2-4 0</inkml:trace>
  <inkml:trace contextRef="#ctx0" brushRef="#br0" timeOffset="-155770.34">25560 15681 69 0,'1'-4'85'16,"2"3"-36"-16,-3 1-38 0,0 0-9 0,0 0-1 0,-3-1-1 0,-2 1 0 16,2 1-64-16,-2 2-79 0</inkml:trace>
  <inkml:trace contextRef="#ctx0" brushRef="#br0" timeOffset="-151619.98">26763 14869 34 0,'0'-5'184'15,"0"-3"19"-15,0 0 15 0,0-1 14 0,-2 2 13 0,1-2 31 0,-3 1 35 16,3 1-26-16,-2-1-37 0,1 2 3 0,-2-1 12 0,0 1-9 0,0-2-11 16,-1 1-12-16,0 2-10 0,0-1-18 0,-2 2-16 0,0-2-15 0,1 1-12 15,-4-1-31-15,-1 3-37 0,2 0-25 0,-1 0-23 0,-2 2-20 0,0 1-22 16,1 0-4-16,-3 3 0 0,1 0 0 0,1 1-2 0,-1 2-1 0,4 2 3 16,-4-1-1-16,2 4-1 0,1 0 3 0,0 1 3 0,2 3 0 0,1-1-3 15,1 2 1-15,-2 2 1 0,7 0 6 0,-3 2 6 0,4-1 5 0,0 3 7 16,4-1 0-16,0 1 0 0,5 1 3 0,-2-1 6 0,3 1-17 0,4-1-21 15,-2 1 13-15,1-1 20 0,4 2-9 0,2-1-16 0,-1-1 8 16,1 1 14-16,-3-1-15 0,4-1-21 0,-3 1 11 0,-1 0 17 16,2-1 0-16,-6-2 0 0,2-1 18 0,-2 0 25 0,-3 0-12 0,2-1-18 15,-5-3 12-15,1 2 19 0,-2-3-10 0,-4 1-19 0,3-1 10 0,-3-1 16 16,-1 0-11-16,-1 0-17 0,-3-1-3 0,1-1-2 0,-2 2-4 0,-1-1-4 16,-5-3 0-16,1 3-3 0,1 0-2 0,-7-2-6 0,3 2 1 0,-1-1 0 15,-2-3-3-15,-1 2 1 0,3-1-1 0,-3-1 1 0,2-2-1 0,0 1 0 16,2-3 0-16,-1-1-1 0,2 0 1 0,1-4-1 0,0 1 0 0,3-3 1 15,0-1-3-15,4-1 0 0,-4-4 1 0,5-1-1 0,1-1-14 0,2-3-18 16,2-3 4-16,1-1 10 0,5-5-14 0,1-5-17 0,6-1 6 16,0-4 13-16,6-2 0 0,-2 0-1 0,4-3-1 0,3 0-1 0,0 0-2 15,-1-1-1-15,1 3 14 0,0 3 16 0,-4 2-5 0,0 2-11 0,-3 2 14 16,0 5 17-16,-5 0-8 0,0 4-14 0,-3 1-1 0,2 1 4 0,-5 5 1 16,0-3-4-16,-3 5 2 0,-2 0 2 0,-2-1-1 0,-1 2-5 0,0 0 0 15,-3 2-1-15,-2-2-1 0,-3 1-2 0,-1 1-1 0,-4-2 0 16,-3 0-4-16,-1 1-4 0,-3-1 0 0,-4 1 3 0,-2 1-3 0,-4 2-3 0,0-2 2 15,0 1 0-15,-1 2 2 0,-3 1-1 0,1 0 1 0,-3 1 1 0,5 0 3 16,-1 4 0-16,0 1 4 0,5-1 0 0,-1 5 0 0,1 1-3 16,3 2-85-16,1 3-99 0,3-1-85 0,5 6-83 0,0 0-23 0,5 4-8 0,3 2-5 15,2 1 2-15,4-1 0 0,1 2-2 0,5-1 4 0,3-3-1 0,5 1 4 16</inkml:trace>
  <inkml:trace contextRef="#ctx0" brushRef="#br0" timeOffset="-151486.34">27079 15418 129 0,'0'24'386'0,"-1"-3"13"16,-3-1 2-16,0-2 1 0,-3-5 0 0,-2-1-1 0,1-1 0 0,1-4-4 0,-2-1-62 16,-2 0-78-16,0 0-177 0,0 0-205 0,-5 2-122 0,2-2-103 15,-2 0-33-15,2 0-15 0,-4-1-3 0,2-2 0 0,1 1-1 0,-1-4 0 16,2-2 1-16,-2-1 5 0</inkml:trace>
  <inkml:trace contextRef="#ctx0" brushRef="#br0" timeOffset="-148268.42">1176 13795 13 0,'-3'-21'351'0,"0"-1"16"15,-1 4-1-15,1 0-5 16,0 3 29-16,1 1 41 0,1 4 13 0,-2 1 6 16,3 3-12-16,3 1-13 0,-3 5-77 0,3 3-93 15,0 3-80-15,0 5-81 0,2 2-43 0,2 2-36 16,-1 5-83-16,0 1-94 0,0 1-119 0,1 2-126 15,1 0-31-15,1-1-10 0,2-3 9 0,-1-3 15 16,2-5-16-16,-2-5-19 0,3-7 12 0,2-5 22 16,0-6 22-16</inkml:trace>
  <inkml:trace contextRef="#ctx0" brushRef="#br0" timeOffset="-148018.15">1403 13765 78 0,'15'-18'388'0,"-4"3"33"0,1 3 22 16,-5 1 7-16,-1 5 4 0,-4 5 5 0,-2 1 2 15,-5 3-12-15,-3 6-18 0,-8 3-35 0,0 5-39 16,-7 4-98-16,-2 3-114 0,-5 3-46 15,-2 4-32-15,-3 0-38 0,0 5-41 0,2-4 6 16,1 1 16-16,2-3-13 0,2-4-21 16,4-4 28-16,7-4 38 0,3-3-21 0,7-4-35 15,4-5 25-15,6-6 36 0,7-2-11 0,7-4-23 16,1 0 14-16,7-3 21 0,3 0-15 16,4 0-25-16,1 0 13 0,2 0 20 0,1 2-8 15,-3-1-15-15,-1 2-21 0,-2 0-21 16,-2 4-91-16,-5-3-105 0,-3 0-93 0,-7-1-92 15,-1 2-39-15,-5-3-30 0,-7 0-1 0,-5-3 4 16,-1-1-4-16,-8-4-6 0,-1-1-5 0,-5-5-7 16,1-3 33-16</inkml:trace>
  <inkml:trace contextRef="#ctx0" brushRef="#br0" timeOffset="-147585.41">1230 13515 116 0,'-2'-24'421'0,"4"6"26"0,1 10 14 15,3 9 20-15,1 10 18 0,2 10 18 0,-1 11 16 16,1 7 18-16,1 5 16 0,-4 8-50 0,0 5-65 15,-1 4-58-15,-3 4-58 0,0 2-96 0,-2 1-105 16,-2-3-38-16,0-1-27 0,-1-7-28 0,0-3-31 16,1-7-24-16,-1-6-23 0,0-5-48 15,1-7-59-15,-4-7-12 0,1-7-6 16,1-6-12-16,-3-6-16 0,1-4 29 0,-3-5 37 16,1-2 24-16,0-2 19 0,-1-2 22 0,2 1 23 15,-1-1 6-15,3 2 4 0,0-1 36 0,0 4 44 16,4 1-2-16,-1 1-14 0,2 2 16 15,3 0 23-15,2 2-15 0,3 1-22 0,2-1-7 16,4-1-4-16,2-1-5 0,3-1-8 16,1 2-2-16,1-3-1 0,1 4-1 0,0-2 0 15,-1 0-2-15,1 3 0 0,-3 1 1 0,-3 4-1 16,-2 2-14-16,-3 6-17 0,-5 4 5 0,-4 6 9 16,-2 2-12-16,-5 5-20 0,-1 2 16 0,-5 2 23 15,-3 0-9-15,1 0-14 0,-3-3 13 16,2-1 20-16,0-4-14 0,3-7-21 15,1-2 28-15,4-6 35 0,3 0-16 0,1-5-28 16,5-1 16-16,5-2 28 0,-2-3-22 0,6 0-34 16,0 0 1-16,4-3 9 0,3-1-69 0,-2 0-86 15,2-3-77-15,2-3-73 0,-4-5-73 0,2-3-69 16,-1-3-15-16,0-8 1 0,0-3-12 0,-4-5-15 0,2-5 11 16,-3-5 14-16,-2-1 5 0,1-3 0 0,-1 0 61 0</inkml:trace>
  <inkml:trace contextRef="#ctx0" brushRef="#br0" timeOffset="-147318.58">1694 13957 203 0,'7'-25'354'0,"-2"2"25"0,-1 4 23 0,1 4 15 0,-2 3 15 15,0 2 10-15,-1 5 8 0,-2 2 6 0,0 3 6 0,0 3-74 0,-3 4-94 0,-2 4-45 16,0 2-35-16,-1 4-35 0,-2 2-32 0,0 4-27 0,0 1-20 16,-3 3-15-16,0 2-15 0,0-1-6 0,3 2-4 15,0 0-5-15,2 1-3 0,3 0-5 0,1-4-3 0,2 1-9 16,3-4-11-16,2-2-2 0,1-1-2 0,4-3-1 0,1-5-2 0,0-2 2 16,3-2 1-16,-1-3-5 0,0-1-1 0,2-2-3 0,-2 0-1 0,-1 0-2 0,0-1 0 15,-1 0-2-15,0-1 1 0,-3 3 12 0,-2 0 13 0,1 1 7 0,-3 0 9 16,-1 3 1-16,-3 1 3 0,0 2 2 0,-3-1 1 0,-3 4 0 0,0 1 1 15,-4 0 0-15,0 3 0 0,-5 0-1 0,2 0 0 0,-3-2-13 0,0 0-15 16,-1 1-9-16,1-2-13 0,0-1-13 0,2-4-14 16,0-2-19-16,1-1-21 0,1-5-27 0,4-6-31 15,-2-1-33-15,5-6-35 0,-1-4-56 0,5-6-58 16,1-3-34-16,3-5-29 0,3-3-13 0,2-4-9 0,0 0-2 16,2-3 3-16,2 2 7 0,-1-1 7 0,3 2 17 0,-4 1 21 0,1 3 22 15,1 1 24-15,-2 1 44 0,0 3 54 0,2 2 7 0,-4-2-2 16,2-1 1-16,2 3 4 0,-2 0 6 0,1-2 10 0,1 0 35 0</inkml:trace>
  <inkml:trace contextRef="#ctx0" brushRef="#br0" timeOffset="-146834.93">1846 13783 9 0,'13'-25'82'0,"4"-1"31"16,-4 2 39-16,4 1 39 0,-4 3 33 0,1 2 33 0,-1 3 17 0,1-1 16 16,-4 6-3-16,-1 2-5 0,-1 3-20 0,-4 0-21 0,1 5-6 0,-1 2-2 15,-3 3-18-15,1-2-21 0,-2 7-13 0,-2-2-9 0,1 5-18 0,-3 0-21 16,1 1-20-16,0 2-19 0,-3 1-61 0,1 1-75 0,2 0-63 0,-2-2-60 16,2 2-43-16,1-3-38 0,2 2-14 0,0-2-10 0,0-2-14 15,2-2-16-15,3-2 4 0,0-2 9 0,1-1 15 0,0-1 12 0,2-3 46 16,0-2 50-16,-2 0 58 0,2 0 59 0,0 0 44 0,-3-1 39 15,1 1 51-15,-3 0 49 0,2 0 58 0,-2 3 55 0,0 0 31 0,-3 3 26 16,2 0 2-16,-2 2-2 0,0 1-1 0,0 0 2 0,0 2-13 0,0-1-16 16,0 0-9-16,0 1-7 0,1-1-41 0,1-1-43 0,-2 2-42 0,2-2-36 15,-1-1-37-15,1 2-35 0,-1-2-12 0,1 2-6 0,1-3-6 0,-1 1-2 16,0-2 1-16,1 1 1 0,-2-2-2 0,4 1-4 0,-2-1 4 0,-2-2 2 16,3 2-2-16,-3-2-4 0,2 2 1 0,1-2 2 0,-1-1-1 0,0 2-2 0,0 0 2 15,2-1 2-15,-2 0-3 0,0 1 0 0,0 0 0 0,-1 0 2 0,1-1-3 16,0 2-1-16,-1-3 1 0,0 3 4 0,-1-2-1 0,1 2-2 0,-1-1 1 0,-1-1-1 15,2 2 0-15,-2-2-1 0,0 0 1 0,0-3 3 0,0 2-2 0,0 2 0 16,0-4 1-16,0 0 3 0,0 0-2 0,0 2-3 0,0-2 0 0,0 0 3 16,0 0-2-16,0 4-1 0,0-4 2 0,0 0 0 0,0 3 0 0,0 1-2 15,0-1 2-15,3 1 1 0,-2 3-2 0,-1-3-2 0,2 3 13 0,-2 3 15 16,0-1 7-16,0 1 7 0,1 0 5 0,-1 4 8 0,0 0 2 0,-1-1 0 16,1 2 3-16,-2 0 1 0,1 1 1 0,-2 0-2 0,0 0 2 0,0-1-1 0,-1 0-10 15,-2 0-16-15,1-1-8 0,0-1-6 0,-2-1-5 0,0-1-6 0,1-1-9 16,-2-2-8-16,0-3-5 0,2 0-2 0,-2-2-1 0,1-3-1 0,1-3 1 15,-3 0 1-15,2-4 0 0,1-1 1 0,-2-2-1 0,0-4 0 0,2 0 2 0,0 0 2 16,-1-3 9-16,2 1 9 0,1-1 5 0,-1 2 2 0,2-1 2 0,1-1 2 16,1 2-1-16,2 2 0 0,1-1-1 0,1-1 0 0,0 3 0 0,3 0-1 15,2 0 0-15,-1 0-3 0,4 0-18 0,0 1-25 0,2 0-53 0,1 0-60 16,0-1-90-16,2 0-95 0,-2 0-77 0,5 2-70 0,-3-2-17 0,1 1-3 16,1 2-2-16,-1-1 0 0,-1 3 0 0,3-1 0 0,-2 1 16 0,-1 4 20 15,0-1 53-15</inkml:trace>
  <inkml:trace contextRef="#ctx0" brushRef="#br0" timeOffset="-146736.02">2483 14223 253 0,'10'28'460'0,"0"-1"18"0,0 0 5 16,-3 0 7-16,-1-1-2 0,-1-1 2 0,0-2-2 0,2-2 0 0,-4-3-1 16,1 0-2-16,-1-4-150 0,0 3-180 0,-3-2-199 0,0 2-203 0,0-4-114 0,-5-1-93 15,2 0-24-15,-6-1-8 0,3-4-3 0,-2 2 1 0,-2-4-2 0,-1-2 0 16,0 0 2-16,1-3 0 0,-2 0 40 0</inkml:trace>
  <inkml:trace contextRef="#ctx0" brushRef="#br0" timeOffset="-146033.37">1628 16719 168 0,'0'-18'451'0,"0"2"24"0,2 0 7 0,-1 3 2 0,-1 2 1 0,0 1-1 16,2 2 5-16,-2 1 3 0,0 2 6 0,0 5 12 0,0 0-96 0,0 3-112 15,-2 4-102-15,-1 4-96 0,-2 4-46 0,-4 4-35 0,-1 7-10 16,-1 6-5-16,-3 7-4 0,-2 4-2 16,-3 5-2-16,0 6-3 0,-3 2-40 0,2 2-49 15,-1 2-81-15,2-3-86 0,2-3-69 0,2-6-65 16,3-6-45-16,4-7-44 0,3-10-6 0,2-10-3 15,5-9 2-15,1-9 1 0,3-10 0 0,5-5-2 16,0-6 41-16,4-5 51 0</inkml:trace>
  <inkml:trace contextRef="#ctx0" brushRef="#br0" timeOffset="-145935.58">1495 17166 21 0,'16'-21'273'0,"-2"7"113"15,-1 8 31-15,-2 8 14 0,1 6 6 0,-2 8 6 0,-2 5 5 0,-3 6 3 16,1 3-9-16,-1 3-9 0,-2 4-69 0,0 1-82 16,0-2-125-16,2 0-133 0,-3-3-169 15,3-3-178-15,-1-5-63 0,1-2-36 0,0-8-13 16,1-7-7-16,0-8-5 0,5-7-5 0,-1-9-1 0,-1-8-1 0,2-8-1 15,-1-4-2-15</inkml:trace>
  <inkml:trace contextRef="#ctx0" brushRef="#br0" timeOffset="-145568.62">1763 16719 233 0,'3'-20'478'0,"0"6"23"0,1 1 6 0,-2 4 2 0,-1 2-1 0,1 3 0 16,-2 4 0-16,0 0 4 0,0 0-11 0,0 4-11 0,-2 3-97 0,1 2-116 16,-5 5-112-16,3 1-117 0,-2 3-29 0,0 4-12 0,-1 0-26 15,-1 5-29-15,1 0-14 0,2-2-7 0,0 2-34 0,1-2-40 0,0-2-29 16,4-2-28-16,1-3-22 0,1-2-24 0,2-2-1 0,3-4 7 0,-2-2-9 0,2-2-11 15,2-3 23-15,0-2 25 0,0-2 15 0,0-1 7 0,1-1 33 0,-2 0 35 16,1 0 48-16,1 0 51 0,-2 0 34 0,-1 2 35 0,0 1 31 0,1 0 30 16,-2 1 17-16,1 2 12 0,-3 0 22 0,4 3 26 0,-3 0-3 0,-1 0-6 15,0 0 14-15,0 2 20 0,1 1-15 0,-3-2-22 0,0 2-8 16,0 0-8-16,-1 0-30 0,0 2-39 0,-2-1-4 0,-2 1 3 16,0-1-31-16,-1 1-41 0,0 1 12 0,-3-2 24 0,1 1-27 0,0-1-33 15,-1 1 16-15,1 1 25 0,0-3-19 0,-2 1-32 0,4-1 19 0,-1 2 28 16,1-3-17-16,0 0-27 0,1 1 24 0,2 0 37 0,0 0-14 15,0 1-25-15,2 0 20 0,1 0 27 0,0 1-16 0,1-1-27 16,-1 1 17-16,4 1 27 0,-2-2-7 0,1 1-13 16,-1 1-6-16,2-4-5 0,0 3-9 0,1 0-10 15,-1-4-7-15,1-1-8 0,1-1-30 0,-1-3-35 0,3-4-23 0,-2-4-21 16,3-5-57-16,-3-2-66 0,2-4-36 0,0-6-29 0,-1 0-7 0,2-4-1 16,-4-3-30-16,0-1-33 0,-3-1-19 0,4 0-15 0,-4-1-4 0,-2-2 1 0,0 1 25 15,-1-3 35-15,1 1 49 0,-1-2 51 0,1-1 83 0,-1 2 85 16</inkml:trace>
  <inkml:trace contextRef="#ctx0" brushRef="#br0" timeOffset="-144985.36">2126 16744 49 0,'7'-36'108'0,"-1"0"44"15,3 5 49-15,-2-1 50 0,-1 5 24 0,0 3 15 0,2 3 22 16,-5 4 24-16,2 3-16 0,-2 3-22 0,-3 4-4 0,2 0 1 0,-2 6-31 16,0 1-38-16,0 0-2 0,-2 4 9 0,2 3-22 0,-5 3-31 0,2 1-14 15,-2 2-15-15,-2 5-23 0,-1 0-22 0,1 5-54 0,1-1-62 0,-3 2-39 16,2 0-37-16,1 0-25 0,1 0-26 0,0-3-40 0,4 0-43 16,1-4-7-16,1-3 4 0,4-3-7 0,0-5-10 0,3-3 5 0,4-4 10 15,1-5 26-15,4-5 32 0,-2-3 45 0,2 0 49 0,1-3 81 0,-1-1 88 16,1 0 60-16,0 2 57 0,-3-1 13 0,0 2 6 0,0 3 20 0,-1 3 20 15,-3 2 0-15,1 2-3 0,0 3 3 0,-3 1 3 0,2 2-14 0,-1 3-20 0,-1 1-35 16,-1 0-44-16,0 1-29 0,0 3-32 0,0 0-11 0,-2 2-8 0,0-1-13 0,-1 1-15 16,0-1-4-16,-2 2-5 0,2 0-9 0,-3-1-11 0,1-1-8 0,-2 1-9 15,2-1-4-15,-3-1 0 0,3-2-2 0,-3 1-1 0,0-1-1 0,0-2 0 16,0-1-1-16,0 1 1 0,0-3 0 0,0 2 0 0,-3-2-1 0,0 1 1 16,2 0 1-16,-1-1 2 0,-1 2-1 0,-2 2-2 0,0-1-1 0,-1 0 1 15,1 1 0-15,-3 2-1 0,2-1 1 0,0 2 1 0,-1 2-11 0,0-2-10 0,0 0 6 16,1 0 11-16,-1 0-10 0,1 1-12 0,0-1 8 0,3 0 12 15,-2-2-6-15,2 0-12 0,1-1 7 0,-1-1 12 0,1 2-7 0,2-4-11 16,-1 0 15-16,1-3 22 0,0 0-14 0,0 0-21 0,0 0 15 16,0 0 22-16,0 0-15 0,0 0-19 0,0 0 9 0,0 0 19 0,-2 2-17 15,2-2-21-15,-2 1 12 0,-1 0 21 0,2 2-14 0,-4 0-23 16,2 2 15-16,-2-1 23 0,2 2-15 0,-2 2-21 0,-1 0 12 0,0 2 21 16,1 0-9-16,0 1-19 0,-1-1 15 0,1 2 23 0,2-1-13 15,-2-2-21-15,1 0 13 0,2 0 25 0,-1-2-16 0,3-2-24 0,-2 1 14 16,2-4 22-16,0-2-13 0,0 0-25 0,0 0 17 0,0 0 24 15,0 0-15-15,2 1-24 0,-2-1 16 0,3-1 24 0,3-1-14 0,-3-1-22 16,2-2 14-16,1-1 25 0,1 0-7 0,1 1-10 0,1-2 7 0,-1 1 12 16,0 1-9-16,3-2-12 0,-3 3 7 0,2 0 13 0,0 3-8 0,-2 0-12 0,2 2 7 15,-2 2 10-15,3 1-7 0,-3 3-10 0,1-2-5 0,1 4-2 0,-2 2-1 0,-2 1-1 16,1 0-6-16,0 3-5 0,-2 2-11 0,1-2-11 0,-1 1-9 0,0 2-9 16,0-1-10-16,-2-3-9 0,3 2-8 0,-3-4-8 0,0 1-10 0,2-4-9 15,-2 0-7-15,-1-3-6 0,1 0-2 0,0-3-1 0,-1-2 7 0,2 1 7 16,-1-4 9-16,-1 1 12 0,1-2 27 0,-1-1 31 0,-2-2 33 0,3 0 35 0,-3 0 31 15,2-2 28-15,-2 1 21 0,0-1 18 0,0 2 13 0,-2 0 8 0,2 2 6 0,0-1 4 16,0 2-3-16,0 3-2 0,0 0-18 0,0 0-21 0,0 0-36 0,0 0-37 16,0 0-49-16,0 0-51 0,0 0-88 0,0 0-93 0,0 0-82 0,0 0-82 15,0 0-55-15,-3-2-49 0,3 2-12 0,2-4-1 0,-1 0-1 0,1-1 0 16,1-1 9-16,2 1 13 0,0 0 30 0,2-3 33 0</inkml:trace>
  <inkml:trace contextRef="#ctx0" brushRef="#br0" timeOffset="-144851.72">2770 17235 48 0,'11'19'465'0,"3"2"21"0,-5 0 13 15,1 2 13-15,-1-1 12 0,-4 2 4 0,0 1 0 0,1 0 0 16,-4 0-1-16,1-1-14 0,-1 2-20 0,-1 1-264 16,-1-2-320-16,-3-1-185 0,0 0-156 15,-2-3-45-15,0-6-20 0,-3-3-13 0,-1-4-13 16,-2-7-4-16,1-4-3 0,-4-4 1 0,0-7-1 16,-3-1 16-16</inkml:trace>
  <inkml:trace contextRef="#ctx0" brushRef="#br0" timeOffset="6763.46">2218 13148 36 0,'8'-8'88'0,"1"-3"-10"0,-3 1-9 15,1-1-24-15,-1 3-27 0,1-2-32 0,0 3-32 0,-2-1 10 0,1 1 19 16,-1-1 20-16,0 2 22 0,3 0 17 0,-5 0 20 0,2 0 17 0,-2 0 16 16,-2 0 13-16,1 2 17 0,-2-2 31 0,-2-2 36 0,-1 2 13 15,-2-1 10-15,1 1 1 0,-4-3 2 0,-2 1 3 0,1-1 3 16,-2 0-12-16,-2 0-14 0,-1 0 14 0,-2 2 23 0,-1-1-10 0,1 1-18 16,-3-2-8-16,0 3-4 0,-3-2-22 0,0 2-25 0,-2 0-9 15,0 0-7-15,-1 0-31 0,-2 2-40 0,-1-2 8 0,1 3 19 16,-1-1-32-16,-1 2-45 0,-1-1 17 0,4 1 28 0,-4 2-21 0,2 0-32 15,-2 2 22-15,0 1 32 0,0-1-21 16,-2 5-31-16,-1 0 7 0,0 2 18 0,-3 3-11 16,-1 2-15-16,1 4 5 0,-5 2 9 0,-2 6-8 15,0 3-14-15,-2 4 10 0,-1 4 15 0,-3 4 2 16,1 4 2-16,-1 4 3 0,0 6 3 16,-1 3 3-16,1 3 3 0,1 7 2 15,1 4-2-15,1 6 8 0,2 1 11 16,4 8 2-16,2 5 0 0,3 4 3 0,3 3 0 15,4 6-8-15,3 4-9 16,3 5 8-16,4 5 13 0,1 3-5 0,4 8-3 16,1 5 0-16,4 1 6 0,3 8-12 15,2 6-12-15,3 5-8 0,3 1-3 16,2-1-3-16,3 2-5 0,4-3-7 0,4-5-9 16,3-5-2-16,2-8-1 0,3-8 3 0,1-11 3 15,3-11 3-15,4-8 1 0,-1-10-2 0,3-8-5 16,-1-10 1-16,2-7-3 0,0-7 1 0,2-7 0 15,-2-5-2-15,1-5 1 0,3-3 0 0,-3-5 0 0,5-3-2 16,-2 1-3-16,3-3-8 0,0-1-7 0,3 2 7 0,0 0 9 16,3 4 4-16,-1-2-2 0,1 3 1 0,2 1 1 15,1 1-4-15,-2 0-2 0,1 1 7 0,0 0 11 16,2-2-4-16,-2 0-6 0,-2-4 5 16,1-3 11-16,-3 0-8 0,1-5-8 0,-1-5 7 15,1-2 9-15,-2-5 2 0,0-5 2 0,-2-4 2 16,3-4 4-16,-2-5-11 0,0-3-9 0,-1-6-7 15,0-5-3-15,1-6 2 0,-3-1 2 16,-1-8-3-16,1-1-3 0,-3-5 3 0,0-2 6 0,-3-5 5 16,1-3 2-16,-3-2 3 0,-3-1 5 0,-3 1-3 0,0-4-3 15,-3 1 18-15,-2-1 23 0,-3 0-2 0,0-1-10 0,-1-1 5 0,-1 0 5 0,-2-1-2 16,1-1-7-16,0-2-4 0,-2-2-5 0,3-2-5 0,-2-1-3 0,0-2-1 0,0-4 1 16,-1-1-10-16,0-4-12 0,-1-2-7 0,-2-3-4 0,0-3 0 0,0-5 3 15,-3-1-7-15,0-1-10 0,-2-2 0 0,2-5 2 0,-5 1 1 0,2-1-3 16,-5 1 3-16,0-1 1 0,0 1 0 0,-5-1 0 0,2 4 1 0,-5-1 2 15,0 3 1-15,0 4 1 0,-4 1-6 0,-1 1-7 0,0 4 2 16,-2 1 3-16,0 2-5 0,-4 0-8 0,-1 5 4 0,1 2 6 0,-3 4-1 16,0 1-1-16,-1 5-9 0,-4 2-11 0,1 4 2 0,-3 3 11 15,-1 3-5-15,0 2-2 0,-1 3 1 0,-3 3 0 0,-1 2-1 16,1 1 1-16,-4 2 2 0,0 2 5 0,0 2-6 0,0 1-7 16,-3 4 6-16,1-2 11 0,1 7-3 0,0 1-8 0,-1 1 10 0,2 1 11 0,0 4-4 15,0 2-6-15,2 1 4 0,-1 1 10 0,1 3-7 0,1 0-9 0,0 2 7 0,0 2 9 16,1 0 2-16,1 1 0 0,1 2-3 0,2 2-3 0,0 2-1 15,0 1-2-15,4-1-28 0,-1 4-32 0,2 4-37 0,-2-1-34 16,4 4-74-16,-2 4-81 0,1 5-47 0,0 5-42 16,0 8-52-16,1 7-58 0,2 9-12 0,-3 8 0 15,1 9 2-15,-4 7 1 0,-2 5 30 0,-1 3 32 16,-1 2 38-16,-2-3 36 0</inkml:trace>
  <inkml:trace contextRef="#ctx0" brushRef="#br0" timeOffset="6879.46">1821 13738 112 0,'68'9'428'0,"-11"-3"4"0,-10-1 7 0,-7-4 1 16,-12-4 1-16,-6-1-11 0,-9-3-14 0,-5-3-16 0,-5-3-18 0,-1 0-29 0,-2 2-33 16,0 3-232-16,4 3-275 0,-2 4-96 0,4 2-58 0,1 4-45 0,1 3-43 15,1 1-9-15,-1 3 0 0,2-2 7 0,-4 1 13 0,3-3 18 0,-4 0 18 16,-2-5 27-16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7:09:08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13222 7971 112 0,'-14'15'119'15,"-3"1"1"-15,-4-4 2 0,-4-1 0 0,-2-3 1 0,-3 1 2 0,-2-2-59 16,-1-3-74-16,-2 2-17 0,0-1-4 0,-1 0-2 0,0-3-3 15,-1 3-35-15,3-1-39 0,-1-2-9 0,-2 1-3 0,1 0-1 0,1-2 0 0,2-2-2 16</inkml:trace>
  <inkml:trace contextRef="#ctx0" brushRef="#br0" timeOffset="4135.14">21129 3911 81 0,'0'3'335'0,"-1"5"14"0,-2 1 2 0,-2 2 4 0,-2 1 2 0,1 2 8 16,0 3 5-16,1 0 32 0,-1 2 39 0,-1 3-53 0,1 3-71 0,3 3-44 16,-2 1-42-16,1 3-40 0,-1 4-42 0,0 1-9 0,-1 1-6 0,1 1-1 15,0 2-2-15,0 1-6 0,-1-1-7 0,1-3-32 0,-1 2-40 0,3-2-25 16,2-4-21-16,-3-1-29 0,4 0-33 0,0-3-78 0,4-3-90 15,-3 0-56-15,2-5-55 0,3-1-62 0,-1-3-67 0,1-3-14 0,-1 0-4 0,0-5 0 16,3-2 0-16,0-3 9 0,-2-5 12 0,1-6 21 0,-3-2 26 16</inkml:trace>
  <inkml:trace contextRef="#ctx0" brushRef="#br0" timeOffset="4300.6">21169 4314 29 0,'11'-12'400'0,"-3"3"23"0,0 4 3 0,1 1-2 0,-3 2 11 0,1 2 15 15,-1 0 8-15,-1 2 8 0,4-1 3 0,-2-1 2 0,1 3-76 0,1-1-94 16,4-1-88-16,-2 1-84 0,1 1-34 0,1 0-20 0,4-2-1 0,-4 2 0 0,3 0-10 15,1-2-12-15,2 3-10 0,-3-3-9 0,1 1-3 0,1-2-6 0,1 3-19 16,0-3-23-16,-3 1-45 0,3-1-50 0,-3 1-86 0,-1-1-93 0,0 2-63 16,-3-2-58-16,-2 3-41 0,-2-2-36 0,-5 3-9 0,-1-1 1 15,-2 2-1-15,-5 3-1 0,-2 0 15 0,-4-1 17 0,-5 4 40 0</inkml:trace>
  <inkml:trace contextRef="#ctx0" brushRef="#br0" timeOffset="4434.92">21079 4545 157 0,'-26'19'406'0,"3"1"28"16,1-1 7-16,1 1 3 0,4-2 5 0,-1-2 5 0,7-1 6 0,2-1 5 15,-1-2 7-15,6-2 8 0,0 2-105 0,1 0-127 0,3 0-70 0,-1 3-57 16,1-3-32-16,0 4-27 0,1 0-6 0,-1 1-4 0,2-1-5 0,-1 0-6 16,1 2-13-16,0-2-15 0,-1 1-33 0,2 0-37 0,3-2-86 0,-2 0-95 15,-1 1-59-15,2-3-48 0,-1 0-64 0,0 0-69 0,0-2-14 0,2-1-3 16,-2-1-1-16,-1-3 1 0,0-1 7 0,0-4 9 0,0-2 25 0,2-2 31 16</inkml:trace>
  <inkml:trace contextRef="#ctx0" brushRef="#br0" timeOffset="4799.84">21082 4893 109 0,'14'-14'325'16,"2"2"44"-16,-3 2 46 0,-1 1 23 0,4 1 19 0,-3 2 8 0,2-1 4 15,-2 2 4-15,1 1 4 0,1 0-70 0,0 1-86 0,0 2-47 0,2-2-41 16,-1 3-36-16,-1-1-32 0,2 1-44 0,-2 0-46 0,0 0-23 0,-3 1-19 16,-1-1-6-16,1 3-3 0,-3-2-2 0,-1 2-2 0,-4 1-2 0,1 0-2 15,-3 1-4-15,-2 2-4 0,-2 1 0 0,-3 2 0 0,-3 2 0 0,-4 2-1 16,1 1-1-16,-6 3 1 0,-1 3-2 0,-2 0-1 0,-4 5-2 0,0-3-4 16,-1 3 1-16,-4-1 0 0,2 1 1 0,2-2 1 0,0-2 1 0,2 0-1 15,3-2 3-15,1-3 0 0,3-2 1 0,2-3-1 0,3-3 0 0,5 0 0 16,1-3 0-16,2-2 2 0,3 0-1 0,3 0-1 0,2-3 1 0,1-1-1 15,2 0 0-15,4-1-1 0,1-1-1 0,3-1-1 0,0 0-1 0,1-1-2 16,2-1-10-16,2-1-15 0,-1 0-16 0,1-1-21 0,-1-1-32 0,-1 2-35 16,-1 0-55-16,-1 0-61 0,-2 0-32 0,-2 2-29 0,-3-1-12 0,-2 2-12 15,-1 2-7-15,-7 1-7 0,0 0 7 0,-4 2 6 0,0 5 18 0,-3-1 20 16,-3 1 33-16,-2 4 35 0,-2-1 64 0,-2 2 68 0,-2 2 42 0,-2-1 38 16,-2 4 32-16,1-1 34 0,-1 1 49 0,0 1 52 0,0-2 51 0,1 2 48 15,-1-1 30-15,5 1 28 0,-2-3 10 0,2 0 7 0,4-2-4 0,0-1-8 16,2-2-10-16,3 0-9 0,0-3-22 0,3-1-21 0,1-1-41 0,2-1-42 15,1-1-46-15,1-3-43 0,1 3-31 0,1 0-26 0,4-1-11 0,0 1-12 16,-1 0-20-16,5 0-19 0,1-2-61 0,-2 0-71 0,3 1-66 0,1-2-65 16,0 0-63-16,3-2-59 0,-2 0-26 0,2-3-18 0,-2-1-4 0,3-1-3 15,-4-1 0-15,3-1 4 0,-2-1 16 0,-1 0 19 0,1-1 63 0</inkml:trace>
  <inkml:trace contextRef="#ctx0" brushRef="#br0" timeOffset="4899.92">21319 5385 312 0,'7'10'392'0,"-1"0"20"0,-3 5 16 0,2-1 5 0,-4 1 0 16,2 2 0-16,1-1 2 0,-3 1-29 0,2-1-35 0,-1 1-158 0,1 1-183 15,2 0-98-15,-2 0-82 0,0-2-74 0,0-1-77 0,2 0-58 16,-2-1-59-16,2-4-11 0,3-1-3 0,-2-1-2 0,0-2-1 0,3-3 28 0,0 0 35 16</inkml:trace>
  <inkml:trace contextRef="#ctx0" brushRef="#br0" timeOffset="5017.32">21608 5615 63 0,'16'-8'439'0,"1"3"52"0,-4 0 22 0,-3 0 20 0,-1 2 11 0,-1 2 11 16,-3-1 1-16,-2 0 2 0,0 0-1 0,-3 2 0 0,4-1-85 0,-4 1-106 15,0 0-97-15,0 0-96 0,0 0-56 0,0 0-49 0,0 0-22 0,0 0-20 16,4 0-26-16,-2 1-28 0,1-1-38 0,-2 2-38 0,3-2-96 15,-1 0-104-15,-3 0-106 0,5 2-103 0,-5-2-28 0,0 0-13 0,3-2-4 0,2 0 0 16,-1 1-2-16,-4 1 1 0,0 0 14 0,3 1 20 0,2 1 34 0</inkml:trace>
  <inkml:trace contextRef="#ctx0" brushRef="#br0" timeOffset="6250.23">21095 6766 370 0,'8'-12'465'0,"1"0"22"0,-5 2 17 0,3-1 5 0,-4 4 6 0,0-1 1 0,2 2 2 16,-3 2 5-16,-1 1 4 0,-1 3-68 0,0 0-83 0,-3 1-82 16,2 4-81-16,-6 2-55 0,1 4-47 0,-2 2-14 0,-5 4-8 0,2 4-2 15,-4 4 2-15,-2 2 0 0,-1 5-1 0,0 1-2 0,-2 3-5 0,-2 1-9 0,2 1-6 16,-2-1-8-16,2 1-7 0,1-1-13 0,0-2-16 16,0 1-3-16,5-5 2 0,-2 0-7 0,3-4-7 0,-1-2-5 0,5-4-7 15,1-2-10-15,0-4-11 0,2-3-6 0,2-1-8 0,1-5-10 0,2-2-6 16,1-4-6-16,0 0-1 0,4-4-14 0,1-2-17 0,1-2-9 0,4-2-8 15,0-4-1-15,0-3-1 0,3-2 7 0,4-1 8 0,-4-4 7 0,4 1 9 16,-4 0 6-16,4 0 9 0,-4 3 9 0,2 1 10 0,-1 2 8 0,-3 1 10 16,1 6 15-16,-4 1 16 0,2 5 11 0,-1 2 10 0,-3 4 6 0,2 0 5 15,-3 7 4-15,2-1 3 0,-1 4 2 0,-2 3 3 0,1 2 3 0,-2 2 0 16,1 2 3-16,-1 2 0 0,-1 1-6 0,-1 1-10 0,1 2-3 0,-2 0-6 16,-2 2-5-16,2 1-4 0,0 0-5 0,-1 0-2 0,-3 1-15 0,1-1-17 15,1 0-27-15,1-1-31 0,-1-2-48 0,1-3-50 0,-1-2-72 0,0-2-72 16,2-4-59-16,4-2-53 0,-3-5-44 0,1-5-47 0,1-2-8 0,4-7-3 15,-1-2 12-15,3-7 13 0,1-4 28 0,1-4 26 0,1-7 49 0</inkml:trace>
  <inkml:trace contextRef="#ctx0" brushRef="#br0" timeOffset="6600">21311 6714 230 0,'11'-24'466'0,"-1"4"16"0,-1 6 6 0,-2-1 6 0,-3 7-1 0,1 0 4 16,1 4-1-16,-3 1-1 0,1 0 6 0,-3 1 6 0,-1 2-102 0,0 0-126 15,3 2-99-15,-3 1-95 0,0 2-30 0,0 1-16 0,-1 3-6 0,-1 0-3 16,-1 4-3-16,-2 2-1 0,-1 1 1 0,-2 4-1 0,0 1-8 0,-1 0-7 15,-2 3-4-15,1 1-4 0,-1 2-1 0,-1 0-4 0,0 2-2 0,3-1-4 16,0-2 0-16,1 0-1 0,-1-3-1 0,5-2-2 0,-2-1 1 0,3-4 0 16,3-2 1-16,0-5 2 0,1 1 0 0,7-4 0 0,-4-1 1 0,5-3 1 15,0-2 1-15,5 0 3 0,-1-1 1 0,2-3 2 0,0 2 0 0,2-4 1 16,-1 3 0-16,3-1 0 0,-3-1 1 0,3 1-1 0,-5 1 0 0,3 0-2 16,-4 1 2-16,1 1-1 0,-2 1 1 0,-2 0-1 0,-2 1 3 0,-3 2 7 15,2 0 5-15,-4 3 4 0,-2 2 5 0,1-1 3 0,-4 3 0 0,-1 1 0 16,-2 2 5-16,1 3 6 0,-5 0 3 0,-3 2 3 0,3 2 4 0,-4-1 5 15,-3 1-2-15,2 1-4 0,-2-2-3 0,2 0-4 0,-2 0-3 0,3-1-3 16,1-3-1-16,2-2 1 0,1-3-7 0,-1 0-6 0,6-1-3 0,0-5-3 16,1 1-5-16,3-5-3 0,3 3-5 0,-1-3 0 0,1 0-2 0,4 0-2 15,0-3 0-15,1 1 0 0,3 1 0 0,0-4 1 0,0 2-1 0,2-1 0 16,1-1-7-16,-2-1-9 0,1 0-9 0,0 0-12 0,1 0-21 0,-1 2-23 16,-2-2-42-16,3 0-46 0,-2-2-90 0,-2 1-100 0,2-2-79 0,0-2-73 15,-1-2-32-15,2-4-23 0,-2-1 4 0,3-4 5 0,1-4 8 0,-1-4 14 16,-1-2 21-16,0-6 20 0,-3-1 45 0</inkml:trace>
  <inkml:trace contextRef="#ctx0" brushRef="#br0" timeOffset="7316.91">21783 6468 436 0,'4'-11'507'0,"1"4"10"0,-4 1 6 0,-1 6 6 0,0 0 4 0,-3 3 2 15,-3 0 1-15,1 1 0 0,-1 1-1 0,-1 1-2 0,1 0-134 0,-2 2-163 16,0 2-98-16,-1 0-85 0,0 2-21 0,-1 2-11 0,-1-1-6 0,0 3-7 16,0 1-2-16,-1 1-5 0,2-1 0 0,-1 0-3 0,2 0-10 0,0 1-13 15,3-1-22-15,1-1-21 0,2-1-23 0,1-1-25 0,2-1-20 0,3 1-15 16,1-4-20-16,1-1-21 0,4-2-14 0,-1-1-11 0,3-1-3 0,1-5-1 15,1-3 14-15,4 0 12 0,-2-3 20 0,2-1 21 0,1-2 39 0,-1 0 46 16,1 0 59-16,0 1 61 0,-2 0 39 0,2 3 34 0,-1 0 22 0,-3 2 21 16,3 3 13-16,-2 0 9 0,0 2 8 0,0 2 9 0,-2 1 4 0,1-1 3 15,-1 2-13-15,0-1-17 0,-1 0-41 0,-3 2-43 0,2-1-19 16,-3 0-12-16,2-2-9 0,-1 1-8 0,-3 0-9 0,-1 0-10 0,2-2-8 0,-4 0-9 16,3 1-3-16,-5-3-3 0,2 1 2 0,-1 0 4 0,-2-2 0 0,0 0 1 15,0 0-2-15,0 0 0 0,-3 2-1 0,0-1 1 0,-5 2-1 0,0 0 0 16,-2 1 0-16,-3 1 1 0,0 1-2 0,-4 0 1 0,-3 4-6 0,0-2-3 15,-1 4-3-15,1 0-2 0,-4 3 1 0,0-1 2 0,2 1-1 0,5-1-1 16,-4-1 0-16,5 3 0 0,2-4-3 0,1-1-1 0,3-1 0 0,3-2 2 16,2 0 1-16,2-3-1 0,2 0 0 0,2-2 3 0,-1-2-2 0,5 1-1 15,0 1 2-15,1-3 2 0,3 0-1 0,-1 0 1 0,1-3 0 0,1 1 4 16,0 1-2-16,0-1-2 0,0-1-1 0,-2 2 1 0,0-1 0 16,0 0-3-16,1 2 1 0,-2 0 2 0,-2 0-1 0,0 2-1 0,-2 1 1 0,-2 2 0 15,1 1 2-15,-4 0 1 0,1 1 1 0,-2 4 1 0,-2 1 0 16,-2 0-1-16,-1 3 1 0,-1-1 1 0,0 3-1 0,-3 0 0 0,2-2-2 15,-2 1 0-15,3-2 1 0,0-1-2 0,0-1-1 0,1-1-1 0,4-2-3 0,-2-2-2 16,2-1-1-16,1-1-1 0,2-3-2 0,1-2 1 0,0 0 0 16,0 0 0-16,0 0 0 0,3 0 0 0,0 0 0 0,5-1 0 0,-4 0 0 15,4-2 1-15,-1 3 2 0,2 0 0 0,-1-2 2 0,0 2 0 0,0 0 1 0,1 2 1 16,1 1 0-16,-4 1-2 0,2 2 2 0,1 1 1 0,-4 1-1 16,2 2 1-16,-2-1-1 0,-1 4-1 0,1-1 0 0,-4 1 0 0,2 1-3 15,-1-1-3-15,-2 1-3 0,2-2-8 0,-2 0-7 0,0-2-7 0,0 1-9 16,0-4-8-16,-2-1-18 0,2-1-21 0,0-1-14 0,-2-1-11 0,2-3-11 15,0 0-5-15,0-1-1 0,-3-5 4 0,3 1 5 0,0-2 3 0,0-4 9 16,3-1 10-16,-1-1 12 0,3-4 14 0,1 1 33 0,2-2 38 0,2 0 25 16,-1 0 26-16,2 0 19 0,3 2 20 0,-2-1 11 0,2 3 10 0,-2 1 8 15,1 1 10-15,3 1 2 0,-2 4 1 0,0-1-5 0,1 4-4 0,-1-2-16 16,0 4-14-16,0-1-14 0,-3 2-12 0,2 1-11 0,0 1-12 0,-4 1-8 0,-1 1-7 16,1 0-10-16,-4 2-6 0,0 2-4 0,-3 0-4 0,-2 2 0 15,-2 2-1-15,-1 1 0 0,-4 1 0 0,-2 2 0 0,0 2 2 0,-4-1 2 16,0 1 0-16,-3 1-1 0,1 0 0 0,-1-2-1 0,-1 2-2 0,0-3-1 15,0-1-1-15,3-2 0 0,-2 1-2 0,3-2 0 0,1-2-3 0,2-2-7 16,2 0-8-16,-1 0-12 0,4-4-12 0,2 1-6 0,2-2-4 0,1-2-19 16,0 0-22-16,1 2-48 0,1 0-51 0,1 0-88 0,5-1-94 0,-4-1-78 0,4-1-68 15,2-1-13-15,2-1 3 0,1-1 10 0,1-1 11 16,1-1 5-16,2-1 5 0,1-2 19 0,0 0 23 0,2 0 51 0</inkml:trace>
  <inkml:trace contextRef="#ctx0" brushRef="#br0" timeOffset="7416.59">22315 7358 234 0,'24'0'492'0,"0"0"29"0,-6 0 21 0,0 2 23 0,-2 0 20 16,-3 1 18-16,-3-2 11 0,-2-1 8 0,-3 0 1 0,0 0 2 0,-2 2-103 15,-1-2-122-15,-2 0-114 0,1 3-112 0,3 0-45 0,-4 0-31 0,0-1-40 16,0 3-43-16,0 0-61 0,0 1-67 0,-4-2-116 0,3 4-126 0,-2-2-119 16,-1 1-117-16,0-2-27 0,-1 1-9 0,0-2-1 0,-1-1 1 0,0 0 1 15,-1-3 6-15,2-1 17 0,0-1 22 0,-2-3 45 0</inkml:trace>
  <inkml:trace contextRef="#ctx0" brushRef="#br0" timeOffset="15850.83">10982 5178 280 0,'-2'4'361'16,"2"-1"53"-16,0 0 26 0,-3 2 20 0,3-4 12 0,0-1 4 0,0 0 8 0,0 5 4 15,0-4-54-15,3 2-65 0,-1 0-46 0,-1-1-39 0,1-1-45 0,-2-1-41 16,1 2-49-16,-1-2-49 0,0 0-23 0,0 0-20 0,0 0-6 0,0 0-8 16,0 0-4-16,0 0-5 0,0 0-6 0,0 0-4 0,0 0-3 0,0 0-1 15,0 0-2-15,0 0-4 0,0 0-2 0,0 0-2 0,0 0-3 0,0 0-6 16,-3 0-15-16,3 0-22 0,0 0-30 0,-3-2-35 0,3 2-85 0,-3-1-94 16,3 1-88-16,0 0-88 0,-3 0-36 0,3 0-24 0,-5 1-5 0,0 1-3 15,-1 2 1-15,0 1 2 0,-2 0 15 0,3 5 19 0,0 0 31 0</inkml:trace>
  <inkml:trace contextRef="#ctx0" brushRef="#br0" timeOffset="16318.66">14449 5127 29 0,'4'1'246'15,"-3"-1"28"-15,-1 0 29 0,0 0 29 0,3 0 26 0,-3 0 19 0,0 0 17 16,0 0-12-16,0 0-19 0,0 0-52 0,0 0-60 0,0 0-28 0,0 0-25 16,0 0-34-16,0 0-36 0,0 0-80 0,0 0-88 0,0 0-73 0,0 0-68 15,0 0-50-15,-3 0-45 0,3 0-54 0,-5 0-58 0,-1 0-13 0,-1 0-3 16,1 0 2-16,-3 0-1 0,2 0 13 0,-2 1 16 0,-4 2 52 0</inkml:trace>
  <inkml:trace contextRef="#ctx0" brushRef="#br0" timeOffset="18901.82">21823 8098 25 0,'-4'8'98'0,"2"-1"0"0,-1 2-10 0,-2 0-13 0,2 0-22 0,0 0-23 15,0 1-12-15,-2 0-11 0,2-2-1 0,-2 1-1 0,1 2 0 0,-1-2-2 16,0 2-1-16,2-2-1 0,-4 1 1 0,1 1 1 0,1-2 1 0,-1 1 0 15,1 0-1-15,-1 0 2 0,-1-1-1 0,0-2-1 0,0 2 2 0,1 0 0 16,0-2-2-16,-4-1-3 0,4 3-5 0,-2-4-5 0,0-1-12 0,-1 3-15 16,1-3-27-16,0-1-31 0,0 1-8 0,-5-2 1 0,4-1-1 0</inkml:trace>
  <inkml:trace contextRef="#ctx0" brushRef="#br0" timeOffset="19518.05">20639 7790 158 0,'-3'4'178'0,"0"-1"13"0,0-2 11 0,-2 1 16 0,0-1 16 0,-1 1 16 16,1-2-23-16,2 1-32 0,0 1 2 0,1-2 10 0,2 0 12 0,-1 1 14 15,1-1 6-15,0 0 8 0,0 0-6 0,0 0-3 0,0 0-10 0,0 0-8 16,0 0-14-16,0 0-14 0,0 1-18 0,0-1-19 0,0 0-26 0,0 0-25 15,0 0-16-15,1 2-15 0,-1-2-12 0,2 3-12 0,-1-1-2 0,3-2 0 16,1 1-1-16,2-2-1 0,3 1 3 0,-1-2 4 0,5-1 4 0,1 1 4 16,5 1 2-16,1-2 3 0,4-1 4 0,4-1 3 0,2 0 2 0,3 1 1 15,2 1 2-15,5-1 2 0,2 1 2 0,4-1 2 0,2 2 0 0,5 1-2 16,3-1-3-16,-1 2-5 0,4 2 0 0,1-1-2 0,0 1-3 0,2 3-6 16,-1 0 1-16,1 1 0 0,-3 0-3 0,1 1-5 0,-3 0-1 0,-2 1-3 15,1 0-1-15,-4-2-4 0,2 0-2 0,-4 1 2 0,3-1-2 0,-2-1-1 16,-3 2-1-16,2-1-1 0,-2 1-3 0,-2-4-6 0,-1 3-3 0,-2-1-2 15,0 0-4-15,-6-1-4 0,0 1-3 0,-1-3 2 0,-4 2-5 0,-1-1-3 16,-2 0-3-16,-3 0 0 0,-2-1-2 0,-3-1-2 0,-3 0 1 0,-2 0 2 16,-2 1-1-16,-1-2-1 0,-5 2 0 0,-1-2 2 0,-2 0-2 0,-1 0 0 15,-2 0-1-15,-3 0 3 0,0 0-1 0,0 0 0 0,0 0 2 0,0 0 0 16,0 0 0-16,0 0-1 0,0 0-1 0,0 0 3 0,0 0-2 0,0 0-3 16,0 0 1-16,0 0-1 0,0 0 0 0,0 0-2 0,0 0 0 0,0 0 1 15,0 0-9-15,0 0-12 0,0 0-28 0,-3-2-33 0,0 2-35 0,-3 0-34 16,0 0-54-16,-1 0-59 0,-3 0-104 0,-2 0-117 0,-1 0-75 0,-5 0-69 15,-2 0-15-15,-3-2-5 0,-3 1 7 0,-2 0 12 0,-4-2 29 0,-1 3 35 16,-3-2 33-16,-2 1 35 0,-5 1 57 0</inkml:trace>
  <inkml:trace contextRef="#ctx0" brushRef="#br0" timeOffset="19668.49">22200 7986 254 0,'17'3'500'0,"-3"3"2"0,-6-2 4 0,-3 1 1 0,-5 0 0 15,-5 3-3-15,-3-1-6 0,-1-4-34 0,0-3-41 0,-1 0-96 0,0 2-107 16,1 0-277-16,4-1-314 0,2 0-85 0,3-1-34 0,0 0-10 0,0 0-5 16,0 0-2-16,-5-1 0 0,-1 1 2 0,-2-1 6 0,-1-1 34 15</inkml:trace>
  <inkml:trace contextRef="#ctx0" brushRef="#br0" timeOffset="21484.67">12874 12462 6 0,'0'-7'279'0,"0"3"25"0,-3-3 16 0,2 4 16 0,-3 0 12 0,1 0 8 0,-3 1 10 16,1 2 10-16,1 2-5 0,-3-2-10 0,2 1-56 0,1 1-68 0,-4-1-26 0,3 1-16 16,0-1-19-16,-1 1-21 0,1 1-7 0,-1-2-9 0,-2 2-4 15,0 0-2-15,0 0-6 0,-1 2-1 0,-1-2-13 0,1 1-14 0,-4-1-8 16,4 2-6-16,-1-2-5 0,-2 1-6 0,0-1 0 0,1 0 1 0,-1-2-5 15,-1 2-5-15,1-1-3 0,0 0-3 0,-1 1-4 0,-2-2-3 0,2 1-8 16,-2-1-2-16,0 3 0 0,1-3-1 0,0 0-2 0,-2 2-3 0,0 0-1 16,0-1-3-16,2 2-2 0,-3 0-2 0,1-2-2 0,-1 3-2 0,2-1-1 0,-2 1 4 15,2-1-1-15,0 1-3 0,0-1-2 0,-2 1-2 0,4 0-2 16,-4 2-2-16,4-3 0 0,-2 2 0 0,0 0-1 0,1-1-1 0,-2 2-2 0,-1 1 0 16,3-2-3-16,-3 1-1 0,2 1 4 0,-2-1 4 0,2 0 1 15,-2 3 0-15,3-3 0 0,-2 2 3 0,0-1-1 0,2 1 1 0,0 0-1 16,-2 0 3-16,3 0 0 0,-1 1-1 0,3 0 3 0,-2 0 1 0,1 5-4 15,2-3-3-15,1 2-2 0,0 2 0 0,0 0-1 0,1 1-2 0,2 2-1 16,0 1-1-16,0 1 2 0,2 0-4 0,1 1 1 0,0 2 1 0,1 2-5 16,-1-2-2-16,3-1-2 0,0 3 2 0,0-1-1 0,2-1-3 0,-1 1 2 15,1-1 0-15,1-2-1 0,2 1 0 0,-2-3 0 0,4 0 0 0,-1 1 0 16,0-1 0-16,2-1 0 0,0-1 1 0,1 2-2 0,1 1 0 0,1-3 0 16,1 4 3-16,1-1-2 0,1 1-2 0,1-2 2 0,2 1 1 15,-1 0 0-15,4 0-3 0,-2-1 2 0,4 0-1 0,0-1 0 0,2-3-1 0,-2 2 2 16,3-1 1-16,-1-3-1 0,1 0-1 0,2 0 1 0,-1-3 2 0,1 0 0 15,-1-2-2-15,3-1 2 0,-1-1 2 0,2-3-1 0,3 0 1 0,-1-1 0 16,0-3 2-16,1 0-2 0,0 0-1 0,2-2 0 0,1-3 0 0,-3 1 0 16,0-2 0-16,1-1-1 0,-1-3 2 0,-1 0-2 0,-1-3-1 0,-1 2 0 15,-1-4 1-15,-1 0-1 0,-1-1-1 0,-3-2 2 0,0 0 2 0,-1 0 0 16,-2-1 0-16,-4-3-1 0,2 1 1 0,-3-2 0 0,0 0 0 0,-5-1 0 16,1-2 1-16,0-1 0 0,-6-1-1 0,2-1-1 0,0-2 1 0,-4-3-2 15,-2 2-1-15,0-3 1 0,-4-1 0 0,0-3-1 0,-1 2 0 0,-2-2 4 16,-4-3 3-16,1 1 1 0,-2-1 1 0,-2 2 5 0,-1-2 6 0,-2 1 2 15,-1 0 1-15,-1 2 1 0,-3 2 1 0,1 2 0 0,-1 3-1 0,-1 0 1 16,-2 5 1-16,-1 2-4 0,0 6-4 0,2 0-2 0,-5 2-1 16,2 6-5-16,-2 2-5 0,0 0-1 0,0 6-1 0,-1 0-1 0,-2 3-3 0,3 1-1 15,-2 2 2-15,-1 2-3 0,3 1-2 0,-1 3-4 0,1 0 0 16,0 2-5-16,1-2-8 0,0 2-8 0,5 3-11 0,-1-3-16 0,2 0-18 16,2-1-22-16,3 1-22 0,0-2-45 0,3 0-48 0,2-2-99 0,4 0-111 0,-1-1-96 15,3-2-94-15,-1-1-15 0,5-3 0 0,0 0 7 0,0 0 13 16,5 1 13-16,-2 3 19 0,2-1 21 0,1-3 25 0,2 4 47 0</inkml:trace>
  <inkml:trace contextRef="#ctx0" brushRef="#br0" timeOffset="21619.94">13058 12811 242 0,'23'-3'504'0,"-5"2"9"0,-1-1-2 0,-4 1 2 0,-4 1-17 0,-1 1-15 15,-3 1-61-15,-2-1-73 0,-3-1-128 0,0 0-137 0,0 0-143 0,0 0-141 16,0 0-139-16,0 0-135 0,-4-3-29 0,-1-2-6 0,-2-2 0 0,0-2-2 15,0-2 16-15,-1 0 16 0</inkml:trace>
  <inkml:trace contextRef="#ctx0" brushRef="#br0" timeOffset="22068.4">13284 12823 187 0,'3'-11'453'0,"3"1"14"0,-3 1 6 0,1 1 3 0,-1 3 1 0,0 0-1 15,-1 1 0-15,-1 0-3 0,1 2 2 0,1-1-31 0,0 3-39 0,3-2-132 16,2 1-152-16,-1-3-60 0,2 3-38 0,5 0-14 0,-1-2-5 16,3 0-3-16,1 0-2 0,1 1 2 0,-1-1 1 0,2 2 1 0,1-1 1 15,-2 2 4-15,1 0 5 0,-3 0 4 0,3 2 6 0,-4-1 2 0,1 1 2 0,-2 1 2 16,-2-3 1-16,-1 3 0 0,0-2 0 0,-3 2 10 0,0-1 10 16,-3-1 13-16,-1 0 14 0,1 1 13 0,-2 0 18 0,-3-2 3 0,0 0 0 0,1 1 1 15,-2 1-2-15,-1 5 3 0,-1 1 3 0,0 2 3 0,-3 4 0 0,-1 4-7 16,-2 3-9-16,-4 4-13 0,-1 7-15 0,-2 3-20 0,-1 2-21 15,-4 3-6-15,-1 2-4 0,0 3-5 0,-2-1-3 0,-3 0-4 0,2-1-4 16,0-1-8-16,2-5-8 0,3-1-16 0,-2-5-17 0,6-4-21 0,1-4-22 16,3-3-31-16,1-5-35 0,4-3-38 0,0-5-38 0,4-1-76 0,0-1-89 15,1-4-46-15,2-1-38 0,0 0-18 0,2-5-15 0,-1-2-3 0,2 0 3 16,1-1-4-16,1-2-5 0,-1-4 18 0,4 3 22 0,-2-4 33 0,2 3 40 16,2-1 77-16</inkml:trace>
  <inkml:trace contextRef="#ctx0" brushRef="#br0" timeOffset="22184.76">13421 13316 189 0,'10'-2'266'16,"1"0"47"-16,-2 1 50 0,1-1 32 0,-2 2 29 0,1 2 12 0,-1-1 7 15,0 3-45-15,0 0-58 0,0 2-20 0,-2 1-10 0,1 1-18 0,-1-1-20 16,2 4-34-16,-2-2-36 0,1 3-48 0,-3-1-44 0,1 3-33 0,0 0-31 16,-1-1-17-16,1 1-16 0,0 1-42 0,-2-2-48 0,0 1-88 0,1-2-91 15,-1-2-72-15,-2 1-63 0,3-4-39 0,-2-1-31 0,2-3-9 0,-4-3 0 16,0 0-2-16,0-3 0 0,1-3 7 0,-1-3 8 0,-1-3 37 0</inkml:trace>
  <inkml:trace contextRef="#ctx0" brushRef="#br0" timeOffset="22334.72">13618 13153 295 0,'9'-7'461'15,"-1"1"13"-15,0 1 3 0,-2 2 1 0,-1 3 1 0,1 0-3 0,-3 2 1 16,0 1-1-16,-1-2 0 0,0 2-51 0,-1 2-64 0,2 1-116 0,1 1-130 16,-3 0-57-16,3 3-43 0,0 0-11 0,1 1-3 0,-1 1-3 0,1 0 1 15,0 0-13-15,0 0-13 0,0-2-32 0,1 1-37 0,-2-2-73 0,1-2-83 16,2-1-53-16,-2 1-50 0,1-5-52 0,3-1-52 0,-1-2-16 0,0 0-1 16,-1-5-1-16,0 0 0 0,1-1 13 0,-1-4 15 0,-1-2 32 0,2 0 35 15</inkml:trace>
  <inkml:trace contextRef="#ctx0" brushRef="#br0" timeOffset="22501.27">13837 12601 147 0,'11'-17'472'0,"-1"4"22"0,0 3 6 0,-3 4 6 0,-1-1 4 0,-1 3 1 15,0 3 3-15,0-1-3 0,-2 2 0 0,-3 0 0 0,0 0-89 0,2 2-105 16,-1 2-121-16,-2 4-122 0,-1 1-37 0,1 3-17 0,-3 3-6 0,1 3-6 16,-2 3-3-16,0 1-4 0,-1 4 1 0,-1 1-1 0,0-2 0 0,1-1-2 15,-1 0-19-15,0-2-27 0,2-3-37 0,0-3-36 0,2-3-82 0,0 0-91 16,1-3-47-16,0-2-40 0,2-4-36 0,0-4-38 0,0 0-25 0,0 0-28 15,2-3-4-15,-2-3-1 0,2-3 20 0,-1-1 27 0,2-7 38 0,-1 1 39 16</inkml:trace>
  <inkml:trace contextRef="#ctx0" brushRef="#br0" timeOffset="22735.28">13871 12598 111 0,'4'-15'212'0,"1"2"16"15,-2 2 7-15,0 0 6 0,0 6 35 0,-1-1 43 0,1 3-8 0,-1-1-20 16,1 3-40-16,0 0-48 0,2 1-19 0,-1 0-10 0,1 0-10 0,0 0-12 16,2 0-15-16,-1 0-16 0,1 0-8 0,0 0-6 0,-1 1-35 0,1-1-42 15,0 0-12-15,-2 0-3 0,0 1-3 0,1-1-4 0,-1 0-4 0,0 0-5 16,-1 2-14-16,0-2-20 0,-1 2-18 0,-3-2-21 0,1 0-19 0,-1 0-19 15,0 0-13-15,-1 4-10 0,-1 2-3 0,-1 0-2 0,-3 2 0 0,1-1-1 16,0 2 6-16,-1 1 8 0,0 0 30 0,-2 1 34 0,3 0 44 0,0 0 45 16,-1-1 40-16,1-3 36 0,0 3 22 0,-1-5 15 0,3 3 5 0,0-2 3 15,3-1-1-15,-2-1 0 0,1 1-5 0,1-2-6 0,1 1-16 0,1-1-15 16,-2 2-25-16,3-1-25 0,2 2-20 0,-1-2-17 0,3 1-9 16,-2 1-6-16,1-1-42 0,0 1-50 0,4-3-40 0,-4 0-44 0,2 1-41 15,-2-1-39-15,2-3-44 0,-2 0-45 0,1 0-11 0,-1-3 0 0,-1-1-1 0,3-2 0 16,-4 0 0-16,1-3 1 0,0-2 41 0</inkml:trace>
  <inkml:trace contextRef="#ctx0" brushRef="#br0" timeOffset="23118.96">14089 12352 222 0,'6'-12'440'0,"-3"4"9"15,0 1 1-15,-3 4 3 0,0 3 2 0,0 0-3 0,2 5 0 0,-2 1 1 16,-2 2 1-16,2 3-53 0,-3 3-63 0,1 0-103 0,-1 4-113 0,-1 2-59 16,1 3-51-16,0 2-8 0,-2 2 2 0,0 0-2 0,0 5-2 0,-1-1-1 15,-2 1 2-15,3 1-2 0,-3-1-3 0,3 2 0 0,-1-4 1 0,-2 1-7 16,4-4-8-16,-3-1-11 0,4-4-13 0,0-2-21 0,0-2-25 0,1-5-17 0,0-2-15 15,2-4-5-15,0-3-6 0,0-4 1 0,0 0 1 0,4-4 2 16,0-3-1-16,0-2 8 0,2-3 7 0,-1-3 13 0,1-2 13 0,2-1 23 16,-2 0 26-16,1 0 20 0,1-2 20 0,1 4 16 0,-1-2 15 0,0 3 6 15,0 2 2-15,1 1 3 0,-1 1 0 0,-1 2 2 0,2 2-2 16,-1 1-1-16,0 0-1 0,-2 1-2 0,3 0-1 0,-1 2-5 0,0 3-7 16,-1-4-10-16,0 3-9 0,0-1-5 0,-1 2-3 0,-1 0-15 0,-2 2-17 0,2 1-31 15,-2-1-35-15,0 1-23 0,-3 2-24 0,0 3-23 0,-3-1-20 16,0 1-16-16,-2 2-13 0,0 1-14 0,-1 1-12 0,0 1-14 0,-5 1-13 0,1 1 8 15,-1 2 10-15,-1 1 36 0,-1-2 41 0,-3 3 41 0,3 1 42 16,-4-2 36-16,1 1 35 0,-1-1 33 0,-1 0 32 0,1-1 43 0,-1-3 43 16,0 2 55-16,0-4 56 0,2-2 39 0,1-1 38 0,2 0 7 0,-1-3 1 0,4 0-7 15,1-3-11-15,2 0-14 0,0 0-15 0,4-1-16 0,-1-1-19 16,1 1-29-16,3-2-32 0,0 0-40 0,0 0-46 0,0 0-31 0,-2 3-32 16,2-3-14-16,0 3-11 0,0 1-5 0,0 1-4 0,2 1-17 0,0 1-21 15,-1 2-62-15,3 0-71 0,-1 2-58 0,1-2-54 0,-1 0-35 0,4 0-29 16,-3-2-37-16,5-1-41 0,-5-3-13 0,5 1-9 0,0-4-3 0,-3-4-1 15,6 0 16-15,-2-5 18 0,0-1 65 0</inkml:trace>
  <inkml:trace contextRef="#ctx0" brushRef="#br0" timeOffset="23618.58">14063 12948 98 0,'11'-15'185'0,"-1"1"14"0,2 4 17 0,-3 1 16 0,-1 3 13 0,-2 0 9 15,1 2-19-15,2 2-25 0,-5 0-17 0,1-1-13 0,4 3-1 0,-4 0-2 16,2 0 18-16,-3 0 16 0,1 0 11 0,2 0 6 0,-1 2-6 0,-2-1-13 16,0 2-12-16,-1 0-10 0,0 2-13 0,-1 1-16 0,-2 0-13 0,0 1-14 15,-2 2-11-15,0 2-10 0,-1 0-26 0,0 5-29 0,-3-1-21 0,0 1-20 16,-1 1-10-16,-1 2-7 0,0 1-1 0,-1 1-1 0,-1-1-8 0,2 3-8 15,-4 1-2-15,2 0 2 0,-1 0-9 0,0-1-9 0,2 1-13 0,-1-3-13 16,2 0-27-16,-1-2-31 0,1-1-28 0,1-1-25 0,3-6-14 0,-4 2-14 16,3-4-1-16,2-3 1 0,-2 1-1 0,4-3 1 0,-1 0 7 0,2-4 6 15,0 0 13-15,0 0 15 0,-2-4 26 0,2 0 32 0,0-3 26 0,0 1 27 16,2-2 9-16,-2 1 10 0,2-4-2 0,-1 1-2 0,2 1-6 0,-1 0-8 16,0 2-7-16,-1-1-3 0,-1 1-7 0,2 5-3 0,-2-3-3 0,0 5-3 15,0 0 2-15,0 0 4 0,-2 4 5 0,-1-2 8 0,-2 3 11 0,0 1 11 16,1 2 11-16,-4 2 12 0,2 0 13 0,-2 2 13 0,0 2 16 0,-3-1 16 15,1 1 21-15,0 0 20 0,-2 1 33 0,3-1 32 0,-3-1 24 0,3-2 18 16,1 1 5-16,2-3 0 0,-1-2-2 0,1 0-2 0,3-3-2 0,2 1 0 16,1-5 5-16,0 0 6 0,0 0-9 0,4 0-9 0,2-3-29 0,2 0-33 15,0-2-23-15,2 0-24 0,4 0-6 0,-3-3-1 0,5 1-1 0,-2-1-1 16,2 0-7-16,-2 1-7 0,2 0-15 0,0 0-17 0,-1 0-9 0,0 1-8 16,0 0-2-16,0 0-3 0,0 2 1 0,-2-3 2 0,3 3-1 0,-3 1-1 15,1-1 2-15,-3 4 0 0,0-3 1 0,0 1-1 0,-1 1-9 0,-2 1-10 16,0-4-22-16,-1 4-26 0,-2 0-27 0,0-1-29 0,-2 1-37 0,-3 0-40 15,0 0-29-15,0 0-26 0,0 0-20 0,-2-3-20 0,1 0-13 0,-2-1-13 16,-2-3-4-16,-3 3-4 0,0-3 4 0,0-1 8 0,-1-1 20 0,-4 0 24 16,2 0 52-16,-3-1 61 0,1 1 57 0,0-1 62 0,-2 1 37 0,2 0 37 15,-1 2 24-15,1 0 20 0,2 1 21 0,0 1 18 0,3 1 16 0,0 4 19 16,-1 0 9-16,2 0 7 0,1 4-15 0,1 1-20 0,0 1-30 0,1 2-32 16,2 5-20-16,-1-2-15 0,2 3-11 0,1 3-7 0,0-1-5 0,0 4-5 15,1-1-1-15,1 1-2 0,-1 0-2 0,1 2-2 0,2-2-14 0,1 0-18 16,0-1-25-16,0 1-29 0,1-4-45 0,-1 0-50 0,3-4-9 0,-2 1-5 15,0-4 1-15,1-2-1 0,-1-3 0 0,0-3 1 0</inkml:trace>
  <inkml:trace contextRef="#ctx0" brushRef="#br0" timeOffset="23785.65">14105 13075 317 0,'1'-2'440'0,"-1"2"7"0,2 2 8 0,-1 3 7 0,-1 0 9 15,0 6 9-15,2 1 3 0,-2 2 4 0,2 2 9 0,-1 5 5 0,2 4-117 16,3 6-148-16,-3 5-70 0,2 6-54 0,0 3-13 0,0 7-5 0,1 4-8 15,-1 4-9-15,-2 4-8 0,0 5-12 0,0 3-15 0,-1 1-18 0,0 2-40 16,-1 2-44-16,2 0-97 0,-1-1-109 0,0-1-97 0,-1-1-94 0,2-4-43 0,-1-2-33 16,2-4-5-16,-4-2-1 0,2-5-1 0,-4-7 2 15,0-3 12-15,-2-5 13 0,0-9 32 0,-3-3 39 0</inkml:trace>
  <inkml:trace contextRef="#ctx0" brushRef="#br0" timeOffset="24684.93">13045 12462 196 0,'-3'-14'265'0,"0"2"18"0,1 0 20 0,-2 0 18 0,0 2 19 0,-2-1 19 0,3 2 17 0,-2 0 18 16,-3 3-53-16,4-1-70 0,-1 2-21 0,-2 1-14 0,2 1-14 15,-2-1-17-15,1 1-16 0,-1 2-15 0,-1 0-12 0,-1-1-14 0,-1 2-15 0,1 2-16 16,-4-1-11-16,2 2-8 0,-2 0-13 0,-2 2-11 0,0-1-4 15,0 2-1-15,-1 0-2 0,-2 2 0 0,2-1-3 0,-2 1-3 0,0 0-2 16,1 2-1-16,-2-2 2 0,1 2 0 0,-1 0-4 0,-1 1-4 0,2-3-3 0,-2 3-1 16,1 0 1-16,-2-1 3 0,-1-1-2 0,2 2-2 0,1-1 0 15,-2 0 2-15,-1 0-5 0,3 0-3 0,-3-1-1 0,2 1-1 0,-1 1 0 16,0 0-1-16,-2-1-1 0,0 1 4 0,0-1-4 0,-1 3-1 0,-3-2 0 16,2 1-1-16,-1 2-1 0,-1-1-2 0,-1 1 0 0,0 1-1 0,-1 1-2 15,2 1-3-15,-1 1-3 0,3 4-3 0,1 1-4 0,2 0-5 0,0 5-2 16,1 2-2-16,5 3 3 0,2 4 2 0,3 2 6 0,3 5 6 0,3 4 1 0,4 1 3 15,2 7 0-15,2 2 0 0,4 4-3 0,2 1 1 0,4 5-1 16,0-1 1-16,2 3-2 0,3 0 1 0,1 3-7 0,0-3-5 0,1-1-4 0,2 0-7 16,0-4-3-16,2 2-1 0,0-5-1 0,0-3-3 0,2-6 4 15,0-1 2-15,-1-5 2 0,2-4 0 0,3-5 1 0,0-5 3 0,4-4-1 16,-1-7 1-16,3-4 1 0,3-5-1 0,1-2 1 0,4-6-1 0,1-4 0 16,3-5 2-16,0-2-1 0,2-4-2 0,1-3-1 0,1-3 1 0,0-2-2 15,-2-3-1-15,0-3 0 0,1-3 0 0,-5-2 0 0,-1-2 0 0,0-2 0 16,-4-2 2-16,0-2-1 0,-5-2 0 0,-1-1 1 0,-3-4-1 0,-2 0 0 15,-3-2-1-15,-1-1 1 0,-5-2 1 0,1-2-1 0,-3-2-2 0,-3 1 2 16,0-4 0-16,-3 1 2 0,-1-1-1 0,-2-1 2 0,-4 0 0 0,0 1 0 16,0-2 1-16,-4 0 2 0,-4-1-1 0,1 1 1 0,-4 2 0 0,-1 0 1 15,-4 0-3-15,-2-1-8 0,-3 0 0 0,-2 0 0 0,-2 0 0 0,-5 1 0 16,1 2 0-16,-4 0 0 0,0 0 0 0,-6 4 0 0,1 2 0 0,-1 2 0 16,0 4 0-16,-2 5 0 0,0 2 0 0,0 5 0 0,-1 5 0 0,-2 4 0 15,3 4 0-15,-1 5 0 0,0 5 0 0,-3 4 0 0,3 3 0 0,-2 3 0 16,0 3-1-16,2 4-7 0,-1 1 1 0,-2 2 1 0,4 4 1 0,-1-1-2 15,1 4-2-15,0 0 0 0,0 1 1 0,2 2-6 0,2 1-8 0,-3 0-7 16,4 3-11-16,0-2-14 0,3 1-14 0,1 1-19 0,0 0-21 0,4-1-33 16,3-2-38-16,0 0-80 0,3-2-89 0,2 1-85 0,6-5-83 0,0 0-51 15,4-4-45-15,4 0-1 0,3-2 7 0,1-3 14 0,5 0 16 16,-1-3 18-16,4-3 19 0,-1 0 35 0,0-4 39 0</inkml:trace>
  <inkml:trace contextRef="#ctx0" brushRef="#br0" timeOffset="24884.95">13194 12841 27 0,'9'18'453'0,"-4"-3"8"15,-2-1 1-15,-1-2-2 0,-4-2 2 0,-1-1 0 0,0 0-20 0,-4-3-25 16,0 0-92-16,0-3-103 0,1 0-152 0,1 1-162 0,-1-2-165 0,1 1-161 15,2-1-37-15,0-1-4 0,3-1-2 0,-2 1-1 0,2-1 1 0,-6-1-1 16,-1 0 21-16</inkml:trace>
  <inkml:trace contextRef="#ctx0" brushRef="#br0" timeOffset="25051.8">13252 12823 48 0,'-1'6'20'15,"-2"-1"-16"-15,-4-4-2 0,1 2-2 0,-5-3 0 0,1-1 0 0,-2-2 0 16,-2-1-39-16</inkml:trace>
  <inkml:trace contextRef="#ctx0" brushRef="#br0" timeOffset="28752.31">18191 12804 309 0,'4'-21'466'0,"-3"0"20"0,3 0 16 16,-4 1 6-16,0 2 8 0,-4 2 2 0,1-1 3 0,-2 4 0 0,-1 0 2 15,2 3-50-15,-1 1-58 0,-2 3-107 0,2 4-119 0,-4 2-46 0,1 2-28 16,0 4-14-16,-1 2-8 0,-2 3-5 0,0 4-1 0,-5 4-2 0,-2 5 0 15,0 3 1-15,-2 6 2 0,-2 3-2 0,0 4 0 0,-3 5-4 0,3 2-5 16,-2 2-11-16,0 1-12 0,4 1-5 0,1-2-6 0,2 1-4 0,4-4-4 16,2-1-1-16,5-4-2 0,2-2-3 0,6-5-1 0,1-2-3 0,6-3-6 15,4-4-5-15,4-3-6 0,1-2-1 0,6-2 0 0,2-3-3 0,6-3 0 16,1-1 0-16,4-6 0 0,2-1 0 0,2-2-2 0,2-4 1 0,0-2-2 16,4-3 0-16,-4-4-2 0,4-1-2 0,-4-1 0 0,1-5-11 0,-3 3-10 15,-1-3-22-15,-2 1-22 0,-4 0-26 0,-2-1-29 0,-3 2-38 0,-4 0-37 16,-3 1-89-16,-3 1-99 0,-4 0-77 0,-5 1-75 0,-2 0-47 0,-5-1-42 15,-1-1 3-15,-4-2 8 0,-1 1 20 0,-3-2 23 0,-5-3 27 0,3-1 28 16,-5-4 39-16,-1-3 42 0</inkml:trace>
  <inkml:trace contextRef="#ctx0" brushRef="#br0" timeOffset="28935.59">18481 12556 247 0,'0'-8'525'0,"-2"4"8"0,2 4 5 0,-3 4 17 0,-2 3 20 16,-1 3 19-16,-2 4 21 0,0 4 10 0,2 6 7 0,-2 5 0 0,-1 5 2 15,1 8-195-15,-2 9-232 0,-1 4-60 0,2 8-26 0,-1 8-5 0,-2 4-3 16,1 6-19-16,-2 1-18 0,0 5-22 0,0 2-20 0,1 5-8 0,2 1-7 15,-1-1-3-15,0 4-5 0,3-1-4 0,0 1-4 0,4-2-5 0,-2 0-5 16,2-3-5-16,3-2-5 0,1-4-13 0,1-3-12 0,1-6-34 0,6-3-37 16,-4-6-70-16,4-6-78 0,0-4-146 0,5-8-163 0,-2-6-48 0,3-9-20 15,0-8-4-15,-1-10 0 0,5-9 3 0,-4-10 5 0,3-8 11 0,-1-11 15 16,0-8 35-16,-1-9 38 0</inkml:trace>
  <inkml:trace contextRef="#ctx0" brushRef="#br0" timeOffset="29069.59">19328 13696 390 0,'16'27'575'16,"-8"2"7"-16,-2 2 3 0,-6-1-1 0,-6-2-1 0,-2 0-8 0,-5-2-10 16,0-5-29-16,1-3-33 0,-3-2-58 0,0 0-62 0,-3-2-341 0,-2 2-403 15,1 1-129-15,-1-4-70 0,-3 1-16 0,2-2-7 0,-3-5 1 0,-1 0-2 16,1-2 10-16,-3-3 7 0,0-4 28 0,-1-3 34 0</inkml:trace>
  <inkml:trace contextRef="#ctx0" brushRef="#br0" timeOffset="29937.43">5900 4755 203 0,'-6'0'500'0,"3"1"5"0,1 2 2 0,-1-1 0 0,1-1 1 0,2 1 7 16,0 2 6-16,0 1 6 0,4-1 2 0,0 4 9 0,4 2 13 0,-2 5-172 0,1 4-215 16,2 2-42-16,2 7-9 0,-1 2 3 0,1 1 7 0,1 2 0 15,0 2 3-15,-1 1-7 0,1-4-8 0,-2 2-3 0,2-4-3 0,-2-2-11 0,1-2-15 16,0-2-14-16,0-4-14 0,-1-2-15 0,2-2-14 0,-1-6-5 0,5-1-9 15,-2-2-2-15,4-7-3 0,-1-4-1 0,5-5-2 0,2-5-2 0,4-8 0 16,2-8-8-16,2-6-9 0,4-7-21 0,1-7-26 0,1-7-38 16,4-4-44-16,-2-7-90 0,1 1-100 0,-1-1-126 0,1-1-133 0,-5 5-29 0,-4 2-6 15,-5 3-1-15,-4 7-2 0,-5 6 9 0,-4 5 9 0,-4 9 21 16,-4 8 26-16,-4 7 39 0,-2 6 45 0</inkml:trace>
  <inkml:trace contextRef="#ctx0" brushRef="#br0" timeOffset="30352.83">8428 6699 49 0,'3'-21'521'0,"-1"0"31"0,1 3 7 0,0 0 0 0,-1 4 2 0,-2 5 0 16,0 0-2-16,0 5 1 0,0 4 0 0,0 0 3 0,-2 5-48 0,1 5-55 15,-4 3-152-15,3 5-169 0,-1 5-47 0,0 2-21 0,0 5-2 0,0 6 2 16,0 2 1-16,1 2 1 0,-1 4 1 0,1-1 0 0,2 1-2 0,0-2-3 16,2-2-9-16,3-2-13 0,1-5-9 0,3-2-10 0,1-5-5 0,6-5-9 15,0-6-2-15,4-5-7 0,1-4-1 0,7-9 0 0,1-3-3 0,4-7-2 16,3-7-4-16,2-5-3 0,3-7-16 0,5-6-22 0,-2-3-24 0,5-6-25 16,2-5-38-16,0 1-43 0,-1-3-94 0,1-1-103 0,-2 3-104 0,-2 1-103 15,1 3-31-15,-4 3-19 0,0 5 0 0,-6 5 2 0,0 6 18 0,-3 9 21 16,-2 3 24-16,-3 7 24 0,-3 5 41 0</inkml:trace>
  <inkml:trace contextRef="#ctx0" brushRef="#br0" timeOffset="30785.92">10463 8583 222 0,'5'-15'518'0,"1"1"11"0,1 4 7 0,0 1 1 0,-2 1-1 15,0 3 9-15,-2 4 11 0,0 1 5 0,1 1-1 0,-1 4 8 0,0 5 9 16,3 1-180-16,-3 7-219 0,2 3-56 0,-2 3-17 0,2 3-8 0,-2 4-6 16,2 0-1-16,1 0 0 0,-1 2-8 0,0-3-9 0,-1-2-1 15,0 0-1-15,1-4-8 0,2-4-8 0,1-3-10 0,2-3-13 0,1-4-9 0,5-5-7 16,2-7-2-16,2-4-3 0,5-6 2 0,0-4-3 0,5-10-10 15,3-2-13-15,2-8-24 0,0-6-24 0,1 0-20 0,2-6-17 0,-2-1-33 0,1 2-33 16,-2-1-96-16,-4 2-110 0,-1 3-117 0,-3 2-118 0,0 5-24 16,-5 6-8-16,-4 1 8 0,-3 8 12 0,-2 5 22 0,-3 6 23 0,-3 7 18 15,-2 8 16-15,-3 5 34 0</inkml:trace>
  <inkml:trace contextRef="#ctx0" brushRef="#br0" timeOffset="31170.04">12022 10333 314 0,'-14'-27'550'15,"-2"2"20"-15,0 4 18 0,-1 1 17 0,1 4 16 0,-3 2 5 0,2 4 4 16,-1-1-3-16,7 3-2 0,0 3-1 0,2 2-1 0,2 1-208 0,1 4-246 16,0 4-62-16,6 2-24 0,0 6-17 0,0 4-17 0,3 3-16 0,-2 5-17 15,1 4-5-15,1 2-2 0,0 3-1 0,-1 1 2 0,4 0-3 0,-1 0 2 16,2-3-2-16,2-1-4 0,2-4-2 0,5-4 0 0,1-4-2 0,7-4-2 15,4-7-13-15,7-7-12 0,3-8-38 0,6-8-41 0,4-7-50 0,7-11-56 16,2-6-125-16,3-8-143 0,3-9-75 0,2-6-62 0,2-4-13 0,-1-4-3 16,-1-1-2-16,1-2 1 0,-4 3 12 0,-5 4 14 0,-3 3 38 0,-6 9 43 15,-6 6 52-15</inkml:trace>
  <inkml:trace contextRef="#ctx0" brushRef="#br0" timeOffset="32285.76">14183 12520 18 0,'5'-22'341'0,"0"1"30"0,-5-3 23 0,0 1 23 16,-2-1 13-16,-2 2 11 0,-4-1 3 0,2 1 1 0,-2-1 3 0,-4 4 4 15,0-1-95-15,-1 2-115 0,-4 0-47 0,2 4-29 0,-3-2-23 0,-3 3-22 16,2-1-16-16,-3 1-19 0,0-1-9 0,0 1-7 0,-4 2 1 0,1-2 4 16,2 1-2-16,-6-2 0 0,2 0-2 0,2 3 2 0,-2-3-7 15,-2 0-10-15,3 3-3 0,-1-3-3 0,0 1-5 0,0 1-4 0,0-3-2 0,0 3-2 16,0 1-5-16,-1-1-4 0,-1 0-2 0,-1 2-2 0,0 0-2 0,0 0-4 15,-1 2-1-15,1 3-5 0,-2 1-2 0,-1-2-2 0,-1 5-2 0,1 1-1 16,-2 3-1-16,-4 2 0 0,-1 3-2 0,1 0 1 0,-4 4-1 0,-3 2-2 16,-1 2 2-16,1 2 0 0,-4-1 0 0,-1 5 2 0,-1 1-1 15,0 0-2-15,-2 3 13 0,1 1 14 0,1 3-1 0,-1 0-10 16,4 2 8-16,-3 2 16 0,1 2 3 0,3-1 1 0,1 5 3 0,4 1-1 16,2 0 6-16,2 5 1 0,4-1 7 0,0 3 6 0,4 1-10 0,2 2-18 15,4 3 5-15,1 2 8 0,3 1-6 0,3 1-12 0,2 3 4 0,0 0 2 16,6-1-2-16,1 5 1 0,1-4-4 0,5 3-4 0,1 0-6 0,4 0-3 15,1 1-3-15,2 0 0 0,2 1 0 0,3 0-2 0,3 0-2 0,1 2 0 16,2 1-5-16,4 0-7 0,2-3-2 0,4 6-1 0,1-2-1 0,6-1-1 16,2-1 1-16,3-1-1 0,5-2 1 0,4-4-1 0,2 0 2 0,8-8 3 15,3-3-2-15,5-5-2 0,4-5 1 0,6-7-1 0,-1-1 1 0,6-9-1 16,2-1 3-16,4-6 3 0,0-2 0 0,2-5-1 0,1-5 1 0,-1-2-2 16,0-2 1-16,-1-5-4 0,-1-2 2 0,1-3 0 0,-3-1 1 0,-2-4-1 15,-3-4 2-15,-2-1 1 0,-1-4-3 0,-3-3-5 0,-2-3 2 0,-3-3 5 16,-1-6 0-16,-4 0 2 0,0-6 1 0,-1-3 2 0,-2-5-2 0,-3-1 0 15,-2-2-1-15,-4-3 1 0,1-3-4 0,-5-2-1 0,-2-2 1 0,-4-2 2 16,-2-2-1-16,-2-3-4 0,-6-2 0 0,-2-1-1 0,-3-2-2 0,-2 0-4 16,-3-3 1-16,-2 0 1 0,-5-1-2 0,0-1 0 0,-3 3 1 0,-6-3 3 15,0 0-2-15,-5 4-2 0,-2 1-1 0,-4 0-4 0,-4 1-1 0,-4 4-4 16,-2 2-1-16,-6 1 0 0,-4 4-2 0,-3 1 1 0,-6 2 0 0,-1 3 3 16,-6 5-1-16,-3 1-2 0,-3 4 1 0,-4 4 5 0,-1 4 3 0,-4 2 4 15,-1 8 2-15,-3 3 4 0,-1 4 2 0,-1 8 1 0,3 2 0 0,-5 6 2 16,2 4-3-16,-2 4 0 0,4 6-1 0,-4 2 1 0,1 5-7 0,1 5-6 15,0 4-12-15,0 3-13 0,1 2-22 0,2 6-23 0,1 3-36 0,4 1-39 16,1 7-88-16,4-1-104 0,2 3-86 0,4 3-82 0,4 0-51 0,4 5-45 16,3-3-5-16,7 7 2 0,1-1 10 0,6-1 11 0,3-2 22 0,4 0 26 15,7-6 33-15,3-4 44 0</inkml:trace>
  <inkml:trace contextRef="#ctx0" brushRef="#br0" timeOffset="32436.1">14628 12802 412 0,'53'43'589'0,"-8"-4"2"0,-7-2-3 16,-8-3-5-16,-5-2-6 0,-8-5-10 0,-5-5-5 0,-3-7-16 0,-3-12-16 16,-1-1-29-16,0 1-32 0,-2 4-266 0,2 0-316 0,-2 4-147 0,2 0-111 15,-1 2-68-15,-1-1-61 0,2-2-35 0,-3 1-30 0,0-4-1 0,-2 1 5 16,0-2 11-16,-4-3 19 0,4-3 26 0,-3-3 30 0,0-4 44 0</inkml:trace>
  <inkml:trace contextRef="#ctx0" brushRef="#br0" timeOffset="33402.92">19038 12373 251 0,'-7'-7'411'0,"-1"-2"27"0,-4-4 13 0,-3 1 9 15,-2-3 4-15,-2-1 1 0,-3 0 2 0,-2-3 0 0,-1 1 2 0,-3 0-1 16,-2 2-126-16,-4 0-154 0,1 2-56 0,-3 2-37 0,-1 2-27 0,-2 1-25 16,-4 0-8-16,0 4-3 0,-2-1-2 0,-1 2 1 0,-3 1 1 15,-1 1-1-15,-2 1 7 0,-1-1 5 0,0 4 9 0,-4-1 6 0,1 1 5 16,-3 1 2-16,1 1 5 0,-2 2 2 0,-2-1 5 0,4 5 4 0,-2 1 4 0,-1 1 4 16,3 2 6-16,2 5 5 0,-1 0-2 0,1 5-3 0,0 3-3 15,3 5-3-15,0 6-5 0,1 3-3 0,2 6-4 0,0 2-2 0,3 8-6 0,1 4-3 16,2 4-6-16,3 6-6 0,1 4-6 0,5 4-6 0,1 4-5 15,4 4-3-15,4 3-8 0,1 5-5 0,5 0-3 0,4 3-3 0,2 2-2 16,6 2 1-16,1 1-7 0,6 1-3 0,2-2-2 0,7 0 3 0,3-3-4 16,5-3-2-16,8-3 0 0,0-3 1 0,6-3 1 0,6-3 0 0,3-6 0 15,4-3 1-15,4-6-1 0,4-1-4 0,5-8 2 0,4-2 1 0,5-5-1 16,1-7-1-16,5-2 0 0,3-8 3 0,5-3-2 0,2-8 0 0,3-4 1 0,4-8-1 16,2-2 2-16,0-7 1 0,4-8 1 0,-1-7-1 0,2-5 1 15,-2-5 0-15,-1-7 0 0,-2-8 1 0,-3-5-1 0,-4-4-1 0,-3-4 2 0,-6-4 2 16,-3-3-1-16,-4-2 3 0,-7 0-3 0,-3-6 2 0,-8 2 0 15,-4-3 3-15,-3-1-1 0,-6-2 1 0,-2 0-3 0,-4-4-3 0,-5-2 0 16,-3-4-3-16,-5-3-1 0,1-3 0 0,-6-3 0 0,-2-3 0 0,-4-3 0 16,-3-1-1-16,-4-3-4 0,-3 1-2 0,-5-1-1 0,0 0 1 0,-6 1 1 15,-2 2 1-15,-2 2 4 0,-5 5-1 0,-3 4 0 0,-1 4 2 0,-4 5-2 16,1 6-1-16,-6 7-1 0,1 6 3 0,-3 5-1 0,-3 8-1 0,-3 6 0 0,-1 7 1 16,-5 4-1-16,0 6-2 0,-2 4 3 0,-3 4 0 15,0 3-1-15,-5 7-4 0,3 2 4 0,1 6-1 0,-5 2-2 0,2 3-1 0,-2 6-4 16,2 2-5-16,0 5-13 0,2 2-15 0,1 4-24 0,2 2-25 0,1 4-37 15,5 1-45-15,2 3-95 0,4-1-107 0,1 0-116 0,6 3-113 0,5-3-25 16,7 0-6-16,2-2 4 0,4-2 6 0,7-4 14 0,6-2 16 0,2-6 22 16,6-6 24-16,5-6 42 0</inkml:trace>
  <inkml:trace contextRef="#ctx0" brushRef="#br0" timeOffset="33553.03">19009 12998 473 0,'41'40'634'16,"-6"-5"6"-16,-4 1 0 0,-5-4-1 0,-5-2-4 0,-6-6-5 0,-4-1-7 15,1-7-11-15,-2 0-16 0,-2-7-13 0,-1 1-16 0,-4-4-242 16,-1-2-289-16,-1 1-88 0,-1-2-47 0,0-3-41 0,0 1-41 0,0-1-105 0,0 3-121 16,0-3-96-16,0 0-93 0,0 0-8 0,0 0 7 0,-5 0 9 15,2-3 11-15,-2-1 9 0,2-3 9 0,-2-4 12 0,1-4 15 0,0-2 36 16</inkml:trace>
  <inkml:trace contextRef="#ctx0" brushRef="#br0" timeOffset="33720.22">19948 13595 514 0,'0'37'631'0,"0"-4"3"0,-3-5-1 0,-3-3-27 0,0-8-28 16,-2-4-49-16,-1-5-50 0,2-5-126 0,2-6-137 0,5-3-100 16,3-6-91-16,2 0-261 0,3 0-302 0,1 0-73 0,5-1-19 0,-2-3-3 15,0 3 2-15,2-2 22 0,-2 0 30 0,-4 1 48 0</inkml:trace>
  <inkml:trace contextRef="#ctx0" brushRef="#br0" timeOffset="33902.47">20326 14040 437 0,'-8'26'582'0,"-3"0"-26"0,-1-6-35 0,-1-5-90 15,-3-5-104-15,2-4-139 0,-2-4-146 0,5-7-33 0,3-5-7 0,3 0-1 16,5-1-1-16,2-3-233 0,6-1-282 0,0 1-59 0,1 0-8 0,-1 0 27 16,1-1 34-16</inkml:trace>
  <inkml:trace contextRef="#ctx0" brushRef="#br0" timeOffset="34352.97">20903 12603 392 0,'3'-24'474'0,"2"1"33"16,-2 2 8-16,-1 3 7 0,-2 3 1 0,0 3 0 0,-2 2 7 0,1-1 6 15,-1 4 10-15,1 4 10 0,-1 1-133 0,0 7-163 0,-1 2-71 0,3 6-49 16,-2 5-26-16,-1 2-22 0,2 6-6 0,-5 4-2 0,1 3 0 0,-1 2 1 16,1 3-3-16,-3 1-4 0,-1 0-7 0,0 1-9 0,1-2-2 0,-2 0-5 15,0-2-7-15,0 3-7 0,0-3-7 0,0 0-6 0,-1 1-7 0,-2-1-4 16,1-2-7-16,-2 4-6 0,1-2-14 0,-2 0-18 0,1 2-25 0,1-2-25 16,0-2-40-16,0-2-42 0,0 0-63 0,2-4-69 0,3-3-92 0,2-4-98 15,-2-5-65-15,5-3-57 0,1-6-11 0,2-7 0 0,5-1 13 0,3-8 14 16,0-5 23-16,0-4 22 0,4-4 39 0,1-6 39 0</inkml:trace>
  <inkml:trace contextRef="#ctx0" brushRef="#br0" timeOffset="34470.96">20815 13090 278 0,'16'-33'466'0,"-1"2"19"0,1 2 14 0,-2 4 6 0,-1 4 7 16,-1 3 9-16,-2 2 5 0,1 3 6 0,0 3 4 0,0-1-47 0,-1 2-56 15,2 5-117-15,0-2-127 0,0 1-63 0,2 2-43 0,-1 2-20 0,4-2-14 16,1-1-13-16,-1 3-15 0,2 0-26 0,-3 0-30 0,5-1-41 0,-3 2-45 16,0 0-95-16,-1 0-107 0,-2 2-77 0,0-1-75 0,-4 1-35 0,2 0-30 15,-2 3-6-15,-4-2-2 0,-3 3 6 0,-4 1 8 0,-3 1 19 0,-2 1 23 16,-3 1 36-16</inkml:trace>
  <inkml:trace contextRef="#ctx0" brushRef="#br0" timeOffset="34619.35">20974 13130 57 0,'-11'18'507'0,"0"-2"26"0,5-3 6 0,0-2 1 16,1-1 0-16,2-2 2 0,1-2 1 0,4 1 1 0,-1-4 1 0,2 0 1 15,2-1-58-15,0 1-73 0,3 0-151 0,1-1-166 0,2 3-50 0,2-2-22 16,1 2-6-16,2-2 0 0,1 1 0 0,1-1-3 0,-1 1-1 0,2-2-3 16,0 0-21-16,3 0-21 0,0-2-40 0,-1 0-43 0,3-2-95 0,-1-2-109 15,1 0-98-15,0-2-95 0,-2 0-29 0,3-1-16 0,-3-4-4 0,-1 1-2 16,0-2 1-16,-3 0 0 0,-1-3 19 0,-4-2 21 0,-1 0 37 0</inkml:trace>
  <inkml:trace contextRef="#ctx0" brushRef="#br0" timeOffset="34920.08">21238 12566 172 0,'-14'-1'481'0,"3"2"7"0,-3 6 7 16,4 2 16-16,-1 3 17 0,-1 1 12 0,1 5 11 0,3 0 10 0,-2 3 6 16,6 2 14-16,-4 2 13 0,-1 4-173 0,0 1-211 0,0 6-50 0,-1 2-13 15,-1 1-10-15,0 5-8 0,-2 1-13 0,-1 2-17 0,0 2-11 0,-2 2-14 16,0 2-12-16,-1-1-11 0,1 3-25 0,-3-1-28 0,4 2-27 0,-1 0-28 15,3-1-28-15,-3-3-29 0,6-2-28 0,-2-5-27 0,6-3-25 0,1-5-26 16,2-3-71-16,3-7-82 0,0-3-60 0,4-8-57 0,1-5-31 0,3-7-27 16,1-4-5-16,1-6-3 0,3-4 22 0,1-8 27 0,0-2 82 0,4-3 95 15,-4-2 59-15,3-2 51 0,2 0 118 0,-3 2 133 0,1-3 126 0,-2 7 127 16,0 1 76-16,0 3 62 0,0 4 48 0,-2 2 41 0,-2 4 21 0,3 1 14 16,-1 4-38-16,0 2-53 0,-1 2-25 0,1 0-17 0,3 3-38 0,-2 2-44 15,2 1-58-15,-2 1-64 0,4 1-28 0,-1 3-22 0,-3-1-22 0,3-1-23 16,-1 2-19-16,0-1-17 0,0-1-14 0,0 2-14 0,-2-1-15 0,2 0-14 15,-4 0-20-15,1-2-17 0,1-1-20 0,-2 1-20 0,-2-2-21 0,2 1-27 16,-3-3-30-16,3 0-33 0,-2 0-50 0,-2-3-55 0,1 0-95 0,-1-1-104 16,-1-2-70-16,-1 0-62 0,-1-5-4 0,3 1 9 0,-5-4 14 0,0-2 16 15,-1-2 18-15,-1-4 23 0,-1-4 31 0,-1-3 33 0</inkml:trace>
  <inkml:trace contextRef="#ctx0" brushRef="#br0" timeOffset="35103.98">21661 12667 335 0,'12'-8'435'0,"-1"1"17"0,-3 1 11 0,2 1 11 0,-4-1 13 16,0 3 14-16,-1-2 12 0,-2 0 10 0,3 2 12 0,-4 0-62 0,0-1-77 16,-2 4-82-16,0 0-79 0,0 0-47 0,0 0-39 0,0 0-16 0,0 0-10 15,0 0-13-15,0 0-11 0,0 0-13 0,0 0-14 0,-4 0-12 0,2 4-11 16,2 1-14-16,-4 1-15 0,3 1-18 0,-1 3-19 0,-1 5-29 0,0 3-32 16,0-1-36-16,-1 4-36 0,0 2-78 0,0 1-85 0,-2-2-57 0,3 2-53 15,2-4-48-15,-1-1-47 0,2-4-26 0,0-3-29 0,2-4 5 0,1-4 10 16,-3-4 23-16,7-4 30 0,0-5 35 0,-1-3 35 0</inkml:trace>
  <inkml:trace contextRef="#ctx0" brushRef="#br0" timeOffset="35286.87">21823 12546 89 0,'12'-17'377'0,"0"4"22"0,2-1 11 0,-2 3 11 0,1 3 7 0,-3-2 10 15,3 3 5-15,-1 3 1 0,0-3 8 0,2 3 6 0,-2 1-94 0,4-1-114 16,-2 2-64-16,-1 1-53 0,5-2-25 0,-1 1-15 0,-4 1-13 0,4-1-10 16,-4-1-9-16,1 2-8 0,2-1-5 0,-5 1-4 0,1-1-6 0,-1 2-9 15,1-1-6-15,-2 1-9 0,0 1-6 0,-2-1-6 0,1 2-1 16,-2 1-3-16,-3 0-1 0,1 0-1 0,0 3-10 0,-3-3-8 0,-1 6-13 0,-1 0-13 15,-1 0-30-15,-1 2-32 0,-3 0-69 0,-1 3-78 0,-4 1-43 0,1 0-36 16,-2 3-26-16,1-3-22 0,-2 1-26 0,2-1-26 0,-1 0-13 16,0-1-14-16,2-4 8 0,1 0 15 0,2-5 29 0,-1-1 32 0,2-2 69 0</inkml:trace>
  <inkml:trace contextRef="#ctx0" brushRef="#br0" timeOffset="35403.8">22105 12573 127 0,'0'0'157'0,"0"0"1"0,-3-2-1 0,3 2 3 0,-4 0-3 15,2 0-1-15,-3 2-44 0,2-2-56 0,-1 1-36 0,1 1-32 0,-2-1-38 16,2 2-33-16,-2-1-34 0,-2 0-32 0,2 2-6 0,-1-1-2 0,1 0 0 16,0 1-3-16,-3 1 4 0</inkml:trace>
  <inkml:trace contextRef="#ctx0" brushRef="#br0" timeOffset="35687.24">22002 12466 132 0,'5'-4'366'0,"-5"1"17"16,0 3 11-16,0 0 24 0,0 0 25 0,0 0 17 0,0 0 14 15,0 3 12-15,0 7 13 0,-5 2-54 0,4 2-64 0,-1 5-59 0,-1 4-54 0,0 3-34 16,-2 5-30-16,0 2-8 0,-1 3-1 0,-2 1-20 0,3 1-24 15,-1 1-12-15,1 0-8 0,0-2-10 0,-1 1-10 0,1-2-10 0,2 0-8 16,-2-2-14-16,2-1-16 0,0 0-20 0,-2-3-21 0,2 1-27 0,-1-5-27 0,-1 0-32 16,2-2-35-16,-1-2-42 0,1-2-44 0,2-4-82 0,-1 0-90 15,0-5-75-15,2-2-73 0,-1-3-48 0,1-6-42 0,0 0-3 0,0 0 5 16,0 0 15-16,1-5 20 0,3-2 29 0,-3-4 34 0,2 1 37 0,1-3 43 16</inkml:trace>
  <inkml:trace contextRef="#ctx0" brushRef="#br0" timeOffset="35888.44">22153 12787 29 0,'4'-3'152'0,"2"2"6"16,-1 0 8-16,0-3 6 0,0 3 7 0,1-4 7 0,0 2-37 0,-1 0-45 16,1-1-20-16,-1-1-16 0,2 1-6 0,-3-2-5 0,1 0-6 0,-1 1-5 15,1-1-6-15,-3 0-8 0,0 0-11 0,-1 0-12 0,1 0-12 0,-4-2-13 16,1 3-12-16,-1-1-13 0,-1-1-11 0,-4 2-13 0,1-3-12 0,0 2-16 15,-2 0-14-15,0 1-15 0,-3-4-12 0,3 3-12 0,-2 1-6 0,1-2-3 16,1 3 1-16,0 1 1 0,0-1 6 0</inkml:trace>
  <inkml:trace contextRef="#ctx0" brushRef="#br0" timeOffset="35970.75">22081 12662 56 0,'0'7'91'0,"0"-1"1"0,2-1-3 0,-2 2-10 0,0-1-15 0,-2-1-19 0,2 3-19 16,0-2-10-16,-1 2-7 0,-3-4-13 0,3 4-12 0,-3-2-35 0,3-2-37 15,-2 1-11-15,-2-1-7 0,1 0 1 0</inkml:trace>
  <inkml:trace contextRef="#ctx0" brushRef="#br0" timeOffset="36153.61">22001 12777 152 0,'1'5'339'0,"-1"0"69"0,0 4 22 0,0 3 13 15,5 0 13-15,-5 2 11 0,1 4 7 0,-1 0 10 0,2 4-55 0,-2 2-68 16,1 3-13-16,1 2-5 0,0-1-35 0,-2 2-44 0,1 2-61 0,3-3-65 16,-3 0-20-16,2-1-10 0,1 0-10 0,-1-3-8 0,3-1-7 0,-3-1-9 15,2-1-6-15,0-2-5 0,-2-1-9 0,2-1-8 0,-2-1-12 0,3-2-10 16,-5-1-10-16,2 0-10 0,1-1-15 0,-1-2-21 0,0 0-28 0,-3-3-29 15,3 0-35-15,-1 0-31 0,0-2-77 0,-2 0-89 0,1-2-65 16,-1-4-63-16,0 0-50 0,0 0-49 0,0-3-6 0,2-3 3 0,-1-2 14 0,1-5 16 16,0 0 26-16,4-5 30 0,-3-3 31 0,3-2 33 0</inkml:trace>
  <inkml:trace contextRef="#ctx0" brushRef="#br0" timeOffset="36536.98">22519 12121 120 0,'-3'-5'427'0,"0"5"19"0,0 4 6 16,-4 2 8-16,2 3 6 0,-4 0 6 0,1 2 1 0,2 5 4 0,-1-1 3 0,-3 1 4 15,2 2-85-15,-4 3-104 0,-2 4-89 0,3 1-86 0,-3 3-24 16,0 2-13-16,0 1-8 0,2-1-8 0,0 2-4 0,-1-1-6 0,4-2-3 15,2 0-5-15,1-4 0 0,3 2-4 0,3-3-11 0,2-4-12 0,4-2-8 0,-2 0-7 16,6-3-5-16,1-4-4 0,2-2-1 0,1-2-1 0,3-2 1 16,1-3 1-16,1-3-3 0,3-3 1 0,-1-1-1 0,-1-1-1 0,2-1 1 15,0-3 4-15,1 1-1 0,-3 3 0 0,0-1 0 0,0-1 1 0,-2 5 2 16,0 1 5-16,-1 1 3 0,0 1 4 0,-2 1 5 0,-2 5 3 16,1 0 5-16,-1 4 3 0,-3-2 3 0,1 3 6 0,-1 1 4 0,-1 1 6 0,-2 0 4 15,-1 3 5-15,-3-1 2 0,1 1 1 0,-4 1 1 0,0 2 0 16,-4-1-1-16,-1 2-4 0,-3 0-5 0,-4 0-2 0,1 0-4 0,-6 1-4 15,-1 3-7-15,-2 0-6 0,-6 1-12 0,-2-2-12 0,-4 4-20 0,-1 2-23 0,-2 2-34 16,-3 1-35-16,0 1-67 0,-3 2-69 0,2 0-106 0,-3 0-115 0,2-1-65 16,2-3-56-16,1-1-12 0,5-3 0 0,2-4 6 0,5-4 4 15,6-5 18-15,3-6 17 0,5-7 31 0,4-4 32 0</inkml:trace>
  <inkml:trace contextRef="#ctx0" brushRef="#br0" timeOffset="36719.44">22260 13129 274 0,'19'-17'526'0,"0"5"5"0,0 2 0 0,-5 3 14 0,2 2 15 0,-5 2 14 16,0 3 12-16,1 2 13 0,-2 1 11 0,0 1 9 0,4 2 5 0,-3 4-197 15,4 1-238-15,0 3-59 0,2 2-19 0,1 1-5 0,1 1-2 16,-2 0-10-16,4 0-17 0,-3 3-12 0,3-2-15 0,0 1-12 0,1-1-11 16,-3-1-11-16,1 0-10 0,2 0-2 0,-2-1-2 0,-2 1-4 0,1-3-4 15,-1-2-6-15,-1 1-8 0,-1-1-14 0,0-2-16 0,-3 1-21 0,-1-4-22 16,-1 3-43-16,-1-4-46 0,1 3-100 0,-7-3-112 0,3 1-105 0,-2-1-106 0,-1-1-21 16,-2 0-2-16,0-1 3 0,-2-5 8 0,-4 1 14 0,0-2 12 15,-3-2 24-15,1-6 23 0,-1-3 43 0</inkml:trace>
  <inkml:trace contextRef="#ctx0" brushRef="#br0" timeOffset="37202.75">22614 12097 380 0,'-30'-19'448'0,"-1"-2"11"16,-4 1 8-16,-3-1 5 0,-4-1 6 0,-2 2 6 0,1-2 6 0,-5-4 7 15,0-1 6-15,-4 3 6 0,-2 0-130 0,-3-1-160 0,-1 5-67 0,-4 1-47 16,1-1-14-16,-7 2-7 0,-1 2-6 0,-2 0-1 0,-3 2-4 15,1 2-4-15,-4 0-6 0,2 3-8 0,1 0-6 0,-3 3-6 0,2 3-10 0,1-1-10 16,4 8-6-16,-1 0-2 0,0 4-2 0,7 2-2 0,-1 5-3 16,0 3-3-16,3 5-1 0,2 2-2 0,2 4 0 0,1 3-1 0,3 5-8 15,2 3-12-15,1 5 10 0,2 4 15 0,2 4 9 0,4 3 9 16,0 5 12-16,5 4 12 0,0 5 8 0,5 5 4 0,1 5 12 0,4 3 11 16,3 6 3-16,1 1 0 0,8 5 11 0,1 2 11 0,5 0-8 0,2 5-17 15,5-4-8-15,4 1-8 0,2 0-13 0,7-4-14 0,6-2-5 0,3-5-4 16,6-1-11-16,7-6-8 0,6-5-5 0,7-5 1 0,6-8-4 0,11-6-2 15,7-6 1-15,11-9 1 0,6-6-1 0,9-9 3 0,8-4-1 0,9-8 0 16,7-8 0-16,4-4-4 0,7-5 0 0,6-5 3 0,0-5-2 0,3-3 0 16,-2-6 1-16,4-1 1 0,-5-5 1 0,-3-2-5 0,0-4 0 0,-8-3 0 15,-4-3 0-15,-7-2 0 0,-5 0 0 0,-6-4 0 0,-5-3 0 0,-7 0 0 16,-9-2 0-16,-6 0 0 0,-6-2 0 0,-6 0 0 0,-9-2 0 0,-7-3 0 16,-7 1 0-16,-4 1 0 0,-10-5-2 0,-4-2-5 0,-8-1-2 0,-5-1-1 15,-7-5-2-15,-4-2 2 0,-9-2-3 0,-6-2-2 0,-5-3 0 0,-5-3-2 16,-8-1 0-16,-2 2-5 0,-8-1 2 0,-5-2 1 0,-7 2 1 0,-4 3 5 15,-3 4-4-15,-6 0-2 0,-2 5-6 0,-4 4-6 0,-2 7 0 0,-2 4-2 16,-3 7-4-16,-2 9-4 0,0 2 2 0,-3 11 1 0,0 6-2 0,0 7-4 16,-1 6-3-16,-1 4-2 0,1 7 2 0,0 7 6 0,1 3 7 0,2 4 5 15,1 5-3-15,5 3-9 0,4 3-32 0,0 5-36 0,5 4-78 0,3 1-88 16,3 2-86-16,6 5-88 0,5 0-60 0,5 3-54 0,3 1-12 0,9 5-5 16,6-1 0-16,4 1 0 0,6-3 8 0,10-1 11 0,7-4 36 0,6-5 44 15</inkml:trace>
  <inkml:trace contextRef="#ctx0" brushRef="#br0" timeOffset="37320.43">21939 12603 91 0,'29'16'427'0,"-8"-2"-2"0,-9-1-1 0,-5 0-19 0,-8-5-17 15,-8 0-58-15,-4-3-64 0,-8-1-50 0,-2-3-46 0,-5-1-33 0,-2 0-30 16,-6 2-217-16,-2-1-257 0,0 1-52 0,-5 1-7 0,-2-2 1 0,0 1 1 16,-2 0 19-16,-2-2 17 0,2 0 59 0</inkml:trace>
  <inkml:trace contextRef="#ctx0" brushRef="#br0" timeOffset="37769.58">20978 11955 335 0,'-12'-23'439'0,"0"2"19"0,-1 1 10 15,0 0 13-15,-4 0 12 0,4 2 6 0,-4-3 9 0,3 3 3 0,-4-3 6 16,1 3-74-16,0 0-91 0,-4 0-66 0,4 2-61 0,-5-1-51 0,0 2-52 16,-4 0-13-16,2 2-7 0,-3-1-12 0,1 1-9 0,-3-2-4 0,-1 1-3 15,0 0-2-15,-1 0-3 0,-3-1-5 0,-1-3-5 0,1 4-8 0,-4-2-8 16,0-1-6-16,-2 0-4 0,1-1-6 0,-4 0-4 0,2 2-1 0,-5-3-2 15,0 1-2-15,-1 1-7 0,-2-1-2 0,-5 2-3 0,1-1-2 0,-6 4 1 16,-1-1-2-16,-3 2 0 0,-1 1-1 0,0 3-1 0,-5 0 0 16,1 2 1-16,0-1 0 0,-1 4 0 0,3-1-1 0,-2 2 1 0,-1 0 0 0,3 1 0 15,-3 1-1-15,1 0 1 0,0 3 0 0,-1-2-2 0,-3 0 1 0,2 3 0 16,-1-1-1-16,-1 2 0 0,-1 1 0 0,0-1 1 0,-1 0 0 16,1-1 1-16,-3 0 0 0,2 1 0 0,-1 0-1 0,1 1-3 0,0-1 1 0,-2 0 1 15,2 1 0-15,-2 1 0 0,1 1 0 0,-1 2 0 0,-1 1 1 16,3 1 1-16,-4 1 0 0,2 3 0 0,-1-1-2 0,-1 2 0 0,1 1 2 0,-1-1 2 15,1 3-2-15,-1-1 0 0,1 2 2 0,-1 2 4 0,1 0 0 0,3 2 0 16,-4 0 4-16,5 0 5 0,-2 4 1 0,4 0 2 0,-1-1 2 16,0 2 3-16,2 1-1 0,2 1 1 0,0 0 2 0,0 0 5 0,2 2 0 0,-1-1 0 15,2 0 1-15,2 1 1 0,0-2-5 0,1 1-4 0,2-2-2 16,2-1 2-16,3-1-2 0,-1-2-4 0,7 0 0 0,0-5 1 0,5 1-2 16,1-4-4-16,5-2-4 0,3-4-1 0,4 0-2 0,2-2-3 0,4-4 2 15,4 0-1-15,4-3-1 0,3-1-4 0,1 0-5 0,4-3-2 0,2 1-11 16,2-1-11-16,-1 0-15 0,6 0-12 0,0 0-33 0,0 0-37 0,0 0-39 15,0 0-39-15,2-4-81 0,2-1-88 0,0-2-64 0,2-2-60 0,2 0-58 0,2-4-62 16,4-1-3-16,0-2 5 0,5-2 14 0,0 0 16 0,0-3 31 0,3 0 38 16,1-1 38-16,-2-1 40 0</inkml:trace>
  <inkml:trace contextRef="#ctx0" brushRef="#br0" timeOffset="38036.41">15074 11466 236 0,'-27'18'441'0,"-3"1"21"16,0-1 9-16,-2-2 10 0,0 0 7 0,2-1 7 0,2-1 11 0,1-3 14 0,2 1 13 15,1 0 14-15,7 1-104 0,-2 4-129 0,4 3-78 0,3 4-70 16,2 4-27-16,1 5-18 0,1 5-1 0,3 5 5 0,1 2-8 0,2 5-11 16,2-2-5-16,2 6-6 0,-1-4-12 0,4 2-14 0,1-4-9 0,5-1-10 15,0-8-5-15,5 0-7 0,0-5 0 0,4-4 1 0,4-6-10 0,0-3-11 16,5-5-2-16,2-5 5 0,7-4-5 0,1-2-6 0,4-7-6 0,3-5-6 15,3-2-11-15,3-8-13 0,5-3-27 0,1-3-28 0,3-8-43 0,0-1-47 16,2-3-107-16,-3-4-123 0,1 0-98 0,-1-3-94 0,-3 1-24 0,-2 2-7 16,-1-1 3-16,-4 2 2 0,-7 5 12 0,-3 2 14 0,-7 3 27 0,-3 3 27 15,-5 2 44-15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7:12:50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 4710 77 0,'27'40'106'0,"0"-3"-15"0,-1 0-22 15,-1-4-28-15,-4-5-32 0,0-1-49 0,-1-2-47 16,-4-3-20-16,-2-2-11 0</inkml:trace>
  <inkml:trace contextRef="#ctx0" brushRef="#br0" timeOffset="734.6">596 3807 43 0,'-2'-12'266'0,"1"-1"44"0,-1 3 44 0,-1 0 46 16,1 1 19-16,2 1 20 16,-1 2 10-16,-1 2 5 0,0 3-31 0,2 1-42 15,0 4-10-15,0 3-2 0,2 9-11 16,-2 5-11-16,2 11-35 0,-1 9-38 15,-1 10-38-15,2 9-40 0,-2 9-17 0,0 10-17 16,-2 9-13-16,2 3-15 16,-1 2-16-16,1 1-19 0,-2-2-30 0,4-7-37 15,-1-6-57-15,1-6-66 0,1-10-116 0,0-11-130 16,0-13-113-16,3-10-112 0,1-11-28 0,-1-14-10 16,-1-7-2-16,0-11 0 0,1-9 0 0,-3-9 0 15,0-7 14-15,-3-6 16 0,-2-7 45 16</inkml:trace>
  <inkml:trace contextRef="#ctx0" brushRef="#br0" timeOffset="1166.99">616 3846 205 0,'2'-36'370'0,"1"7"27"0,-1 5 28 0,-1 6 19 0,2 4 13 16,3 1 6-16,1 2 6 0,4 3 12 16,3-3 17-16,-1 1-75 0,7 1-93 15,1-4-61-15,9 2-51 0,3-1-45 0,6-1-40 16,6 2-16-16,4 0-8 0,5 1-13 0,3 1-15 15,4 2-7-15,3 2-4 0,-1 1-11 0,-1 3-14 0,-2 2 8 0,-3 3 12 16,-4 1-17-16,-4-2-25 0,-5 3 9 0,-4 3 13 0,-3-4-13 0,-3 2-20 16,-7 0-1-16,2-3 1 0,-4 2-1 0,-3-1 0 0,0-2-3 0,-1 0 0 15,-2-2-2-15,-1 2-2 0,-3-1 0 0,-1-1 1 0,-1-1 2 0,-4 0 1 16,2 0 10-16,-6 0 11 0,1 0 6 0,-3 0 4 0,-3 0 6 0,0 0 7 0,0 0 1 16,0 0 2-16,0 0-1 0,0 0 3 0,0 0 3 0,0 0 0 0,0 0 0 15,-1 1 0-15,-2 1-11 0,-1-2-11 0,1 2-5 0,0-2-6 0,-1 0-4 16,2 1-8-16,2-1-1 0,-3 0 0 0,3 0-4 0,0 0 0 0,0 0-3 0,0 0 0 15,0 0-4-15,-2 2-1 0,2-2 0 0,0 0-1 0,0 0 1 0,0 0-4 16,0 0 3-16,-3 1 0 0,3 2 4 0,0 2 3 0,0 1 6 0,0 3 3 16,0 3 10-16,2 2 7 0,-2 6 10 0,1 3 7 0,1 7 1 0,-2 3 0 15,0 7 1-15,0 4-2 0,0 6-13 0,-2 5-38 0,1 3 0 0,-3 7 0 16,1 2 0-16,-2 4 0 0,1 1 0 0,-4 3 0 0,3 2 0 0,-1-1 0 16,-1-2 0-16,3 0 0 0,-4-3 0 0,3-5 0 0,-1-5 0 0,1-4 0 0,2-7 0 15,1-5 0-15,-1-6 0 0,1-5 0 0,0-3 0 0,0-8 0 0,2-3 0 16,-2-4 0-16,2-2 0 0,0-5 0 0,-1-1-132 0,1-3-56 0,-2 1-59 15,1-4-59-15,-3 0-91 0,1-1-102 0,-3-1-71 0,-1-1-67 0,-3 1-14 0,0-2-1 16,-1 2 13-16,-2-2 18 0,-1 1 27 0,-2-3 28 0,0 0 42 0,-1-3 47 16,3 2 57-16</inkml:trace>
  <inkml:trace contextRef="#ctx0" brushRef="#br0" timeOffset="1551.79">576 5017 123 0,'-31'14'357'0,"2"-2"28"0,3-2 22 16,0 1 33-16,6 0 36 15,7-1 27-15,5-3 23 0,8-2 22 0,10-4 24 16,9-1-56-16,9-6-73 0,7-1-46 0,11-3-39 16,6-1-38-16,8-1-36 0,5-4-30 0,3 2-27 15,6-1-28-15,-3 1-28 0,-1 2-29 0,0 3-28 16,-3 1-18-16,-5 4-13 0,-2 1-12 0,-6 3-14 0,-3 2-8 0,-5-1-5 16,-4 3-15-16,-1 0-29 0,-6 0 0 0,0 1 0 0,-5-1 0 0,-2 1 0 15,1-1 0-15,-6 1 0 0,1-1 0 0,-5-1 0 0,0 2 0 0,0-2 0 16,-6 0 0-16,-2-2 0 0,1 2 0 0,-4 0 0 0,-1-1 0 0,0-1 0 0,-5 1 0 15,1-1 0-15,-3-1 0 0,0 0-19 0,0 0-126 0,0 0-65 0,0 0-122 16,-1 2-141-16,-3-1-88 0,-3-1-77 0,-1 2-18 0,0-2-7 0,-3 1 2 0,-2 1-2 16,0-2 10-16,-4 1 12 0,0-1 34 0,1-1 39 0,-1-1 59 0</inkml:trace>
  <inkml:trace contextRef="#ctx0" brushRef="#br0" timeOffset="1701.12">1988 5149 358 0,'10'12'444'0,"-4"-1"5"0,1-2-3 0,-2-4-3 16,-1 2-21-16,-1-3-27 0,-3-1-68 0,2-1-77 0,-2-2-66 0,0 0-59 0,0 0-193 15,0 0-216-15,-2 0-89 0,-5 1-56 0,2-1-14 0,-3 3-4 16,-2 0 0-16,-2-1 3 0,1 1 21 0,-2 0 29 0</inkml:trace>
  <inkml:trace contextRef="#ctx0" brushRef="#br0" timeOffset="3201.11">23121 1431 184 0,'5'0'307'0,"2"-1"35"0,-4-1 28 0,-1 2 25 0,-1-2 22 16,2 1 22-16,-3 1 6 0,3-4 4 0,-1 3-54 0,-2 1-63 0,0 0-32 15,0 0-25-15,0-3-27 0,-2 0-29 0,-1 1-30 0,0-2-31 0,0-1-19 16,-4 4-18-16,3-2-15 0,-3-1-14 0,0 1-3 0,0-2 1 0,-2 2-1 0,-1 0-1 15,-1 0-5-15,0-1-3 0,-1 1-4 0,0 0-6 0,-1 1-6 0,0-1-3 16,0 0-5-16,-4 2-9 0,0-2-5 0,0 1-6 0,1 1-6 0,-6-2-5 16,0 1-2-16,-3 0-5 0,-1 2-4 0,-4-1-4 0,-1 1 1 0,-5 0-2 15,-1-1 1-15,-1 1-1 0,-2-2-2 0,-2 2-1 0,-1-1 0 0,-2-1 2 16,-1 2-4-16,-3-1 0 0,1-1-1 0,-2 2 1 0,-4 0-4 0,1-1-2 0,-3 1 1 16,-3 0 3-16,-1 1 0 0,-2-1 3 0,-1 2 1 0,-3-1 4 0,-2 2 1 15,-3 0-1-15,-1 2 2 0,0-1-2 0,-2 1 2 0,-1 0 2 0,-1 2 1 16,4-4 3-16,-1 4-4 0,0-1-4 0,5-1 1 0,3-1-4 0,4 1-1 0,0-3-4 15,6 2 0-15,4-1 0 0,3-1 0 0,5-2 0 0,4 1-2 0,4-1-2 16,5 0-11-16,4-1-11 0,5 1-23 0,4-2-23 0,6 0-27 0,2 1-28 16,4-3-38-16,4 2-39 0,2-3-76 0,2 1-83 0,3 2-47 0,1-3-39 15,1 1-55-15,1 0-62 0,2-1-4 0,0 2 9 0,2 0 22 0,-4 1 24 0,3 1 27 16,0 1 27-16,-2 1 39 0,-1 1 42 0</inkml:trace>
  <inkml:trace contextRef="#ctx0" brushRef="#br0" timeOffset="3553.04">20807 934 323 0,'-6'-6'387'0,"3"2"24"0,-2-1 19 0,-2 1 8 15,2-1 5-15,1 2 2 0,-2-1 1 0,2 1 4 0,0-1 1 0,-3 3-82 16,-1 1-104-16,-1 1-45 0,-2 3-33 0,-1 0-32 0,-1 4-31 0,-5 1-19 16,-3 1-13-16,0 5 0 0,-5 1 7 0,1 2 1 0,-5 1 1 0,-1 3-2 0,-2 2-1 15,-3 2-9-15,2-1-9 0,-1 2-9 0,0 0-8 0,2 1-8 0,-1 0-9 16,3-1-6-16,2 0-8 0,2-2-9 0,4-2-12 0,4-3-1 0,1-2-2 16,7-1 6-16,0-3 7 0,7-1 7 0,4-2 3 0,1-2 5 0,8-2 3 15,1-1 0-15,3 1 3 0,6-5 0 0,3 3-1 0,0-3 1 0,7 0-1 16,2-1 1-16,4-1-4 0,3 0-7 0,0 0-8 0,0 0-7 0,1 0-8 0,2 0-13 15,-1 0-16-15,-1 2-14 0,2 1-14 0,-1 0-17 0,-2 0-16 0,-2 2-20 16,-1 1-21-16,1 1-29 0,-1 0-30 0,-2 4-87 0,-1 0-100 0,-4 1-64 16,2 0-57-16,-3 1-37 0,-3 1-32 0,-2 0 1 0,2 2 12 0,-4-1 16 15,-2-1 16-15,-1 3 19 0,-1-3 22 0,-2-1 31 0</inkml:trace>
  <inkml:trace contextRef="#ctx0" brushRef="#br0" timeOffset="3718.44">21504 1780 194 0,'-1'15'490'0,"-3"-1"7"0,0-2 3 0,-5 0 1 0,2-3 0 0,-3 1-2 16,2-2 1-16,0-4-14 0,-1-3-13 0,3-1-22 0,1 0-25 0,-2 0-245 15,3 2-293-15,-2-2-115 0,1 2-72 0,0-2-50 0,0 0-42 0,-1 0-47 16,1 0-48-16,-2-2-12 0,-2 0 1 0,3 1 8 0,0-3 14 0,-2 2 24 16,3-1 21-16,0-3 60 0</inkml:trace>
  <inkml:trace contextRef="#ctx0" brushRef="#br0" timeOffset="8768.93">19770 3378 373 0,'-9'7'471'0,"-1"1"16"15,0-1 17-15,0 0 14 0,0 0 9 0,-1-2 10 0,-1 0 2 0,3-2 5 0,1 2 0 16,0-3-1-16,2-1-136 0,-2 2-163 0,3-2-80 0,0 3-58 16,4-2-15-16,1-2-5 0,0 0-2 0,0 0-4 0,3 0-7 0,4 1-10 0,2-1-9 15,0-1-13-15,4-1-1 0,1 0-2 0,2 0 2 0,1-1 1 0,-1 2-3 16,3-2-2-16,2-1-13 0,-2 1-11 0,0-1-14 0,-2 1-10 16,0-1-3-16,2 1 1 0,-3-2 5 0,1 0 8 0,0 0 0 0,-4 3-1 15,2-1-9-15,1 0-10 0,-5 0-18 0,2 0-21 0,-1 2-28 0,-2-2-30 0,-1 3-39 16,0-2-43-16,-1 1-79 0,-3 1-89 0,0 0-75 0,-5 0-74 15,0 0-32-15,0 0-27 0,0 0 4 0,0 0 8 0,0 0 20 0,-1-2 18 16,-6 1 29-16,1-1 29 0,-2-2 42 0</inkml:trace>
  <inkml:trace contextRef="#ctx0" brushRef="#br0" timeOffset="8900.91">19873 3389 211 0,'3'5'228'0,"0"0"1"15,1-3-2-15,-2 2-1 0,-1 0 0 0,3-2-1 0,-3-2-6 0,2 1-6 16,2-1-88-16,0 2-110 0,3-2-55 0,-2 0-43 0,2-2-61 0,3 1-65 15,0-1-14-15,0-1-4 0,-1-2 0 0,4 0 0 0,-3 0 2 0,2-1 0 16,-4-1 5-16</inkml:trace>
  <inkml:trace contextRef="#ctx0" brushRef="#br0" timeOffset="9152.99">20101 3346 86 0,'-3'6'282'0,"2"-1"10"0,-4-1 3 16,2-1 1-16,0-1-2 0,0-1-33 0,3-1-39 0,0 0-41 15,-2-3-41-15,2 3-138 0,-2-1-156 0,1-2-56 0,1 3-31 0,0-6-23 16,1 0-19-16,1 0-7 0,1-2-7 0,1-1 2 0,-1-2 2 0</inkml:trace>
  <inkml:trace contextRef="#ctx0" brushRef="#br0" timeOffset="9417.99">20184 3332 191 0,'8'2'294'0,"-4"1"18"0,1-1 8 0,-2 1 2 0,1-2 2 16,-3 1-3-16,2-1-16 0,-3-1-19 0,0 0-105 0,0 0-125 15,0 0-104-15,0 0-100 0,4-1-62 0,0-1-56 0,-1-1-25 0,0 0-22 16,1-3-6-16,-3 0-4 0,2-1 0 0,-1 0 2 0,1-4 17 0</inkml:trace>
  <inkml:trace contextRef="#ctx0" brushRef="#br0" timeOffset="9534.82">20266 3235 415 0,'-2'14'498'0,"2"-4"5"0,-3 1 0 0,2-3 0 16,-4 2-7-16,2-3-10 0,-2-2-25 0,5-2-32 0,0-3-81 0,0 0-92 15,-3 1-215-15,3-1-240 0,0 0-144 0,0 0-124 0,0 0-28 0,-5-1-6 16,0-1-2-16,2-1 0 0,-2-1 6 0,1-2 10 0,-2-2 26 0,1 1 32 16</inkml:trace>
  <inkml:trace contextRef="#ctx0" brushRef="#br0" timeOffset="11086.62">1413 3861 81 0,'3'-18'291'15,"-1"3"38"-15,-2 0 41 0,0 2 41 0,-2 2 26 16,1 3 19-16,-3 1 11 0,1 2 5 16,-3 4-30-16,-2 4-39 0,0 1-54 0,0 5-52 15,-1 3-18-15,-2 8-8 0,1 2-34 0,-1 8-40 16,0 5-33-16,3 5-31 0,-4 5-19 0,5 6-18 15,-1 5-3-15,0-1-1 0,2 6-3 0,3-2-4 16,0 1-1-16,3-3-4 0,0-1-10 16,3-6-12-16,3-4-1 0,0-4 1 15,4-9 2-15,0 0 0 0,5-8-3 0,-2-7-2 16,4-4-3-16,-1-7-2 0,3-5-9 0,0-5-11 0,-1-5 5 0,-1-5 8 16,-1-2-12-16,-1-5-16 0,-2-2 5 0,1-1 8 0,-4-2-11 0,-4 1-19 15,-1-2 3-15,-3 2 4 0,-1 0-7 0,-2 2-10 0,-4-1 3 16,-2 4 4-16,-2-1-6 0,-3 2-9 0,-3 2-2 15,-2 2 3-15,-2 2-7 0,-5 5-6 0,0 1-11 16,-2 4-14-16,-3 4-37 0,1 5-45 16,-1 2-75-16,2 3-81 0,-2 5-131 0,6-2-142 15,-1 1-25-15,7 2-2 0,1-1 8 0,5-2 5 16,2-2 0-16,7-2-3 0,2-3 17 0,6 2 21 16,2-4 34-16,3 0 40 0</inkml:trace>
  <inkml:trace contextRef="#ctx0" brushRef="#br0" timeOffset="11201.82">1604 4567 378 0,'7'14'482'0,"-2"-2"5"0,-1 0-4 0,-4-3 1 0,0 2-11 0,-2-1-12 16,0-2-21-16,0-1-25 0,-1-3-62 0,1 1-72 0,-3-3-196 0,2 1-225 15,-2 1-159-15,0-3-149 0,2 1-31 0,-3-1-4 0,3-2-1 0,-3-2 1 16,3 1 9-16,-1-3 13 0,1 1 19 0,1-1 26 0</inkml:trace>
  <inkml:trace contextRef="#ctx0" brushRef="#br0" timeOffset="12301.88">21778 4218 110 0,'-4'-2'339'0,"1"-1"33"0,0 1 30 0,-2 2 28 0,2-2 28 15,-3-1 15-15,4 0 12 0,-1 0 6 0,2 1 4 0,-3 0-66 0,3 1-84 16,1 1-48-16,0 0-43 0,0 0-32 0,-3 1-30 0,-2 3-22 0,2 2-22 16,-5 4-18-16,2 3-20 0,-2 4-1 0,-4 4 2 0,2 3 1 0,-3 6 3 15,-1 5 0-15,-1 4 1 0,1 4-2 0,0 4 0 0,-2 0-8 0,5 3-11 16,0 0-10-16,0 2-10 0,1 2-12 0,6-3-13 0,-3 0-21 0,6-1-21 15,-4-3-22-15,5 0-21 0,0-3-25 0,5-5-30 0,-4-2-38 0,4-2-47 16,0-6-76-16,0-1-88 0,-1-6-83 0,1-3-85 0,1-2-52 0,-1-5-45 16,1-4-3-16,-1-4 3 0,0-1 13 0,4-6 14 0,-2-1 21 15,-1-2 27-15,2-5 36 0,1-1 42 0</inkml:trace>
  <inkml:trace contextRef="#ctx0" brushRef="#br0" timeOffset="12768.95">21978 4346 358 0,'0'0'473'0,"0"0"11"0,0 0 7 0,0 6 3 0,-1-1 9 0,-4 1 9 0,1 2 10 16,-1-2 5-16,-2 3 7 0,-1 0 8 0,1 1-119 0,-1 2-145 0,-4 2-83 0,2 2-65 15,-3 1-13-15,1 1 0 0,0 2-1 0,1-1-3 0,1 2-4 0,0 0-6 16,2-2-5-16,3 1-4 0,0-1-5 0,5 1-6 0,1-2-9 0,4 0-8 16,3 0-8-16,5 0-7 0,1-3-9 0,2 1-9 0,1 1-5 0,5-4-2 15,-1 0-4-15,3 2-5 0,-1-3-3 0,3-1-2 0,-1 1-2 0,-1-1-4 16,0-1-1-16,-1 0-1 0,-1 1 0 0,-1-2-2 0,-2 2-1 0,0-2 1 15,-5 0 1-15,2 1 0 0,-3-1 4 0,-4 0 4 0,2 1 2 0,-3-2 4 16,-2 1 2-16,-1 0 2 0,0-1 2 0,-1 1-2 0,-2-2 3 0,0 1-2 16,-2-1 1-16,-4 2-21 0,0 0-2 0,-1-1 0 0,-1 2 0 15,-2 1 0-15,-5-1 0 0,1 2 0 0,-4 2 0 0,0-1 0 0,-3-1 0 0,1 2 0 16,-4-2 0-16,2 0 0 0,-1-2 0 0,-1 0 0 0,0 0 0 16,1-3 0-16,1-1 0 0,0 0 0 0,0-1 0 0,0-4 0 0,1 1 0 0,3-4 0 15,-1-1 0-15,4-1 0 0,2-7 0 0,-2-1 0 0,9-4 0 16,0-4-8-16,4-4-16 0,4-5 0 0,5-3-2 0,3-6-2 0,6-1 1 15,3-4 3-15,2-1 2 0,6-2 3 0,1 0 3 0,0 0 5 0,1 1 1 0,3 2 0 16,-4-1 2-16,1 4 1 0,-1 1 3 0,-1 3 2 0,-4 1 5 16,1 2 2-16,-4 2 2 0,-2 1 2 0,-2 2 4 0,-3 1 2 0,0 2 2 15,-6 1 0-15,2 2 2 0,-5 1 2 0,-1 1-2 0,-3 1 0 0,-4 2-3 0,-1 1-2 16,-3-1-3-16,-2 4-4 0,-6-2-1 0,-1 3-2 0,-4 0-4 16,1 1-5-16,-5 2-1 0,-2 0-1 0,-3 2-5 0,-1 2-4 0,-3 3-7 15,-1-2-6-15,0 4-17 0,-2 4-18 0,2 1-25 0,0 1-27 0,-2 3-41 16,4 2-43-16,1 1-99 0,2 1-107 0,1 1-103 0,4 1-99 0,4 1-21 15,3 1-1-15,2-1 6 0,6 0 4 0,2-2 20 0,4 1 16 0,4-1 28 16,1-1 28-16,3 1 42 0</inkml:trace>
  <inkml:trace contextRef="#ctx0" brushRef="#br0" timeOffset="12920.16">22410 4588 56 0,'6'29'477'0,"-2"-3"18"0,-3 0 11 0,-1-2 7 15,0-3 3-15,-1-3 2 0,1-3-1 0,-2-3 1 0,0-3-1 0,1-3-1 16,1-1-4-16,0-2-161 0,0-3-196 0,-2 3-85 0,2-3-59 0,0 0-45 15,-2 1-40-15,2-1-86 0,-4 0-93 0,-2-1-90 0,1-2-87 0,-2 3-45 16,3-3-32-16,-3-2-8 0,-3 1 1 0,1-2 2 0,-2 1 3 16,-3-2 9-16,1 1 13 0,-2-2 25 0,-1 1 32 0</inkml:trace>
  <inkml:trace contextRef="#ctx0" brushRef="#br0" timeOffset="13586.25">19561 4185 215 0,'-2'-6'272'0,"2"-2"17"0,0 4 13 16,0-2 11-16,0 1 10 0,2 1 11 0,0 1 9 0,-2 0-29 16,0 3-39-16,0 0-24 0,0 0-21 0,0 0-1 0,1-2 2 0,-1 2-16 0,0 0-21 15,0 0-13-15,0 0-6 0,0 0-8 0,0 0-11 0,0 0-8 0,0-1-12 16,0 1 4-16,0 0 7 0,0 0-13 0,3 3-13 16,-3 4-4-16,2 4 1 0,0 4-7 0,0 2-8 0,0 8 9 0,0 3 15 15,-2 4 2-15,1 5 5 0,1 4 7 0,-1 4 5 0,-1 1-12 0,0 4-16 16,0-1-5-16,0 4-4 0,-1 1-14 0,-1 0-16 0,1 0-7 0,-3 0-4 15,2-2-14-15,0-1-17 0,0-1-10 0,2-7-5 0,0-1-9 0,0-5-6 16,2-2-9-16,2-3-10 0,0-7-10 0,0-1-7 0,0-4-19 0,0-4-19 16,1-2-28-16,-2-2-29 0,3-4-45 0,-1 0-46 0,0-3-100 0,-2-2-110 15,0-3-93-15,2-2-89 0,-2-2-15 0,-1-4-2 0,0-1 9 0,-1-2 6 16,-1-2 19-16,-1-3 18 0,-3 1 28 0,0-3 30 0,-3-2 45 0</inkml:trace>
  <inkml:trace contextRef="#ctx0" brushRef="#br0" timeOffset="14018.82">19605 4299 37 0,'8'-9'359'0,"-2"1"34"0,-1 4 15 0,0-1 16 0,-2 2 8 0,2 0 6 0,-4 0 11 15,-1 3 8-15,2-1 12 0,1-2 14 0,0 1-88 0,5-2-109 0,0 0-52 16,3 0-38-16,4-2-31 0,2-2-27 0,5-2-11 0,0-1-9 0,8-2-3 16,3-1-2-16,7-3-7 0,-1-1-6 0,4 0-11 0,6 0-12 0,0-2-4 15,5 2-6-15,0-1-6 0,2 1-7 0,1 1-6 0,-3 2-5 0,2 0-4 16,-3 2-6-16,-1 2-5 0,-4 1-5 0,-2 1-3 0,-5 1-2 0,-3 4-2 15,-5-1-3-15,-3 3-6 0,-1 0-4 0,-7 2-2 0,-5 0-1 0,0 0 1 16,-4 2-1-16,0-1 0 0,-4 0 0 0,-4 2 0 0,3-3 3 0,-5 2 0 16,0-1-2-16,-3-1 2 0,0 0 1 0,0 0 1 0,0 0-1 15,0 0 1-15,0 0 2 0,0 0-1 0,0 0-2 0,0 0 1 0,0 0 0 0,0 0-1 16,0 0-2-16,0 0 0 0,0 0 1 0,0 0 0 0,2 2-2 0,-2-2 3 16,1 1 0-16,2 1 0 0,-3 1-3 0,4-2 1 0,-1 2 3 0,0 2-2 15,0-1 1-15,2 2 0 0,-2 2 0 0,2 1 1 0,0 1-1 16,-1 1 7-16,0 1 6 0,0 4 6 0,2 2 6 0,-1 3 8 0,-2 3 8 15,1 3 4-15,0 3 6 0,-2 4 4 0,0 3 3 0,-1 6 2 0,-1 2 4 0,-1 6 6 16,-1 3 2-16,-3 5-5 0,2 2-7 0,-4 5-6 0,0 2-7 16,-1 4-43-16,0-2-8 0,-2 2 0 0,1-1 0 0,1-1 0 0,0-4 0 15,2-3 0-15,-2-4 0 0,5-5 0 0,-2-6 0 0,3-3 0 0,1-5 0 0,1-4 0 16,0-4 0-16,0-5 0 0,1-3 0 0,-1-5 0 0,0-2 0 16,2-2 0-16,-2-5 0 0,0 0 0 0,0-3 0 0,0-3 0 0,0-1 0 15,0-3 0-15,0 0 0 0,-2 3-21 0,-1-3-112 0,-2 0-43 0,1-3-41 0,-4 1-87 16,0-1-95-16,-2-1-82 0,-4 0-78 0,2-1-50 0,-2-2-39 15,-2 1-7-15,-2-2-1 0,2-1 29 0,-2 0 33 0,-2 0 33 0,0-1 34 16,0-1 40-16,-1 0 42 0</inkml:trace>
  <inkml:trace contextRef="#ctx0" brushRef="#br0" timeOffset="14318.98">19646 5421 290 0,'-19'6'375'0,"0"1"38"0,2 1 40 16,-1-1 20-16,1-2 18 0,3 1 8 0,-2 0 7 0,5-2 2 0,-1-1-2 15,3 0-89-15,3 0-110 0,0 0-50 0,1-1-39 0,2-1-29 0,3-1-31 16,3 3-29-16,3 0-31 0,2 0-12 0,4 2-6 0,3-1-1 0,6 1 2 16,4-1 8-16,8 1 7 0,7-2 6 0,4 0 1 0,6-2 5 0,7 1 7 15,5-4-8-15,4-1-7 0,3-1-10 0,4-2-6 0,0-2-10 0,0 1-10 16,-3-3-7-16,3 2-9 0,-9 0-8 0,-2 1-11 0,-5-1-2 0,-6 3-2 15,-2 2-11-15,-10-1-9 0,-4 3-10 0,-5-2-10 0,-1 3-19 0,-7 0-19 16,-6 0-30-16,-1 1-31 0,-3 1-47 0,-3-1-48 0,-5 1-110 0,0 2-122 16,-8-1-90-16,0 3-82 0,-5 1-15 0,-3 1-5 0,-3 1 5 0,-1 3 8 15,-5 0 19-15,-2 2 20 0,-2-2 30 0,0 1 31 0,-2-1 46 0</inkml:trace>
  <inkml:trace contextRef="#ctx0" brushRef="#br0" timeOffset="14452.16">20571 5685 177 0,'7'8'509'16,"-3"2"13"-16,1-2 5 0,-2 1-1 0,-1-2 0 0,-2-2-4 0,0 1-15 16,1-4-22-16,-1-2-47 0,0 0-55 0,0 0-171 0,-1-2-196 0,-4-2-217 15,5-2-227-15,-3 1-62 0,1-2-27 0,1-2-8 0,-2-1 0 0,-1-1-1 16,1-1 3-16,2 2 15 0,-4-4 20 0,0 2 50 0</inkml:trace>
  <inkml:trace contextRef="#ctx0" brushRef="#br0" timeOffset="17402.16">1590 1917 202 0,'-11'1'279'0,"0"2"18"0,1-1 14 0,1 0 6 0,1-2 1 15,2 0 2-15,1 0-2 0,0 0-31 0,5 0-37 0,0 0-38 16,0 0-33-16,0 0 11 0,5 0 22 0,1 0-16 0,4 1-24 0,4 0-6 0,2-1 0 15,6 1 2-15,3-1 2 0,2 2 7 0,6-4 6 0,5 2 5 16,2-1 5-16,4-1-14 0,2-3-18 0,3 2-41 0,2-4-44 0,2 4 3 16,3-4 11-16,-1 1-15 0,5 0-24 0,-3-1-7 0,0 1-8 0,2 1-6 0,-1 0-4 15,-1 0-4-15,-2 3-4 0,-2 1-1 0,-1-1-3 0,-2 4-4 0,-2-2-3 16,-3 3 4-16,0 0 4 0,-1 1 5 0,0 0 2 0,0 1 12 16,1 0 17-16,-1 1-4 0,3-2-6 0,2 1-4 0,-1-1 0 15,4-1-3-15,-4 1-2 0,2-3-9 0,1 0-9 0,-4-1-18 0,-1 0-22 16,-2 0-31-16,-2-1-29 0,-3 0-35 0,-3-1-31 0,-3 0-62 15,-4-1-70-15,-4 2-60 0,-4 0-62 0,-2-1-64 0,-8-2-69 0,0 1-8 0,-5 2 4 16,-4-2 5-16,-2 3 6 0,-2-5 31 0,-3-4 35 0,1 2 23 0,-6-4 21 16</inkml:trace>
  <inkml:trace contextRef="#ctx0" brushRef="#br0" timeOffset="17603.73">3626 1597 187 0,'2'5'319'0,"1"0"1"0,2 0 1 0,2 0-1 0,0-1 0 0,3 1 2 16,1-3 1-16,4 0-2 0,0 1 2 0,4-1-62 0,-3 1-76 0,4 0-66 15,-1 0-64-15,0-1-1 0,0 5 13 0,-1-3 23 0,-1 1 28 0,-1 1 12 16,-2 0 10-16,-1 0 5 0,-1 0 1 0,-1 0 3 0,-1 3 1 0,1-2-2 16,-3 0-3-16,0 1-5 0,-3 1-4 0,1-2-12 0,-5 4-13 0,1 1-25 15,-4 1-29-15,-3 1-21 0,-2 3-16 0,-3 1-22 0,-3 0-19 0,-2 4-41 0,-4 2-45 16,-2 0-88-16,-1 0-102 0,-3 2-87 0,-2-1-85 0,-3 1-19 16,-2-1-8-16,-1 2 0 0,-2-3 0 0,-1 1 8 0,-2-2 7 0,-3 0 16 15,3-2 17-15,-2-2 41 0</inkml:trace>
  <inkml:trace contextRef="#ctx0" brushRef="#br0" timeOffset="19785.66">1631 2985 31 0,'15'-7'14'0,"2"2"-10"0,2-4-4 16,0 0 0-16,3-2 0 0,0 0-38 0</inkml:trace>
  <inkml:trace contextRef="#ctx0" brushRef="#br0" timeOffset="20069.66">3641 3571 35 0,'-8'-3'193'0,"3"2"3"0,-3-4 0 0,1 2 1 0,0 0 1 15,-1 0 0-15,2 0-1 0,-2-1-21 0,0 4-28 0,2-3-57 0,-1 1-62 16,2 0-18-16,-1 1-7 0,3 1-3 0,-2 0 1 0,2 0-5 0,0 0-3 16,3 0-8-16,0 0-8 0,0 0-11 0,0 0-9 0,0 0-23 0,0 0-24 15,0 0-44-15,0 0-49 0,5 1-13 0,0-1 0 0,1 2-1 0,0-2-1 16,0 2 4-16,1-2 3 0</inkml:trace>
  <inkml:trace contextRef="#ctx0" brushRef="#br0" timeOffset="20735.96">3204 4100 249 0,'-9'-2'308'0,"0"-1"27"0,-3 0 26 0,1 0 25 15,0 0 32-15,2-2 28 0,1 3 16 0,0-2 12 0,0 1-57 0,0 2-76 16,3-2-32-16,2 1-21 0,0 0-33 0,0 2-34 0,3 0-25 0,0 0-26 16,0 0-25-16,0 0-27 0,0 0-29 0,0 0-29 0,0 0-17 0,0 0-12 15,0 0-6-15,0 0-8 0,0 0 0 0,0 0-3 0,4 0 2 0,3 0 4 0,-1 0 2 16,4 2 3-16,1-2-1 0,2 2 0 0,2-1 1 0,1 1 1 15,3 1 2-15,-1-2 0 0,0 3 1 0,3-3 4 0,0 3-6 0,-1-2-5 16,0 2-1-16,-2 1 1 0,1-1-10 0,1 1-11 0,-5 2 7 16,4-1 10-16,-5 3-5 0,2 0-9 0,-4 0 11 0,0 3 14 15,-2 1-5-15,0 2-10 0,-5-1 8 0,0 6 13 0,-5-1-8 0,0 4-13 16,-5 1 14-16,-3 1 18 0,-2 3-5 0,-4 1-8 0,0 0 7 16,-5 1 8-16,0 0-9 0,-3 0-15 0,0-1 5 0,-3 0 11 0,-1 0-6 0,4-4-9 15,-2 1 7-15,-1-2 8 0,3-3-6 0,3 0-12 0,2-3-4 0,2-2 0 16,1-4-1-16,3 0-4 0,3-3-2 0,0-1 1 0,5-2-2 0,0-2-2 15,3-1-3-15,3-1 0 0,2 1-2 0,1 0-3 0,4-1 1 0,1 3 0 16,4-2 0-16,3 0-1 0,1 1 1 0,4-2 3 0,3 1-1 0,-1-1-2 16,4-1 1-16,1-1-1 0,3 1 1 0,0-1-2 0,0 0 1 0,2-1 1 15,-2 1-1-15,0 0-2 0,1-1 0 0,-3 1 0 0,-1-2-15 0,0 2-24 16,-1-1-27-16,-3-1-32 0,-3 1-46 0,1 0-51 0,-2-1-95 0,-2 2-109 16,-4-2-89-16,1-1-86 0,-2 1-19 0,-1-2-6 0,-3 0-2 0,0-2 1 15,-2 0 16-15,-2-3 22 0,-1 1 30 0,-3-1 32 16,-1 0 48-16</inkml:trace>
  <inkml:trace contextRef="#ctx0" brushRef="#br0" timeOffset="22970.33">5038 4063 18 0,'0'-1'155'0,"0"-2"7"0,-1 0 9 16,-2 1 7-16,3 1 11 0,-3-2 4 0,3 1-12 0,0 2-21 15,-2-3 0-15,2 3 2 0,0-2 15 0,0 2 19 0,0 0 14 0,0 0 15 16,-3-1 12-16,3 1 16 0,0 0 7 0,0 0 9 0,0 0-2 0,0 0-1 15,0 0-10-15,0 0-10 0,0 0-16 0,0 0-19 0,0 0-21 0,0 0-21 16,0 0-17-16,0 0-20 0,0 0-17 0,0 0-16 0,0 0-15 0,0 0-14 16,0 0-7-16,0 0-7 0,0 0-6 0,0 0-7 0,0 0-4 0,0 0-2 15,0 0-3-15,0 0-2 0,0 0-3 0,0 0-3 0,0 0-3 0,0 0-2 16,0 0-4-16,0 0-1 0,0 0-4 0,0 0-3 0,0 0-1 0,0 0-2 16,0 0-2-16,0 0-2 0,0 0 0 0,0 0-1 0,0 0 6 0,0 0 6 15,0 0 3-15,0 3 4 0,0 2 3 0,2 6 0 0,-1-1 1 0,1 6 4 16,-2 4 6-16,1 4 4 0,1 2 7 0,1 6 10 0,-3 4 1 0,1 3 5 15,-1 2-4-15,0 2-2 0,0 1 0 0,-1 2 1 0,1 1 0 0,-3-1 1 16,3 1 0-16,0-2-3 0,0 0-4 0,0-2-5 0,0-2-6 0,0-4-10 16,3-1-3-16,-2-4-8 0,1-3-8 0,-1-1-12 0,1-6-16 0,1-1-19 15,1-3-20-15,-3-3-22 0,2-3-26 0,-1-1-27 0,1-2-26 0,-1-3-27 16,1-2-66-16,0-1-75 0,-3-3-60 0,0 0-62 0,1-4-42 0,1-2-38 16,1-5-20-16,-1-1-16 0,-1-3 12 0,1-2 17 0,-2-3 25 0,2-3 26 15,-1-1 26-15,-1-3 28 0,0 0 67 0</inkml:trace>
  <inkml:trace contextRef="#ctx0" brushRef="#br0" timeOffset="23402.99">5038 3886 128 0,'-4'-6'278'0,"1"1"6"0,1 3 4 0,-1 0 3 0,1 0-3 16,2 2 2-16,-1 0 0 0,1 0 10 0,0 0 7 0,0 0-46 0,0 0-57 16,0 0-5-16,5-1 7 0,1 1 1 0,5-1-1 0,0 1-1 0,3-3 3 15,2 3 7-15,6-3 8 0,0 1 5 0,2-1 0 0,5-2-6 0,2 3-14 16,1-1-28-16,1 0-35 0,5 0-33 0,-2 0-34 0,2 1-16 0,0 1-10 15,1 1-4-15,1 0-2 0,-2 1-8 0,-3 1-6 0,1 1-6 0,0 0-3 16,-2 0-3-16,-3 1-3 0,1 2 2 0,-2-1 0 0,-2 2-2 0,-2-1-1 16,-1 0-1-16,0 2-1 0,-1-4-3 0,-2 4-2 0,-3-2 2 0,2-1 0 15,-4 0 1-15,2 0 0 0,-2-2 2 0,-4 2 0 0,0-3 0 0,-1 1-3 16,-2-1 2-16,-2-1 3 0,1 1 1 0,-4-2 1 0,-2 1 2 0,0-1 4 16,-3 0 0-16,0 0-2 0,0 0 1 0,0 0 2 0,0 0 1 0,0 0 0 15,0 0 3-15,0 0 1 0,0 0-1 0,0 0-3 0,0 0-2 0,0 0 0 16,0 0 3-16,0 0 5 0,2 3 4 0,-2 0 3 0,0 3 2 0,-2 2-4 15,2 2 2-15,-1 4 2 0,-1 1 3 0,-1 4 3 0,0 4-1 0,-2 4 4 16,-1 3 0-16,3 3-2 0,-2 0-4 0,-1 5-7 0,-1-1-6 0,2 2-2 16,-2 1 0-16,2 1 0 0,0-1 0 0,0 2-5 0,2-1-3 0,0-2-4 15,1 0-4-15,2 0-2 0,0-3-1 0,2-3 0 0,-1-2-8 0,1 1-2 16,1-5 0-16,-1-3 0 0,1 1 0 0,0-5 0 0,-1 0 0 0,0-4-9 16,-1-3-3-16,1-1-2 0,-1 0-4 0,1-3-3 0,-2 0-9 0,0 0-7 15,-2-1-12-15,1 0-14 0,-2 2-18 0,-1-3-21 0,-2 4-27 0,1-1-27 16,-4-1-34-16,-1 3-35 0,-1 0-83 0,-3 2-95 0,-2-1-60 0,-1-1-52 15,-1-1-43-15,-2 2-40 0,-2 1 0 0,1-2 12 0,-1-1 21 0,-2 0 18 16,2-2 30-16,0-1 30 0,0-2 34 0,0-2 38 0</inkml:trace>
  <inkml:trace contextRef="#ctx0" brushRef="#br0" timeOffset="23603.99">5098 5170 97 0,'2'3'300'15,"1"-3"19"-15,4-3 16 0,-1 1 24 0,4-2 25 0,0 0 18 0,3-2 17 16,3 0 12-16,0 0 12 0,1-2-67 0,2 2-86 0,3-1-40 0,0-1-32 16,2 2-25-16,0 1-21 0,0 0-16 0,1 0-15 0,-2 2-24 0,3 0-24 15,-4 2-19-15,0-2-16 0,2 3-16 0,-3 0-16 0,1 0-25 0,-2 3-29 16,-1-2-70-16,0 2-81 0,-2-1-78 0,-1-1-82 0,-2 0-63 0,1 1-58 16,-4-2-14-16,1 0-1 0,0-2-1 0,-2 0-1 0,-3-4 3 0,-1 0 4 15,1-3 21-15,-3-2 20 0</inkml:trace>
  <inkml:trace contextRef="#ctx0" brushRef="#br0" timeOffset="25354.88">20136 4468 147 0,'-3'-4'203'0,"1"-1"14"0,-1-1 18 0,2 2 21 0,-4-1 27 16,2 1 22-16,2-1 25 0,-3 2-25 0,3 0-39 0,-1 0-6 0,2 3-3 15,0 0-3-15,0 0-3 0,0 0 2 0,0 0 0 0,0 0-4 0,0 0-3 16,-1 3-15-16,-3 2-19 0,3 2-19 0,-1 4-24 0,-3 1-18 0,4 3-17 15,-7 4-8-15,5 2-6 0,-4 3-2 0,3 5-1 0,-3-1-6 0,1 4-11 16,0 0-6-16,1 3-8 0,0 0-6 0,0 1-7 0,2 0-4 16,-3-2-6-16,3 2-4 0,2-3-6 0,-3 0-8 0,3 0-9 0,1-3-11 0,-2 0-11 15,2-3-14-15,0 0-14 0,2-3-20 0,-2-3-23 0,1-1-25 0,1-2-27 16,0-2-36-16,-1-2-34 0,2-2-79 0,2-2-88 0,-4-2-60 16,2-1-48-16,1-4-48 0,0 0-46 0,1-6-3 0,0 0 7 0,3-4 17 15,0 0 16-15,-2-3 25 0,4-3 26 0,0-3 33 0,0-2 37 0</inkml:trace>
  <inkml:trace contextRef="#ctx0" brushRef="#br0" timeOffset="25670.4">20364 4398 2 0,'0'0'258'0,"-1"4"33"0,-3 2 34 0,1 2 46 16,-2 1 49-16,1 4 27 0,-1 1 22 0,-3 2 16 0,2 2 13 0,-1 5-55 15,-1 2-72-15,-1 5-31 0,1 2-24 0,0 4-11 0,-1 1-11 0,1 2-28 16,0 3-32-16,0 0-42 0,-1 0-47 0,2 2-24 0,1-2-23 0,1-2-11 15,0 2-12-15,4-6-11 0,1 0-13 0,1-3-5 0,1-3-6 0,3-3-7 16,-1-3-5-16,1-3-4 0,2-3-1 0,0-3-3 0,0-2-2 0,-1-2 1 16,1-2 1-16,-3-2 0 0,2 0 0 0,-3-3 6 0,2 0 7 0,-3-2 7 15,0 1 4-15,-2-3 5 0,0 0 6 0,0 0 1 0,0 0-2 0,0 0 1 16,3-3 0-16,-2 1-1 0,3-5-4 0,-1-1-2 0,0-2-2 0,1-2-8 16,-1-3-11-16,-1-3-5 0,1-1-6 0,-3-4-6 0,2 1-7 0,-4-1 1 15,1-1-1-15,-3 1 0 0,1 1-1 0,-3 1 1 0,0 0 1 0,0 3-3 16,-1 2-2-16,2 2-4 0,-1 1-3 0,0 4-11 0,1 0-13 0,0 2-20 15,0 3-21-15,2 0-29 0,0 1-32 0,0 0-42 0,0 1-44 0,3 2-90 16,0 0-101-16,0 0-84 0,0 0-79 0,0 0-33 0,0 0-19 0,0 0 6 16,0 0 11-16,0 0 20 0,0 0 21 0,0 0 30 0,3 5 33 0,0-1 40 0</inkml:trace>
  <inkml:trace contextRef="#ctx0" brushRef="#br0" timeOffset="25804.96">20570 5091 197 0,'11'14'444'0,"0"2"27"0,-3-1 10 16,-5-2 4-16,0 1 3 0,-1-4 1 0,-2-1 2 0,1-3-1 15,1-1 0-15,0-2-2 0,-2-3-111 0,-2 3-133 0,0 0-98 0,1-2-85 0,-1 2-55 16,-1 0-47-16,0-1-51 0,-2 2-52 0,2-2-80 0,-5 1-85 0,3-2-79 16,0 1-80-16,-1-1-18 0,0-2-2 0,-2-1 0 0,3 1 4 15,-3-1 8-15,2 1 11 0,-1-2 15 0,-2 1 20 0,1 1 43 0</inkml:trace>
  <inkml:trace contextRef="#ctx0" brushRef="#br0" timeOffset="26671.12">20432 4400 36 0,'-1'-5'190'0,"-1"-1"11"0,1 1 8 0,-3 1 15 0,3-1 23 15,-1 1 0-15,0 1-2 0,-1 1-41 0,2-1-48 0,-3 0-13 0,1 2-7 16,2-2 3-16,-4 3 5 0,2-2 1 0,0 2-3 0,0 0 5 0,-2 2 3 16,0-2-2-16,0 1-5 0,-2 2 22 0,2 0 25 0,-2 2 9 0,1 1 4 15,0 0 2-15,-2 4 4 0,2 0-5 0,-1 4-6 0,1 3-6 0,1 2-6 16,-1 2-7-16,1 5-6 0,4 1-10 0,-3 4-11 0,3 2-16 0,-1 3-19 16,2 1-13-16,0 6-11 0,2-1-7 0,-1 3-10 0,-1 1 1 0,4-1 2 15,-4 2-3-15,0-2-4 0,0-2-1 0,0-1-5 0,1-1-2 0,2-2-4 16,-1-3-5-16,2-5-4 0,1-2-2 0,0-4-1 0,1-1-2 0,2-3-4 15,2-3-5-15,-2-1-5 0,0-5-4 0,0-2-2 0,2-1-2 0,0-3-2 16,0-1-2-16,4-5 0 0,-3 0-1 0,3-3-1 0,0-2-1 0,2-4 2 16,0 0-3-16,-1-4-6 0,2-2 1 0,-2 0-2 0,0-3-2 0,-1-2-7 15,-3 0 3-15,-2 0 0 0,1-1-1 0,-6-2 0 0,1 2 1 0,-5 0 2 16,0 0 0-16,-1-2-1 0,-6 3 3 0,1-1 1 0,-2 0 1 0,0 1-1 16,-1 2-1-16,-4 2 3 0,4-1-1 0,-4 2-2 0,-3 1 1 0,3 3 0 15,-4 2-1-15,3 0-3 0,-4 4-2 0,1 1-2 0,1 1-2 0,-3 1-4 16,3 2-6-16,-1 3-4 0,1 0-15 0,2 0-15 0,-2 2-21 0,2 2-25 15,5-1-31-15,-3 2-35 0,2 0-70 0,1 2-77 0,3 0-94 0,0 1-96 16,0 1-63-16,3 1-51 0,-1 1-8 0,1 1 3 0,1 1 12 0,1 1 14 16,1-1 24-16,0 0 24 0,1 0 34 0,1-1 34 0</inkml:trace>
  <inkml:trace contextRef="#ctx0" brushRef="#br0" timeOffset="26803.99">20677 5107 332 0,'0'9'446'0,"-3"0"16"0,2-2 5 15,-6 1 5-15,1 0-2 0,-2-2 1 0,-3 0-6 0,1-2-8 0,2-1-20 16,-2 0-21-16,0 0-198 0,0-1-236 0,1 1-141 0,1-2-117 0,0-1-87 16,2 0-79-16,-4 0-20 0,6-1-9 0,-3-1 0 0,2 1 0 0,0-1 6 15,1-1 7-15,-2 0 19 0,1-1 22 0</inkml:trace>
  <inkml:trace contextRef="#ctx0" brushRef="#br0" timeOffset="29787.59">17414 4582 78 0,'-2'-7'350'0,"-1"2"37"0,0 1 31 0,1-1 27 0,-1 2 16 0,2 0 10 16,1 3 7-16,-4-1 3 0,4 1-15 0,0 0-18 0,0 0-77 0,0 0-92 16,0 0-50-16,0 0-39 0,0 0-39 0,0 0-33 0,0 0-18 0,0 0-16 15,0 0-8-15,4 1-7 0,-1 1-1 0,2 1 2 0,-1-2-1 0,5 2 1 16,0 0-2-16,2 3-4 0,1-1-4 0,3-1-2 0,0 2 1 0,0 2-2 15,2-2-6-15,1 1-12 0,0-2-1 0,-2 4-4 0,3-2-4 0,-2 0-4 16,-2 1 2-16,0 0 1 0,0-1 7 0,-4 1 8 0,1-1 6 0,-2 2 5 16,-2-1 3-16,0 0 2 0,-4 2-2 0,0 0 0 0,-4 2 1 0,-2 2 1 15,-3 1 1-15,-2 1 3 0,-5 4-2 0,0 1-3 0,-4 0-3 0,-2 3-5 16,-4 1-4-16,0 1-4 0,-3 2-4 0,3-2-2 0,-5 3-4 0,2-4-1 16,1 0-31-16,0-1-1 0,3-3 0 0,1 0 0 0,3-3 0 0,2-2 0 15,3-3 0-15,-1-3 0 0,5-1 0 0,3-2 0 0,1 0 0 0,-1-4 0 16,2 0 0-16,3-3 0 0,0 0 0 0,0 0 0 0,0 0 0 0,3 1 0 15,3-1 0-15,2 2 0 0,0-2 0 0,5 0 0 0,-2-2 0 0,3 1 0 16,5-2 0-16,3 0 0 0,-1-2 0 0,4 1 0 0,0-2 0 0,2-2 0 16,2 1 0-16,-1-4-33 0,0 2-15 0,2-3-14 0,1 2-19 0,-3-2-18 15,-1 0-21-15,2 0-20 0,-2-2-23 0,-1 2-24 0,0-1-21 0,-3 1-21 16,-2 0-33-16,-1 0-33 0,-1-1-46 0,-3 0-44 0,0 1-14 0,-3 0-4 16,-2 0 12-16,-2 0 15 0,-1 1 20 0,-1 0 24 0,-3 2 35 0,1 0 39 15,-2-1 43-15,-2 3 43 0,1 1 54 0,1 1 55 0,-3 1 74 0,2 3 80 16,-2 1 73-16,0 0 70 0,0 0 35 0,2 1 30 0,-1 3 14 0,1 1 13 15,-1 3-5-15,3-1-9 0,-1 2-6 0,2 3-12 0,1-1-11 0,2 1-12 16,-2 3-17-16,2-2-19 0,1 1-40 0,-1-2-42 0,3 0-21 0,0-3-15 16,0 0-10-16,2-2-5 0,3-1-3 0,-2-1-2 0,0-4-6 0,2-4-7 15,2-1-2-15,-4-2 1 0,3-2-1 0,0-2-4 0,-4-2-3 0,2-1-4 16,-1-3-8-16,-5 0-6 0,2-2-7 0,-5 1-6 0,1-1-4 0,-4 2-4 16,0-1-2-16,-3 1-2 0,-3 0-5 0,1 0-8 0,-4 3-19 0,0-2 0 15,-3 3 0-15,-1 0 0 0,0 1 0 0,-4 2 0 0,1 0 0 0,-1 3 0 16,-2 2 0-16,-1-1 0 0,1 4 0 0,-3-1 0 0,2 4-28 0,-4 0-58 15,3 3-41-15,-2 1-47 0,-2 0-86 0,0 2-93 0,1-1-116 16,-1 2-120-16,0 0-39 0,-1 0-20 0,0 0-3 0,1-2 1 0,-3 3 14 16,1-3 15-16,2 1 25 0,-3-1 28 0,0-1 39 0,-1 2 49 0</inkml:trace>
  <inkml:trace contextRef="#ctx0" brushRef="#br0" timeOffset="30419.92">14565 4248 40 0,'4'-5'304'0,"-2"1"24"0,1 1 22 16,-1 1 14-16,-2 2 15 0,0 0 7 0,0 0 7 0,0 0 1 16,0 0 0-16,0 0-35 0,0 0-47 0,0 0-28 0,1 2-23 0,1 4-22 0,0 0-22 15,0 3-15-15,-2 1-16 0,2 5-5 0,-2 3-8 0,2 5-2 16,-2 2 0-16,0 6 6 0,0 0 8 0,0 3-21 0,0 2-30 0,0 3-16 16,0 2-13-16,0 1-8 0,0-1-8 0,0 3-5 0,0 0-5 0,0-1-8 0,0-1-8 15,0-1-5-15,0-1-9 0,0-2-14 0,1-3-17 0,1-3-18 16,-1-2-20-16,1-3-25 0,3-4-31 0,-2-1-38 0,0-2-41 0,2-4-58 15,1-2-61-15,-1-1-83 0,0-4-84 0,-1 0-77 0,1-3-72 0,0-3-12 0,1-1 1 16,0-2 12-16,-1-3 12 0,3-4 23 0,-1 0 24 0,0-4 36 16,3-2 38-16,0-3 58 0</inkml:trace>
  <inkml:trace contextRef="#ctx0" brushRef="#br0" timeOffset="30703.64">15053 4254 322 0,'2'4'388'0,"-2"4"42"15,-2 1 38-15,0 4 19 0,-1 4 16 0,0 1 10 0,-3 4 12 0,1 2 4 16,0 3 1-16,1 3-73 0,0 5-95 0,0 1-42 0,-2 3-31 0,3 0-35 16,-1 3-36-16,3-2-36 0,-1 2-33 0,2 0-18 0,2-4-11 0,-1-1-9 15,4-3-8-15,3 0-6 0,-4-6-8 0,4-3-6 0,2-2-12 16,2-4-8-16,-2-1-10 0,3-5-9 0,1-3-8 0,-1-2-4 0,1-2-6 0,-1-4-1 16,1 0-3-16,-2-4-2 0,0-2-4 0,0 0-3 0,-1-6-2 0,2 0-3 15,-2-1-1-15,-1-4 0 0,0-1-3 0,-2 0 1 0,-1-2-3 16,-2 0-2-16,-2 1 1 0,-2-1-1 0,-1 2-1 0,-1 1 1 0,-4-1 0 0,0 2-2 15,-3 2-1-15,-3-1 0 0,0 2-2 0,0 2-2 0,-3 0-5 0,1 1-4 16,-3 2-4-16,4 0-15 0,-4 2-17 0,2 0-22 0,2 3-25 16,-2-2-36-16,5 2-43 0,-2 1-73 0,1 0-82 0,2 0-95 0,3 0-96 0,1 0-54 15,-1-3-42-15,5 3-7 0,0-5 3 0,3 0 14 0,2-2 17 0,1 0 23 16,1-4 25-16,2-1 39 0,4-1 41 0</inkml:trace>
  <inkml:trace contextRef="#ctx0" brushRef="#br0" timeOffset="30887.1">15531 4164 245 0,'3'5'396'0,"1"1"47"0,0 4 48 0,-1 1 22 0,2 4 15 16,-2-2 10-16,3 3 10 0,-1 2 7 0,4 2 7 0,-1 1-72 0,2 4-89 15,1 1-58-15,-2 1-48 0,1 3-49 0,1-1-50 0,-2 3-43 0,3-2-45 16,-2 1-22-16,2 0-16 0,-1-1-10 0,1-1-9 0,-1 0-7 0,3-2-9 16,-2-2-7-16,-3 1-8 0,4-2-21 0,-2-1-24 0,-1-3-31 0,0 1-39 15,-2-3-53-15,0-1-61 0,-1-2-100 0,-1 0-104 0,-2-3-85 0,-2-3-77 16,1 0-20-16,-3-4-2 0,2 1 0 0,-2-6 0 0,0 0 14 0,-2-2 17 15,-1-4 30-15,0-1 34 0,0-2 57 0</inkml:trace>
  <inkml:trace contextRef="#ctx0" brushRef="#br0" timeOffset="31020.67">15787 4518 388 0,'1'-9'477'0,"-1"2"14"0,-1 2 7 16,1 3 4-16,0 2 7 0,-8 2 5 0,3 3 6 0,0-1 2 0,1 1 4 16,-4 5-62-16,-2 0-71 0,1 2-117 0,-2 2-121 0,-5 4-57 0,3 0-40 15,-4 3-12-15,-1 0-8 0,-1 1-24 0,-1 1-27 0,2-1-43 0,-4-1-48 16,2 0-96-16,-1-1-109 0,-1-2-100 0,3-2-95 0,2-4-21 0,-2-1-7 15,1-3-3-15,3-3-2 0,0-3 1 0,1-4 2 0,5-2 16 0,1-4 22 16,0-4 38-16</inkml:trace>
  <inkml:trace contextRef="#ctx0" brushRef="#br0" timeOffset="31137.02">15399 4586 147 0,'9'-13'477'0,"1"0"14"0,0 2 10 0,0 2 16 16,0 1 18-16,0 3 5 0,0 2 0 0,0-2 2 0,0 2 1 0,1 0-2 16,3 0-1-16,-1 2-185 0,4-1-223 0,-2 1-71 0,2-1-38 0,1 1-36 15,0 0-35-15,-2-3-72 0,3 1-76 0,-2 0-90 0,-2 0-90 0,0 0-76 16,-2 1-71-16,-2-2-14 0,2 1-4 0,-4 1 5 0,1 0 5 0,-2 0 14 15,-4 2 15-15,0 2 25 0,-1 0 26 0</inkml:trace>
  <inkml:trace contextRef="#ctx0" brushRef="#br0" timeOffset="32222.02">12463 4156 23 0,'-3'-4'368'0,"-1"1"33"0,0 0 29 0,1 1 9 0,0 1 6 16,3 1 1-16,0 0 0 0,0 0 8 0,0 0 9 0,0 0-29 0,0 3-39 15,0 1-60-15,0 2-65 0,0 5-47 0,2 1-47 0,-1 4-20 0,-1 3-16 16,0 6 3-16,2 2 5 0,-2 3 10 0,0 6 9 0,0 3-1 0,-2 0-2 15,2 4-15-15,0-1-15 0,0 3-13 0,0 0-10 0,0-1-8 0,0 1-6 16,0-1-11-16,2-1-9 0,-1-1-14 0,1-2-14 0,0-2-10 0,0-2-12 16,3-5-9-16,-2 0-8 0,1-6-10 0,0-1-9 0,0-3-13 0,-1-3-12 15,0-5-15-15,3-1-20 0,-3-1-26 0,2-4-27 0,-2-1-39 0,2-2-40 16,0-3-93-16,-2-2-103 0,0-3-78 0,3-3-73 0,-3-2-38 0,2-4-29 16,-2-1 0-16,2-5 9 0,-3-1 15 0,0-3 15 0,-1-2 27 0,-2-1 25 15,-3-2 40-15,-1 2 46 0</inkml:trace>
  <inkml:trace contextRef="#ctx0" brushRef="#br0" timeOffset="32621.03">12351 4155 193 0,'3'-14'378'0,"2"2"10"0,-2 3 8 0,-1 2 19 0,2 2 25 15,1 1 17-15,2 2 14 0,-1-1 6 0,2 0 7 0,4 2-55 0,-2-2-65 16,7 0-81-16,-1-2-82 0,5 1-32 0,2-1-22 0,1-1-4 0,3 0-3 16,5-1-17-16,1-3-19 0,3 3-15 0,2-2-13 0,3 0-6 0,-1 2-4 15,4-4-7-15,-1 2-8 0,2 0-6 0,0 2-5 0,0-3-5 0,0 3-4 16,1 0-6-16,-4-1-3 0,1 2-3 0,-2 2-5 0,-3-1-1 15,-1 1-3-15,-2 1-1 0,-5 0-1 0,-2 1 0 0,-1 2 0 0,-5-1-1 0,-5 2 0 16,-1-1-2-16,-1 2-3 0,-5-1 1 0,-2 1 2 0,-3-2 5 16,2 1 4-16,-6-1 7 0,-1 0 8 0,0 0 7 0,0 0 5 0,0 0 8 0,0 0 6 15,0 0 4-15,0 0 2 0,0 0 1 0,0 0 3 0,0 0-2 0,0 0-2 16,0 0-4-16,0 0-4 0,0 0-8 0,0 0-8 0,0 0-7 16,0 0-6-16,0 0-8 0,0 0-10 0,0 0-1 0,0 0-3 0,0 0-2 0,2 4-1 15,-2-1-2-15,0 4 1 0,1 0 1 0,-1 5-1 0,0 2 4 16,-1 5 5-16,1 4 5 0,-2 5 1 0,2 5 7 0,-1 6 5 0,-1 3 1 0,0 5 3 15,-1 4 1-15,0 2 5 0,0 6 2 0,-1 1 0 0,1 3 0 0,-3 5-2 16,2-2-10-16,-1 1-25 0,0-1 0 0,0 2 0 0,0-6 0 16,-1-1 0-16,3-4 0 0,0-5 0 0,1-4 0 0,1-5 0 0,-1-5 0 0,2-5 0 15,0-3 0-15,2-6 0 0,-1-4 0 0,-1-2 0 0,3-6 0 0,-3-2 0 16,2-1 0-16,-2-3 0 0,0-3-13 0,0 0-47 0,0-3-25 16,0 0-27-16,0 0-30 0,0 0-31 0,-2-3-41 0,1-1-42 0,-2-2-88 0,-1 0-93 15,1 0-89-15,-2-2-88 0,-1-1-16 0,-2 0 0 0,-1 0 12 16,-3 2 17-16,0-1 26 0,-2 1 29 0,-3 1 30 0,-1 0 33 0,-3 1 43 15</inkml:trace>
  <inkml:trace contextRef="#ctx0" brushRef="#br0" timeOffset="32887.58">12511 5121 161 0,'-18'15'519'0,"1"-2"15"0,3 1 10 0,-2-1 1 15,6-1-1-15,-2-1 0 0,4-1 0 0,2-2-2 0,2-2-1 16,3 0 2-16,2-3 0 0,4 4-174 0,3-3-209 0,1 1-67 0,4 1-35 0,4-1-7 16,4 1 0-16,3 0 6 0,3 0 11 0,4-4 4 0,1 1 5 15,4 1 5-15,2-4 3 0,3 0 0 0,2 0-2 0,0-4-4 0,3 0-4 16,-2 0-12-16,2 0-9 0,-2-3-10 0,0 1-6 0,-3 2-11 0,-2-2-10 0,-5 0-8 16,1 0-9-16,-6 3-21 0,-3-2-24 0,-4 2-26 0,-1 0-26 15,-5 2-39-15,-2-1-43 0,-5 1-94 0,-2 1-108 0,-2 0-108 0,-5 0-110 0,0 0-23 16,0 0-5-16,0 0 2 0,-5 0 3 0,-2 1 17 0,-1 1 21 0,-2-2 24 15,0 1 28-15,-3 1 40 0</inkml:trace>
  <inkml:trace contextRef="#ctx0" brushRef="#br0" timeOffset="34337.9">5369 4260 136 0,'-5'-5'346'16,"2"2"27"-16,-2 0 23 0,2 2 18 0,1-2 19 0,-1 3 10 0,2-3 10 15,1 3 15-15,0 0 16 0,0 0-58 0,-2 3-76 0,2 0-45 0,0 3-39 16,0 1-35-16,0 2-38 0,0 3-17 0,2 2-15 0,-2 4-7 0,1 0-6 15,1 3 1-15,-1 1-4 0,-1 3-8 0,2 1-10 0,0 1-10 0,-1 0-9 16,-1 3-8-16,2-1-3 0,-2 0-7 0,0 2-4 0,1-3-9 0,-1 1-9 16,2-3-18-16,-2 0-15 0,0-2-24 0,0 0-22 0,2-3-27 0,-2-3-28 15,1-3-38-15,1 0-38 0,-2-4-43 0,3 0-46 0,-3-4-86 0,0-1-96 16,2-2-83-16,-1 0-79 0,-1-4-24 0,0 0-13 0,0 0 9 0,0 0 13 16,3-4 22-16,0-2 23 0,-1 0 34 0,-1-3 32 0,1-2 42 0</inkml:trace>
  <inkml:trace contextRef="#ctx0" brushRef="#br0" timeOffset="34604.97">5524 4536 143 0,'3'9'305'0,"3"0"56"0,-3 1 50 0,2 1 47 0,-2-1 20 0,2 1 12 16,-1-1 10-16,0 1 7 0,2-1-56 0,-1 0-64 0,-2 3-36 0,2-4-29 16,2 0-23-16,-3 0-22 0,2-2-45 0,1-1-45 0,-1-1-46 0,1-2-38 15,-1-2-15-15,5-1-9 0,-2-1-7 0,1-2-5 0,2-3-3 0,0-2-4 16,2-2 4-16,-3-2 3 0,0-2 3 0,1 1 3 0,0-2-3 0,-3 0-1 15,0-2-2-15,-2 2-4 0,-4 2-5 0,0-2-3 0,-1 3 1 0,-2 0 0 16,-3 1-2-16,-2 2-3 0,0 0-2 0,-3 4-5 0,-3-4-9 0,0 3-11 16,-3 1-4-16,1 0-7 0,-2 1-5 0,0 2-2 0,-2 1-4 0,3 1 0 15,-4 1-6-15,4 1-4 0,-2 2-12 0,2 1-15 0,-2 0-24 16,5 5-23-16,-2-2-37 0,1 2-36 0,2 0-80 0,2-1-88 0,-3 2-100 0,5-2-101 16,0 2-52-16,1-1-40 0,0-3-5 0,3 2 1 0,-2-1 9 15,2 1 15-15,1-2 24 0,1 2 25 0,0-3 37 0,3 1 37 0</inkml:trace>
  <inkml:trace contextRef="#ctx0" brushRef="#br0" timeOffset="34737.65">5846 4660 122 0,'0'6'260'0,"0"-1"-29"0,0-2-30 0,-3-2-34 0,1 3-33 0,2-4-57 0,0 0-60 15,-4-4-14-15,-2 3-2 0,1-4-80 0,0 2-98 0,0-3-48 16,-1 2-35-16,0-2-3 0</inkml:trace>
  <inkml:trace contextRef="#ctx0" brushRef="#br0" timeOffset="39987.81">12792 4346 241 0,'-6'-4'368'15,"3"-1"41"-15,-2 3 35 0,2-3 18 0,-1 2 12 0,1 0 9 0,-1 2 7 16,2-1-9-16,2 2-10 0,0 0-71 0,0 0-88 0,0 0-45 0,0 0-38 16,0 0-50-16,0 0-50 0,0 0-33 0,0 0-26 0,0 0-15 0,0 0-10 15,6 2-3-15,1-2-4 0,-1 1-1 0,2-1-1 0,1 3 1 0,1-1 4 16,1-1 1-16,3 1 1 0,-3 1 1 0,1-1 0 0,0 2-8 0,-1-2-6 15,0 3-5-15,0-1 2 0,-3 0-1 0,3 0 0 0,-5 2 0 0,1-1-2 16,-2 1 0-16,-2 1-3 0,0 2 1 0,0 0 4 0,-3 3 0 0,-1 2 0 16,-1-1 2-16,-3 3 0 0,2 2 0 0,-3 0 0 0,-1 2-2 0,-2-1-3 15,1-1-3-15,0 2 0 0,0-4 0 0,-1 1-1 0,2-3-4 0,1-2-4 16,1-2-1-16,-1-1-3 0,3-3 0 0,1 0-3 0,1-2-2 0,-1 0-2 16,2-4 0-16,0 0-2 0,2 1 1 0,-1 2 0 0,3-1-3 0,0-2-4 15,2 1 4-15,1 1 3 0,1 0-1 0,1 0 0 0,2-1 0 0,1 1 4 16,0 1 0-16,-1-1-2 0,2 1 2 0,-1 2-1 0,-2-3-1 0,2 3 0 15,-2-1 2-15,0 1 6 0,-2 0-4 0,-1 2-1 0,1-1 0 0,-3 1 0 16,0-1-1-16,-2 2 0 0,0 1-1 0,-3 0 2 0,0 0 0 0,0 1-1 16,-1 3 1-16,-3-2 0 0,1 1 1 0,-2 2-2 0,-1-1 1 0,1 1 1 15,-2-1-3-15,0-1 1 0,1 0-5 0,-1-1-5 0,1-1-18 0,0-2-16 16,1 1-26-16,2-3-23 0,0-1-28 0,1-2-29 0,1-1-66 0,-3 0-71 16,4-2-59-16,0 0-55 0,0 0-33 0,0-2-28 0,-3-1-47 0,3-1-46 15,0-3 3-15,0 1 16 0,0-2 21 0,3-1 26 0,-3-3 28 0,4 0 30 16,-1-3 65-16</inkml:trace>
  <inkml:trace contextRef="#ctx0" brushRef="#br0" timeOffset="40221.82">13081 4669 35 0,'7'0'256'16,"-1"2"45"-16,2 1 51 0,1 4 50 0,-1 2 36 0,-1 0 33 0,4 5 18 0,-2-2 12 15,1 3-48-15,1 0-61 0,0 1-18 0,0 0-10 0,3 0-21 0,-3-1-22 16,-1-1-38-16,4 1-44 0,-3-5-47 0,2 0-45 0,-2-1-31 16,0-3-26-16,1 0-14 0,0-1-4 0,-1-2-6 0,0-2-6 0,-2 1 0 0,1-4-3 15,-1 1 4-15,-1-4-1 0,-3 0 1 0,1 0 0 0,0-1-1 16,-3-1-1-16,1 0-5 0,-3-2-4 0,-1 2-6 0,0-4-4 0,-3 2-7 15,0 0-5-15,-3 0-5 0,-2 0-3 0,0-2-5 0,-2 3-3 0,0-1-3 0,-2 0-1 16,-3-2-2-16,0 4-2 0,1-4-5 0,-2 4-3 0,-1-1-7 16,1 1-4-16,-1-1-7 0,1 3-9 0,-1-2-14 0,2 3-15 0,0-1-16 15,3 1-15-15,0 1-32 0,2 1-31 0,2-1-62 0,0 2-66 0,2-1-77 0,2 0-79 16,4 2-70-16,0 0-67 0,0 0-8 0,0 0 5 0,0 0 13 16,1 2 12-16,5 0 18 0,-3 1 15 0,4 0 31 0,-1 2 33 0</inkml:trace>
  <inkml:trace contextRef="#ctx0" brushRef="#br0" timeOffset="40340.4">13287 4687 161 0,'5'5'342'0,"-2"-2"9"0,0 1 6 0,-1-1-1 0,-1 2 0 0,-1-4-30 15,0-1-34-15,3 3-56 0,-3-3-59 0,0 0-147 0,0 0-164 0,0 0-83 16,0 0-62-16,-3 2-36 0,0-1-29 0,1 2-7 0,-4-2-6 16,0 1 2-16,0 1-1 0</inkml:trace>
  <inkml:trace contextRef="#ctx0" brushRef="#br0" timeOffset="41104.99">7579 4182 42 0,'-8'-11'322'15,"2"1"42"-15,-3 2 43 0,2 1 27 0,-1 2 26 0,2-1 10 0,0 2 6 16,3 1 2-16,-2 0 4 0,3 1-57 0,2 2-69 0,0 0-39 0,-3 2-33 15,3 1-36-15,0 4-37 0,2 2-37 0,-1 3-37 0,1 5-24 0,0 2-21 16,-1 3-8-16,2 4-6 0,-1 2 4 0,4 4 1 0,-3 0-4 0,0 2-5 16,-1-1-8-16,3 2-4 0,-2-1-3 0,0 0-1 0,0 0-4 0,-1 0-1 15,2-1-6-15,-2 0-6 0,-1 0-10 0,1-2-11 0,1 0-21 0,-3-1-22 16,2-5-28-16,0-1-31 0,-1-3-34 0,1-3-37 0,-2-3-68 0,0-3-77 16,0-3-74-16,1-4-71 0,-1-5-66 0,0 0-64 0,2-5-8 0,-2-4 7 15,2-4 14-15,-1-3 17 0,2-6 23 0,-1-1 27 0,-2-5 29 0,4-2 31 16</inkml:trace>
  <inkml:trace contextRef="#ctx0" brushRef="#br0" timeOffset="41421.03">7513 3950 262 0,'6'-7'298'15,"-1"1"28"-15,3 3 31 0,-2 1 29 0,2 2 28 0,0 2 19 0,3-2 19 16,0-2 13-16,2 2 14 0,3 2-85 0,-2-2-103 0,6 2-35 0,-1-1-21 16,1 1-2-16,0-2 2 0,3 1-23 0,-2 1-26 0,1-1-25 0,0 1-22 15,0-2-19-15,1 1-15 0,0-1-13 0,1 2-14 0,-2-1-10 0,2 0-10 16,0-1-9-16,-2 2-10 0,1-2-6 0,-2 0-3 0,1 2-7 0,0-2-5 15,-4 0-4-15,2 1-3 0,-4 1-2 0,2-1-4 0,-4 1-1 0,0-2 0 16,-3 1-2-16,0 1 0 0,-3-1 5 0,0 1 9 0,-3-1 3 0,2-1 4 16,-3 1 6-16,-1 1 10 0,-2 0 6 0,1-1 7 0,1 1 3 0,-1 1 4 15,-1 3 3-15,1 0 1 0,1 0 1 0,-1 5 2 0,1 3-4 0,3 1-7 16,-3 5-4-16,0 3 0 0,1 5-10 0,-1 2-6 0,0 4-6 0,0 6-5 16,-1 1-2-16,-2 3-1 0,2 5 2 0,-2 2 0 0,-2 2 1 0,2 2-2 15,-2 2-1-15,-1 1 0 0,1 2-6 0,1-3-5 0,-1 0-6 0,-1-1-8 16,1-3-14-16,2-3-19 0,-1-5-18 0,1-6-22 0,0-4-26 0,1-6-32 15,1-5-28-15,0-5-29 0,-1-5-47 0,1-3-55 0,-1-4-85 0,-1-4-92 16,0-3-73-16,-1-3-68 0,-1-2-1 0,-3-4 12 0,-1 0 18 0,-3-4 18 16,-1-1 24-16,-1-1 28 0,-5-2 26 0,2 3 28 0,-5-1 49 0</inkml:trace>
  <inkml:trace contextRef="#ctx0" brushRef="#br0" timeOffset="41621.94">7481 4882 323 0,'-8'9'403'0,"1"0"15"0,2 0 7 0,0-1 16 0,3-1 18 15,-1-2 12-15,3 1 10 0,3-2 9 0,-1-1 9 0,3 2-71 0,1-2-89 16,3 1-66-16,1 1-61 0,1-1-39 0,3 1-32 0,1 1-12 0,2-1-5 16,3-2-13-16,0 1-12 0,3-1-10 0,-1-2-12 0,5-1-7 0,-1 0-7 15,2-1-13-15,-1-2-8 0,1-1-9 0,2 1-8 0,0-1-4 0,0 0-3 16,-3-3-4-16,2 3-1 0,-3-1-15 0,1 2-17 0,-4-1-31 16,0 1-36-16,-1 0-68 0,-4 0-79 0,-1 3-101 0,-2-2-108 0,0 2-58 15,-5 0-47-15,2 2-11 0,-4-2-4 0,-3 2 0 0,0-1-1 0,-2 0 12 16,0 3 12-16,-3-4 29 0,0 0 36 0</inkml:trace>
  <inkml:trace contextRef="#ctx0" brushRef="#br0" timeOffset="43504.68">10335 4371 214 0,'-8'-3'342'0,"0"3"49"0,0 0 41 0,2 0 39 0,-2 1 17 0,2-1 13 16,1 2 9-16,0 1 6 0,2-2-48 0,-2 1-62 0,1 0-35 0,2-2-31 16,2 0-39-16,-3 1-38 0,3-1-43 0,-3 1-46 0,3-1-34 0,0 0-33 15,0 0-14-15,-2 1-10 0,2-1-6 0,0 0-5 0,0 0-8 16,0 0-8-16,-1 2-6 0,1-2-8 0,0 0-4 0,0 0-8 0,0 0-4 0,0 0-2 15,0 0-5-15,0 0-3 0,3 2 2 0,2-1 2 0,2 2-2 0,1-1 0 16,0 1 3-16,6 1 1 0,-1-1 2 0,2 2-1 0,2 1 3 0,2-2 2 16,-2 2-1-16,2 0-1 0,-1 0 2 0,-1 0-1 0,-1 2-3 0,0-2-4 15,-2 0 3-15,0 1 1 0,-3 0-1 0,0 2 0 0,-3-1-1 0,0 0-1 16,-3 2 1-16,-2 1-3 0,0 0 0 0,-3 4 2 0,0 1-1 0,-3 0-4 16,-2 4 1-16,0 0 0 0,-4 3-6 0,-2 3-2 0,-2 1 0 0,-1 0 2 15,-2 1-1-15,-1 1 3 0,-1-1-1 0,-2 1 1 0,2-2 0 16,-1-2 1-16,1-1-2 0,0-1 0 0,1-3 1 0,2-1-1 0,1-4 0 0,3 0 1 15,1-5-13-15,1-1 0 0,3-1 0 0,1-3 0 0,0 0 0 0,4-2 0 16,-1 0 0-16,2-3 0 0,0 0 0 0,0 0 0 0,0 0 0 16,0 0 0-16,2 2 0 0,1-1 0 0,2 1 0 0,1-1 0 0,3-1 0 0,-1 3 0 15,4-1 0-15,0-1 0 0,2 1 0 0,2 1 0 0,-2-3-1 0,4 3-1 16,-2-3-3-16,2 1-4 0,-1 1-3 0,1-2-4 0,-2-2-8 0,3 2-10 16,-2-1-12-16,-1-2-17 0,0 1-22 0,0-1-24 0,-2-2-30 0,2 1-31 15,-2-2-41-15,0 0-41 0,-1-1-82 0,0-1-91 0,-2-1-70 16,1 0-67-16,-2 1-28 0,0-3-18 0,0 0 9 0,-2-1 12 0,-1 1 23 15,-2-2 24-15,1-2 31 0,0 2 33 0,-1-4 40 0</inkml:trace>
  <inkml:trace contextRef="#ctx0" brushRef="#br0" timeOffset="43904.75">10735 4330 113 0,'0'0'470'0,"0"0"20"0,0 5 12 16,-3 2 6-16,2 4 7 0,-3 0 6 0,1 4 4 0,0 1 1 0,1 0 3 15,-1 2 3-15,2 0-76 0,-1 3-94 0,0-2-115 0,2 4-117 16,0-1-32-16,0 3-15 0,2-3 3 0,0 2 6 0,1-2 1 0,0 0 4 0,3-1 3 15,-1 0 7-15,3-3-1 0,-2-2-3 0,2 1-1 0,3-4-5 0,0 1-8 16,-1-2-7-16,2 0-7 0,-1-1-7 0,2-3-13 0,0 2-10 16,-2-1-10-16,1-2-10 0,0 0-7 0,-3-1-8 0,2 2-1 0,-1-1-2 15,-1-1-2-15,-1 0-1 0,-2 2-2 0,1-2 0 0,-3 1 1 0,0 1-1 0,-1-1 2 16,-2 2-1-16,-1 2 2 0,0-1-1 0,-3 1-1 0,0 2 2 0,-2 0-1 16,-1 3 0-16,-3-1-2 0,-1-2 2 0,0 2 0 0,-4 0-2 0,3 0 1 15,-3-1 1-15,0-1-3 0,-1-1-1 0,1-1-1 0,1-1-1 0,-2-2-3 16,2-1-2-16,-1-2-5 0,1-1-5 0,-1-4-2 0,3 0-6 15,0-3-3-15,0-3-3 0,0-1-1 0,1-5-2 0,1-3 0 0,1-2 0 0,3-4 1 16,0-3-1-16,2-3 4 0,3-1 3 0,0-4 2 0,3-1 4 16,2 0 3-16,2-1 5 0,2-1 2 0,0 3 3 0,1 0 3 0,0 2 0 15,0-1 1-15,2 5 1 0,-3 0 1 0,2 2 1 0,-1 3-1 0,-2 0 0 16,2 3 1-16,-3 3 2 0,-1 0 1 0,1 2-2 0,-1 1 2 0,-2 3 1 16,1-2-1-16,-3 4-2 0,-1-1 2 0,1 2 0 0,-2-1-1 0,0 2-4 0,-2-1-5 15,-1 0-8-15,-2 0-12 0,1 0-17 0,-4 2-10 0,0-2-14 16,0 0-17-16,-3 1-21 0,0 1-22 0,-2-1-28 0,-1 1-52 0,1-1-58 15,-4 2-83-15,1-1-89 0,-3 0-69 0,3 1-65 0,-4-1-4 0,1 0 10 16,1-1 13-16,0-1 11 0,0 0 18 0,1-2 18 0,0-1 25 0,2-1 27 16,4-3 55-16</inkml:trace>
  <inkml:trace contextRef="#ctx0" brushRef="#br0" timeOffset="44440.18">12943 1786 171 0,'4'-1'413'0,"-2"1"43"15,-2 0 34-15,0 0 19 0,0 0 13 0,0 0 4 0,0 0 0 0,0 0 5 16,0 0 1-16,-2-3-60 0,-1 1-75 0,0-1-62 0,-2 2-59 0,-1-2-61 16,-4 0-60-16,1 0-35 0,-4-2-30 0,-1 2-12 0,0 1-8 0,-4-2 1 15,-1 3 3-15,-3-2 1 0,-1 3 0 0,-3-1-3 0,-2-1-5 0,1 2 0 0,-5 0-5 16,-2 0-5-16,0-2-8 0,-4 2-4 0,0-2-4 0,-1 2-5 16,-4-1-6-16,0-1-7 0,-2 2-3 0,-1-1-3 0,-2 0-3 0,-1-1-1 0,-1 1 1 15,-1-1-2-15,0 2 0 0,1 0 2 0,-2-1-1 0,4 1 1 0,-1 0-1 16,3 0 1-16,-2 0-2 0,3 0-3 0,1 1-3 0,1 1-4 0,0-1-2 15,-1 2-6-15,3 1-6 0,-3 2-8 0,1-1-5 0,2 2-14 0,-1 3-10 16,0-2-20-16,4 3-20 0,-3 0-24 0,5-2-26 0,4 1-29 0,1 1-30 16,4-2-87-16,2 0-99 0,5-2-74 0,2-2-73 0,5 2-35 0,2-4-29 15,6-2 2-15,5-1 9 0,0 0 19 0,0 0 17 0,5-1 28 0,2-4 26 16,3 0 32-16</inkml:trace>
  <inkml:trace contextRef="#ctx0" brushRef="#br0" timeOffset="44773.82">11501 1753 246 0,'-12'-4'376'0,"0"-1"40"0,-2 0 37 16,-1 1 15-16,1 0 9 0,0-1 10 0,-2 0 7 0,2-1 5 0,-2 1 5 0,3 2-80 15,-1-2-96-15,3 2-55 0,0 0-47 0,-2-1-44 0,1 4-41 0,0 4-36 16,0-2-35-16,-1 2-11 0,-2 2-7 0,0 1-4 0,-2 4-3 0,2 1 1 15,-3 3-1-15,0 2 2 0,-1 2 1 0,0 2-1 0,2 0 1 0,-2 1 1 16,3 3 1-16,0-1-2 0,2 0 1 0,0 0-2 0,3-3-3 0,0 0-3 16,5-3-5-16,1 0-4 0,1-2-2 0,4-1-3 0,0-3-4 0,4 0-3 15,1-1 0-15,1-2-3 0,5 1-3 0,0-2 0 0,3-1-2 0,0-1 0 16,4 2-5-16,-1-4 1 0,2-1 0 0,0 1-3 0,3-2-4 0,0-2-4 0,0 0-3 16,-1-2-7-16,1 1-6 0,0-2-7 0,-1-1-7 0,1 1-9 0,2-2-13 15,-4-1-14-15,1 2-15 0,2-1-20 0,-2-1-19 0,-2 3-25 0,0-3-31 16,1 2-60-16,-2 1-72 0,-1-1-42 0,-1 2-38 0,1-1-23 0,-4 1-19 15,3-1-38-15,-3 2-39 0,-2-1 1 0,1 1 12 0,-2-1 17 0,2 0 19 16,-4 2 28-16,0-1 31 0,-3 1 65 0</inkml:trace>
  <inkml:trace contextRef="#ctx0" brushRef="#br0" timeOffset="45205.54">11502 1435 264 0,'-3'-5'377'0,"-2"-4"32"0,-1 5 22 0,-1-1 18 0,1 0 9 0,-3 0 10 16,1 2-1-16,-2 1 4 0,-2 0-30 0,-1-1-36 0,-1 6-87 0,1-2-100 15,0 2-50-15,-4 1-37 0,1 5-33 0,-1 0-29 0,-2 5-21 0,1 1-17 16,-2 2-10-16,1 4-7 0,-2 1-2 0,1 4-2 0,1 1 0 0,0-1-1 16,0 3-13-16,3-2-16 0,2-1-32 0,1 1-37 0,2-4-80 0,3 2-89 15,2-4-57-15,4-2-53 0,1-1-49 0,2-1-48 0,3-4-13 0,0 2-2 16,4-4 0-16,0 2-1 0,0-3 14 0,3 1 14 0,0-2 32 0</inkml:trace>
  <inkml:trace contextRef="#ctx0" brushRef="#br0" timeOffset="47139.11">7780 5398 196 0,'-3'-11'338'15,"0"1"23"-15,1 3 24 0,-1-2 20 0,3 4 16 0,-3 1 11 0,3-1 6 16,-2 2 9-16,2 3 11 0,0 0-67 0,0 0-85 0,0 0-36 0,0 5-28 16,0 0-21-16,0 5-18 0,0 3-17 0,0 5-14 0,0 3-12 0,0 5-11 15,0 2-3-15,-1 6-1 0,-1 3-8 0,1 3-6 0,-1 1-13 0,0-1-14 16,-1 1-13-16,1-1-12 0,1-1-13 0,-1-1-13 0,2-5-9 0,-1-2-12 16,1-2-20-16,1-2-23 0,1-3-30 0,1-2-32 0,-1-3-40 0,1-1-40 15,0-2-82-15,0-5-87 0,2 0-69 0,-2-2-66 0,2-4-61 0,-1-2-58 16,1-3-13-16,0-3-1 0,0-2 14 0,0-4 14 0,2-3 25 0,-2-1 27 15,2-3 35-15,-3-4 40 0</inkml:trace>
  <inkml:trace contextRef="#ctx0" brushRef="#br0" timeOffset="47505.55">7929 5393 75 0,'6'-8'284'16,"-5"2"11"-16,1 0 2 0,-2 1 12 0,0 5 11 0,0 0 6 0,0 0 7 15,0 0 7-15,0 0 9 0,0 0-59 0,-3 2-73 0,1-1-28 0,1 2-20 16,-2 0-11-16,1 0-9 0,1-1-3 0,-1 3 1 0,2-1-2 0,0 0-3 15,0 1 0-15,3-2-3 0,2 1-4 0,-1 0-7 0,3 1-11 0,1 0-11 16,0-2-16-16,4 1-17 0,1-1-10 0,1 2-9 0,1-2 0 0,0 0 0 16,0 0-4-16,0-1-5 0,1 0-5 0,1 1-4 0,-2-1 0 0,0 1 5 15,-2 0-2-15,1 2-3 0,-2-3 2 0,-1 4 4 0,-2-3 4 16,1 3 4-16,-4-2 0 0,-1 3 1 0,0 2-2 0,-1-2-1 0,-2 2 2 0,-2 2 3 16,-2 1 1-16,0 1 0 0,-4 3 4 0,0-2 7 0,1 4-1 0,-3-2-3 15,-3 4 0-15,0-2 1 0,0 3 1 0,0-3 3 0,-2 2 3 16,-1-1 2-16,1-1-1 0,1-2 1 0,-1 1-1 0,0-2-1 0,3-1-3 15,0-2-6-15,0-2-4 0,1-1-3 0,3-1-3 0,1-4-6 0,2 2-7 0,-2-3-5 16,3 1-6-16,2-3-5 0,0-1-4 0,0 0-4 0,0 0-6 16,0 0-4-16,0 0-3 0,0 0-2 0,0 0 0 0,0 0-3 0,0 0 3 15,2 1 0-15,4 0-1 0,-1-1 0 0,3 0-1 0,1-1-1 0,1 0-1 0,4 0-3 16,-1-3-7-16,4 1-6 0,-1-3-21 0,3 2-22 0,-1-4-27 16,2-2-30-16,0-1-37 0,1-1-41 0,-2-1-89 0,0-2-100 0,0-1-77 15,0 2-73-15,-3-2-46 0,1-1-42 0,-1 1 1 0,-2 2 5 0,1 0 19 0,-3 1 24 16,-1 2 28-16,-1-1 29 0,2 3 37 0,-4 3 42 0</inkml:trace>
  <inkml:trace contextRef="#ctx0" brushRef="#br0" timeOffset="47655.03">8851 5720 487 0,'20'23'630'0,"-1"1"3"0,-5-1 1 0,-4-2 0 0,1-2-3 15,-5-1-20-15,-3-3-21 0,-1-3-46 0,3-5-49 0,-2-3-64 0,-1 0-67 16,-2-4-322-16,0 0-380 0,0 0-116 0,-2 2-62 0,0 1-52 0,1-2-51 15,-4 2-10-15,2-2-1 0,-2 1 17 0,-2 1 22 0,0-1 43 16,2 1 49-16,-1 0 65 0</inkml:trace>
  <inkml:trace contextRef="#ctx0" brushRef="#br0" timeOffset="49356.02">1062 7920 75 0,'-13'-14'443'0,"1"1"32"15,-1 1-6-15,2 1-12 0,1 2 23 0,0 2 31 16,2 2 7-16,1 5 3 0,4 5 21 0,-3 6 26 15,4 7-75-15,1 8-91 0,-1 7-100 0,2 8-102 16,-1 7-41-16,-1 4-27 0,0 4 8 16,1 4 17-16,-1-2-41 0,0 0-51 15,2-3-42-15,0-6-35 0,0-4-123 0,2-8-138 16,3-3-138-16,-2-11-137 0,6-5-36 0,-2-10-13 16,1-8-5-16,3-9-5 0,0-8-3 0,-3-6-7 15,1-8 18-15,1-4 22 0,-4-6 34 0,0-2 35 16</inkml:trace>
  <inkml:trace contextRef="#ctx0" brushRef="#br0" timeOffset="49656.21">1268 7899 28 0,'20'-3'382'0,"-1"6"59"15,2 1 22-15,-4 5 15 0,2 0 9 0,-2 2 1 0,1-3 10 0,-1 0 7 16,2 0 5-16,-1-2 7 0,-1 0-95 0,-1 0-112 0,-1 0-61 16,-2 0-46-16,0 0-50 0,-4-2-51 0,1 2-20 0,-2 0-9 0,-1 0-3 0,0 0 0 15,-2 1-2-15,-2-1 0 0,2 3-1 0,-2-2 1 0,0 2 4 0,-3 0 4 16,-3 3 0-16,0-1-3 0,-2 3-1 0,0 3 1 0,-5 1-2 0,0 1-3 15,-2 2-1-15,0 1 1 0,-4 1-5 0,0 3-5 16,-3-2-4-16,2-1-5 0,1 0-8 0,-1-1-6 16,4-5-5-16,-1 1-7 0,3-5-6 0,4 0-5 15,1-3-1-15,4-2 0 0,4-1-2 0,1-2-3 16,5-1-1-16,3-2-1 0,5 1-2 0,0-2-2 0,3 1 2 0,4-1 1 16,1-1 1-16,0 0 0 0,1 0 1 0,1 0 3 0,-3-1-1 0,2-1-3 15,-2 1-2-15,0 1-2 0,1-2-2 0,-5 1 2 0,3-1-12 0,-1 2-7 16,-2 0-12-16,0 0-13 0,-2 2-44 0,-1-2-50 0,0 0-52 15,-2 0-47-15,-3 1-105 0,0-1-116 0,-1 2-80 0,-4-2-75 0,2-2-16 16,-5 1-4-16,0-1 8 0,-3 2 9 0,0 0 12 0,0 0 12 0,-2-3 45 16,-1 0 53-16,0 2 50 0</inkml:trace>
  <inkml:trace contextRef="#ctx0" brushRef="#br0" timeOffset="50556.34">958 8124 213 0,'-8'-3'428'0,"3"-5"20"0,5-2 16 0,3-3 14 15,7-1 2-15,4-1 3 0,2 0 16 0,7 0 19 16,3 1-2-16,2 5-5 0,2 5-104 0,2 4-129 15,-1 3-75-15,1 7-64 0,1 0-29 0,-1 6-21 16,-2 0-15-16,0 2-10 0,0 3-3 0,-6-3-2 16,1 2-22-16,-3-2-24 0,-3 0-12 0,-5-2-9 0,-1-1-31 0,-4 1-33 0,-2-2-26 15,-6 0-20-15,-2-1-86 0,-4 1-98 16,-6-1-43-16,-3-1-30 0,-5 0-16 0,-4 1-14 16,-5-4 10-16,-5 1 13 0,-5-3 39 0,-3-1 42 15,-2 0 85-15,-1-4 92 0,1-1 79 0,2-2 78 16,2-1 90-16,6-1 92 0,4-2 68 0,7 0 55 15,6-1 15-15,8-2 3 0,5 4-4 0,9-3-5 16,6 0-16-16,5 3-16 0,5-2-70 16,3 1-78-16,5 0-50 0,4 3-47 15,2-3-13-15,0 2-8 0,1 0-34 0,-1-1-39 16,-1 0-2-16,-3 0 7 0,-4 1-7 0,-3-1-8 16,-3 1-12-16,-4-1-11 0,-6 2 2 0,-4-1 10 15,-6 1-7-15,-2 2-6 0,-5 2-8 0,-2 1-6 16,-3-1 15-16,0 5 21 0,-1-1-51 0,0 3-64 15,2 0-97-15,-1 1-104 0,2 0-54 16,5 5-44-16,0-4-7 0,1 3 0 0,4-1-1 16,0-1-4-16,1 2 16 0,4-1 17 0,-2 1-3 15,2 1-12-15</inkml:trace>
  <inkml:trace contextRef="#ctx0" brushRef="#br0" timeOffset="51006.86">1405 9705 316 0,'0'-30'493'16,"0"3"10"-16,0 5 7 0,0 8 3 0,1 8 12 15,-1 6 12-15,2 12 8 0,0 9 7 0,-1 7 12 0,-1 10 13 16,0 8-107-16,0 8-131 0,-1 6-100 16,-1 5-95-16,2 2-23 0,0 2-10 0,0-4 0 15,3-4 1-15,2-2-10 0,2-9-13 0,3-4-7 0,-2-7-7 0,4-6-12 16,2-8-14-16,-3-7-9 0,6-4-8 0,-4-7-7 0,0-4-6 0,2-4-2 0,0-6-5 15,0-4-3-15,-2-3-5 0,1-4 1 0,-1-5-1 0,1 0-1 0,-3-4-1 16,-1 0 1-16,-1-2 0 0,-1 1 1 0,-5 1-3 0,-1 1 3 0,-4 2 0 16,-1 2-1-16,-2 1-1 0,-4 3 1 0,-2 4 1 0,-2 0-4 0,-4 4-1 15,1 2-2-15,-3 4-1 0,-1 3-1 0,-1 2-3 16,-3 3-6-16,-1 4-3 0,1 6-23 0,-1 1-24 16,1 1-59-16,0 5-69 0,2 0-132 0,5 2-149 15,1-1-76-15,5-1-61 0,3-3-13 0,8-3-4 16,6-4 2-16,7-5 0 0,4-5 4 0,6-4 5 0,4-4 22 0,4-4 25 15,2-1 63-15</inkml:trace>
  <inkml:trace contextRef="#ctx0" brushRef="#br0" timeOffset="51555.8">3883 9426 387 0,'-3'-5'509'0,"1"1"16"0,-1-1 7 0,-1 3 1 16,3-2 1-16,-2 1 1 0,0 1-2 0,3 2-1 0,0 0 10 0,0 0 14 15,0 0-117-15,0 0-144 0,0 0-90 0,6 0-77 0,0 2-22 0,-1 3-11 16,3-1-1-16,1 1 1 0,1 2-1 0,1-1-2 0,0 3 3 0,2-1 6 15,-2 1-12-15,1 0-14 0,1 0-11 0,0 1-7 0,-2 0-15 0,0 0-13 16,1-1-7-16,-2 0-5 0,0 1-4 0,0-2-2 0,-1 1 0 0,-3-2 6 16,-1 0-4-16,2-1-1 0,-5 1 2 0,1 0 1 0,-3 0-1 0,-2 3 1 15,-1 0 1-15,-4 2 1 0,0 3 1 0,-4 2-1 0,-3 1-1 0,0 4 1 16,-3 1-14-16,-1 0-3 0,-3 5 0 0,1-3 0 0,-1 2 0 0,1-2 0 16,1 1 0-16,3-3 0 0,0-4 0 0,5-1 0 0,0-3 0 0,2-1 0 15,2-5 0-15,4-2 0 0,1-1 0 0,2-1 0 0,2-2 0 0,1-3 0 16,4 4 0-16,2-4-8 0,2 0 0 0,2-1 0 0,4-2 0 0,2 1 1 15,2-4-4-15,2-1-8 0,3-2-15 0,-1-2-17 0,3-1-31 0,1-3-35 16,-2 0-48-16,1 0-52 0,1 0-98 0,-2 1-113 0,-2 0-96 0,0-1-94 16,-1 6-20-16,-2-2-4 0,-1 3 6 0,-1 3 5 0,-1 0 19 0,2 4 15 15,1 1 33-15,0 1 34 0,3 1 51 0</inkml:trace>
  <inkml:trace contextRef="#ctx0" brushRef="#br0" timeOffset="51988.96">6091 9052 129 0,'-3'-8'456'0,"-2"3"28"0,1 0 8 0,1 2 4 0,1 0 1 0,-1 3 4 15,3 0 11-15,-2 2 14 0,2 2 13 0,0 2 8 0,0 5-79 0,0 3-97 0,0 4-93 16,-1 5-89-16,1 4-33 0,-2 3-17 0,1 5-5 0,-1 2 2 16,0 2 1-16,-1 3-2 0,0-1-10 0,1 2-15 0,-2-3-11 0,1 3-10 15,1-4-13-15,-1 2-13 0,1-3-15 0,2-2-22 0,-1-1-21 0,1-2-18 16,1-3-23-16,1-3-22 0,0-2-34 0,1-2-34 0,0-5-54 0,5-2-53 16,-2 0-103-16,0-7-112 0,2 0-85 0,2-7-81 0,-1-2-14 0,2-4-2 0,3-5 10 15,-1-3 12-15,1-5 15 0,1-4 21 0,0-2 29 0,0-3 36 16,0-5 52-16</inkml:trace>
  <inkml:trace contextRef="#ctx0" brushRef="#br0" timeOffset="52206.87">6482 9357 358 0,'11'12'474'15,"-1"2"19"-15,-2 0 16 0,1 1 10 0,-3 1 12 0,2-2 7 0,-1 1 6 16,0-1 2-16,1-4 6 0,-1 1-45 0,-1-1-56 0,2-1-110 0,-2-1-118 16,-1-1-41-16,1-1-25 0,-1-1-13 0,0-2-10 0,1 1-13 0,-3-3-8 15,2 1-7-15,1-4-5 0,-1 1-4 0,0-3-6 0,1-3-5 0,0-1-7 16,1-4-21-16,-1 0-24 0,-1-2-9 0,-2-1-9 0,3-1-4 0,-3-1-4 15,-1 0 0-15,-2 1-2 0,-2-2 0 0,-1 5-1 0,0-2-1 0,-5 1 0 16,2 1 0-16,-2 2-3 0,-2 1-1 0,0 1 1 0,0 1-3 0,-1 3 0 16,-2 0-3-16,2 2-3 0,-3 1-16 0,3 2-20 0,1 2-22 0,-2 1-26 15,4 1-38-15,-2 2-49 0,3 0-87 0,-1 1-97 0,1 3-105 0,2 0-104 16,-1-1-41-16,0 2-26 0,3-2-4 0,1 1 0 0,1 1 17 0,-1-1 19 16,4 1 25-16,-1-2 24 0,4 0 43 0,1 0 45 0</inkml:trace>
  <inkml:trace contextRef="#ctx0" brushRef="#br0" timeOffset="52724.88">8465 9069 474 0,'-2'-14'503'0,"2"1"14"0,0 2 4 0,0 4 4 0,0-1 4 0,0 2 6 16,0 4 11-16,0 2 11 0,0 0 9 0,0 2 6 0,0 6-125 15,0 0-154-15,0 5-84 0,0 3-68 0,0 1-17 0,0 6-8 0,0 3-4 0,-2 4-2 16,-1 2-4-16,2 1-5 0,-1 0-11 0,-1 1-11 0,0 1-14 16,0-1-12-16,1-1-12 0,1 0-10 0,-1-1-10 0,2-4-11 0,0 1-18 0,2-4-18 15,-1-4-26-15,1 0-29 0,1-3-39 0,0-2-44 0,3-3-88 16,-1-3-100-16,0-4-97 0,1-1-97 0,2-5-46 0,3-5-37 0,0-2-4 16,2-7-2-16,1-4 14 0,2-2 17 0,0-7 24 0,1-2 24 0,2-1 43 15,0-4 44-15</inkml:trace>
  <inkml:trace contextRef="#ctx0" brushRef="#br0" timeOffset="52955.8">8882 8958 209 0,'14'-8'495'0,"1"3"13"0,-3 4 13 0,-1 1 14 0,3 1 15 16,-2 1 5-16,-1 2 2 0,3 1 4 0,-1-1 2 0,2 0 5 0,-2 0 6 15,4 2-179-15,-4 0-221 0,0 2-47 0,1-1-11 0,-3-1-9 0,1 0-10 16,-2 0-9-16,-3 0-13 0,-1-1-4 0,0-1-3 0,-1-1-2 0,-2-1 0 16,0-1-4-16,-1 2-2 0,-2-3-10 0,0 2-5 0,0 2-6 0,-2 1-4 15,-1 2-3-15,-2 1-3 0,-1 1-1 0,-5 7-2 0,1-1 1 0,-2 4-1 16,-4 3-1-16,0 2-1 0,0 0-2 0,-1 1-7 0,1 2-15 0,-1-3 0 15,4 0 0-15,-1-3 0 0,4 0 0 0,2-3 0 0,2-3 0 0,4-1 0 16,0-2 0-16,2-4 0 0,2 1 0 0,3-2 0 0,0-2 0 0,3-1 0 16,0 0-14-16,4-2-18 0,0-2-24 0,3-3-27 0,0-2-45 0,3-1-46 15,-1-2-76-15,3-3-78 0,0-1-81 0,-2-3-78 0,4 3-72 0,0-4-70 16,-3 2-11-16,3 0-3 0,-1 4 10 0,0-2 10 0,0 3 26 0,1 3 32 16,-1 1 43-16,1 3 47 0</inkml:trace>
  <inkml:trace contextRef="#ctx0" brushRef="#br0" timeOffset="53572.7">11439 8953 197 0,'-14'-4'486'0,"-2"-2"22"0,3 1 18 0,-1 2 13 15,0 0 8-15,1 2 4 0,1 1 1 0,0-2 0 0,4 2 0 0,1-2-2 0,0 2-89 16,4 0-107-16,-2 0-110 0,4 2-106 0,1 0-35 0,0 2-18 16,1 1-12-16,4 0-10 0,-2 3-4 0,2 0-6 0,3 0 0 0,-2 3 2 0,2-1-2 15,2 1-1-15,0 1-5 0,-2-1-5 0,2 1-9 0,-1 0-7 16,-1-2-3-16,2 2 1 0,-2-1-1 0,-1 1 0 0,0-2 3 0,-1 4 3 16,-1-2 2-16,-2 1 1 0,-1 1 1 0,2 1 3 0,-4 0 1 0,-4 1 1 15,2 2-1-15,-2 2 2 0,-1 0-1 0,-2 0-5 0,1 1-4 0,-2 2-7 0,0-4-3 16,0 1-5-16,3-4-3 0,-2 0-4 0,2-1 0 0,0-6-2 15,4 2-5-15,-1-2 0 0,2-3-1 0,2-1-5 0,1 0-1 0,2-3-4 0,2-1-5 16,1 1-7-16,5-2-16 0,1-2-18 0,2 0-25 0,5-6-27 16,2-1-36-16,1-2-38 0,3-5-69 0,0-2-70 0,3-4-82 0,0-1-81 15,0-2-67-15,0-1-68 0,0 0-10 0,-2-1 3 0,-1 1 18 0,-2-1 17 16,-2 0 28-16,-1 1 26 0,0 1 38 0,-4-1 40 0</inkml:trace>
  <inkml:trace contextRef="#ctx0" brushRef="#br0" timeOffset="53908.47">11976 8844 383 0,'-5'13'462'0,"-2"2"13"15,1 2 11-15,-1 1 8 0,2 0 5 0,0 2 4 0,1 2 4 0,2-1 1 16,2-1 6-16,2 3 4 0,1 1-121 0,2-2-152 0,1 2-69 0,2-1-51 16,4 0-12-16,0-2 1 0,2 0-1 0,0-3-2 0,2 0 1 0,1-3 0 15,1 0 0-15,-4-2 0 0,3-1-3 0,-1-2-4 0,-2 0-11 0,1-3-16 16,-3-1-7-16,-1 0-9 0,-1-1-9 0,-2-1-10 0,-1-1-8 0,-2-1-6 16,0-1-4-16,-2 1-5 0,-1-1 0 0,-2-1-1 0,0 0-3 0,0 0-3 15,0 0-3-15,-3 0 2 0,-2 2-5 0,-2-2 2 0,-2 1-1 0,-2 1 1 16,0 0-1-16,-5 0-4 0,0 1 1 0,-1 0-1 0,-2 0 0 0,2-1-2 15,-1 1-2-15,1-2 1 0,-2-1-4 0,6 0-4 0,-1-1-2 0,3-2-2 16,1-2-5-16,3-1-3 0,0-3-3 0,6-4 0 0,-1-1-3 0,5-2-3 16,2-4-1-16,0-1 0 0,6-3 0 0,-2-1-3 0,4-3 5 0,0 2 4 15,1 0 3-15,0-1 3 0,0 2 3 0,-1 1 6 0,-2 0 1 0,-1 3 1 16,-1 1 5-16,-3 2 2 0,1 3 2 0,-2 2 3 0,-1 1 0 0,-1 2 2 16,-3 3-1-16,0 3 0 0,0-2 0 0,-3 2 0 0,0 2 0 0,0 0-2 15,-4 1-1-15,-2 1 1 0,-2 1-7 0,-2 1-6 0,0 2-11 0,-4 1-12 16,0 2-17-16,-1 0-17 0,-2 0-30 0,2 3-26 0,-1 0-51 0,1-1-55 15,0 1-92-15,-1-2-103 0,5 0-86 0,-2 0-82 0,5-3-17 0,1 0 2 16,0 0 8-16,2 0 10 0,1-3 16 0,4 1 21 0,0-1 25 0,3-2 30 16,0 0 52-16</inkml:trace>
  <inkml:trace contextRef="#ctx0" brushRef="#br0" timeOffset="54490.85">13950 8794 375 0,'-10'-9'485'0,"-1"0"27"15,2 3 14-15,0-1 15 0,0 1 2 0,1 1 4 0,3 1-1 0,1-1-1 16,2 2 0-16,0 2-2 0,-1-2-123 0,3 3-152 0,0 0-76 0,0 0-61 16,5 1-27-16,-2 1-19 0,2 1-11 0,3 0-8 0,0 0-4 0,0 1-2 15,1 1 1-15,-1 1 1 0,3 1 1 0,-3-1 1 0,0 1-7 0,1 2-10 16,-1-2-7-16,0 0-9 0,-3 1-6 0,0-1-1 0,3 2-2 0,-5-1-2 16,0 2 0-16,-1-1 3 0,-1 2 1 0,-1-1 1 0,-1 1 0 0,-1 2 2 15,-1 0 0-15,0 1 1 0,-5 1-2 0,5-1 1 0,-2 0-4 0,0 2-4 16,0-3-1-16,2 2-4 0,0-3-1 0,1 2-4 0,0-1 0 0,0-3-2 15,4 2-2-15,0-1-1 0,2 1-2 0,-1 0 2 0,0-2-3 0,3 3 1 16,-1-3 2-16,2 3 0 0,0 0 0 0,0-1 1 0,-1 1-2 0,0-1 4 16,2 2-3-16,-3-1 0 0,-2 2 0 0,0-1 2 0,0 1-2 0,-3 1 0 15,0 1 1-15,-3-1 1 0,0 4-6 0,-3-1 0 0,-2 1-7 0,0-1-4 16,0 3-14-16,-2-3-15 0,1 0-21 0,1-1-21 0,0-1-35 0,1-4-35 16,2-1-39-16,0-1-41 0,3-4-82 0,2-2-90 0,0-5-59 0,2-2-50 15,4-5-52-15,4 0-51 0,-2-4 1 0,1-1 9 0,5-5 23 0,-1-2 23 16,3 0 31-16,0-4 36 0,2-1 39 0,-1 1 43 0</inkml:trace>
  <inkml:trace contextRef="#ctx0" brushRef="#br0" timeOffset="54692.07">14272 9196 55 0,'14'-6'360'0,"-2"3"51"0,-2 0 45 16,0 3 23-16,-2 2 18 0,0-1 13 0,1 2 9 0,-2 0 13 0,-1 2 10 15,0-1-53-15,0 1-68 0,2-1-40 0,-3 1-35 0,2-1-46 0,-1-2-46 16,2 1-41-16,-2-1-42 0,0-2-19 0,3 0-15 0,0-2-12 0,-3-1-10 16,4 0-12-16,-1-3-9 0,0-2-11 0,1 1-11 0,-2-4-7 0,1 0-7 15,-2 1-13-15,-1 0-16 0,-1-1-5 0,-2 3-5 0,0-2-4 0,-1 1-2 16,-2 2 0-16,-2-1-2 0,-2 2-1 0,-1 2 2 0,-2-1-4 0,-1 0-1 15,-4 3-1-15,2 0-2 0,-4 0-2 0,1 2-2 0,-1 2-2 0,-2 0-3 16,2 0-4-16,-2 3-8 0,4 1-17 0,-2-1-18 0,2 1-28 0,0 0-34 16,4-2-49-16,2 0-52 0,-1 1-93 0,2-2-104 0,1 0-76 0,2 0-70 15,2-3-40-15,2 2-37 0,2 0 0 0,3-1 5 0,-1-1 16 0,4-1 19 16,2-1 30-16,1-1 34 0,3 0 48 0</inkml:trace>
  <inkml:trace contextRef="#ctx0" brushRef="#br0" timeOffset="55189.98">15923 8797 161 0,'-3'-5'459'0,"1"-2"35"0,-1 3 12 16,1-1 11-16,1 1 6 0,-3 2-2 0,0-1 2 0,4 3 2 16,0 0 13-16,0 0 21 0,0 0-88 0,0 0-107 0,0 5-92 0,0 6-82 0,0 1-35 15,0 5-26-15,0 1-10 0,-2 5-9 0,2 2 0 0,-3 4 0 0,2 2-4 16,-1 0 0-16,-1 3-14 0,0 0-18 0,-1 1-12 0,1-2-9 15,1 0-16-15,-1-2-12 0,2-1-18 0,-2-2-17 0,3 0-19 0,0-4-17 0,3-2-22 16,-2-2-25-16,2-2-24 0,2-3-26 0,0-3-39 0,2-3-44 16,1-5-84-16,1 0-96 0,0-5-64 0,3-3-58 0,0-4-39 0,2-4-31 0,4-3 5 15,-1-4 12-15,0-2 21 0,2-4 21 0,-3-2 25 0,3-2 25 0,-3 1 41 16</inkml:trace>
  <inkml:trace contextRef="#ctx0" brushRef="#br0" timeOffset="55455.93">16281 8533 6 0,'2'-11'397'0,"1"4"41"15,-3 6 23-15,0 1 17 0,-1 6 15 0,-3 3 16 0,1 2 14 0,-3 6 17 16,3 2 12-16,-2 3 13 0,2 2-62 0,-2 5-80 0,2 3-73 0,1 3-71 0,-1 1-44 16,-3 2-36-16,3 0-21 0,2 1-16 0,-3-1-15 0,1-2-15 15,3-2-14-15,-1-3-17 0,2 0-11 0,1-5-13 0,1-1-19 0,2-3-22 16,2-2-11-16,1-4-8 0,0-4-4 0,2 2-6 0,2-5 1 0,0-3 1 16,2-1-2-16,-2-3-1 0,1-2-1 0,0-2 2 0,0-3-3 0,0-1-2 15,0-3 2-15,0-2 0 0,-4-1-2 0,1-1-1 0,-2-1 1 0,-1-2 2 16,-2 1-3-16,-1-2 1 0,-3 1-1 0,-2-1 0 0,-1 0 0 0,-3 4-1 15,0 0 1-15,-2 0 0 0,-1 0-1 0,-2 3-2 0,-1-1 2 0,0 3 0 16,-2 3-1-16,1 0-3 0,-1 2-6 0,-3 2-6 0,4-1-13 0,-2 4-18 16,2-2-23-16,-1 2-25 0,3 0-36 0,0 1-44 0,2 1-58 0,3-3-63 15,-2 0-86-15,4 0-90 0,3-1-78 0,0 0-73 0,0 0-12 0,0 0 1 16,1-3 14-16,2-2 18 0,3-1 24 0,-1-3 24 0,2 1 40 0,2-2 42 16,2-2 60-16</inkml:trace>
  <inkml:trace contextRef="#ctx0" brushRef="#br0" timeOffset="55722.64">16449 8757 191 0,'13'3'444'0,"-2"4"38"0,0 1 23 0,0 2 17 15,0 4 15-15,0-1 8 0,0 2 7 0,2-2 8 0,3 3 8 0,-2 0 10 16,2 1-99-16,-2 1-122 0,2 0-77 0,-2 0-68 0,3 1-42 0,-2-1-37 16,0 0-22-16,0 0-20 0,0-3-11 0,-2 2-11 0,-2-2-6 0,2-3-7 15,-2 0-10-15,-1-2-13 0,0 1-20 0,-2-4-22 0,-1 0-20 0,-1 0-20 16,0-3-19-16,-1 1-17 0,0-3-18 0,-2 2-16 0,0-3-29 0,1 1-28 16,-4-2-52-16,0 0-57 0,0-2-57 0,0-1-60 0,0-2-28 0,0-2-19 15,-4-1-16-15,1-2-14 0,0-2-13 0,-2-1-9 0,0-2 14 0,1-2 18 16,-1-1 64-16,4 0 71 0,-4-1 77 0,1 1 79 0,1 0 80 0,2 3 80 15,-1-1 62-15,2 3 60 0,0 1 67 0,0 2 67 0,0 2 60 0,0 2 57 16,0 0 30-16,0 3 23 0,-2 0-26 0,2 3-32 0,0 0-23 0,-3 2-18 16,-3-1-20-16,2 2-19 0,-3 3-26 0,-1 0-27 0,-3 2-36 0,0 1-42 15,-2 1-44-15,-1 2-48 0,-2 1-70 0,-3-2-77 0,2 3-77 0,-2-2-76 16,0-1-47-16,1 0-41 0,1-2-52 0,1-1-52 0,2-2-13 0,1-4-6 16,3 2 0-16,0-4 1 0,5-4 15 0,0 0 19 0,4-2 45 0</inkml:trace>
  <inkml:trace contextRef="#ctx0" brushRef="#br0" timeOffset="55822.86">16552 8904 275 0,'11'-15'430'0,"0"2"37"0,2 2 23 0,-4 0 21 15,1 2 11-15,-2 1 7 0,3 0 1 0,-2 1 1 0,-2 2-28 0,2 0-36 16,-1-1-77-16,2 3-87 0,-2-1-80 0,2-1-78 0,0-1-46 0,2 1-41 16,0-1-44-16,-1 1-43 0,3-3-51 0,-1 1-51 0,2-1-96 0,-2 1-106 15,3-1-90-15,-3 0-85 0,1 0-19 0,2-2-4 0,-2 3-2 0,3 0-1 16,0 0 4-16,1 0 5 0,2-1 20 0,1 1 24 0,5 0 40 0</inkml:trace>
  <inkml:trace contextRef="#ctx0" brushRef="#br0" timeOffset="56423.28">18176 8568 98 0,'2'-15'431'0,"-1"2"39"0,1 5 27 15,-1-2 18-15,-1 5 14 0,2 0 6 0,1 3 1 0,-2-2 5 0,-1 4-1 16,0 0-39-16,0 0-47 0,0 0-62 0,3 0-66 0,1 0-69 0,1 0-72 16,1 4-33-16,0-2-24 0,4 1-12 0,-2 2-13 0,3-1-5 0,3 2 0 15,-1 1-2-15,2-2-1 0,-2 1-12 0,3 0-15 0,-4 0-13 0,1 0-15 16,1 0-7-16,-2 2-6 0,0-1-4 0,-1 1-6 0,-3-1-1 0,1 4 1 15,-4-2-3-15,2 2 0 0,-6 1-1 0,1 3 1 0,-4-1-1 0,1 2-2 16,-6 2 1-16,1 2-2 0,-5 3 0 0,0-2-3 0,-3 4-6 0,-1-1-1 16,0 0 0-16,0 0 0 0,-2 0 0 0,4-3 0 0,-2-2 0 0,3-1 0 15,1-2 0-15,2-4 0 0,3-3 0 0,1-2-10 0,2-1-13 0,-1 0-7 16,3-3-5-16,-1-1-5 0,2-2-3 0,0 0-1 0,0 0-7 0,3 1-8 16,2-1-9-16,2 0-8 0,3-1-6 0,0-3-6 0,1 2 2 0,5-1 5 15,0 0 5-15,3-2 7 0,0 2 3 0,1 1 9 0,-1 1-1 0,2 0 4 16,-2 0 6-16,1 2 9 0,-2 1 10 0,1 3 13 0,-5 0 14 0,3 1 15 15,-2 0 9-15,0 1 8 0,-2 0 8 0,1 0 11 0,-1 0 8 0,-1 1 9 16,0-2 3-16,-1-2 7 0,1 1 2 0,-1-3 1 0,-1 2-1 0,2-4 2 16,0-2-8-16,0 0-7 0,-1-3-8 0,2-1-5 0,-1-5-10 0,1 1-8 15,1-4-9-15,-1 0-7 0,0-2-6 0,-1-1-5 0,0 1-2 0,-4-2-2 16,-1 2 1-16,0-2-2 0,-6 4 3 0,1-1 0 0,-2 2 0 0,-2 1 1 16,-3 0 2-16,-1 1-1 0,-3 3 1 0,-1 0-2 0,-1 1-1 0,-3 3 3 15,-1 3-2-15,-2 1-2 0,0 2 1 0,-4 5 1 0,-1 0-2 0,3 2-1 16,-5 4-3-16,2 0 0 0,0 0-12 0,1 0-14 0,1 3-23 0,3-1-25 15,1-2-33-15,5-1-32 0,-2 0-57 0,7-3-60 0,1 0-96 0,3-2-103 16,2 0-85-16,2-4-78 0,3-2-18 0,1-1-4 0,7-1 9 0,-2-4 14 16,3 0 24-16,2-2 27 0,3-1 31 0,-2-1 34 0,4-1 57 0</inkml:trace>
  <inkml:trace contextRef="#ctx0" brushRef="#br0" timeOffset="56873.47">20230 8439 142 0,'-7'-11'436'0,"1"2"38"0,0 0 17 0,-1 0 15 0,3 3 6 16,-3 0 3-16,2 0 1 0,-1 3 3 0,5-1 11 0,-2 2 14 0,1 2-88 15,-3 5-109-15,4 3-76 0,-3 0-68 0,1 7-30 0,0 1-23 0,-1 7-7 16,-1 3-8-16,2 3-2 0,-4 5-3 0,4 3-2 0,-2 2 0 0,2 1-11 16,0 1-15-16,-2 3-13 0,2-4-13 0,2 0-12 0,-1 1-11 0,0-2-17 0,2-1-13 15,0-3-12-15,0 0-9 0,2-3-12 0,0-2-11 0,1-4-14 16,-2-2-15-16,5-3-19 0,-3-1-21 0,1-4-29 0,1-3-30 0,1-3-52 16,0-2-54-16,4-2-92 0,-2-6-102 0,1-2-86 0,5-4-81 0,1-5-11 15,0-2 2-15,5-5 16 0,-2-3 12 0,3-2 19 0,-2-3 20 0,1-3 28 16,1-1 34-16,0-1 48 0</inkml:trace>
  <inkml:trace contextRef="#ctx0" brushRef="#br0" timeOffset="57123.73">20751 8262 338 0,'0'9'460'0,"-3"4"27"0,2 4 23 0,-5 2 21 16,-1 4 19-16,2 3 21 0,-1 3 20 0,-1 1 17 0,3 5 15 16,-4 1-55-16,0 3-70 0,0 3-103 0,2 3-108 0,-3 0-58 0,2 0-45 0,1-2-27 15,-1 0-24-15,1-2-19 0,2-2-19 0,2-5-20 0,0-4-20 16,2-1-16-16,4-5-17 0,-1-3-9 0,3-3-6 0,-2-4-2 0,4-2-1 15,-1-3 2-15,1-2-1 0,-1-3 2 0,3-2 0 0,-2-2 0 0,3-3 1 16,-1-2-6-16,-1-3-2 0,2-3 0 0,-1-1 0 0,-2-3 0 0,0 0 0 16,-1-3 0-16,-2-1 0 0,-2 0 0 0,0-3 0 0,-4 4 0 0,-1-3 0 15,-3 3 0-15,1 2 0 0,-6-1 0 0,2 4 0 0,-3-1 0 0,0 4 0 16,-1 2 0-16,-1 0 0 0,-1 5 0 0,-1 1 0 0,1 0 0 0,0 6 0 16,-2-2-46-16,3 1-30 0,1 3-35 0,2-1-41 0,1 2-68 0,1-1-75 15,3 2-103-15,2 0-110 0,2-3-66 0,2 3-58 0,2-4-14 0,2 2-2 16,3 0 8-16,0-3 10 0,3 0 25 0,5-1 27 0,-2-1 38 0,6 0 39 15</inkml:trace>
  <inkml:trace contextRef="#ctx0" brushRef="#br0" timeOffset="57443.25">21714 8245 131 0,'0'-3'460'0,"0"3"24"0,0 0 13 0,-1 5 15 0,-2 1 17 16,-1 3 14-16,0 1 12 0,-2 4 10 0,-1 1 9 0,-1 3-17 0,0 3-23 15,2 3-119-15,-5 1-136 0,1 4-65 0,2-1-51 0,-2 5-19 0,1 0-11 16,-2 0-17-16,2 0-16 0,3 2-14 0,-2-3-13 0,1 0-10 0,1-3-12 15,1-1-16-15,2-2-18 0,2-1-25 0,-3-4-25 0,6 0-18 0,0-3-20 16,1 0-19-16,2-5-22 0,2 1-22 0,3-3-20 0,0-2-30 0,3-4-29 16,2 0-66-16,2-3-72 0,-1-2-50 0,5-3-42 0,1-3-42 15,-2-3-42-15,4-3-12 0,0-4-7 0,-1 0 11 0,-2-5 19 0,3 1 20 0,-1-5 23 16,-1 1 28-16,-2-3 31 0</inkml:trace>
  <inkml:trace contextRef="#ctx0" brushRef="#br0" timeOffset="57789.67">22068 8426 326 0,'7'-16'422'0,"-1"3"28"0,-3 3 21 16,1 2 17-16,-3 3 7 0,2 2 11 0,-3 3 10 0,0 3 10 0,2 3-22 0,0 2-26 15,-2 2-70-15,2 4-79 0,2 0-55 0,-3 5-52 0,2 1-25 0,2 3-21 16,2 3-13-16,-3 0-14 0,6 2-9 0,-4 0-3 0,2 2-12 0,0 0-9 16,1-1-11-16,-1-1-11 0,2 1-14 0,1-1-15 0,-3-3-15 0,0-1-15 15,1-1-10-15,0-2-8 0,0-1-4 0,-1-2-2 0,1-2-4 0,-3-2-2 16,1-1-1-16,-3-3-1 0,1 0 2 0,0-5-3 0,-1 2 3 0,0-3-2 16,-4-1 2-16,1 1 1 0,-1-4-1 0,0 0 2 0,0 0-2 0,0 0 0 15,0 0-2-15,0 0 3 0,0 0-4 0,-3 0-2 0,-3-2 0 0,0 2 0 16,-2-2 0-16,-4 1 0 0,2-1 0 0,-3 1 0 0,-3-1-5 0,3 1-5 15,-2-3-3-15,0 1-4 0,0 1-1 0,2-3-4 0,2-1 1 0,-2 1-2 16,4-3 0-16,2-3-2 0,2-1 2 0,3-1 0 0,2-4 0 16,4-1-3-16,2-4 5 0,2-1 6 0,4-4 2 0,3-1 1 0,0-2 4 0,3-2 5 15,1-1 0-15,1 0 0 0,0 0 1 0,0 0 1 0,-2 2 1 0,-1 1-1 16,1 0 1-16,-3 2 1 0,-2 3 1 0,0 1 2 0,-4 2 2 16,1 1 7-16,-4 3 2 0,2 2 0 0,-3 2 2 0,-1-1 1 0,-4 6-1 0,4 0 0 15,-4 1 2-15,-4 1 0 0,1 1 0 0,-2 1-3 0,-4 1 0 0,1 1-2 16,-5 3-5-16,-1 0-4 0,-2 3-8 0,-4-1-8 0,-2 5-22 15,-1-1-19-15,-2 3-42 0,-2 1-45 0,-1 1-100 0,0 1-119 0,-1 0-119 16,2-2-126-16,2 2-31 0,-2-1-5 0,2 0-3 0,-1-3 1 0,5 2 4 0,1-5 6 16,1 1 21-16,5-1 22 0,2-2 40 0,0-2 50 0</inkml:trace>
  <inkml:trace contextRef="#ctx0" brushRef="#br0" timeOffset="57944.71">22979 8904 365 0,'29'45'565'0,"-7"-5"5"0,-8-3-1 0,-5 0 0 0,-4-6 0 15,-2-4-1-15,-3-4 1 0,0-4-14 0,0-6-13 0,-3-2-37 0,2-2-40 16,-5-1-271-16,-2-1-318 0,-4 1-144 0,0 0-106 0,-2 0-72 16,-7 1-69-16,2 2-26 0,-5-1-23 0,1-1-3 0,-4 2-2 0,-2-1 12 0,4 0 12 15,-2-2 36-15,-2 0 39 0,3-1 55 0</inkml:trace>
  <inkml:trace contextRef="#ctx0" brushRef="#br0" timeOffset="62877.25">8463 10051 100 0,'-8'-1'181'0,"-1"-1"13"0,2 0 13 15,-1 0 17-15,-1 0 19 0,1 0 16 0,-1-1 16 0,-1 3-17 0,1-1-21 16,-1 1 5-16,2 0 12 0,-1 0 14 0,-1 0 13 0,2 0 2 0,-1 1 1 15,0-1-3-15,-1 0-7 0,2 0-10 0,-3 0-11 0,3 0-19 0,0 0-20 16,-3 0-21-16,3 0-27 0,0 0-17 0,0 2-16 0,-1-2-16 0,3 0-14 16,-1 0-7-16,2 1-7 0,-1-1-6 0,2 0-7 0,0 0-8 0,1 0-8 15,3 0-6-15,0 0-8 0,0 0-7 0,0 0-6 0,0 0-7 16,0 0-8-16,0 0-5 0,5 0-5 0,1 2-3 0,4-2-1 0,1 0 7 0,4 0 10 16,3 0 2-16,6 0 1 0,3 0 0 0,3 0 3 0,3-2 1 0,0 1-1 15,5-1 5-15,1 0 3 0,-1-1 0 0,2 0 1 0,-2-3 5 0,3 0 4 16,-3 1-4-16,0-1-8 0,0-1-2 0,-2-2-1 0,0 4 2 0,-4-2 2 15,1 1 1-15,-3-2 1 0,0 1-1 0,-3 1-5 0,0-1 0 0,0 2 1 16,-3-1-8-16,-2-1-8 0,1 2-3 0,-5-1-1 0,1 1 1 0,-3 1-3 16,1 1-2-16,-4-2-1 0,-1 2-1 0,-4 2-4 0,1-3 4 0,-2 4 3 15,-4-1 1-15,2-1 2 0,-2 2 4 0,-3 0 3 0,0 0-1 16,0 0-1-16,0 0-1 0,0 0 3 0,-5 2-3 0,1-1 0 0,-4 3-2 0,-2 0 0 16,-1 1-1-16,-3 0-6 0,-2 3-3 0,-3 1-2 0,-3 2-3 0,1 1-6 15,-4 1 2-15,-3 2 1 0,1-1 2 0,0 2-3 0,-3 1 1 0,0-1 2 16,-1 1-1-16,-1-2 1 0,2-2 1 0,0-1 1 0,0-1 1 0,1-2-1 15,1-2 1-15,4-2 1 0,-1-2-1 0,1 0 0 0,5-2 2 0,2-1 1 16,1 0-2-16,3 0 0 0,2-1-1 0,2 1 2 0,2-2-2 0,1 2-2 16,4-1 0-16,-1 1-1 0,3 0 0 0,0 0-1 0,0 0 0 0,0 0-1 15,0 0 1-15,5 0-1 0,1-2 1 0,2 2 1 0,5-1-1 0,-2 1 1 16,6-2 1-16,1 1 1 0,2-1 1 0,2-1-1 0,-1 0-2 0,4 0-1 16,1-1-17-16,0-1-18 0,0-1-31 0,-1 1-38 0,-1 0-56 0,1-1-64 15,0-1-112-15,-3 4-120 0,-1-2-82 0,-2 0-68 0,-1 2-16 0,0-1-1 16,-5 3-1-16,1 1 2 0,-2 0 15 0,-2 1 20 0,-2 3 31 0,0-1 39 15,-3 5 59-15</inkml:trace>
  <inkml:trace contextRef="#ctx0" brushRef="#br0" timeOffset="64323.1">956 9507 214 0,'-11'-6'367'16,"-1"1"42"-16,2 2 42 0,-1 2 14 0,-2 3 10 16,2 5 15-16,-1 3 18 0,-1 5-7 0,0 4-6 15,-1 8-81-15,-1 8-93 16,-2 10-39-16,0 9-23 0,-4 13-30 0,1 9-32 15,2 11-48-15,1 12-52 0,3 6-15 16,4 4-8-16,9 2-54 0,10 2-64 0,7-6-121 16,11-3-135-16,11-9-92 0,11-12-85 15,9-10-35-15,5-14-25 0,7-9-15 0,3-13-12 0,4-6 3 16,-2-9 12-16,-3-7 0 0,1-4-1 0,-6-4 42 0</inkml:trace>
  <inkml:trace contextRef="#ctx0" brushRef="#br0" timeOffset="64956.93">6721 8682 187 0,'-15'-5'426'0,"0"-1"36"0,2 2 14 0,1 1 10 15,0 1 0-15,3 1 1 0,-2 0 1 0,3-1-1 0,3 0-3 0,0 2-2 16,2-2-104-16,3 2-126 0,0 0-63 0,3 6-46 0,1-1-31 0,2 4-27 16,2 2-4-16,4 4 2 0,1 1 6 0,4 4 3 0,1 4 10 0,4 1 7 15,2 4 10-15,-1 1 8 0,1 0-1 0,2 0-3 0,0-1-10 0,1 2-11 16,-2-3-6-16,1 2-4 0,-2 0-8 0,-2-1-9 0,0 0-5 0,-3-1-5 15,0 0-8-15,-4 2-8 0,-2 0-7 0,-2 2-9 0,-1 0-10 0,-6 4-10 16,0 4-14-16,-6 2-12 0,-1 3-21 0,-6 4-22 0,-1 5-33 0,-4 3-34 16,-4 2-51-16,-2 5-53 0,-3 1-102 0,-2 2-117 0,-2-1-89 0,1 0-87 15,-3-4-13-15,1-4-2 0,1-5 8 0,0-7 10 0,-2-5 18 0,2-11 18 16,-1-7 31-16,3-8 34 0,1-8 48 0</inkml:trace>
  <inkml:trace contextRef="#ctx0" brushRef="#br0" timeOffset="65540.03">10934 8193 137 0,'5'-16'470'0,"0"2"29"15,1 2 12-15,-1 1 9 0,-4 2 6 0,1 3-1 0,-2 2 4 0,0-1 3 16,-2 4 7-16,-1 2-30 0,0 2-37 0,-3 4-98 0,1 3-111 0,0 8-73 16,-3 4-65-16,-1 6-20 0,-2 8-9 0,1 8 3 0,-4 5 7 0,2 10 2 15,-1 6 1-15,-3 5 0 0,3 7-5 0,-1 4-7 0,1 1-10 0,0 2-11 16,3 3-12-16,2-1-12 0,3 0-14 0,2-4-16 0,3-2-14 0,6-3-28 15,2-4-31-15,5-5-37 0,6-2-40 0,4-6-72 0,3-4-80 0,3-4-110 16,5-5-117-16,2-4-65 0,4-6-55 0,3-1-10 0,1-5 2 0,2-5 9 16,1 0 9-16,1-6 18 0,2 1 20 0,1-4 35 0,-2-5 34 0</inkml:trace>
  <inkml:trace contextRef="#ctx0" brushRef="#br0" timeOffset="66174.89">22293 7381 270 0,'13'12'395'0,"-1"-1"40"0,1-1 15 0,-2 0 6 0,0-1 12 0,0 1 11 15,0-1 10-15,0 0 9 0,2 0 8 0,3 3 7 0,0 1-126 0,4 2-151 16,2 4-34-16,1 3-5 0,0 2-25 0,2 4-31 0,1 2 3 0,-1 5 9 16,2 1-3-16,-5 6-2 0,2 2-5 0,-1 6-7 0,-3 3-7 0,-2 4-7 15,0 6-11-15,-6 1-10 0,1 5-9 0,-2 4-8 0,-5 3-12 0,1 1-13 0,-5 5-17 16,-2 2-17-16,-4 0-15 0,-4 4-13 0,0 1-10 0,-6-1-12 15,-2 2-20-15,-3-2-21 0,-1 3-23 0,-1-4-23 0,-2-4-36 0,-3 1-44 16,1-7-104-16,0-2-119 0,-1-7-98 0,3-8-91 0,-3-5-19 0,4-10-1 16,2-9 6-16,-1-11 7 0,2-9 18 0,7-12 18 0,-1-12 22 0,4-6 24 15,0-10 39-15</inkml:trace>
  <inkml:trace contextRef="#ctx0" brushRef="#br0" timeOffset="68673.98">1426 10861 3 0,'-16'1'419'16,"-1"1"43"-16,-1 1 13 0,-1 0 5 0,2 2 16 15,2-1 22-15,3 1 1 0,1-2-1 16,3 1 1-16,3-2 3 0,0-1-77 0,5-1-92 15,0 0-98-15,0 0-100 0,0 0-53 0,0 0-41 16,0 0-9-16,0 0-5 0,5 0-17 0,-3 0-21 16,1 0-1-16,0-1 5 0,2-1-1 0,0-1-4 15,4 0 0-15,0 2 3 0,3-4 1 0,3 2 3 16,1 0 10-16,3 0 13 0,5 0-9 0,1 3-13 16,2 0 9-16,0 0 14 0,3 2-5 0,0-1-9 0,0 2-3 0,0 0-3 15,-3 1-2-15,0 0 0 0,-2 0-3 0,-6-1-1 0,0 0-10 0,-2 0-11 16,-5 0 6-16,-3-1 13 0,0 1-10 0,-4-2-12 0,-2-1 7 0,1 2 8 15,-4-2 6-15,0 0 2 0,0 0 5 0,0 0 7 0,-5 0-8 0,-2 0-10 16,-2 0 1-16,-2 0 3 0,-5 0-11 0,0 0-13 16,-4 3 4-16,-4-3 7 0,0 1-11 0,-6 1-15 15,0-2-2-15,0 1 0 0,0-1-6 0,3 2-5 16,-1-2 5-16,4 0 10 0,3 0-3 0,4 0-4 16,3-2 12-16,3 2 12 0,3-1-4 0,6 1-8 15,2 0 18-15,2 0 21 0,4-2-5 0,7 1-11 16,1-2 1-16,5 3 2 0,2-3-23 0,6 0-31 15,-1 0-17-15,3-2-14 0,1-1-48 0,0 3-57 0,-3-2-79 0,1 3-88 16,-4-1-87-16,0 1-88 0,-2 2-11 0,-2 3 9 0,-5-1-3 0,0 4-5 16,-2 1 26-16,-3 4 29 0,-1 1 20 0,-4 0 16 0,-2 8 50 0</inkml:trace>
  <inkml:trace contextRef="#ctx0" brushRef="#br0" timeOffset="69074.06">1426 12538 361 0,'-10'-18'461'0,"2"0"12"15,-1 3 2-15,3 1 19 0,-1 3 17 16,1 2 8-16,1 6 2 0,-1 6 15 0,3 3 19 16,1 6-70-16,1 7-86 0,1 7-80 0,1 5-80 15,1 6-61-15,-1 9-56 0,5 2-11 0,-4 4-2 16,4 2-18-16,-1 0-18 0,2 0-26 0,-3-3-25 15,4-3-56-15,-3-5-64 0,0-4-136 0,-2-5-156 16,0-7-88-16,-1-8-78 0,-1-8-18 0,-1-11-5 16,-1-8-5-16,-3-7-3 0,1-8 2 15,-5-10 0-15,-1-5 18 0,1-11 21 0,-3-3 44 0</inkml:trace>
  <inkml:trace contextRef="#ctx0" brushRef="#br0" timeOffset="69324.02">1304 12291 115 0,'3'-47'500'16,"3"8"-1"-16,-3 7-15 0,2 10 6 0,2 6 13 15,-1 5 16-15,5 7 16 0,-1 2 0 0,2 2-4 16,7 2 15-16,3 2 15 0,5-1-169 0,5 2-211 0,1-2-76 16,3 1-47-16,2-2 5 0,4-1 17 0,0-1-6 0,1-1-11 0,-1-4-15 15,0 2-16-15,-1-1 2 0,0-1 8 0,-2 2-12 0,-2-2-16 0,-1 3 8 16,-1 0 14-16,-2-1-5 0,0 3-5 0,-4 0-1 0,-2 0 6 16,-2 3-4-16,-3-1-8 0,0 2 7 0,-6 2 8 0,1 3-5 15,-6 0-5-15,-1 4 1 0,-1 3 8 0,-4 3-9 0,-3 3-12 0,-4 4 9 16,-1 6 12-16,-5 1 0 0,0 4-7 0,-3 2 6 0,-1 3 4 15,-1-1-12-15,0 7-15 0,-3-2 3 0,3 1 7 0,0 0-20 0,0-3-25 16,0 1-15-16,5-1-13 0,-1-2-24 0,2-3-28 0,0-5-55 0,2 0-60 16,0-7-90-16,0-1-96 0,2-5-87 0,0-3-87 0,-2-4-25 15,-2-2-10-15,0-5 12 0,-1-2 17 0,-4 1 18 0,-3-3 17 0,0-2 20 0,-3-1 23 16,-2-1 51-16</inkml:trace>
  <inkml:trace contextRef="#ctx0" brushRef="#br0" timeOffset="69491.03">1441 13089 319 0,'-20'13'484'0,"4"1"26"16,4 0 9-16,2 2 1 0,7-3 20 0,4-2 22 16,6-1 11-16,8-4 8 0,3-1 10 0,7-5 10 15,2-5-124-15,3 1-157 0,3-4-88 0,2-2-73 0,0-1-43 0,0-2-34 16,1 0-9-16,0-5-8 0,-4 5-33 0,1-3-40 0,-3 2-38 0,0 1-38 16,-1-1-42-16,-5 4-43 0,1-1-94 0,-1 4-103 0,-3 1-103 15,-3 1-107-15,-1 3-18 0,-2 2 2 0,-3 2 3 0,-2 3 2 16,-2-1 16-16,-5 3 17 0,-1 1 26 0,-4 2 31 0,0 0 32 0</inkml:trace>
  <inkml:trace contextRef="#ctx0" brushRef="#br0" timeOffset="73708.05">6300 9861 228 0,'-14'24'501'0,"1"-2"13"0,-2-1 4 0,0-3 2 15,1-2 0-15,0-2 1 0,1-3-2 0,5-3-2 0,0-3-3 0,2-4-2 16,0-1-97-16,1 0-119 0,2-1-127 0,3 1-130 0,0 0-32 0,0 0-12 16,-2-1-5-16,2 1 0 0,-1-2-9 0,1 2-7 0,-2-2-19 0,2 2-23 15,-2-2-70-15,1-1-82 0,-1 3-92 0,-1-2-98 0,1-1-48 0,-1 2-39 16,-3-1-7-16,0 1-3 0,-2-1-1 0,-2 1 0 0,-4-1 5 0,1 1 9 16,-2-1 20-16,-3 1 23 0</inkml:trace>
  <inkml:trace contextRef="#ctx0" brushRef="#br0" timeOffset="75992.16">4033 10273 186 0,'-5'6'204'16,"-1"-1"4"-16,0-2 4 0,1-2 2 0,0-1 0 0,2 0 0 16,1 0-1-16,-1-1-54 0,0-1-70 0,3 1-43 0,0 1-42 0,-2-2-26 15,2 2-24-15,-3-1-27 0,3 1-29 0,0 0-47 0,0 0-51 0,0 0-11 0,-4 0-2 16,0 3-1-16,1-2 2 0,0 2 0 0,0-1 4 0</inkml:trace>
  <inkml:trace contextRef="#ctx0" brushRef="#br0" timeOffset="76243.3">3971 10335 139 0,'0'0'169'0,"0"0"-1"0,0 0-1 0,0 0-8 0,0 0-13 15,0 0-17-15,0 0-21 0,0 0-103 0,0 0-124 0,0 0-34 0,-3-2-11 16,3 2-6-16,-2-3 1 0,-1 1 0 0,3-2 0 0</inkml:trace>
  <inkml:trace contextRef="#ctx0" brushRef="#br0" timeOffset="77543.89">1560 13620 166 0,'-12'0'419'15,"-1"-2"37"-15,-3 2 26 0,3 0-1 0,-2 0-6 16,2 2 22-16,3-2 24 0,-1 0-3 0,3 0-8 16,2 0-55-16,1 0-64 0,2 0-78 0,3 0-82 15,0 0-61-15,0 0-54 0,0 0-33 16,0 0-28-16,0 0 16 0,5 3 24 16,3-3-16-16,0 1-25 0,6 2 12 0,0 0 16 0,5 0-10 0,-1 0-20 15,5 2 14-15,-1 1 22 0,2-2-11 0,-3 1-21 0,2-2 1 16,-2 1 7-16,-2 2-18 0,-2-2-23 0,-1 1 0 0,0-3 7 15,-5 3-11-15,0 0-9 0,-3 1 8 0,-3 0 12 0,-2 3-8 0,-1 2-16 16,-4 4 8-16,-3 1 14 0,-5 4-10 0,-2 4-13 0,-4 3 9 16,-3 4 15-16,-4 4-2 0,0 2-6 0,-5 1 4 15,-1 0 4-15,1 2-7 0,-2-1-13 16,1-3 9-16,4-3 14 0,0-4-11 0,6-3-14 16,0-3 7-16,6-5 8 0,1-3-9 0,4-5-13 15,6-2-1-15,4-2 4 0,4-3-3 0,6-2-4 16,3-2-6-16,7-2-4 0,5-3-9 0,3 3-7 0,3-5-12 15,4-1-11-15,2 0-45 0,-1-1-50 0,5-1-44 0,-2-1-45 0,3 0-93 16,-4 3-109-16,-1-2-85 0,4 0-81 0,-2-1-11 0,0 1 4 16,0 0 2-16,2 0 1 0,-2 0 16 0,0 2 20 0,0-1 43 0,2 1 49 15,1 1 51-15</inkml:trace>
  <inkml:trace contextRef="#ctx0" brushRef="#br0" timeOffset="78179">4246 12907 127 0,'-3'-16'323'0,"0"2"53"0,0-1 35 16,-2 3 30-16,2 0 15 0,0 3 9 0,1 0 8 0,-3 5 7 0,2-1-40 16,-3 3-51-16,1 2-30 0,-1 5-24 0,0 3-29 0,-1 4-27 0,-2 4-40 15,-2 5-43-15,3 5-25 0,-2 4-22 0,-1 2-6 0,2 5-5 0,2 5-4 16,-1 0-2-16,1 5-7 0,2-1-9 0,0 0-9 0,5 3-8 0,0-2-11 15,0-2-11-15,5-2-9 0,0 0-8 0,2-5-7 0,1 0-8 0,2-5-4 16,0-1-5-16,2-4-5 0,1-4-6 0,1-3-2 0,0-3-4 0,2-1-3 16,-2-4-6-16,2-2-2 0,-2-3 1 0,2-1-2 0,-2-3-3 0,0-1-3 15,1-4 0-15,0-2-2 0,-2-2 0 0,-2-2 0 0,3-4 1 0,-4-1-1 16,1-1 1-16,-3-4 1 0,0 1 0 0,-2-2 1 0,-2-2-1 0,-3 0 2 16,-1 1 0-16,-3-1-2 0,-2 2 0 0,-3-1-1 0,-3 3 2 15,-2-2-2-15,-1 3-2 0,-3 0 2 0,-2 3-1 0,0 1 1 0,-2 3-2 0,-2 0-2 16,2 3 0-16,-3 3-6 0,2 2-6 0,0 2-9 0,0 4-10 0,0 1-24 15,3 3-28-15,1 0-45 0,1 2-53 0,3 3-106 0,0 2-116 0,1-1-103 16,5 0-98-16,0 2-20 0,4 0-5 0,2-1 3 0,2-2 5 0,2-3 10 16,-1 0 10-16,5-3 25 0,2-3 29 0,0-3 49 0</inkml:trace>
  <inkml:trace contextRef="#ctx0" brushRef="#br0" timeOffset="78644.55">6482 12682 31 0,'-8'-9'388'16,"0"0"54"-16,0 2 23 0,-1 0 15 0,1-2 7 0,0 5 1 0,3-1 5 16,0 0-1-16,-2-1 14 0,4 4 13 0,-1 0-84 0,1 4-102 0,0 1-63 15,1 5-50-15,1 2-52 0,-1 5-50 0,2 3-15 0,-3 5-7 0,1 4 0 16,2 3 4-16,-4 2 2 0,4 5 3 0,0 0-7 0,-2 2-12 0,2 0-10 16,2 1-11-16,-2-3-6 0,4 2-5 0,-2-2-13 0,1-2-10 0,0-1-24 15,2-1-23-15,0-2-40 0,0-1-44 0,4-3-63 0,-3-1-70 16,2-3-97-16,-1-2-103 0,2-3-79 0,-3-3-76 0,2-3-14 0,2-2-3 0,-2-6 3 15,-2-1 8-15,2-6 18 0,-3-1 16 0,1-3 34 0,0-6 37 0,-1 0 61 16</inkml:trace>
  <inkml:trace contextRef="#ctx0" brushRef="#br0" timeOffset="78858.28">6588 13039 168 0,'6'8'348'16,"2"2"38"-16,0-1 41 0,-2 2 19 0,1 1 17 0,-1-1 13 0,3-2 12 15,-1 2 6-15,0-1 8 0,-1 0-70 0,4-2-86 0,-2 0-47 0,-1 1-38 16,0-3-34-16,1 0-30 0,-1 0-31 0,1-3-30 0,-2-1-17 0,1 1-11 15,0-3-8-15,2-3-8 0,-1-1-4 0,-1-1-6 0,2-3-5 0,0-1-8 16,-2-1 0-16,0-4-3 0,0-1-2 0,0-1 0 0,-2-1-6 0,-1-2-5 16,-2 1-5-16,-1-1-1 0,-2 0-4 0,-2 2-4 0,-1-1-1 0,-3 4 1 15,-1-1-4-15,-3 3-3 0,0 0-5 0,-4 2-3 0,1 3-9 0,-1 1-10 16,-2 5-9-16,-3-1-9 0,2 5-21 0,-2 2-23 0,1 3-36 0,-4 3-41 16,2 2-67-16,-1 4-75 0,1 2-101 0,-1 1-107 0,3 1-65 0,1 0-56 15,1 2-10-15,1-2 0 0,0 1 6 0,3 0 7 0,1-4 20 0,1-1 23 16,-1 0 33-16,3-2 40 0</inkml:trace>
  <inkml:trace contextRef="#ctx0" brushRef="#br0" timeOffset="80642.03">4202 14110 358 0,'-8'3'487'0,"0"-1"19"0,0-1 14 0,-3 1 15 15,2-2 14-15,-2-2 16 0,0 1 14 0,1-1 17 0,0 1 8 0,1-1 10 16,3-1-125-16,0 2-151 0,1-3-93 0,0 4-79 0,3-1-28 0,2 1-21 15,0 0-13-15,0 0-13 0,0 0-15 0,0 0-13 0,0 0-14 0,0 0-13 16,0 0-9-16,5 0-8 0,2 1-3 0,1-1-1 0,4 0-2 0,-1 2 0 16,6-2 0-16,-2 2 1 0,5-2-2 0,1 0 0 0,-1-2 0 0,1 0-1 15,0 2-3-15,1-2-3 0,-2 0-1 0,1-1 1 0,-2 2-2 0,-2-2-1 16,-1 0-1-16,0-1 1 0,-2 2 0 0,-3 0 0 0,2-1-1 0,-4 0 1 16,-2 2-1-16,2-2-1 0,-3-1 2 0,-1 3 1 0,-2 0 0 0,-1 0 0 15,-2 1 0-15,0 0 0 0,0 0-2 0,0 0-2 0,-5-2-1 0,0 0 1 16,-3 1-1-16,-2-1 0 0,-2 1 0 0,-5-1 0 0,-2 1-2 0,-2-1-2 15,-2 2 0-15,-4 0 2 0,1 0 0 0,-4 2 0 0,2 1 1 0,-2 0 1 16,1 2 2-16,1-3 2 0,3 3 0 0,3-1 0 0,2 1 0 0,3-1-2 16,4 1 0-16,3-2 1 0,0 1-2 0,5-2-1 0,4-1 1 0,1-1 1 15,1 3 1-15,4-2 0 0,3 3 1 0,3-3 1 0,2 1 1 0,4 1-1 16,2-3 2-16,3 1 3 0,3-1-2 0,2 0 1 0,0 0 0 0,2-1 0 16,4-2 0-16,-2 0-2 0,1-1-2 0,1-1-1 0,-1-1-9 0,1 1-9 15,-1-1-20-15,-1-1-21 0,1-1-36 0,-2 1-42 0,2-3-76 0,-2 3-85 16,-2-2-118-16,-3 0-120 0,-1 2-57 0,-2-1-40 0,-3 2-8 0,-3 0-3 15,-5 1 8-15,-3 1 8 0,-5 3 18 0,-3 1 22 0,-5 3 38 0,-4 1 42 16</inkml:trace>
  <inkml:trace contextRef="#ctx0" brushRef="#br0" timeOffset="81325.9">852 13518 241 0,'3'-24'280'15,"-3"-2"54"-15,0 3 62 0,0-2 38 0,-3 1 31 16,-1 1 21-16,-3 2 17 0,-1 3-44 16,-2 4-55-16,-2 2-27 0,-1 6-19 15,-3 9 3-15,2 8 5 0,-2 15-23 16,2 12-29-16,1 17-45 0,2 14-48 15,3 17-47-15,2 14-49 0,6 12-44 0,5 13-41 16,4 7-38-16,5 2-35 0,6-1-155 0,5-1-184 16,3-9-99-16,5-9-85 0,4-9-24 15,2-13-12-15,4-13-13 0,0-13-15 0,2-16 12 16,3-11 15-16,4-15 24 0,3-12 25 0,4-12 38 0</inkml:trace>
  <inkml:trace contextRef="#ctx0" brushRef="#br0" timeOffset="81759.81">2351 13168 105 0,'7'-16'385'0,"0"1"17"16,-1 1 8-16,-1 0 17 0,0 5 19 0,0-1 17 0,2 3 15 0,-2 2 12 0,3 2 14 16,0 3-40-16,3 2-52 0,2 4-85 0,2 2-93 15,-2 5-42-15,6 3-29 0,-3 4-2 0,3 2 5 0,-2 5-10 0,2 3-7 16,-4 3-10-16,0 3-6 0,-2 3-13 0,-2 3-16 0,-3 1-2 0,-2 4 1 16,-4 3-3-16,-1 4-1 0,-4-1-11 0,-2 6-9 0,-3 1-19 0,0 0-20 15,-4 0-28-15,-1 1-29 0,-1 0-46 0,1-4-46 0,-1-2-91 0,3-4-99 16,0-3-133-16,0-6-141 0,3-6-35 0,2-4-8 0,1-4-8 0,0-7-6 15,2-7 6-15,3-5 6 0,0-9 18 0,5-4 22 0,1-4 37 0,0-6 43 16</inkml:trace>
  <inkml:trace contextRef="#ctx0" brushRef="#br0" timeOffset="82342.75">5443 12430 112 0,'0'-7'253'0,"-3"0"0"0,3 5 2 0,-2-3 0 16,1 2 1-16,1 3 2 0,0-3 8 0,0 3 10 0,0-3-19 0,0 3-22 15,0 0 10-15,0 0 15 0,0 0-3 0,0 0-8 0,-3 2 6 0,1 2 14 16,1-1 8-16,1 3 8 0,-2 3 5 0,1 0 9 0,-1 5 2 0,0 1 1 15,2 5-28-15,-3 2-31 0,2 4-41 0,-1 8-39 0,2 3-21 0,-2 6-16 16,2 4-8-16,-1 6-8 0,1 5-6 0,1 2-7 0,1 5-8 0,1 1-6 16,2 3-12-16,0-1-14 0,5 2-17 0,0-1-17 0,3-2-21 0,1-1-27 15,4-3-28-15,0-1-33 0,4-4-43 0,-1-2-44 0,5-7-76 16,0-1-83-16,1-4-88 0,3-5-86 0,0-7-62 0,0-3-51 0,2-5-7 0,1-6 4 16,0-4 13-16,-1-5 16 0,3-5 27 0,-2-4 28 0,3-6 40 15,-1-3 40-15</inkml:trace>
  <inkml:trace contextRef="#ctx0" brushRef="#br0" timeOffset="82675.9">7312 12462 112 0,'6'-27'384'0,"-1"4"18"0,0 2 4 0,0 5 4 0,0 1 20 0,-1 3 27 0,2 1 18 15,-1 6 17-15,2 0 14 0,-1 3 14 0,2 4-93 0,1 3-114 0,2 0-62 16,1 4-53-16,2 4-16 0,0 1-12 0,0 3 8 0,0 2 12 16,2 2-12-16,-3 3-16 0,2 2-13 0,-2 3-12 0,1 0-12 0,-4 4-9 0,1 0-11 15,0 2-6-15,-5-1-7 0,2 2-6 0,-3 2-5 0,0-1-4 16,-1 1-15-16,-2-1-15 0,-2 1-13 0,-2 0-11 0,1 4-15 0,-2-4-18 15,-2 3-24-15,0-1-27 0,-1 1-47 0,1-2-53 0,-1 0-87 0,-3-2-99 0,1-1-102 16,-1-1-103-16,0-2-48 0,1-5-37 0,2-3-6 0,1-4 0 16,2-4 11-16,1-6 10 0,4-7 23 0,1-4 25 0,5-6 46 0,5-5 47 15</inkml:trace>
  <inkml:trace contextRef="#ctx0" brushRef="#br0" timeOffset="83092.07">8844 12303 214 0,'-11'-14'441'0,"0"1"41"0,0 1 24 0,1 0 18 0,-2 0 9 0,2 2 5 0,1 2 4 0,-2 2 1 16,5 0 6-16,-1 0 4 0,2 1-106 0,2 4-130 0,3 1-72 15,-3 3-56-15,3 3-33 0,0 1-32 0,0 6-20 0,1 1-19 0,1 3-7 16,0 4-5-16,1 1-1 0,0 5-6 0,0 0-3 0,2 3-6 0,0 0-9 16,-1-1-8-16,1 2-8 0,0-1-5 0,1 0-11 0,1 0-12 0,-1-1-10 0,3 0-11 15,-1 0-22-15,-1-3-24 0,2 1-35 0,-1-2-42 0,2-2-75 16,-4-1-85-16,2-3-78 0,-2-2-77 0,-1-1-71 0,1-5-68 0,-1-2-13 16,0-3-4-16,1-4 9 0,-3-4 10 0,4-4 19 0,-3-3 23 0,3-2 37 15,-1-7 41-15</inkml:trace>
  <inkml:trace contextRef="#ctx0" brushRef="#br0" timeOffset="83358.27">9085 12248 9 0,'14'-18'330'0,"3"2"20"16,-4 3 28-16,3 2 33 0,-4 3 27 0,2 3 26 0,-1 0 17 0,1 0 12 0,-1 4 11 15,3 0 10-15,-2 2-90 0,-1 0-110 0,4 1-48 0,-1 1-34 16,-2 0-19-16,-1 2-13 0,1-2-24 0,-1 1-28 0,-1 0-23 0,-2 3-23 16,-2-3-11-16,1 3-3 0,-3-2 0 0,-1 1 3 0,0 2 1 0,-5 2-4 0,2 0 0 15,-4 4 0-15,0 0-3 0,-4 2-3 0,-2 4 1 0,-3 2-3 16,0 1 0-16,-3 2 0 0,0 2-6 0,-2-1-7 0,0 1-12 0,0 0-14 15,2-2-7-15,0-2-9 0,3-2-6 0,1-3-5 0,4-3-1 0,0-2-2 0,1-5-4 16,5 2-2-16,0-4-3 0,5 0-5 0,1-3 0 0,0 0 0 16,5-2 0-16,2 1-2 0,1-1 0 0,3-2 1 0,4-1-4 0,1 0-3 15,2-3-8-15,1-2-9 0,2-1-16 0,0-2-21 0,2-1-26 0,-1-1-28 16,2 0-45-16,-2 0-47 0,1 0-96 0,-4 2-110 0,0-1-98 0,-2 2-96 16,-3 1-19-16,0 5-2 0,-2-4 6 0,-4 3 9 0,-1 0 17 0,-1 1 18 15,-2 3 29-15,-2-1 28 0,0 0 47 0</inkml:trace>
  <inkml:trace contextRef="#ctx0" brushRef="#br0" timeOffset="84260.1">8693 13285 204 0,'-20'5'439'0,"0"1"42"0,-2-2 22 15,-2 1 15-15,3-1 11 0,-1-1 8 0,-1 0 5 0,3-2 6 0,2 3 4 16,-1-4-1-16,3 0-110 0,3 0-139 0,2 0-65 0,5 1-48 0,1 1-35 16,5-2-32-16,5 1-15 0,3 2-7 0,9-1-8 0,1-1-8 0,7 1-6 15,5-4-2-15,6 1-4 0,7-4-2 0,3-1 1 0,4-3 1 0,4-4-9 16,3-4-14-16,2-1-8 0,1-3-8 0,0-3-9 0,-2-1-7 0,1-1-3 16,-4-1 0-16,-1 1-2 0,-7 1 0 0,-3 0-3 0,-4 4-1 0,-4 1-1 15,-6 2-2-15,-6 3-4 0,-3 4 1 0,-4 0-2 0,-4 3-2 0,-4 1 1 16,-4 4-4-16,-2-2-3 0,-3 5-2 0,-5 2-12 0,-1-1-12 0,-5 4-12 15,-2 1-11-15,-5 3-11 0,-2 2-9 0,-5 3-9 0,-2 1-6 0,-3 5-5 16,-1-1-6-16,-3 2 2 0,1 0 0 0,0 0 4 0,0-1 6 0,3-1 15 16,1-1 18-16,2-3 16 0,4 0 16 0,2-4 10 0,5-1 12 0,2-3 8 15,3 0 7-15,3-3 5 0,3 1 4 0,-1-4 7 0,3 0 8 0,3-1 3 16,0 0 3-16,3 4-2 0,5-3-4 0,0 1-6 0,2 0-2 0,5-1 0 16,1 0 1-16,6 0-3 0,0 1-2 0,3-2-14 0,3-2-18 0,3 1-40 15,2-1-47-15,0-2-87 0,2-1-101 0,0-2-107 0,1 1-111 16,-1-3-41-16,3-1-24 0,0-2-8 0,-3-1-3 0,1 0 1 0,-3 1 0 0,1-1 14 15,-3-1 20-15,1 2 35 0,-2 0 39 0</inkml:trace>
  <inkml:trace contextRef="#ctx0" brushRef="#br0" timeOffset="84826.5">11320 11749 296 0,'-11'-10'465'0,"-2"-1"25"0,-2 2 13 0,-3 2 12 0,-1 0 12 15,-1 5 6-15,-1 0 6 0,-3 4 7 0,-1 2 7 0,0 5-52 0,-3 7-70 16,0 3-77-16,1 6-78 0,-1 8-64 0,1 6-59 0,2 4-18 0,0 6-11 15,4 5-10-15,1 4-10 0,2 2-4 0,4 1-3 0,4 3-8 0,1 0-10 16,6 2-18-16,3-3-19 0,3 1-22 0,5 1-21 0,3-2-32 0,3-1-36 16,4-2-50-16,2-2-56 0,2-2-110 0,4-4-125 0,0-3-102 0,1-2-96 15,3-2-21-15,2-6-5 0,0-4 2 0,-1-4 5 0,1-4 10 0,-4-3 13 16,2-4 26-16,-1-6 29 0,-1-2 46 0</inkml:trace>
  <inkml:trace contextRef="#ctx0" brushRef="#br0" timeOffset="86076.05">11747 12202 214 0,'-6'-9'387'0,"1"0"36"0,0 3 32 0,0 0 13 0,1 1 12 16,-1 2 5-16,0-1 4 0,2 1 5 0,2 0 5 0,-1 2-70 0,2 1-85 16,0 0-49-16,0 0-43 0,0 4-47 0,0 5-47 0,2 2-29 0,-1 3-28 15,-1 5-10-15,3 0-8 0,-1 7-4 0,0 1 0 0,-1 3-1 0,5 1-3 16,-3 3-2-16,-1 0-5 0,3-1-6 0,-2 3-7 0,0-4-4 0,1 3-2 15,0-2-5-15,-1-1-2 0,0 0-4 0,0-1-2 0,1-3-3 0,-3-1-5 16,2-2-8-16,-1 0-11 0,0-3-20 0,-1-2-21 0,1-4-26 0,-2-1-29 16,2-3-45-16,-1-1-47 0,-1-4-100 0,0-2-106 0,0-5-97 0,0 0-89 15,-3-6-20-15,1-5-5 0,-1-2 3 0,-2-5 8 0,0-3 13 0,1-4 18 16,-4-2 23-16,3-1 28 0,-3-2 42 0</inkml:trace>
  <inkml:trace contextRef="#ctx0" brushRef="#br0" timeOffset="86342.72">11635 11999 298 0,'11'-5'350'0,"1"2"30"0,1 1 28 16,0 0 21-16,3 2 18 0,-2 0 7 0,6-1 8 0,-1 0 5 0,2 1 3 16,4-2-87-16,-1 1-108 0,4-1-32 0,2-2-17 0,0 4-23 0,2-3-27 15,0-2-24-15,1 1-25 0,0-2-16 0,2 0-16 0,-2 0-4 0,2-2-6 16,0 0-3-16,1 1-4 0,-1 0-10 0,-2 0-11 0,3-1-11 0,-2 1-11 16,-1 2-5-16,0 0-4 0,-1 1-5 0,-1 0-7 0,0 3-1 0,-3-1-1 15,0 4 0-15,-1-1 0 0,-2 5 2 0,-3-2 0 0,-1 1 3 0,1 3 2 16,-6 2 7-16,1-2 3 0,-2 3 5 0,-1-1 2 0,-4 4 3 0,0-1 4 15,-3 4 1-15,-2-1 0 0,-1 3 0 0,-2 4 2 0,-2 1-2 0,0 3 3 16,-2 3-2-16,-1 2-1 0,-2 1-6 0,0 1-7 0,-4 2-5 0,3 0-4 16,-2 2-8-16,0-1-9 0,-3 2-15 0,3-3-15 0,-2 2-29 0,0-4-32 15,0 0-41-15,2-2-45 0,-3 0-80 0,0-4-90 0,3-2-74 0,-4-2-69 16,2-3-56-16,0-3-54 0,-2-3-7 0,2 0 1 0,-1-3 14 0,-3-1 12 16,3-2 29-16,-3 0 26 0,3-1 40 0,-2 0 44 0</inkml:trace>
  <inkml:trace contextRef="#ctx0" brushRef="#br0" timeOffset="86594.84">11818 12993 295 0,'-5'12'430'16,"-1"-2"34"-16,3 1 10 0,-2-1 4 0,2-1 2 0,2-1 1 0,-3-2-2 0,1 0 0 15,1-2-21-15,2-2-24 0,0-2-87 0,2 2-98 0,1-2-63 16,2 2-53-16,2 0-32 0,3-2-24 0,2 0-3 0,2 0 1 0,5-2 3 15,3 0 1-15,3 0 8 0,1-1 6 0,5-3 3 0,1 0 5 0,5-3-8 0,0 0-9 16,3-2-11-16,2-1-6 0,-1-1-11 0,1-1-8 0,0 1-6 0,-1-3-6 16,-1 2-3-16,1 1-4 0,-3 0-5 0,-2-1-8 0,-1 4-4 15,-3-1-8-15,-1 3-17 0,-4 0-19 0,0 2-32 0,-3 2-35 0,-7 1-60 16,2 3-65-16,-3 0-105 0,-4 1-112 0,-2 2-70 0,-3 2-62 0,-3 2-12 16,-2 2-5-16,-2 0 2 0,-2 3 1 0,-4-1 14 0,-1 4 18 0,-1-1 31 15,-4 0 34-15</inkml:trace>
  <inkml:trace contextRef="#ctx0" brushRef="#br0" timeOffset="89558.95">12156 12359 94 0,'-12'0'261'0,"-1"-2"38"0,-1 0 37 16,0 2 33-16,-2-3 31 0,5 2 24 0,0 0 23 0,-2-1-2 16,5-2-10-16,0 3-53 0,3-1-62 0,1 1-18 0,-1 0-7 0,5 1-17 15,0 0-23-15,0 0-28 0,0 0-34 0,0 0-27 0,0 0-24 0,0 0-18 16,0 2-20-16,0 3-12 0,2 3-11 0,2 2-9 0,-1 4-12 0,2 4-6 15,0 2-8-15,0 5-2 0,1 0-1 0,2 5-3 0,-2 1-6 0,2 0-11 16,-1 2-9-16,2-2-19 0,-1 1-21 0,0-2-28 0,0-2-28 0,1-1-73 0,-1-1-84 16,-1-4-96-16,-1-1-98 0,3-2-62 0,-4-5-53 0,1 1-11 15,-2-5-5-15,-1 1 3 0,-1-6 6 0,-2-5 11 0,0 0 17 0,0 0 26 16,0-5 31-16</inkml:trace>
  <inkml:trace contextRef="#ctx0" brushRef="#br0" timeOffset="89975.98">12256 12377 147 0,'5'-7'316'0,"-2"3"17"0,0-1 13 0,-1 4 18 0,0 0 20 16,-2 1 21-16,0 0 18 0,4 1 15 0,-2 1 12 0,-1 5-65 0,2 1-86 0,-1 2-48 15,1 1-47-15,0 5-22 0,-1-1-18 0,3 3-16 0,0 0-13 16,1 0-18-16,0 0-21 0,0-2-17 0,3 1-19 0,-2-3-10 0,3 0-8 16,-1-3-7-16,4-1-4 0,0-2-2 0,-2-2-4 0,3 0 1 0,-1-4 0 15,1 2 1-15,-2-1 3 0,2-3 0 0,-4 0 3 0,1 0-3 0,-3 0-1 16,3 0-2-16,-5 0 0 0,1-2 2 0,-1 2 5 0,-3-1 2 0,-3 1 5 15,0 0-1-15,0 0-2 0,0 0-2 0,0 0 0 0,0 3-3 0,-6 1 0 0,1 2-2 16,-3 0 2-16,0 3-3 0,-3 0-1 0,0 2-7 0,0 1-7 16,-3-1-5-16,3 2-5 0,-2-1-1 0,1-2 0 0,2 1-2 0,-1-4-4 15,2 1 0-15,2-5-4 0,-2 0-1 0,4-6-1 0,0 0-3 0,0-5 0 16,2-2-2-16,0-4-2 0,1-2-2 0,2-4 0 0,0-2-3 0,2-2-1 16,0-3 1-16,-1 0 3 0,2-3 2 0,2-1 2 0,0 3 2 0,-2-1 1 15,3 4 2-15,-1-2 1 0,-2 3 3 0,2 2 1 0,-2 2 3 0,1 2 3 16,-1 3 5-16,-2 2 7 0,1 2 7 0,1 1 8 0,-2 2 7 0,-1 2 12 15,2 2 8-15,-1 0 10 0,-1 4 4 0,0 0 3 0,0 0 1 0,-3-2-2 16,2 0 0-16,-2-1-3 0,1 2-5 0,-1-2-8 0,-2 1-8 0,1 1-10 16,-3-3-14-16,-2 3-15 0,1 0-18 0,0 0-18 0,0 1-14 0,-3 1-11 15,1-1-12-15,-1 2-10 0,-1 2-14 0,-1-1-14 0,2 0-20 0,-2 1-21 16,2 0-29-16,-1 0-32 0,-1 0-58 0,3 2-63 0,-2-2-42 0,2 1-38 16,-2-2-35-16,6 2-40 0,-1-1-23 0,1-1-18 0,1 2 6 0,0-2 12 15,5 1 21-15,0 1 22 0,2-1 32 0,2 1 34 0</inkml:trace>
  <inkml:trace contextRef="#ctx0" brushRef="#br0" timeOffset="90943.15">21534 11517 213 0,'-1'-6'317'0,"-3"0"29"0,1-1 19 0,2 3 18 0,-3 0 13 0,3 1 15 15,-1 0 9-15,2 3 10 0,-1-2-50 0,1 2-61 0,0 0-26 0,0 0-14 16,0 0-17-16,0 0-17 0,0 0-21 0,1 2-19 0,2 2-15 16,1 4-10-16,0 2-7 0,0 4-6 0,0 2-1 0,1 5 5 0,1 4-2 0,-1 3-1 15,-2 3-12-15,0 4-16 0,2 5-19 0,-3-1-19 0,-1 3-8 16,1 2-7-16,0-1-4 0,-2 1-5 0,1-2-6 0,-1 0-6 0,0-2-11 0,0-2-14 15,-1-2-9-15,1-2-10 0,0-3-14 0,0-2-11 0,0-3-17 0,0-2-19 16,0-5-25-16,0-3-29 0,0-2-41 0,1-3-43 0,-1-4-83 16,0-4-93-16,0-3-75 0,3-3-72 0,-1-4-62 0,-1-7-57 0,2-4-9 0,1-3 5 15,-1-4 11-15,2-5 17 0,-2-3 23 0,0-3 28 0,0-2 39 16,2 1 44-16</inkml:trace>
  <inkml:trace contextRef="#ctx0" brushRef="#br0" timeOffset="91194.47">21563 11523 55 0,'1'-14'296'0,"2"2"44"0,-1 3 48 0,1 3 40 0,3 2 36 0,1 1 17 15,2 1 14-15,2-1 9 0,0 2 11 0,5-1-54 0,2 1-67 0,2-3-54 16,2 2-47-16,4-1-20 0,0-2-14 0,4 1-39 0,0-1-44 0,1 1-34 16,0-1-31-16,1 1-13 0,-1-1-11 0,3 1-10 0,-3 2-11 0,3-1-7 15,-3 1-10-15,-1 0-7 0,2 0-7 0,-4 2-6 0,2 2-2 0,-3-2-5 16,-2 2-2-16,0 0-6 0,-4 0-4 0,0 1-5 0,-2-2-1 0,-3 3-2 16,-2 0 3-16,-3 0 9 0,-1 1 8 0,-1 0 8 0,-3 2 9 0,0 1 3 15,-1 0 0-15,-1 1 3 0,-3 3 3 0,-1 3 2 0,2 2 4 0,-4 0 1 16,2 5 1-16,-3 1 3 0,0 0-2 0,-1 4-8 0,0 2-12 0,0 1-6 15,0 0-8-15,-4 3-5 0,3 0-3 0,0 0-6 0,1 0-7 0,-1-2-10 16,2 2-10-16,-5-2-13 0,5 0-13 0,0-1-18 0,-2-2-15 0,2-3-25 16,-1 1-25-16,1 0-34 0,2-4-38 0,-4-1-67 0,2-1-80 0,0-3-73 15,-4 0-78-15,3-1-56 0,-3-2-50 0,0-3-2 0,-3-1 10 16,0 1 13-16,-4-2 16 0,2 0 22 0,-4-2 27 0,0-1 34 0,-3 2 38 16</inkml:trace>
  <inkml:trace contextRef="#ctx0" brushRef="#br0" timeOffset="91376.69">21556 12396 14 0,'-8'4'465'16,"-1"1"15"-16,4-1 5 0,4 1 15 0,-3-3 17 0,4 2 12 0,0-1 10 16,5-2 7-16,0 1 7 0,4-1 10 0,1-1 8 0,1-1-142 0,5-1-176 15,0 1-69-15,2-1-46 0,4-3-11 0,-1 4-1 0,5-3-13 0,-3-1-15 16,6 1-16-16,-3-1-18 0,3-1-4 0,2 2-1 0,-1-3-10 0,2 2-12 16,1-3-15-16,1 2-17 0,0-1-29 0,-3-1-31 0,0 2-37 0,-1-1-39 15,0 1-63-15,-5 0-68 0,-1 0-88 0,-5 3-91 0,-2-2-77 0,0 2-76 16,-7 2-15-16,-2 1-3 0,-4 2 9 0,-3 2 8 0,-2-1 21 0,-4 4 24 15,-3 1 35-15,-1 1 38 0</inkml:trace>
  <inkml:trace contextRef="#ctx0" brushRef="#br0" timeOffset="93760.03">21749 11661 16 0,'-6'-8'410'0,"-1"1"45"0,3 1 18 0,-2 0 9 0,-1 1 3 16,4 2 2-16,0 0 0 0,1 0 0 0,1 0 2 0,1 3-1 15,0 0-74-15,0 0-95 0,0 0-79 0,0 0-76 0,0 0-48 0,0 0-42 16,0 0-13-16,1-1-9 0,2 1-2 0,1 0-3 0,-1 0 2 0,2 0-1 16,-1 0 0-16,1 1 0 0,1-1-9 0,-1 3-8 0,1-1-7 0,2-1-7 15,-2 2-3-15,-1 0-3 0,2 2-1 0,-2-1 1 0,2 4 0 0,-4-1 3 16,0 2 6-16,-1 0 3 0,0 3 5 0,-4 2 4 0,0 1 0 0,-1 1 5 15,0 2-1-15,-3 0-1 0,1 0-3 0,0 2 1 0,1-1-2 0,-3-3-3 16,4 2-3-16,-3-2-1 0,4-3-6 0,-1 1-5 0,2-3-4 0,1-3-5 16,0 1-1-16,1-1-4 0,2-2 0 0,-1 0 1 0,4 1-1 0,-1-1 0 15,0 0 1-15,-1 0 2 0,3-1-2 0,-1 2-1 0,0-3 1 0,1 3 2 16,-3-2-2-16,3 1-1 0,-1 3-1 0,0-4 1 0,-3 2-7 0,2 1-8 16,-3 2-8-16,0 3-8 0,-2-1-13 0,0-1-12 0,-2 3-17 0,-1 1-17 15,-2-1-29-15,2 0-28 0,-5 2-69 0,2-2-74 0,1 1-73 0,-2-6-71 16,3 2-56-16,-2-3-50 0,3-2-5 0,-1-2 7 0,3 1 11 0,1-5 12 15,0 0 15-15,1-5 20 0,3-1 28 0,-1 1 30 0</inkml:trace>
  <inkml:trace contextRef="#ctx0" brushRef="#br0" timeOffset="93977.09">21951 11998 18 0,'5'7'253'0,"-2"2"36"0,2-2 40 0,0 2 35 0,-2-2 33 16,2 0 28-16,-1-2 25 0,1 1 17 0,2-1 14 0,-2-1-61 0,-1-1-77 15,4 0-28-15,-3 0-16 0,1 1-11 0,1-4-9 0,2 0-32 0,-5 0-39 16,5-4-33-16,-5 1-33 0,3-1-25 0,0-1-24 0,0-2-10 0,-1-1-12 15,-1-1-10-15,0-2-9 0,0 2-8 0,-1 1-9 0,-2-3-6 0,-1 2-7 16,-1-1 0-16,-1 1 0 0,-1 0-2 0,-2 1-1 0,-1 1-2 0,-2-1-1 16,3 0-5-16,-5 3-6 0,-1-1-3 0,2 1-3 0,0 2-10 0,-3 1-14 15,1-2-24-15,1 4-27 0,1 0-41 0,-1 0-44 0,0 4-92 0,-2-1-104 16,2 2-91-16,3 1-85 0,-2 1-21 0,1 1-4 0,1 0 2 0,0 1-1 16,-1 0 10-16,1 1 14 0,0-1 22 0,2 0 27 0,-2 0 42 0</inkml:trace>
  <inkml:trace contextRef="#ctx0" brushRef="#br0" timeOffset="94625.93">20133 11460 149 0,'-5'-12'369'0,"-1"1"18"0,3 4 15 16,2-1 7-16,-3 2 2 0,1 2 16 0,3 1 19 0,0 3 22 0,0 0 23 15,3 1-50-15,-1 3-65 0,1 3-59 0,0 2-55 0,3 3-34 0,-3 3-33 16,2 4-11-16,0 2-7 0,2 5 4 0,-4 2 8 0,2 3-11 0,-1 3-14 16,-1 0-19-16,0 3-19 0,1 2-16 0,-3 2-13 0,2 0-13 0,-1-1-11 15,1 1-10-15,-1-1-9 0,-1 1-7 0,3-4-7 0,0-3-11 0,-2 2-11 16,-1-7-10-16,2 0-10 0,1-4-12 0,-3-3-11 0,-1-5-17 16,3-2-14-16,-1-2-26 0,0-3-27 0,-1-4-45 0,-1-3-49 0,0-3-91 15,0 0-101-15,0 0-71 0,-3-2-64 0,-2-4-38 0,4 0-31 0,-6-3 0 0,2-3 8 16,-2-1 14-16,2-2 14 0,-1-2 27 0,-1-1 27 0,0-3 47 15</inkml:trace>
  <inkml:trace contextRef="#ctx0" brushRef="#br0" timeOffset="94928.03">20130 11589 330 0,'11'-24'374'0,"2"3"36"0,-1 3 34 0,1 1 22 0,3 4 14 0,-2 1 13 16,2 1 9-16,-2 2 10 0,5 2 9 0,-3-1-86 0,5 3-107 0,-3 0-49 16,2 0-37-16,-2 2-30 0,0-2-24 0,2 2-32 0,-1 1-28 0,-3 0-16 15,1 2-11-15,0-1-10 0,0 1-8 0,-1 0-10 0,1 0-7 0,2 0-5 16,-3 0 0-16,3 0-5 0,0-2-5 0,1 2-2 0,1-1-4 0,0 0-6 15,-1-3-6-15,0 3-2 0,0-4-4 0,0 2-3 0,0-2-2 0,0 0-2 16,-2 1 0-16,-1 2-5 0,0-3-4 0,-3-1-3 0,2 3-2 0,-3-1-3 16,-1 1-1-16,-2 1-2 0,-2-1 1 0,-4 0-1 0,2 2-1 0,-1-1 3 15,-3-1 2-15,-2 3-1 0,0 0 3 0,0 0 2 0,0 0 0 0,0 0 3 16,0 0-1-16,0 0 4 0,0 0 4 0,0 0-2 0,1 5 2 0,-1 1 2 16,-1 0 1-16,-1 3-1 0,2 2 0 0,-2 5 1 0,1 0 2 0,-1 2 0 15,1 4-2-15,-4 1-1 0,4 3 0 0,-1 3 0 0,1 3 0 0,1 4 0 16,0 3-1-16,0 2 0 0,0 0 0 0,1 5-2 0,-1 0-3 0,3 2-4 15,-1 0-6-15,2-1-9 0,-2-1-6 0,1-4-18 0,0-1-18 0,1-4-28 16,-3-4-29-16,2-4-37 0,1-6-37 0,-3-3-85 0,1-4-95 0,-2-5-101 16,0-2-99-16,-2-3-43 0,1-3-30 0,1-3-1 0,-7-3 6 0,1 0 15 15,-1-3 21-15,-3 0 24 0,2-3 27 0,-4 0 36 0,-2-2 38 16</inkml:trace>
  <inkml:trace contextRef="#ctx0" brushRef="#br0" timeOffset="95110.99">20282 12283 47 0,'-5'15'369'0,"2"-1"46"0,3-3 44 0,3 2 21 16,3-3 20-16,1 1 10 0,2-2 11 0,4-2 6 0,0-1 3 16,1 0-43-16,5-1-54 0,1-2-76 0,1 0-83 0,1-1-51 0,3-2-48 15,0 2-43-15,1-4-43 0,-4 2-23 0,3-2-19 0,-3 0-11 0,2-1-10 0,-3-1-15 16,-1-1-17-16,-1 1-25 0,-3-2-26 0,1 1-33 0,-4 0-37 16,-2 0-66-16,0 0-75 0,-3 1-73 0,0-1-70 0,-5 2-61 0,1-1-57 15,-2 1-13-15,-2 3-4 0,0 0 9 0,0 0 12 0,0 0 19 0,-6 0 23 16,2 1 31-16,-3 2 33 0</inkml:trace>
  <inkml:trace contextRef="#ctx0" brushRef="#br0" timeOffset="98676.7">13926 11832 24 0,'-2'-6'264'16,"-1"6"12"-16,3 0 13 0,-1 0 30 0,-1 4 33 0,0 1 32 0,2 1 31 15,0 2 20-15,2 3 20 0,0 2-57 0,-1 5-69 0,2 3-29 0,-1 4-19 16,3 0-7-16,1 4-6 0,-2 2-7 0,0 2-5 0,-1 0-25 0,0 0-28 16,0 1-24-16,-1 1-25 0,1 2-15 0,-1-5-17 0,-1 3-11 0,1-1-15 15,-2-1-9-15,4 0-11 0,-4 0-8 0,0-1-11 0,0-2-6 0,0-2-9 16,0-1-7-16,0-1-10 0,0-2-13 0,0-2-15 0,-2-3-17 0,0 0-16 15,2-4-23-15,0 0-22 0,-2-5-32 0,2 1-34 0,0-5-91 0,0-1-104 16,0-1-72-16,0-4-64 0,0 0-45 0,0-8-46 0,2-4-1 0,2-1 4 16,-2-7 11-16,1-1 12 0,0-6 20 0,2-6 19 0,0-3 32 0,0-2 33 15</inkml:trace>
  <inkml:trace contextRef="#ctx0" brushRef="#br0" timeOffset="98960.87">14054 11791 147 0,'6'-4'313'0,"-1"1"11"0,-2 1 12 16,0 2 22-16,0 2 26 0,1-1 22 0,1 1 22 0,1-1 15 0,3 2 10 15,2-1-53-15,3-1-70 0,-1 1-53 0,6-2-49 0,0 0-14 0,3 0-2 16,3 0-4-16,2-2-7 0,2-1-22 0,1 2-23 0,1-2-20 0,3-4-21 16,-1 3-14-16,2 0-9 0,1-2-15 0,1 0-15 0,1 0-15 0,1 0-11 15,-3-1-8-15,2 0-6 0,-3 3-5 0,-2-3-6 0,1 3-1 0,-3 0-2 16,-1-1-3-16,-3 2-1 0,-2 1-1 0,-3 1-1 0,0 0 0 0,-2 1-1 16,-2 1 1-16,-5 2 0 0,1 2 3 0,-3 0 4 0,-1 3 5 0,-1 3 6 15,-2 2 6-15,-3 2 7 0,1 3 9 0,-1 5 8 0,-3 2 4 16,-1 4 3-16,0 1 3 0,-1 4 0 0,-1 2 0 0,0 3 1 0,-1 2-1 0,1 0-4 15,-1 3-6-15,0 1-5 0,1-2-10 0,1 1-6 0,-1 0-13 0,1-4-12 16,1-1-8-16,0-2-9 0,0 0-12 0,1-6-11 0,1-3-18 0,-1 1-17 16,-1-5-28-16,0-1-28 0,2-6-42 0,-4 1-43 0,2-1-87 0,-3-2-98 15,0-1-90-15,-3-3-87 0,1 0-18 0,-3-2 2 0,-1-1 7 0,-4-2 12 16,0-4 14-16,-4 2 17 0,-1-3 27 0,-2-1 26 0,-3-1 45 0</inkml:trace>
  <inkml:trace contextRef="#ctx0" brushRef="#br0" timeOffset="99127.89">14228 12750 401 0,'-16'7'439'0,"5"-2"5"0,3 4 0 0,2-3 16 16,0 0 18-16,4-2 10 0,2-1 14 0,4 0 7 0,1-2 7 0,3 1-64 16,0 2-82-16,5-3-99 0,-1 0-102 0,4 1-38 0,2 1-25 0,0-1-5 15,3 1 1-15,1 1-14 0,0-1-18 0,4 0-14 0,-4 0-11 0,5 0-7 16,0-1-9-16,1 0-9 0,2 0-6 0,0-2-16 0,0 0-14 0,2-2-27 16,-2 0-31-16,1 0-51 0,0-3-57 0,-3-1-91 0,-1 0-100 0,-2-1-80 15,-3-3-72-15,-1 0-16 0,-2 1-5 0,-3-4 0 0,-5 2-1 16,1-1 11-16,-5 0 9 0,-2 0 27 0,-4 2 28 0,-1-2 52 0</inkml:trace>
  <inkml:trace contextRef="#ctx0" brushRef="#br0" timeOffset="99343.42">14457 12057 81 0,'-4'-6'386'0,"-1"3"26"0,1-1 17 0,0 4 16 15,0 2 14-15,0 0 14 0,-1 2 9 0,4 3 10 0,-1-2 8 0,1 6 7 16,-1 1-91-16,0 4-115 0,2 2-69 0,-1 3-63 0,1 3-30 0,-2 0-26 16,2 2-14-16,0 1-17 0,0 0-13 0,0 1-15 0,0-1-15 0,0 0-13 15,2-1-26-15,-1-2-30 0,1-2-38 0,1 1-37 0,0-4-83 0,2 0-89 16,-2-2-66-16,0-2-60 0,0-2-55 0,2-2-54 0,-2-5-11 0,1-1-4 16,-1-4 4-16,1-2 5 0,-1-5 17 0,0-3 21 0,2-1 31 0,0-5 38 15</inkml:trace>
  <inkml:trace contextRef="#ctx0" brushRef="#br0" timeOffset="99610.76">14547 11934 52 0,'6'7'300'15,"1"4"50"-15,-2 1 47 0,-1 4 36 0,1 2 36 0,2 0 15 0,-1 3 13 16,0 1 10-16,0 3 10 0,-1 0-70 0,2 5-85 0,0 0-32 0,-2 2-20 16,1 1-35-16,-1-2-40 0,0-2-43 0,1 2-48 0,0-2-30 0,1-4-31 15,-1-1-13-15,1-3-9 0,3-4-7 0,-1-3-10 0,0-2-5 0,3-2-7 16,-2-5-3-16,1-3-4 0,0-3 1 0,0-2-2 0,1-5-2 0,0-2-5 15,-2-2-3-15,2-3-4 0,-2-2-5 0,-1-3-2 0,-1 1-2 0,0-1-2 16,-2-2-1-16,-1 1-1 0,-2-1-1 0,-1 5 0 0,-2-1-1 0,-2 0-3 16,-1 4 0-16,-2-3 0 0,-1 3 2 0,-2 1-2 0,0 2 1 0,-3 3 1 15,0-2-2-15,0 3 0 0,-2 2 0 0,-1 2 0 0,0 3 1 0,-2 3-2 16,2 3-3-16,-2 1-3 0,0 4-12 0,1 3-14 0,-2 0-29 0,4 2-34 16,-2 1-78-16,3-1-88 0,2-1-88 0,0 1-87 0,4-2-51 0,0-1-44 15,1-2-8-15,4 0-1 0,-1 0 2 0,2-2 6 0,2-1 13 0,1-2 13 16,0-1 31-16,3 0 36 0</inkml:trace>
  <inkml:trace contextRef="#ctx0" brushRef="#br0" timeOffset="100760.17">16256 11715 209 0,'-3'-12'323'16,"1"1"11"-16,-1 5 28 0,-3 3 26 0,3 2 36 0,0 4 38 0,0 3 20 15,0 4 15-15,-2 6-28 0,1 6-36 0,-3 3-62 0,4 5-61 0,-2 6-36 16,0 5-28-16,0 4-16 0,0 1-11 0,1 6-24 0,-2-2-28 0,3 2-33 16,-2-1-38-16,1 1-20 0,3-3-18 0,-1-1-22 0,4-3-18 0,-1-1-26 15,3-5-27-15,1-1-37 0,4-6-38 0,-3-2-80 0,0-4-89 0,4-4-94 16,1-4-94-16,-1-6-46 0,1-2-35 0,1-8-7 0,1-4 0 0,-1-7 7 15,0-2 6-15,0-7 19 0,2-2 20 0,-2-4 29 0,2-3 34 0</inkml:trace>
  <inkml:trace contextRef="#ctx0" brushRef="#br0" timeOffset="101028.9">16478 11775 201 0,'1'10'379'0,"1"3"40"0,0 5 39 0,-1 3 23 15,-1 4 19-15,0 2 12 0,2 3 9 0,-1 3 11 0,1 0 9 0,0 3-61 16,0 2-74-16,0-1-70 0,0 2-70 0,1-2-41 0,0 1-37 15,0-5-33-15,2-2-32 0,1-2-16 0,2-4-11 0,0-2-8 0,-2-4-6 0,3-2-6 16,0-4-5-16,0-1-7 0,1-3-7 0,-1-3-3 0,-1-1 0 16,0-2-1-16,0-3-1 0,1-2-6 0,-1-1-6 0,0-3-7 0,-1-2-8 15,0-2-5-15,0-2-5 0,-2-2-2 0,-1 0-6 0,0-2 0 0,-3-2-1 0,-1-2-3 16,0 2-3-16,-3 1 0 0,-2-1-1 0,0 2 0 0,-3 1 0 0,-2-1-1 16,0 3 0-16,-4 3 0 0,3 1 0 0,-2 1-5 0,-1 2-5 15,-1 2-10-15,2 1-17 0,0 3-19 0,0 0-19 0,2 0-30 0,1 1-34 0,0 1-58 16,2 0-63-16,1-2-97 0,2 1-103 0,0-2-71 0,2-3-66 15,2-1-11-15,-2-1 1 0,6 1 12 0,-2-4 13 0,2 0 21 0,2-3 19 16,0-2 33-16,0-1 33 0</inkml:trace>
  <inkml:trace contextRef="#ctx0" brushRef="#br0" timeOffset="101194.73">16729 11704 11 0,'14'13'349'0,"-3"3"59"0,1 2 36 0,0 1 37 15,-1 2 16-15,3 2 11 0,-2-1 8 0,2 2 8 0,0-1 3 0,0-1 4 16,0 2-98-16,-1-1-122 0,1-1-47 0,-1-2-31 0,3 2-49 0,-5-2-55 15,0-2-37-15,3-2-35 0,-3-1-16 0,2-2-13 0,-4-2-15 0,1 0-15 16,1-4-25-16,-2 1-29 0,-1-1-27 0,0-2-26 0,1-1-55 0,-4-1-60 16,0-2-64-16,2 1-66 0,-4-4-42 0,0 0-40 0,3-3-42 0,-4-2-46 15,-1-1-3-15,1-4 6 0,-1 0 21 0,-1-3 23 0,0-2 24 0,-1-1 28 16,-1-1 55-16</inkml:trace>
  <inkml:trace contextRef="#ctx0" brushRef="#br0" timeOffset="101310.11">17063 11835 166 0,'0'0'278'0,"0"0"19"0,-3 1 20 16,-1 4 12-16,1-2 10 0,-2 6 6 0,-1 0 4 0,0 0-20 0,0 3-23 15,-3 1-57-15,-3 2-59 0,3 0-34 0,-3 3-26 0,0-1-22 0,-3 2-18 16,2 0-51-16,-4 1-60 0,-1 0-69 0,2 0-70 0,-3-1-68 0,0-3-69 16,1 1-31-16,1-2-21 0,-1-2-8 0,1-1-4 0,3-4-2 0,0-1-1 15,1-2-3-15,-1-4 0 0,4-2 32 0</inkml:trace>
  <inkml:trace contextRef="#ctx0" brushRef="#br0" timeOffset="101426.93">16680 12022 98 0,'3'-12'385'0,"2"0"20"15,-2 3 14-15,2 0 17 0,0 2 22 0,0-1 21 0,1 2 6 0,0 2 4 16,0-1 1-16,1 1-1 0,4 2-98 0,-5-1-123 0,5 0-71 0,2 0-64 15,-1 0-26-15,3-1-18 0,1-1-32 0,-2 1-31 0,3-3-56 0,2 2-58 16,-3-1-92-16,1-2-102 0,-1 2-91 0,-2-1-91 0,2-1-21 16,-2 0-7-16,-1-1-1 0,0 2-1 0,-2 1 0 0,-2-1 1 0,-2 2 15 15,0 1 16-15,-4 2 35 0</inkml:trace>
  <inkml:trace contextRef="#ctx0" brushRef="#br0" timeOffset="103460.93">17989 11728 122 0,'0'-11'328'0,"2"1"11"0,0 1 3 16,-2 0 2-16,1 3 1 0,2-1 26 0,-1 4 30 0,2 1 18 0,-1 1 13 15,2-1-52-15,0 2-71 0,2 2-48 0,-1-1-41 0,5 2-31 0,-2 2-29 16,1-1-6-16,4 0-6 0,-3 3 3 0,2-2 1 0,-1 1-22 0,1 1-26 15,0 0-14-15,0 0-10 0,-3 1-11 0,2 0-11 0,-1-1-9 0,1 3-13 16,-4-3 2-16,2 0 2 0,-1 0 5 0,-3 1 5 0,1 0 1 0,-2-1 4 16,-2 2-2-16,-2 0-2 0,1 0-1 0,-4 3 0 0,-1-1 0 0,-2 3-2 15,-3 2 0-15,0 0 1 0,-2 1-1 0,-2 2-3 0,-2 1-4 0,2 1-5 16,-4 1-4-16,1-3-3 0,3 1-3 0,-2-2-1 0,2-1-5 0,2-4-4 16,0-1-7-16,4-1-7 0,-1-4-10 0,1-2-7 0,3-1-9 0,1-2-11 15,2-2-5-15,0 0-3 0,0 0-8 0,0 0-4 0,2-2-9 0,6-2-7 16,-4-2-5-16,4 0-4 0,2-4 2 0,2 0-4 0,0 0 5 0,2-4 3 15,0 2 8-15,3-1 4 0,-2-1 5 0,2 1 2 0,-1 0 6 0,1 1 5 16,-2 1 5-16,0 3 7 0,1-1 6 0,-2 3 6 0,1 0 4 0,-1 2 4 16,-2 1 5-16,1 1 8 0,-2 1 3 0,2 1 3 0,-1 1 2 0,0 1 2 15,-3 2 1-15,3-1 2 0,-2 2 0 0,1-1 3 0,0 1-1 0,-1 0 1 16,-1 0 1-16,2 0 1 0,0-1-3 0,-1-1-3 0,2-1-2 0,1-1 0 16,0-1 1-16,-2-1-3 0,2-1-2 0,2-5 0 0,-2 1 1 0,1-2 0 15,1-2 4-15,-3-2 3 0,-1 0 7 0,0-2 8 0,0-1 6 0,-3 2 8 16,0 0 3-16,-3 0 3 0,-2 1 5 0,0 0 5 0,-6 2 4 0,2 0 2 15,-2 3-1-15,-4 0 2 0,1 1-4 0,-2 0-1 0,-3 1-10 0,0 0-9 16,-1 3-6-16,-2 2-5 0,0 0-6 0,-2 0-3 0,0 2-5 0,1 5-3 16,0-3-4-16,-2 3-4 0,3 1-3 0,-2 2-2 0,3 0-14 0,2 1-16 15,0 0-23-15,3 0-29 0,1-1-40 0,3 1-48 0,1 0-96 0,3-3-109 16,2 2-88-16,3-5-89 0,2 1-17 0,1-1-3 0,3-2-3 0,3-3 0 16,-1-3 15-16,6 0 12 0,-1-3 26 0,2-1 26 0,4-3 45 0</inkml:trace>
  <inkml:trace contextRef="#ctx0" brushRef="#br0" timeOffset="104327.12">20540 11644 36 0,'-9'0'383'0,"0"-1"36"0,5-1 26 0,-3 2 23 0,2 0 11 0,0 0 10 16,2 0 3-16,-3 0 1 0,6 0 3 0,0 0-1 0,0 0-92 0,0 0-111 15,0 0-73-15,0 0-64 0,0 0-39 0,0 0-37 0,0 0-11 0,0 0-11 16,0 0-8-16,0 0-7 0,5 3-3 0,-4-1-3 0,2 0-1 0,2 3-2 15,-1 0 0-15,2-1 0 0,-1 2-1 0,2 0 0 0,-2 0 1 0,2-1-2 16,-3 1-11-16,1 0-12 0,0 0-1 0,1 0 2 0,-3-1 3 0,-1 0 5 16,-1 1 2-16,3 2 7 0,-4 0 3 0,-2-1 3 0,0 4 2 0,-1-3 2 15,-2 4 1-15,-1 0 1 0,2 2-1 0,-3 1 3 0,-1 0-5 0,2 1-2 16,-3-1-3-16,1 1-4 0,-1 0-6 0,5-3-5 0,-4-1-4 0,3 2-2 16,1-4-3-16,0 1-3 0,1-3-1 0,1 0 0 0,1-2-1 0,1 0-2 15,0 0 0-15,1 0 0 0,1-1-4 0,0-1-7 0,-1-1-12 0,3 2-9 16,0-3-15-16,1 2-12 0,0-3-20 0,2-1-16 0,-2 0-23 0,3-1-21 15,0-4-29-15,1 1-29 0,1-3-40 0,0-1-40 0,1-3-22 0,-2-1-17 16,2 0-4-16,0-3 0 0,-3 0 4 0,2-1 8 0,-1-1 15 0,-3 1 15 16,-1-1 19-16,0-1 24 0,-2 3 35 0,1-2 39 0,-3 3 57 0,1 0 65 15,-1 1 51-15,-1 0 49 0,0 3 36 0,0 1 35 0,0 3 19 0,-1 1 14 16,-1-1 12-16,2 6 12 0,0 0 15 0,0 0 18 0,0 0 11 0,0 0 9 16,2 4-13-16,-1 0-18 0,-1 3-20 0,5 0-19 0,-4 0-21 0,2 4-17 15,2 1-9-15,0 0-7 0,2 3-6 0,-3-2-7 0,5 2-14 0,0 0-16 16,-1-1-14-16,1-1-17 0,0 1-2 0,1-2-2 0,0-1-2 0,0 2-4 15,-2-3-2-15,0-1-3 0,2 0-1 0,-2-1-3 0,0-3 0 0,-3 2-1 16,-1-1-2-16,2-2 1 0,-1-1 7 0,-3 2 7 0,-1-4 0 0,1 1-4 16,-2-2 0-16,0 4-3 0,-2-1-1 0,-1-1-1 0,-2 2 0 0,-2 1-1 15,-1-1 0-15,0 2 1 0,-5 0-2 0,0 2-1 0,1-1-10 0,-2 1-8 16,-1 0-3-16,1-1 2 0,1-1 1 0,-1 1-2 0,3-1-3 0,0-1-6 16,0-2-8-16,3-2-10 0,3-1-9 0,-1-3-7 0,3-1-9 0,-2-3-8 15,4-1-10-15,1-4-8 0,1-2-9 0,2-2-8 0,0-2-5 0,0-2-2 16,2-1 4-16,2 0 6 0,-2-1 9 0,4-1 9 0,-5 2 9 0,4-1 10 15,-3 2 4-15,0-1 8 0,3 3 10 0,-5 2 12 0,0-1 4 0,-1 2 5 16,-1 2 7-16,-1 3 7 0,-3-1-1 0,1 2-2 0,-1 1 0 0,-1 2 2 16,-2 0-7-16,-1 3-7 0,1 0-10 0,-4 2-12 0,-1-1-39 0,0 2-45 15,-3 2-62-15,4-2-63 0,-2 2-58 0,-2 2-58 0,1-1-43 0,-1 0-34 16,1 1-9-16,-3-1-2 0,4 2 4 0,0-2 5 0,-2 0 13 0,3-1 13 16,-3 2 39-16</inkml:trace>
  <inkml:trace contextRef="#ctx0" brushRef="#br0" timeOffset="105011.21">20808 10884 100 0,'-6'-4'210'0,"2"0"22"0,-1 1 22 0,-2-1 28 16,2-3 34-16,-1 3 26 0,-2-2 25 0,2 2-20 0,0-2-32 0,-2 0-7 16,-2 0-3-16,1 1-4 0,-1 1-3 0,-1-2-9 0,-1-1-6 0,-1 3-15 15,-3-2-17-15,0 2-27 0,-3 1-27 0,1-2-20 0,-2 2-19 0,-2 1-21 16,-1 2-19-16,-3 0-16 0,2 2-18 0,-1 2-5 0,-2 3 1 0,-1 2 1 16,-1 2 2-16,-1 3-1 0,0 2 4 0,0 6 3 0,0 3 5 0,0 2-1 15,-1 6-2-15,1 3 0 0,1 3 0 0,-1 6-4 0,3 2-2 16,3 4-4-16,-3 3-6 0,4 3-6 0,1 3-8 0,3 1-5 0,0 4-2 0,4 1-8 15,0 1-6-15,3 4-7 0,3 0 0 0,3 0-8 0,1 0-3 0,3 1-4 16,4-4-3-16,1 3-2 0,2-3-2 0,4-3-1 0,1-1 1 0,1-4-4 16,6-2-5-16,-1-2 1 0,5-4-1 0,1-3-2 0,0 0-1 15,5-5-1-15,3-3 4 0,0-3-1 0,3-3 1 0,3-3-1 0,1-3-2 0,2-2 0 16,1-5 0-16,3-2-1 0,1-4 2 0,2-2-1 0,-3-2 0 0,4-5 0 16,-4-1 1-16,0-5-1 0,0-1 1 0,-1-2 0 0,-3-4 0 0,1-4 0 15,-6-1 1-15,0-4 1 0,-4-3 0 0,-2-2-1 0,1-4 1 0,-7-2 0 16,2-7 1-16,-2 1 2 0,-5-3-4 0,0-2 2 0,-2-3-2 0,1-3 0 15,-5 0-2-15,-1-4-1 0,0-1 0 0,-3-1 0 0,-3-2-3 0,1-3-1 16,-5-2 2-16,-3-1-3 0,-2-3-3 0,0-2-1 0,-3-2-1 0,-1 0-2 16,-5-4-4-16,-1 0 2 0,0 1 1 0,-3 1 1 0,-1 2 0 0,-3 2 1 15,1 2 3-15,-2 5 0 0,-1 4-1 0,-1 6 1 0,-2 1 2 0,0 8 1 16,2 3 0-16,-4 6 3 0,-1 3 2 0,0 3-4 0,-2 4-4 16,2 4-12-16,-1 3-10 0,-1 1-22 0,1 2-19 0,0 3-31 0,1 2-31 15,0 1-51-15,4 2-52 0,-1 3-92 0,2-2-105 0,1 5-84 0,6-1-86 16,0-1-15-16,1 3-1 0,4 3 11 0,3-2 10 0,2 0 20 0,5 1 21 15,-2 0 29-15,7 1 34 0,2 0 51 0</inkml:trace>
  <inkml:trace contextRef="#ctx0" brushRef="#br0" timeOffset="105411.15">22889 10884 231 0,'14'-38'508'0,"4"6"10"0,2 1 8 0,2 4 8 0,-1 5 6 16,1 4 5-16,2 3 4 0,-1 5 8 0,1 5 8 0,3 2 9 0,-2 7 12 15,2 3-185-15,0 4-227 0,1 6-48 0,2 4-8 0,-1 3-2 0,1 3-1 16,-3 4-4-16,0 4-3 0,2 2-5 0,-6 3-4 0,1 3-7 0,-7 0-8 16,1 3-8-16,-6 3-12 0,-1 2-6 0,-3 1-7 0,-5 3-10 0,-1 1-20 15,-5 3-21-15,-4 2 0 0,-3 2 0 0,-5 4 0 0,-4 1 0 0,-2 3 0 16,-4 2 0-16,-3 0 0 0,-5 4 0 0,-4 1 0 0,-2 2-70 0,-1 0-52 15,-3-3-76-15,-2 3-85 0,-1-4-144 0,-1-2-160 0,0-4-44 0,0-2-21 16,4-7-2-16,5-5-2 0,-1-9 6 0,8-8 6 0,2-7 15 0,8-10 16 16,2-8 39-16,8-9 43 0</inkml:trace>
  <inkml:trace contextRef="#ctx0" brushRef="#br0" timeOffset="105561.36">23786 12238 536 0,'14'24'645'0,"-5"2"6"0,-4-2 0 15,-3 3-1-15,-4-5 0 0,-3-1 0 0,-3-3-2 0,2-2-9 0,3-3-9 16,-2-4-18-16,1-3-25 0,-6 1-272 0,0-1-320 0,0-1-106 0,-2-2-61 16,-2 1-70-16,1-2-71 0,-4 0-89 0,0 0-91 0,-5 0-71 0,0-2-65 15,-1 0-10-15,0 0 6 0,-4 0 15 0,2-4 19 0,-4 3 26 0,2 0 27 16,2-1 38-16,-2-2 42 0</inkml:trace>
  <inkml:trace contextRef="#ctx0" brushRef="#br0" timeOffset="108611.65">24532 3234 40 0,'-5'-6'341'0,"2"3"33"0,2 0 28 0,-3 1 22 0,1 2 19 15,3 0 9-15,0 0 9 0,0 0 3 0,-2 2 6 0,1 1-63 0,-1 0-74 16,2 4-50-16,0 1-40 0,-1 0-50 0,1 2-48 0,0 2-31 0,-4 0-28 0,4 1-20 16,-1 1-19-16,-1 1-10 0,1 0-7 0,-1 0-4 0,-1 0-5 15,2 1-3-15,1-1-4 0,-2 1-4 0,1 1-8 0,1 0-13 0,-2-2-15 16,0-1-23-16,2 0-27 0,2 0-59 0,0-2-71 0,-2-2-57 0,0-1-53 16,1-1-53-16,1-4-49 0,2 2-33 0,-1-4-28 0,-3-2-4 0,7-4-1 15,-3 0 11-15,1-5 12 0,3-1 22 0,-2-4 26 0,2-4 61 0</inkml:trace>
  <inkml:trace contextRef="#ctx0" brushRef="#br0" timeOffset="108811.65">24631 2514 52 0,'7'2'256'0,"-1"3"38"0,1 6 42 16,-1 3 59-16,-2 6 56 0,1 3 27 0,2 4 18 0,-2 3 14 0,4 6 14 16,-3 4-67-16,0 7-87 0,3 4-23 0,0 4-10 0,-1 3-6 0,-2 4-8 15,1 1-32-15,-4 2-37 0,3 1-49 0,-5 1-53 0,2 1-21 0,-1-3-14 16,0 3-17-16,-2 1-16 0,0-2-15 0,0 3-12 0,0-1-17 0,0-1-14 15,0 0-17-15,1 0-17 0,-1-4-22 0,2-2-24 0,0-4-29 0,-1-4-33 16,4-4-36-16,0-7-35 0,2-5-84 0,-2-7-93 0,3-6-77 0,-1-6-73 16,3-7-37-16,2-9-29 0,-3-6 0 0,4-7 7 0,-4-6 16 0,4-8 16 15,-2-6 27-15,0-4 26 0,0-5 32 0,-2-4 34 0</inkml:trace>
  <inkml:trace contextRef="#ctx0" brushRef="#br0" timeOffset="108931.04">24913 3526 154 0,'3'-8'380'16,"0"4"18"-16,2 1 17 0,-3 2 1 0,-2 1 0 0,0 0 1 0,6 0 3 15,-5 1-1-15,2 1-1 0,-3-2-58 0,0 0-71 0,0 0-83 0,0 0-85 16,0 0-47-16,0 0-39 0,0 0-46 0,0 0-47 0,0 0-82 0,0 0-90 16,0 0-82-16,0 0-86 0,0 0-15 0,0 0-4 0,0-6-2 0,-3-1-2 15,3 0 3-15,-1-2 1 0,-4-1 1 0,4-3 2 0,-1-2 26 0</inkml:trace>
  <inkml:trace contextRef="#ctx0" brushRef="#br0" timeOffset="109195.61">25114 3028 274 0,'20'-7'317'0,"-1"2"29"0,-3 2 26 0,1 1 25 0,-1 2 23 15,-2 0 11-15,1 2 7 0,0-1 5 0,2 3 5 0,-4-1-96 0,4 1-120 16,0 1-31-16,-3-1-13 0,2 1-20 0,-3-1-21 0,-1 2-26 0,-2-1-27 16,-1 1-25-16,0-2-24 0,-2 2-9 0,-2 0-6 0,-1 0-6 0,-2 1-6 15,0 0-5-15,-2 3-5 0,-4 2-4 0,1 2-3 0,-3 0 0 0,-3 4-1 16,-3 2-1-16,-1 1 0 0,-4 2 2 0,1 2 1 0,-2-1 1 0,-3 2 2 16,2 1 9-16,-2-3 9 0,1 0 10 0,1-1 9 0,0 0 10 0,3-4 5 15,0-3 5-15,3-1-1 0,3-3 1 0,2-2 0 0,1-2 0 0,2-1-1 16,1-2-5-16,-1-1-1 0,5-2-9 0,0-2-8 0,2 1-9 0,2-1-10 15,1-1-8-15,2 1-7 0,1-4-2 0,2 0-2 0,2 0-2 0,0-2-2 16,2-2-10-16,2-1-12 0,2-3-17 0,-1 1-19 0,2-2-27 0,1-2-33 16,-3 0-73-16,1 0-83 0,-2-2-59 0,0 3-52 0,-2-3-59 0,0 1-61 15,-1-1-13-15,0 3-1 0,-4-2 10 0,-1 1 10 0,0 1 18 0,-2-2 19 16,-1 1 29-16,-3 2 31 0</inkml:trace>
  <inkml:trace contextRef="#ctx0" brushRef="#br0" timeOffset="109344.43">25266 2902 112 0,'-3'2'401'15,"-2"2"26"-15,1 2 15 0,1 5 10 0,0 2 12 0,-2 0 10 0,4 6 13 0,-4 0 11 16,2 3 10-16,0 1 11 0,0 3-96 0,-1 2-118 0,1 4-71 16,-2 1-63-16,4 3-31 0,-6 1-24 0,1 3-19 0,2-2-18 0,-3 3-21 15,1-1-25-15,1-1-34 0,-1 0-34 0,1-2-49 0,4 0-51 0,-3-3-88 0,3-2-95 16,1-3-64-16,1-1-58 0,3-6-45 0,-1-3-46 0,2-2-6 16,2-3 5-16,0-7 10 0,1-1 14 0,0-5 21 0,1-2 24 0,0-3 38 15</inkml:trace>
  <inkml:trace contextRef="#ctx0" brushRef="#br0" timeOffset="109478.25">25345 3585 164 0,'9'-11'329'0,"0"4"46"0,-1 1 49 0,0 2 26 0,-1 3 21 0,0 0 12 16,0 2 11-16,-1 0 10 0,1 3 8 0,-3 1-71 0,1-2-90 0,4 3-56 16,-2 1-50-16,-1 0-29 0,2 0-25 0,0 1-45 0,-2 0-48 0,1-1-26 15,-1 1-23-15,2-1-19 0,-4 1-22 0,1-2-30 0,3-2-31 0,-3 1-52 16,4-2-53-16,-2 0-90 0,1-3-102 0,-2-3-75 0,3 0-75 0,-2-2-16 16,2-2-5-16,-1-2 1 0,0-2-1 0,-2-1 7 0,-1-3 11 0,2 1 21 15,-3-3 23-15,0-1 49 0</inkml:trace>
  <inkml:trace contextRef="#ctx0" brushRef="#br0" timeOffset="109612.53">25664 2982 146 0,'16'-14'374'0,"-3"2"18"0,0 5 27 0,-1-1 30 0,-1 4 16 0,1 0 13 0,0 2 2 15,0-1-1-15,1 0 1 0,0-1 1 0,-1 2-114 0,1-1-138 16,2 1-60-16,-2-2-41 0,1 4-24 0,1-3-18 0,-1-2-33 0,-1 2-35 16,-1 0-39-16,1-1-38 0,0 1-67 0,-3-2-73 0,2 1-68 0,-4-1-70 0,2 2-64 15,-3-1-63-15,-1 0-12 0,-1 3-3 0,-5 1 0 0,0 0 0 0,0 0 6 16,-3 3 6-16,-4 2 23 0,-1 1 27 0</inkml:trace>
  <inkml:trace contextRef="#ctx0" brushRef="#br0" timeOffset="109946.22">25706 3107 235 0,'0'13'342'15,"0"-3"4"-15,0 1 4 0,4-2 1 0,-3-2 0 0,1 2 3 0,3-3 0 16,0 0-1-16,-2 0 0 0,0 0-84 0,1 2-104 0,-1-1-98 0,1 1-98 16,-1-1-54-16,0 1-42 0,-1 1-23 0,1-2-21 0,-1 0-14 0,1-1-15 15,-2-1-19-15,3 0-17 0,-2-4-26 0,-2-1-26 0,7-1-20 0,-2-2-16 16,-1-2 20-16,4-3 26 0,-3 1 66 0,4-2 71 0,-1-1 53 0,0-1 47 15,3 1 29-15,-3-1 28 0,2 2 28 0,1 0 29 0,-3 3 55 0,0 0 59 16,0 2 63-16,2 1 64 0,-1 1 30 0,-1 1 23 0,1 2-12 0,-3 1-21 16,1-1-14-16,1 3-15 0,-2-2-11 0,2 3-9 0,0-1-11 0,-4 1-7 15,3-1-23-15,-2 1-26 0,1 1-29 0,-3 1-30 0,2-1-20 0,-4 2-19 16,-1-1-18-16,0 1-18 0,0 1-16 0,-1 0-15 0,-4 1-5 0,2 1 0 16,-3-1-3-16,-2 1-4 0,1 1-5 0,1-1-6 0,-3 0-4 0,1-1-6 15,0 1-5-15,-1 0-1 0,5-2-4 0,-5-2-3 0,4 1-2 0,0-2 0 16,2-2-3-16,-1 1-1 0,1-2-5 0,2 0-6 0,1-3-2 0,0 0-2 15,0 0 0-15,0 0-1 0,0 0-3 0,0 0-4 0,3-3-8 0,2 3-7 16,0-2-15-16,-1-1-18 0,3 0-26 0,0-3-29 0,0 2-56 0,1-4-61 16,-2 2-39-16,1-1-32 0,2-1-22 0,-4 1-20 0,1-3-26 0,0 3-27 15,-2 0-24-15,2 0-23 0,-3-1 8 0,-2 0 17 0,-1 2 26 0,2-1 31 16,-2 0 61-16,-2 2 67 0</inkml:trace>
  <inkml:trace contextRef="#ctx0" brushRef="#br0" timeOffset="110261.27">25920 3210 2 0,'-6'3'201'0,"1"-2"5"16,2 2 6-16,0 0 9 0,0 0 11 0,-1 2 10 0,1-1 14 0,0 3 11 15,0 0-38-15,-2 2-48 0,2 2-18 0,2 0-11 0,-3 1-2 0,3 2-4 16,-1 1-1-16,0-2-1 0,1 2-7 0,1 0-7 0,1-1-9 0,-1-1-11 16,4 0-12-16,-3 0-11 0,1-2-19 0,1-1-21 0,2 0-23 0,1-2-23 15,-1 0-25-15,0-1-25 0,-2-1-25 0,2-3-26 0,-2 1-22 0,0-3-25 16,1 1-18-16,-1-2-15 0,-3 0-10 0,2 0-12 0,0-3-3 0,-1 2-1 16,-1-4 3-16,0 2 6 0,0-1 13 0,0-1 15 0,-1-1 19 0,-1 0 22 15,0-2 23-15,-1 1 24 0,-3-1 17 0,2-1 16 0,-1 1 12 0,-3-2 10 16,1 0 11-16,-3 0 9 0,0-1 16 0,0 1 15 0,-2-1 16 0,1 1 15 15,-3 1 21-15,2 0 22 0,1 1 21 0,-1 2 23 0,1 0 25 0,-3 3 27 16,2 1 30-16,3 6 29 0,-2-1 26 0,1 3 27 0,2 3 7 16,2 4 3-16,-2 2-1 0,4 2 3 0,-1 4-10 0,1 2-8 0,3 4-18 0,-1 1-17 15,2 2-21-15,2 1-23 0,-1 3-26 0,3 0-27 0,1 0-28 0,-1 1-26 16,5-2-15-16,1-1-14 0,0 0-13 0,4-2-15 0,0-3-9 16,3-3-12-16,-1-3-7 0,6-1-7 0,0-6-22 0,-1-1-22 0,5-6-36 0,2-2-36 15,0-4-56-15,2-4-60 0,2-2-81 0,0-6-87 0,1-1-81 16,0-5-79-16,2-1-17 0,-1-3-3 0,1 0 0 0,-3-1 2 0,-1-1 14 15,1-1 20-15,-2 3 32 0,-3 0 31 0,-1 2 55 0</inkml:trace>
  <inkml:trace contextRef="#ctx0" brushRef="#br0" timeOffset="110394.93">26777 3538 169 0,'24'12'519'0,"-4"2"8"0,1-1 7 16,-5 2 1-16,-2-1 14 0,-5-2 18 0,3 1 7 0,-6-1 4 0,1-3 0 16,-2-1-1-16,0-1-78 0,-2 1-95 0,2-1-147 0,-2 2-159 0,1 1-39 15,-2 0-17-15,2 0-15 0,-1 1-16 0,-3-1-35 0,1-2-36 0,-1 1-42 16,0-2-43-16,-1-1-90 0,-2 1-99 0,-1-5-102 0,0 3-104 0,-1-4-27 15,-1 1-9-15,-1-2 2 0,-2 0 3 0,0-2 11 0,-3 1 14 0,-2-1 18 16,2-1 23-16,-6 1 34 0</inkml:trace>
  <inkml:trace contextRef="#ctx0" brushRef="#br0" timeOffset="110912.33">25896 2442 46 0,'-9'-24'418'0,"-7"1"13"0,-3 1 7 0,0 1 1 0,-5 1 0 0,-4 1-1 16,-4-1 2-16,1 2-2 0,-6 2-2 0,1 2 0 0,-3 2 2 0,-3 4-159 16,-1 3-194-16,-2 3-43 0,-3 5-6 0,-1 3 0 0,-3 3 4 0,-2 3 11 15,-3 4 14-15,-3 4 11 0,-1 3 10 0,-3 5 13 0,-1 2 9 0,-4 3 10 16,1 6 9-16,0 2 4 0,0 6 1 0,2 2 3 0,-2 3 3 0,5 7-5 15,3 2-4-15,2 5-9 0,3 3-12 0,5 5-8 0,5 2-10 0,4 2-9 16,7 3-10-16,4 0-9 0,7 3-8 0,4 0-7 0,10 2-3 0,3 0-9 0,7-3-9 16,8 3-5-16,8-2-8 0,3 1-1 0,7 0-5 0,4-2 1 15,9 0-1-15,6-2 1 0,1-3 0 0,10-5-2 0,3-1 0 0,5-6-1 16,3-6 2-16,6-4-2 0,2-8 0 0,6-7 3 0,2-7 2 0,0-7 4 16,5-6 0-16,1-8-1 0,1-7-5 0,3-6-1 0,-1-6 1 0,2-6 1 15,-2-6-1-15,2-4 1 0,-2-7 1 0,-1-4-1 0,-2-3 1 0,-3-4-3 16,-2-5-5-16,-4-4-1 0,-2-1-2 0,-8-6 1 0,-1-1 4 0,-6-3 0 15,-5 0 2-15,-6-1 2 0,-5-4 2 0,-5 1 0 0,-4 1-2 0,-5 0 3 0,-9 0-1 16,-1 0 0-16,-5 1-3 0,-10 1 0 0,-1-1-2 0,-3-1-5 16,-10 0-5-16,-1 0-6 0,-5-3-6 0,-6-1-5 0,-4-2-8 0,-6 0-2 15,-5-2-1-15,-5-1-2 0,-5 2-1 0,-2-1 2 0,-7 2 4 16,-4 4 0-16,-2 1 2 0,-4 5 1 0,-4 5 8 0,-2 7 2 0,-2 1 4 0,-3 11 6 16,-2 2 2-16,1 10 2 0,-1 7-1 0,-2 5 3 0,1 8 1 0,2 9-2 15,0 6-4-15,0 6-10 0,2 8-9 0,5 5-22 0,1 7-26 0,5 2-25 16,1 7-28-16,7 3-47 0,4 2-49 0,5 3-97 0,4 4-108 0,6 2-81 15,5-1-80-15,6 2-14 0,4-3-3 0,4 2 8 0,8-6 12 16,2-1 22-16,8-4 23 0,2-5 29 0,6-5 28 0,3-5 48 0</inkml:trace>
  <inkml:trace contextRef="#ctx0" brushRef="#br0" timeOffset="111028.3">26386 3636 304 0,'38'14'523'0,"-8"3"-26"16,-3-2-35-16,-9 2-75 0,-4-4-85 0,-8 2-101 0,-2-1-105 0,-8-4-47 15,0-2-39-15,-3-1-8 0,-5 1-1 0,-3-2-211 0,-2 1-253 0,-4 1-53 16,-1-3-6-16,-1 2 25 0,-3-1 34 0</inkml:trace>
  <inkml:trace contextRef="#ctx0" brushRef="#br0" timeOffset="114495.04">10261 5586 19 0,'-5'6'189'0,"0"0"5"0,-1 0 2 0,0 0 5 16,0-1-1-16,2-3-4 0,1 1 5 0,1 0 0 0,2-1-57 0,2 1-70 15,1 0-26-15,5-2-14 0,1 2 0 0,4 0-1 0,4 0 3 0,1 2 1 16,4-1 0-16,3 2-2 0,2-1 6 0,2 1 5 0,1 0 0 0,1-2 1 15,1 1-1-15,1-1 3 0,0-2-3 0,1-1-4 0,-1-1-1 0,0-1 2 16,0-2-2-16,1-2-2 0,-3-2 0 0,1-1 0 0,-2-3 2 0,-2 0 3 16,1-3 2-16,-4 0 4 0,-1-4 3 0,-4-2 0 0,2-3 5 15,-4-2 3-15,-4-1 2 0,-1-2 2 0,1-2 6 0,-4-4 10 0,-4 2 8 16,1-4 6-16,-2-2 8 0,-3-1 4 0,1 0 1 0,-3-2 1 0,-3 2-2 16,1-3 0-16,-1 1-5 0,0 0-4 0,-3-1 0 0,-2 2 2 0,2-2-1 0,-3 0 2 15,0-1-8-15,-2 0-9 0,1 0-9 0,-3-3-12 0,-2-1-5 16,1-2-4-16,-2-1-2 0,-3-1 1 0,2-2 3 0,-4-2 1 0,-1-1-4 0,1 1-4 15,-4-2-7-15,1 0-11 0,-2 1-1 0,0 1-1 0,-2 1 0 16,-2 1 1-16,0 3 0 0,0 0 1 0,-2 2-4 0,-1 1-2 0,0 1 0 0,-2 2 1 16,0 4 0-16,0 2-3 0,0 4 0 0,-1 1-1 0,-2 4-1 0,2 4-1 15,1 3 0-15,-1 5-1 0,-1 5-1 0,2 2-4 0,-2 6-1 0,0 4 0 16,2 4-4-16,-1 7-4 0,1 3-1 0,-1 7-3 0,-2 3-1 16,3 4-2-16,0 7-1 0,1 4 1 0,-1 4 0 0,1 5-1 0,0 3 0 0,-1 7 2 15,0-1-2-15,2 7 0 0,2 0 1 0,1 4 0 0,0 2-1 0,1-1 0 16,5 3 1-16,0-1 4 0,2 2-1 0,2-1-2 0,4-3 0 15,2 2 0-15,4-2 2 0,4-2 0 0,1-2 0 0,5 0 0 0,2-3 0 16,3-3 1-16,4-1 0 0,3-2 2 0,3-6-3 0,5 0-3 0,1-5 1 16,6-1-1-16,0-5 2 0,5-6 1 0,1-2 1 0,2-5-2 0,2-2 1 15,3-6-2-15,-2-6-1 0,4-3-6 0,1-4-4 0,-2-5-8 0,2-2-7 0,0-7-9 16,-2-1-10-16,1-6-13 0,-4-2-15 0,2-4-12 0,-1-2-11 0,-2-2-10 16,-4-2-21-16,0-1-25 0,0-2-35 0,-6-1-40 0,0 2-34 15,-2-1-29-15,-2-1-20 0,-3 2-17 0,-1 0-27 0,-3 2-34 0,-2 1-12 0,-3 0-12 16,-1 1 7-16,-1 2 9 0,-4 2 21 0,-2 1 25 0,-3 0 41 15,0 3 45-15</inkml:trace>
  <inkml:trace contextRef="#ctx0" brushRef="#br0" timeOffset="125280.92">27676 8745 175 0,'-3'-6'200'16,"2"1"13"-16,-5 1 15 0,3-1 13 0,-1 1 22 0,1 2 21 16,-2-1-5-16,0 2-6 0,1-1-14 0,-1 1-14 0,2 1 4 0,-2-2 9 15,4 2 0-15,-2 0 0 0,-1 0-5 0,-1 2-7 0,2-2-9 0,-3 1-11 0,3-1-17 16,-2 0-20-16,0 3-24 0,-1-1-26 0,0-1-20 0,-3 4-18 16,0-1-11-16,1 4-10 0,-4 1-3 0,1 0 0 0,0 7 0 0,-5 1 1 15,1 2 2-15,0 7-1 0,-3 2 5 0,1 4 2 0,-2 5 4 0,-2 3 3 16,1 3-1-16,0 3 0 0,-1 4-5 0,-1 0-4 0,1 3-6 0,4 0-6 15,-2-2-3-15,4-2-6 0,3-1-2 0,2-3-1 0,6-4-3 0,4-4 0 16,1-3-4-16,6-5-5 0,2-3-5 0,5-2-6 0,4-5-4 0,4-3-2 16,2-2-2-16,4-3-1 0,0-4 0 0,4-1-2 0,0-3-3 0,-1-1 0 15,3-2-4-15,-1-4-3 0,-2 0-2 0,1-2 1 0,-2-1-1 0,-1-1-1 16,-3-1-1-16,1-1 1 0,-3-1 1 0,0 2-3 0,-4-1 0 0,1-1-1 16,-4 2-1-16,-1 0-3 0,-3 0 0 0,-4 2-4 0,4 1 0 0,-7-1-3 15,-1 4-5-15,-2-1-6 0,0 3-21 0,-1-2-21 0,-2 3-24 0,-2-3-22 16,-2-1-30-16,0 0-31 0,0-1-48 0,-5 2-50 0,0-4-90 0,1-1-98 15,-3 1-81-15,0 0-81 0,-2-2-10 0,2 0 1 0,-3 0 18 0,1-2 21 16,0-1 24-16,1 2 23 0,-2-4 30 0,1-1 31 0,4-1 50 0</inkml:trace>
  <inkml:trace contextRef="#ctx0" brushRef="#br0" timeOffset="125495.95">27703 8931 53 0,'4'-2'391'0,"-4"2"31"0,0 0 23 0,0 2 23 0,0 2 21 0,0 3 21 16,-2 0 14-16,0 5 13 0,2 1 16 0,-2 5 16 0,0 6-77 0,-1 3-100 15,0 7-66-15,-2 3-58 0,0 6-28 0,0 2-20 0,-1 4-21 0,-2 6-18 16,2-1-19-16,-1 3-18 0,-1 0-13 0,1 2-12 0,-1 0-17 0,1 1-17 16,-1 0-15-16,1-1-12 0,0-2-17 0,2-2-41 0,1-1 0 0,-1-3 0 15,2-2 0-15,-2-3 0 0,4-4 0 0,-1-5 0 0,1-2 0 0,1-4-9 16,0-4-44-16,1-4-13 0,1-5-26 0,-1-3-28 0,4-3-39 0,-1-5-42 16,1-2-92-16,2-4-105 0,-1-2-103 0,3-6-103 0,1-3-23 0,0-3-9 15,0-5 8-15,2-3 12 0,-1-3 13 0,1-2 13 0,-1-4 26 0,-1 0 27 16,1-1 41-16</inkml:trace>
  <inkml:trace contextRef="#ctx0" brushRef="#br0" timeOffset="125664.21">28012 9529 229 0,'13'-4'424'15,"-1"-1"32"-15,1 2 28 0,-4 3 18 0,-1 0 20 0,3 3 14 0,-1-1 9 16,-4 2 9-16,3-2 10 0,1 2-55 0,0-1-69 0,-1 2-74 0,4-1-74 16,-4-1-57-16,5 1-55 0,-3-2-31 0,2 1-26 0,1 1-20 0,1-3-19 15,-1-1-11-15,0 0-12 0,2 0-11 0,-2-1-9 0,2-1-13 0,-2-1-15 16,3-1-26-16,-4 2-26 0,4-3-32 0,-2 1-33 0,0-1-43 0,-2 2-44 15,1-1-93-15,-2 1-105 0,-1 0-96 0,1 0-93 0,-2 0-23 16,-4 0-3-16,1 0 2 0,2-2 1 0,-4 2 17 0,-1-1 22 0,0-2 30 0,0-2 32 16,1-1 41-16</inkml:trace>
  <inkml:trace contextRef="#ctx0" brushRef="#br0" timeOffset="125897.84">28728 9124 85 0,'6'-5'364'0,"-1"3"26"0,-1-1 26 15,-1 3 22-15,-3 0 19 0,0 0 24 0,4-2 21 0,-2 4 16 0,1 1 12 16,-2-1-49-16,1 3-62 0,0 3-59 0,-1 0-57 0,-1 2-37 15,2 2-33-15,-1 2-20 0,3 2-15 0,-3 2-16 0,3 1-16 0,0 2-18 0,2 0-19 16,1 2-10-16,2-1-10 0,1 1-7 0,4 1-6 0,0-2-9 16,4 3-10-16,0-5-12 0,2 1-13 0,-2-1-8 0,3-1-8 0,0-1-6 0,1-1-4 15,-5-2-3-15,4-2-7 0,-4 1-2 0,-3-1-3 0,2-4-6 16,-3 0-5-16,-4 0 0 0,2-3 0 0,-3 0 0 0,-3-1 0 0,2-1 0 0,-4 1 0 16,-2-2 0-16,-1 0 0 0,-3 1 0 0,-2 1 0 0,-3 1 0 0,-1 1-18 15,-7 2-33-15,0 0-24 0,-4 2-44 0,-4 2-49 0,0-1-97 16,-4 2-106-16,1-3-122 0,0 0-123 0,-2-4-30 0,3 0-5 0,-1-6 0 15,0-2 2-15,2-4 12 0,4-5 15 0,-1-5 21 0,5-5 27 0,1-5 46 16</inkml:trace>
  <inkml:trace contextRef="#ctx0" brushRef="#br0" timeOffset="126046.16">28864 9085 335 0,'24'-16'517'16,"-2"4"14"-16,-4 3 7 0,0 0 6 0,-2 4 8 0,0 1 7 0,-2 0 12 16,0 2 6-16,1 0 7 0,-1 1 4 0,0-1-109 0,2 1-133 0,-3-1-118 15,2 2-113-15,0-1-29 0,-1 1-14 0,-2-2-7 0,1 2-6 0,0 0-8 16,-4-1-8-16,1 1-12 0,-1 0-13 0,-1-2-25 0,-1 2-28 0,2 0-37 15,-3 0-42-15,-1-2-55 0,1 2-60 0,-1 0-99 0,0-1-107 0,-5 1-77 16,0 0-70-16,4 1-15 0,0 1-4 0,-3 3-1 0,-1-1 3 0,-1 3 19 16,-3 1 25-16,-2 2 32 0,3 1 39 0,-2-1 56 0</inkml:trace>
  <inkml:trace contextRef="#ctx0" brushRef="#br0" timeOffset="126180.12">29354 9094 295 0,'4'0'390'0,"-4"0"24"0,0 1 11 16,0-1 6-16,0 0 5 0,0 0 8 0,0 0 1 0,0 0 0 15,0 0-38-15,0 0-48 0,0 0-74 0,0 0-82 0,0 0-72 0,3-1-73 16,-3-5-65-16,1 1-64 0,-1-2-75 0,2-2-75 0,1-1-54 0,-2-1-51 0,-1-2-51 16,2-1-54-16,-1 1-12 0,-1-3-4 0,0 2 3 0,0-1 4 15,-1-2 11-15,-1 0 10 0,1 0 36 0</inkml:trace>
  <inkml:trace contextRef="#ctx0" brushRef="#br0" timeOffset="126612.83">29028 8367 84 0,'-40'-27'257'0,"0"2"20"16,-3 2 17-16,-3 2 16 0,-1 4 19 0,-1 2 22 0,-2 2 26 0,-1 4 26 15,-2 1-25-15,-1 2-38 0,-1 3-18 0,0 3-16 0,-1 3-12 0,-3 2-11 16,1 1-11-16,-2 1-11 0,0 4-10 0,0-3-11 0,-2 5-16 0,0-1-16 16,2-1-20-16,3 3-22 0,-3 0-18 0,5-1-23 0,-1 2-16 0,1 0-15 15,2 2-9-15,2-1-8 0,0 4-3 0,2 1-4 0,3 4 0 0,-1 1 1 16,4 6-1-16,0 3-1 0,4 4-3 0,1 5-1 0,2 4-6 0,2 6-4 16,4 4-3-16,3 5-6 0,2 7-2 0,2 3-5 0,5 6-5 0,2 4-6 15,4 2-5-15,4 4-7 0,0 0-6 0,6 3-3 0,4 1-2 0,4-1-5 16,4 1 0-16,2-3-1 0,7-3-1 0,5-5 0 0,4-1-1 0,7-6-1 15,6-6 1-15,7-5 0 0,6-6 2 0,4-7 2 0,9-5 0 0,3-7 3 16,5-6 0-16,5-7-3 0,3-5 0 0,2-7 0 0,4-4 1 0,-1-4 0 16,2-6 0-16,-1-4-1 0,1-3 3 0,-3-4 0 0,-1-3 0 0,-3-5 0 15,-1-1-2-15,-4-4-1 0,-2-4 0 0,-4-1 1 0,0-4 1 0,-5-3 1 16,0-3 0-16,-2-2 1 0,-5-1-1 0,0-2 2 0,-2 0-2 0,-4-5 1 16,2 0-1-16,-6 0 3 0,-2-4-1 0,-4-1-1 0,-6-2 3 0,-2-1 2 15,-2-2-2-15,-8-2-4 0,-2 0 0 0,-5-4 1 0,-6 0-4 0,-5-1-2 16,-4-5 0-16,-5 1-5 0,-6-5 0 0,-2 1-1 0,-7-4-1 0,-3 0 1 15,-6 0-2-15,-4 2-4 0,-4 1 3 0,-5 1-1 0,-4 5 2 0,-5 7-1 16,-5 6 2-16,-4 5 2 0,-4 8 4 0,-4 7 2 0,-2 10 2 0,-6 5 3 16,-1 7-3-16,-4 9 0 0,0 5 1 0,-2 7 0 0,-2 5 0 0,4 7-2 15,-2 6 2-15,-2 3 0 0,5 6-3 0,3 5-4 0,3 3-19 0,5 2-20 16,1 2-30-16,11 1-31 0,3-1-44 0,6 2-43 0,8-3-92 0,8 0-104 16,7-2-100-16,5 0-100 0,8-4-32 0,8-2-16 0,6-1-2 0,6-2 3 15,3 0 16-15,7-4 21 0,2-2 28 0,6-2 34 0,2-5 43 0</inkml:trace>
  <inkml:trace contextRef="#ctx0" brushRef="#br0" timeOffset="126729.47">29362 9129 331 0,'30'34'543'0,"-6"2"-2"0,-7 0-5 0,-7-3-27 0,-7 0-32 16,-5-1-77-16,-2-2-89 0,-3-3-130 0,-2-5-142 0,1-2-30 0,-2 1-7 16,-2-2-214-16,1 2-260 0,-4-3-57 0,1 0-14 0,-2-3 2 0,-1-1 5 15,-3-4 27-15,0-2 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05:0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2126 1567 39 0,'-3'4'227'0,"0"0"12"0,-2-1 18 0,3-1 19 0,-2-1 16 0,1 0 20 16,0 1 16-16,1-2 17 0,2 0-44 0,0 0-55 0,0 0-12 0,0 0-3 15,-2 1-9-15,2-1-12 0,0 0-6 0,0 0-11 0,0 0-10 0,0 0-15 16,0 0-12-16,0 0-15 0,0 0-8 0,0 0-8 0,0 0-17 0,0 0-21 0,0 0-17 16,2 2-14-16,-2-2-10 0,3 0-6 0,0-2-4 0,2 1-4 0,-2-1-3 15,2 1-3-15,-2 0 0 0,3-1 0 0,-1-1-2 0,4 1-5 0,-1-1 10 16,-1 0 10-16,2 0 9 0,4-1 3 0,-4 1 6 0,3-2 4 0,0 2 2 0,1-1 3 15,1 1 2-15,-1-2 2 0,2 2-1 0,0 2 0 0,2-2-2 0,-3 0-3 16,5 1-1-16,-1 1-4 0,2-2-5 0,-1 3-6 0,2-2-3 0,2 1 0 16,1-1-5-16,0 0-4 0,-2 2-4 0,3-1-1 0,2 0-2 0,-2-1-2 15,-1 2-2-15,0 0-2 0,1-1 0 0,0 1-1 0,1-2 4 0,-1 2 2 16,-1-1 0-16,3 1-1 0,-2 0-2 0,2 0 5 0,0 0-2 0,1 0-2 16,-1 0 0-16,1 0 1 0,-2 0-8 0,2 0-7 0,1 1 2 0,-1-1 0 0,1 2-1 0,-1-1-5 15,1 1 1-15,-1-1 0 0,0 2-4 0,1 0-3 0,-1 2 0 0,1-1 3 16,-2 1-2-16,0 1-2 0,1 0 4 0,-1 1 5 0,1 1-2 0,-1-1-6 15,2 1-1-15,-1 1 1 0,2-1-1 0,0 2-3 0,2-2 1 0,1 0 3 16,0 1-1-16,2-1-1 0,0-1 2 0,0-1 1 0,4 2 1 0,-4-4 0 16,3 2 1-16,-2-1 3 0,2-2 2 0,2 0-1 0,-2 0 3 0,-2 0 1 15,2 0-1-15,1-2 0 0,-1 1 0 0,2-1 1 0,-2 1-2 0,1-2-1 16,-1 0 1-16,0 3 0 0,1-2 1 0,1-1-5 0,-2 2 0 0,-1-1 0 16,2-1-2-16,1 3-1 0,-4-2 1 0,2 3 0 0,0-1-1 0,-1 0 0 15,0-1 2-15,0 3 2 0,-1-2-1 0,1 2-1 0,-1-2 1 0,2 1 0 16,-2-1 2-16,-1-2-1 0,1 2 3 0,1 1 0 0,-2-1 1 0,1-2-2 15,-2 2 2-15,1-1-1 0,0 0-1 0,-3 0-2 0,1-2 0 0,-3 1 1 16,0 1-2-16,-1-2-1 0,-3 2 0 0,0-2 0 0,-4 0-2 0,0 0-3 16,-3 1-1-16,-3-1 1 0,-1 0-1 0,-2 0-1 0,-3 0-2 0,1 0-6 15,-3 0-12-15,-3 0-17 0,-2 0-17 0,-3 0-20 0,0 0-30 0,1 2-31 16,-1-2-44-16,0 0-44 0,-3 1-93 0,0-1-102 0,-5 2-80 0,1-1-74 0,-2 1-27 16,-2 0-16-16,0-2 7 0,-1 1 14 0,-1 0 20 0,-1 0 19 15,1 3 28-15,2-1 34 0,-2-2 43 0</inkml:trace>
  <inkml:trace contextRef="#ctx0" brushRef="#br0" timeOffset="149.78">5638 1645 295 0,'1'6'316'0,"1"0"9"0,-2-1-1 0,2 1-4 0,-2-2-29 0,0-1-35 0,0 0-41 15,-2 2-45-15,2-4-92 0,-2 2-103 0,2-3-103 0,-3 2-101 0,-2 1-44 0,0-3-32 16,2 3-12-16,-3-2-7 0,0 1 0 0,0-1 3 0,-1-1 32 0</inkml:trace>
  <inkml:trace contextRef="#ctx0" brushRef="#br0" timeOffset="2567.37">6869 768 169 0,'0'-3'189'0,"0"0"16"0,0-2 12 0,0 2 21 0,0-1 20 15,0 0 4-15,0 4 3 0,0-2-5 0,0 2-4 0,-1-3 7 0,1 3 10 16,0-2 3-16,-2-1 2 0,2 3-6 0,0 0-10 0,0 0-8 0,0 0-10 15,0-3-20-15,0 3-21 0,0 0-30 0,0 0-28 0,0 0-30 0,0 0-26 16,0 0-23-16,0 0-24 0,0 0-12 0,0 0-11 0,0 0-1 0,0 0 1 0,0 0 0 16,0 3 0-16,2 3 0 0,-2 0 1 0,0 2 0 0,0 1 1 0,0 0 7 0,0 6 9 15,0-1 7-15,-2 3 8 0,1 0 8 0,-1-1 6 0,-1 4 1 0,0-2-3 16,-1 1 4-16,-3 1 2 0,2-1 2 0,-3 1 5 0,2 1 3 0,-5-1 0 16,1 2-5-16,-1-1-7 0,-3-2-7 0,1 1-10 0,-2 2-6 0,0-1-5 15,0-1-10-15,0-1-5 0,-1 1-5 0,2-1-5 0,-2-2-7 0,2-1-5 16,2 0-16-16,2-4-20 0,0-1-29 0,2 0-33 0,2-4-40 0,0-2-38 15,4 1-82-15,-1-3-92 0,3-3-50 0,0 0-41 0,3-3-54 0,-1-2-56 16,4-1-13-16,0-3-1 0,1 0 14 0,2-2 15 0,-1-1 29 0,3-3 34 0,0 2 40 16,1 0 41-16</inkml:trace>
  <inkml:trace contextRef="#ctx0" brushRef="#br0" timeOffset="2982.36">6906 1065 126 0,'-2'6'232'0,"2"-3"15"16,-1 1 3-16,-1-1 2 0,0 0 15 0,2-3 18 0,0 0 23 0,0 0 24 0,-1 3-28 15,1-3-36-15,0 2-19 0,0-2-13 0,0 3-3 0,-2 0 1 0,2-1-10 16,0 3-12-16,-1 0-2 0,-1 0 2 0,0 0-16 0,2 2-17 0,-1 3-22 16,-1-2-22-16,-1 5-33 0,-1-1-38 0,-1 3-21 0,2-1-18 0,-2 4-6 0,0 1-5 15,0 0-4-15,0-1-2 0,-2 3-4 0,4-2-1 0,-1 1-8 0,0 0-12 16,0-2-23-16,3-1-28 0,-1 0-56 0,1 0-60 0,1-4-42 0,0 1-37 16,0-3-23-16,1-1-22 0,-1-2-13 0,2-3-16 0,-1 1-13 0,1-3-17 15,1 0-7-15,-3-3-4 0,3-3 12 0,1 2 16 0,-1-4 52 0,4-1 63 16,-3 0 52-16,0-3 49 0,1 0 38 0,0-3 37 0,-2 2 28 0,2-2 27 15,1 0 24-15,-3-3 23 0,0 4 24 0,2-2 28 0,-2 1 21 0,1 1 20 16,-3 1 19-16,3-1 19 0,-1 2 12 0,-2 1 11 0,4 0 16 0,-4 0 18 0,2 2 11 16,1 1 12-16,-1-2 15 0,0 1 17 0,2 1-4 0,1 0-8 0,2-1-5 15,-2 0-1-15,2 0-15 0,2-2-13 0,-1 1-18 0,2 1-20 0,2-2-28 16,0 1-28-16,-2-1-21 0,4-1-19 0,-2 1-20 0,1-2-18 0,-1 2-6 16,1 0-1-16,-1-2-3 0,1 3-6 0,0 0-2 0,-2-2-4 0,0 2-4 0,1-2-6 15,-4 3-3-15,2 1-3 0,-1-2-5 0,-2 3-6 0,1-3-5 0,-3 5-4 16,2-2-2-16,-3 1-4 0,2 1-2 0,-1-1-2 0,-2 2-2 0,-2-1 0 15,1 1-1-15,-1-1-2 0,-2 2-7 0,0 0-10 0,0 0-12 0,0 0-13 16,0 0-13-16,0 0-14 0,0 0-31 0,0 0-34 0,0 0-53 0,0 0-55 16,0 0-32-16,-2 2-25 0,-3 1-24 0,1 0-22 0,-4 0-5 15,2 0 5-15,-1 1-11 0,-2 1-9 0,-2-1-13 0,1-1-10 0,-1 2 13 16,-3-4 19-16,3 1 48 0,-2-2 57 0,4 3 32 0,-3-6 27 0</inkml:trace>
  <inkml:trace contextRef="#ctx0" brushRef="#br0" timeOffset="3216.94">7054 970 175 0,'0'-7'200'0,"0"2"-3"15,0-1 6-15,0 3 6 0,0 3 7 0,0 0 8 0,0 0 3 0,0 0 2 16,2 2-6-16,1 0-4 0,-1 5 11 0,3 2 15 0,1 0-2 0,0 3-1 16,2 1 5-16,0 4 6 0,1 1 3 0,1 0-2 0,1 0 2 0,3 3 0 15,-1-1-23-15,1 2-26 0,0-1-33 0,2-1-30 0,-2 2-22 0,2 0-16 16,0-2-10-16,0 1-7 0,0 0 4 0,1-2 6 0,-3-1-3 0,5 0-5 16,-4-1-7-16,0-1-7 0,1-1-9 0,0 0-8 0,-2-2-3 0,0 0-3 15,-1-2-9-15,1-1-6 0,-3-1-5 0,-1 0-8 0,2-1-7 0,-4-3-9 16,0 1-5-16,-1-1-1 0,-1-1-1 0,-2-3-1 0,0 3 0 0,-3-1 0 15,1-3 0-15,-2 0 0 0,0 0-7 0,0 0-10 0,0 0-27 0,0 0-29 16,-2-2-36-16,1-1-36 0,-3-1-80 0,-2-2-86 0,0-2-69 0,-2-1-63 0,0-2-53 16,-3-3-51-16,3-2-13 0,-3-4-4 0,0-1 8 0,0-4 8 0,1 0 27 15,0-4 32-15,-2 0 34 0,3-6 39 0</inkml:trace>
  <inkml:trace contextRef="#ctx0" brushRef="#br0" timeOffset="3349.18">7282 739 123 0,'0'0'405'0,"0"0"20"0,0 0 6 0,0 0 0 0,0 0 0 0,0 0 0 15,0 0-1-15,0 0 3 0,0 0-3 0,0 0-2 0,0 0-100 0,0 0-118 16,0 0-82-16,0 0-73 0,0 0-30 0,0 0-20 0,0 3-5 0,0-3-2 16,3 2 0-16,-3-2 2 0,2 1-38 0,-1 0-46 0,2 3-75 0,-1-3-80 0,3 1-59 15,-2-1-51-15,0 2-37 0,2-1-34 0,1-1-8 0,-1 2-2 0,0-1 0 16,-1-1 2-16,1 1-2 0,2 2-1 0,-1-2 39 0</inkml:trace>
  <inkml:trace contextRef="#ctx0" brushRef="#br0" timeOffset="3883.21">7601 802 227 0,'5'8'251'0,"-2"-4"0"0,-1 2 1 0,1 0 3 0,-1-3 14 0,-1 0 17 15,1-1 11-15,2-1 8 0,-2 1-35 0,0 0-48 0,-1-2-10 0,2 1-7 16,1 0-6-16,0 0-9 0,1 1 3 0,-2 0 6 0,2-1 7 0,0 1 6 16,-1-1-10-16,1-1-12 0,-3 2-6 0,1-1-6 0,0-1-23 0,1 4-27 0,-1-4-17 15,-2 1-19-15,2 0 0 0,-1 2 1 0,-1 0-2 0,-1 0-3 0,0 3-5 16,0 2-9-16,-3-1-5 0,0 4-2 0,-3 1-6 0,-1 0-4 0,-1 6-8 0,-4 0-8 15,-1 2-9-15,0 0-11 0,-2 1-5 0,-4 0-6 0,3 2-4 0,0-1-4 16,-1 1 0-16,1-3-1 0,0-1-2 0,2-3-1 0,1-1 0 0,-1 0-3 16,6-3-5-16,-1-1-8 0,2-2-5 0,0-2-5 0,2-2-7 0,2-2-11 15,-1 2-5-15,4-1-4 0,0-4-6 0,0 0-4 0,0 0-1 0,0 0-1 16,0 0 1-16,0 0 2 0,0 0 5 0,2-2 4 0,3-1 8 0,-2-1 6 16,3 1 8-16,0-1 6 0,2 0 7 0,-1 0 7 0,2-1 4 0,-1 1 2 15,2 0 3-15,-1 2 4 0,0 0-2 0,1-1-2 0,-2 3 2 0,3 0 2 16,-3 2 0-16,0-1-2 0,0 2 1 0,-1 0 1 0,0 2-2 0,1-2 0 0,-2 1 2 15,2 1 0-15,-3 1-1 0,1-3 0 0,-1 2-1 0,-2 0 3 0,2 0-5 0,-1-2-4 16,0 1-18-16,-3-1-22 0,2 0-33 0,-1-2-37 0,0 2-55 0,-2-3-59 16,0 0-36-16,0 0-29 0,0 0-14 0,0 0-7 0,0 0-7 0,3-3-3 15,-2-1 3-15,1 0 1 0,1-1 18 0,-1-1 21 0,1-1 34 0,0-1 38 16,0 1 56-16,0-2 62 0,0 1 40 0,2 1 35 0,-3 1 21 0,1 0 17 16,0 0 13-16,1 1 16 0,-1 0 14 0,1 4 17 0,-1-2 18 0,0 2 18 0,2-1 20 15,-2 2 19-15,1-1 23 0,1 1 20 0,-1 0 18 0,2 0 18 0,-1 0 12 16,0 0 7-16,0 0-5 0,0 0-10 0,-1 0-14 0,2 0-12 0,-1 0-18 15,0 0-19-15,-2-2-18 0,0 2-20 0,1 0-23 0,-4 0-28 0,0 0-20 16,3 0-17-16,-3 0-20 0,3 3-17 0,-3-3-2 0,0 2 4 0,0 1-4 0,0 1-1 16,0 1 0-16,-2-1 5 0,-1 2-4 0,0 2-6 0,-2 1 4 0,2-2 5 15,-2 2-3-15,0 0-6 0,1-1-11 0,-1-1-13 0,2 1-52 0,-2-1-60 16,2-3-66-16,1 1-71 0,-1-1-57 0,3-4-58 0,0 0-23 0,0 0-17 16,-2-6-8-16,1 1 0 0,1-2-1 0,1-3 1 0,1 0 14 0,-2-4 14 15,3 0 50-15</inkml:trace>
  <inkml:trace contextRef="#ctx0" brushRef="#br0" timeOffset="4317.59">7818 885 243 0,'8'-5'262'0,"-2"1"17"0,2 2 27 16,-2-1 32-16,1 0 18 0,-1 0 16 0,2 0 14 0,1 0 14 0,1 1-58 0,-2-2-72 15,4 1-32-15,-2 2-21 0,0-2-8 0,0 1-5 0,2 0-10 0,-3 1-16 16,2 0-26-16,-1 0-31 0,-2 1-20 0,1-2-14 0,-1 2-15 0,-2 0-14 16,1 0-11-16,2 2-12 0,-3-2-10 0,-1 1-7 0,0 0-6 0,0 0-8 15,-2 1-2-15,0 0-3 0,2 1 1 0,-4-2 0 0,2 2-1 0,-3 1 0 16,0-1 0-16,2 1 1 0,-4 0-2 0,2 1-2 0,-3-1-7 0,2-1-9 0,-4 2-13 15,2-2-14-15,-2 0-18 0,0 0-20 0,-1-2-11 0,0 0-5 16,-2-1-5-16,0 0-3 0,-2 0-2 0,4 0 0 0,-3-1 6 0,1-2 9 0,0 2 11 16,1-1 10-16,-2-1 23 0,4 2 22 0,-1-1 24 0,-1 1 24 0,3 1 15 0,-2 0 13 15,1 0 10-15,0 3 10 0,-1 0 8 0,1 1 10 0,0 0-3 0,-1 4-4 16,1 1 1-16,-1 2-1 0,3 0-8 0,-1 1-12 0,0 3-1 0,-1-1-6 16,4 1-7-16,-1 2-6 0,2-2-5 0,0-2-6 0,3 1-7 0,0-1-7 15,3-2-3-15,-1 0-2 0,0 0-3 0,3-4-5 0,1 2 6 0,-1-2 9 16,2-2 6-16,-2-1 5 0,4 0 3 0,-2-1 3 0,2 1 3 0,-2-3 0 15,1 0 0-15,0 0 2 0,-3-1-2 0,3 2 1 0,-3 0 0 0,1-1 1 0,1 1-6 16,-2-2-7-16,0 1-6 0,-2 2-4 0,-1 1-2 0,1-1 0 0,-1 2 8 16,-2 1 8-16,2 0 5 0,-4 2 4 0,1-1 6 0,-2 4 6 0,-2-2 3 15,1 3 1-15,-1-1 2 0,-4 1 1 0,1 3 0 0,0-3-1 0,-1 2 1 16,0-2-3-16,-2 2-9 0,0-2-12 0,-2 0-5 0,1 0-6 0,0-2-6 0,-1 1-6 16,0-2-3-16,0 0-1 0,-2-2-1 0,3 0-1 0,-2 0-1 0,1-2-3 15,1 0-6-15,-2-2-7 0,3-1-18 0,1-2-21 0,1 0-21 0,0-4-21 16,3 0-45-16,-2-1-50 0,3-5-64 0,1 0-67 0,1-1-36 0,0-2-27 15,1-2-19-15,1-2-15 0,1-1-6 0,2 0-2 0,1 0 12 0,0 0 19 16,-1 0 19-16,3 2 22 0,-1 0 49 0,0 2 48 0,1 0 66 0,-1 4 66 0,-1 1 31 16,3 0 23-16,-4 3-6 0,3 1-10 0,-3 0-1 0,1 3 1 0</inkml:trace>
  <inkml:trace contextRef="#ctx0" brushRef="#br0" timeOffset="4482.57">8229 1084 54 0,'8'5'266'0,"1"-2"44"0,-2 2 35 0,-1 1 33 0,1 1 20 0,0-2 23 15,-2 3 5-15,0-1 5 0,1-2-51 0,-2 2-64 0,0 1-33 0,-2-1-26 16,2 0-26-16,-2 0-24 0,-1-1-38 0,-1 2-41 0,0-2-35 0,0 1-35 16,0 1-34-16,-1-2-32 0,-1 0-76 0,-2 0-88 0,2 0-72 0,-1-1-69 0,0 0-56 15,-2-3-54-15,0 2-12 0,2-3 1 0,-2 1-3 0,2-2-2 16,3 0 2-16,-6 0 1 0,3-3 13 0,-2 2 11 0</inkml:trace>
  <inkml:trace contextRef="#ctx0" brushRef="#br0" timeOffset="5417.78">8005 660 22 0,'-4'-7'231'0,"1"0"15"0,0 3 16 0,-3-3 18 0,4 1 19 0,-2 1 14 0,-1 0 14 16,0 1-3-16,-2-2-4 0,0 1-32 0,2 1-42 0,-1-1-9 0,-2 1-3 16,1-2-15-16,-3 1-19 0,1 1-12 0,0-1-10 0,-2 1-15 0,0-3-17 0,-2 3-10 15,1-2-6-15,-1 2-18 0,-3-1-22 0,2 1-13 0,-3-1-12 0,0 1-5 16,0 0-3-16,0 0 0 0,-2 1 1 0,0 0-1 0,1 1-4 0,-2 0-1 0,1-2-3 15,0 3-4-15,-1-1-4 0,2 1-1 0,-2-2-2 0,-1 1 1 0,2 1 2 16,-2 0-9-16,1 0-11 0,1-1 0 0,-2 2 1 0,-1-2-9 0,3 1-11 16,-3 1 7-16,0 0 12 0,0-2-7 0,-2 2-10 0,2 0 10 15,-3 0 13-15,1 0-10 0,0 0-16 0,1 0 11 0,-1 0 15 16,0 0-11-16,2 0-13 0,0 0 15 0,2 0 19 0,0 0-13 0,1 0-23 16,-1 0 11-16,2 0 21 0,0 2-15 0,0-2-25 0,-1 3 12 0,2-1 20 15,-1 0-5-15,0 3-13 0,0-1 7 0,-3 3 13 0,1 0-6 0,2 0-11 16,-2 2 8-16,-2 2 10 0,3-1-4 0,-2 2-12 0,2-2 8 0,-1 4 10 15,1-2-6-15,1 0-9 0,-1 1-3 0,-1 2 0 0,2-2-3 0,1 0-5 16,1 2 10-16,-3-1 12 0,3 1-5 0,1-1-7 0,0 0-2 0,0 1-1 16,0 0 0-16,3-2-3 0,-1 1-1 0,3-1 1 0,0-1 0 0,2-1-2 15,-1 0 9-15,2 1 10 0,1-2-5 0,-1 2-11 0,2 0 11 0,-1 2 15 16,0 1 6-16,1-1 5 0,0 3 5 0,2 1 9 0,-2 1 1 0,2 0 3 16,0 0 8-16,1 4 9 0,1-2-6 0,-2 0-12 0,3 4-2 0,3-1 6 15,-2 2-6-15,1-2-7 0,1 1-5 0,2 1-5 0,0 1-4 0,1-2-5 16,2 2-4-16,0-2-2 0,1 3-8 0,1-1-8 0,2 0-1 0,1 0 7 15,1-2-17-15,1 1-2 0,3-1 0 0,0 1 0 0,1-2 0 0,3-2 0 16,2 0 0-16,1-2 0 0,2-2 0 0,1 0 0 0,4-1 0 0,-2-1 0 16,3 0 0-16,1-2 0 0,0 0 0 0,2-1 0 0,-1 1 0 0,0-3 0 15,0 2 0-15,1 0 0 0,-1-1 0 0,-2 0 0 0,2 2 0 0,-3-3 0 16,4 3 0-16,-5-1 0 0,1-2 0 0,1 1 0 0,-1-1 0 0,-2-1 0 16,3 1 0-16,-1-1 0 0,0-1 0 0,-1-1 0 0,1-1 0 0,1-2 0 15,0 2 0-15,-1-1 0 0,1-1 0 0,-1-2 0 0,3-1 0 0,-2 2 0 0,1-3 0 16,-2-1 0-16,3 0 0 0,-2-1 0 0,-1-1 0 0,1-1 0 0,-3-1 0 15,2-1 0-15,-4-1 0 0,2-1 0 0,-3-1 0 0,-2 1 0 0,-2-2 0 16,-1-2 0-16,-2 0 0 0,-1 1 0 0,0 0 0 0,-1-4 0 0,0 1 0 16,-2-1 0-16,2-2 0 0,0-2 0 0,-1 0 0 0,1-2 0 0,-2-1 0 0,3-3 0 15,0 0 0-15,-3 0 0 0,1-4 0 0,-1 4 0 0,0-5 0 0,-2 4 0 16,0-4 0-16,-3 2 0 0,1-1 0 0,-2 1 0 0,0 1 0 0,-2-2 0 16,0 0 0-16,-2 3 0 0,-1-2 0 0,0 0 0 0,-2 2 0 0,-1-3 0 15,-1 2 0-15,-4-2 0 0,1 0 0 0,-1 3 0 0,-2-4 0 0,-1 2 0 16,-3-2 0-16,-1 3 0 0,0 0 0 0,-2-1 0 0,-2 1 0 0,-2 1 0 15,2 0 0-15,-4 2 0 0,2-1 0 0,-2 3 0 0,0 0 0 0,-1 0 0 16,0 3 0-16,-2 0 0 0,1 1 0 0,0 3 0 0,-1 0 0 0,0 2 0 0,-2 3 0 16,0 0 0-16,-2 2 0 0,0 1 0 0,0 3 0 0,-2 1 0 0,0 1 0 15,-1 1 0-15,2 1 0 0,-3 3 0 0,1-2 0 0,1 1 0 0,-1 2 0 16,3-2 0-16,-1 1 0 0,4-1 0 0,0-2 0 0,0 3 0 0,4-3 0 16,0 1 0-16,0-2 0 0,2 0 0 0,2 0 0 0,0 0-1 0,3-2-50 0,-2 1-13 15,4-3-20-15,-1 3-21 0,1 0-28 0,2-2-31 0,1 0-50 0,-1 1-57 16,4 1-91-16,-3-1-100 0,3 1-80 0,3 1-78 0,0 0-7 0,0 0 11 15,0 0 13-15,0 0 14 0,-3 3 19 0,1-2 21 0,2 4 28 0,0-1 32 0,0 4 51 16</inkml:trace>
  <inkml:trace contextRef="#ctx0" brushRef="#br0" timeOffset="9233.6">9891 817 234 0,'-5'2'314'0,"-1"-1"34"0,-1 0 25 0,1 1 22 16,2-1 21-16,0-1 15 0,0 0 8 0,0 0 4 0,1 0-55 0,3 0-70 15,0 0-30-15,0 0-23 0,0 0-29 0,0 0-30 0,0 0-31 0,0 0-31 16,0 0-23-16,0 0-24 0,0 0-17 0,0 0-19 0,0 0-6 15,0 0-4-15,0 0-8 0,0 0-8 0,0 0 4 0,0 0 7 0,0 0-4 0,3 2-5 16,2-2-2-16,0 2-2 0,3-2-1 0,1 0 0 0,1 0 4 0,-1 1 4 16,4-1 4-16,-2 0 4 0,3 2 0 0,-1-1 1 0,0 1-10 0,-1-1-12 15,3 1-4-15,0 0-1 0,-2 0 0 0,2-1 1 0,-2 3 0 0,0 0 0 16,-2-1-1-16,2 2 1 0,-1-3-3 0,-1 3-3 0,-1 0-1 0,1-1 1 0,-2 0 0 16,-1 1-2-16,0 1 2 0,0-1 1 0,0-1 8 0,-3 2 6 0,1 0 6 15,-1 0 3-15,-2 2-1 0,-2-2-1 0,-1 3 0 0,0-1 0 0,-3 3 0 0,-3 0 0 16,-2 2 0-16,0 1-1 0,-3-1 2 0,-3 4 1 0,1-1-6 0,-4 2-6 15,2 0-3-15,-2 0 0 0,-3 1 0 0,2 1 6 0,0-2 3 0,1 0 5 16,-1-3 5-16,2 2 6 0,0-6 0 0,3 3 0 0,2-3-2 0,2-4-3 16,1 0-1-16,1 0-4 0,3-3-1 0,-1-1-4 0,2-1-5 0,1-1-7 15,2-1-23-15,0 0-1 0,0 0 0 0,0 0 0 0,0 0 0 0,0 0 0 16,5 1 0-16,0 1 0 0,1-1 0 0,2 1 0 0,2 0 0 0,0 0 0 16,3-1 0-16,2 0 0 0,0 2 0 0,1-1 0 0,1-1 0 0,2 0 0 15,-3 2 0-15,3-1 0 0,-3 0 0 0,1 1 0 0,-1-2 0 0,0 1 0 0,-2-1 0 16,2 3 0-16,-3-3 0 0,-1 0 0 0,1 0 0 0,-3 1 0 0,0 0 0 0,0-1 0 15,0-1 0-15,-1 2 0 0,-3-2 0 0,2 0 0 0,-3 0 0 0,3-2 0 16,-4 1 0-16,1 1-10 0,0-4-45 0,0 2-18 0,0 1-24 0,-2-4-29 16,3 0-37-16,0-3-37 0,-1 3-89 0,0-5-97 0,-2 3-83 0,2-3-78 15,-1-1-47-15,-2 0-40 0,1 0 3 0,0-1 15 0,-3 0 19 0,0-2 17 16,2 2 27-16,-2 0 25 0,2-1 38 0,-1 1 39 0</inkml:trace>
  <inkml:trace contextRef="#ctx0" brushRef="#br0" timeOffset="9386.15">10601 1158 431 0,'3'9'484'0,"0"-2"9"0,-1-1 6 0,-2 0 2 16,3-1-1-16,-3-1 0 0,1-1 1 0,-1-3 0 0,0 0-1 0,0 0-3 15,0 0-138-15,0 0-173 0,0 0-82 0,0 0-64 0,0 0-20 0,0 0-12 16,0 0-5-16,0 0-4 0,0 0-13 0,0 0-19 0,0 0-41 0,0 0-50 16,0 0-85-16,0 0-96 0,0 0-86 0,0 0-85 0,0 0-18 0,0 0-7 15,0 0-2-15,0 0 1 0,0 0 0 0,0 0 2 0,0-4 14 0,3-1 18 16,-1 2 43-16</inkml:trace>
  <inkml:trace contextRef="#ctx0" brushRef="#br0" timeOffset="10450.57">11103 506 260 0,'0'-10'343'0,"-2"-1"50"0,0 0 28 0,0 3 22 0,-1-2 7 0,2 4 5 0,-1-2 7 16,0 2 6-16,-1 3-66 0,0-2-83 0,1 4-27 0,-1 1-17 0,0-1-38 0,-3 1-44 15,1 1-40-15,-1 0-46 0,-1 4-21 0,-1 0-20 0,-2 2-3 0,0 1-2 16,0 2-3-16,-2 1-7 0,2 5 1 0,-1-1-1 0,2 1-1 0,-1 3-4 16,2 1-5-16,2 2-2 0,0-1-7 0,3 0-9 0,1 1-1 0,0 1 0 0,2-1-6 15,2 1-8-15,0-1 1 0,-1-1 3 0,2 0-4 0,2-2-1 0,1 1 1 16,-3-2 1-16,2-3-2 0,0 2-3 0,0-2 3 0,-2-2 4 0,0-1-3 15,3 2-5-15,-3-4 3 0,-1-1 6 0,1 0-4 0,0 0-4 0,-1-1 2 0,-2-3 2 16,2 4-1-16,-1-4-4 0,-1 0 2 0,-1-1 2 0,1 1 2 0,-2-1 1 16,0 1 4-16,-1-3 4 0,2 3 3 0,-3-2 3 0,1 0 3 0,-3 0 4 15,2 0 5-15,0 0 7 0,-1-1 1 0,1-1-3 0,0 1 5 0,1-1 3 16,-3-1-5-16,6 0-7 0,-3 0 0 0,3 0 2 0,0 0-6 0,0 0-10 16,0 0 1-16,-2 0 2 0,2 0-10 0,0 0-11 0,0 0 0 0,0 0 6 0,0 0-7 15,0 0-11-15,0 0 4 0,0 0 7 0,0 0-5 0,0 0-8 0,0 0 5 16,0 0 7-16,2 2-4 0,1 1-8 0,3 1 4 0,-1 1 10 0,1-1-6 15,1 1-7-15,-1 1 6 0,3 0 9 0,-1 3-2 0,-1 0-4 0,1 1 10 16,-1 1 16-16,0 2-2 0,-1 3-8 0,2 2 13 0,-2 2 15 0,-1 3-5 16,0 1-9-16,0 4 14 0,-2 2 19 0,0 3-8 0,0 0-12 0,-1 3 6 0,0 1 12 15,0 1-6-15,-2-1-9 0,0 1-1 0,0-1 3 0,-2 0-8 0,0-1-12 16,2-2 3-16,-2-2 1 0,-1-1-33 0,2-1 0 0,-1-3 0 0,0-1 0 16,1-1 0-16,-1-3 0 0,-1-1 0 0,1-3 0 0,-1 0 0 0,1-2 0 15,1-3 0-15,-1-2 0 0,-2-2 0 0,4-2 0 0,0-1 0 0,-2 0 0 16,2-3 0-16,0-3 0 0,0 0 0 0,0 0 0 0,0 0 0 0,0 0 0 15,0 0 0-15,0 0-28 0,0 0-73 0,0 0-43 0,0 0-58 0,0 0-62 16,0-4-101-16,0-1-109 0,-1-3-82 0,-1 0-79 0,2-6-15 0,3-2-6 16,-3-2 10-16,2-5 11 0,-2-2 19 0,0-2 22 0,3-3 39 0,-2-3 43 15,1-2 60-15</inkml:trace>
  <inkml:trace contextRef="#ctx0" brushRef="#br0" timeOffset="10900.39">11421 342 178 0,'0'-7'266'0,"0"3"9"15,2-3 8-15,-2 5 6 0,0-3-6 0,-2 4-12 0,2 1 18 0,0 0 26 16,0 0-24-16,0 0-34 0,0 0-13 0,0 1-8 0,-1 4-17 0,-1 0-22 0,0 1-9 16,2 3-8-16,-3 0 1 0,2 2 1 0,-2 0 12 0,0 1 14 0,0 2-14 0,-1 1-26 15,1-2-40-15,-2 2-47 0,2 2-15 0,-2-2-9 0,-1 1-11 0,0 0-9 16,1 2-4-16,-1-1 0 0,1 0-9 0,-3 1-8 0,2-2-15 0,1 1-12 16,-1-2-23-16,1 0-24 0,0-2-53 0,-1-2-62 0,4-1-71 0,-1-1-71 15,0-2-62-15,3-2-62 0,-2-2-27 0,2-3-16 0,0 0-5 0,0 0-1 16,4-5 8-16,0-2 11 0,1-4 20 0,1 1 23 0,-1-2 53 0</inkml:trace>
  <inkml:trace contextRef="#ctx0" brushRef="#br0" timeOffset="11050.83">11461 453 230 0,'6'-2'245'0,"0"1"5"15,-1-3 8-15,0 3 11 0,0 1 8 0,0-3 10 0,-1 2 1 0,1-1 0 16,1-1-67-16,2 2-84 0,0-2-27 0,0-1-14 0,1 0-10 0,1 1-4 0,-2 0 11 16,3-1 13-16,-2 0-3 0,0 2-11 0,1-1-10 0,-2 0-7 0,0 0-2 15,-1 0-1-15,0 1-4 0,1 0-2 0,-3 0-38 0,0 2-46 0,1-1-50 0,0-1-48 16,-2 2-53-16,-4 0-51 0,0 0-61 0,0 0-62 0,0 0-13 0,0 0-5 15,-4 3 0-15,-2 3-1 0,0 0 2 0,-2 0 0 0,-2 0 30 0</inkml:trace>
  <inkml:trace contextRef="#ctx0" brushRef="#br0" timeOffset="11200.04">11456 565 81 0,'-1'6'290'0,"-1"0"8"0,2-1 4 0,0-1 20 0,0 2 23 0,0-3 9 16,0-3 3-16,3 1 0 0,0 1 2 0,1 0-76 0,0-1-91 0,2 1-43 0,-1-2-32 15,3 0-26-15,-3 0-24 0,3 0-5 0,0 0-5 0,-2 0-19 0,2 0-24 16,0 0-17-16,0 0-14 0,0-2 5 0,-2 2 9 0,2-1 2 0,1-1 2 15,-2 0-18-15,-1 1-20 0,2 1-39 0,0-1-44 0,-2-1-30 0,-1 1-26 0,-2 1-24 16,0 0-19-16,-3 0-11 0,0 0-8 0,0 0-44 0,0 0-52 0,-1 4-16 16,-4 2-8-16,0-1 16 0,-1 2 20 0,-3 1 39 0,0-1 45 0</inkml:trace>
  <inkml:trace contextRef="#ctx0" brushRef="#br0" timeOffset="11483.88">11436 763 157 0,'-7'8'211'0,"4"-5"5"0,0 4 5 0,1-4 2 0,-1 0-1 0,3-3-1 0,0 0-2 15,0 0-47-15,0 0-55 0,0 0-29 0,0 0-25 0,3-2-13 0,1 1-14 16,0 0-10-16,0-3-10 0,0 3-4 0,2-3-3 0,1 1-2 0,-1-2-1 15,-1 2 0-15,3-3 1 0,-2 3-2 0,2-3-1 0,-2 2 1 0,2-1-3 16,-3 1 0-16,4 1 0 0,-4-2-9 0,2 2-11 0,-1-1-9 0,0 1-10 0,0 0-6 16,-1-1-6-16,-2 3-3 0,2-1-2 0,-3 0-2 0,1 0 0 0,-3 2 0 15,2-3 0-15,-2 3-1 0,0 0 2 0,0 0 12 0,0 0 17 0,0-3 22 16,-2 0 23-16,2 0 19 0,-3 1 18 0,1 0 9 0,2 0 8 0,-3-1 6 0,1 2 5 16,2 1 20-16,-3 0 24 0,0 3 38 0,1 0 39 0,-2 1 25 0,-1 2 19 15,2 2-2-15,2 1-8 0,-4 3 1 0,1 1-3 0,1 1-2 0,0 2 0 16,-2 2 1-16,2-2 0 0,0 2-16 0,0 1-20 0,1-1-39 0,-1 0-40 15,3-2-28-15,-1-1-23 0,-1 2-13 0,2-4-7 0,2-1-10 0,-1 1-9 16,-1-5-6-16,3 2-5 0,-1-3-6 0,0-2-8 0,-1 2-2 0,4-4-1 16,-1-2-19-16,1 1-22 0,0-4-52 0,2-1-60 0,-3-3-83 0,5-3-88 0,-2-2-78 15,1-1-75-15,3-5-20 0,-2-4-7 0,-1 1 0 0,2-2-2 0,1-2-1 16,-2 0 0-16,-1-2 17 0,1 1 22 0,-2 1 56 0</inkml:trace>
  <inkml:trace contextRef="#ctx0" brushRef="#br0" timeOffset="11617.35">11731 444 1 0,'5'-2'275'15,"0"1"2"-15,1 1-1 0,-3 0 37 0,2 0 45 0,0 1 21 0,-1-1 21 16,1 0 1-16,0 0-2 0,3 0-59 0,-2 0-73 0,1 0-55 0,-3 0-50 0,4 0-20 0,-2 0-14 16,2 0-5-16,-3 0 1 0,2 0-35 0,-1 0-44 0,1 0-22 15,-2 2-20-15,2-2-7 0,-1-2-4 0,1 2-39 0,-1 0-46 0,0-1-55 0,0-1-55 16,-1 1-39-16,2-1-35 0,0 2-52 0,-2-1-57 0,0-1-11 0,-2 1-5 16,0 1 0-16,1-2-1 0,-4 2 6 0,0 0 4 0,0 0 40 0</inkml:trace>
  <inkml:trace contextRef="#ctx0" brushRef="#br0" timeOffset="11918.75">11891 366 22 0,'-3'0'217'0,"0"1"4"16,-1 3 17-16,1-1 19 0,0 2 29 0,1-2 31 0,-2 4 29 0,2 0 28 16,-2 0-27-16,0 2-35 0,1 2-22 0,0 1-20 0,1 1-12 0,-3 1-9 15,2-2-6-15,-3 6-2 0,3-4-15 0,-2 1-19 0,2 1-28 0,-2-3-33 16,2 2-27-16,0-2-26 0,1 1-30 0,-2-3-27 0,4-1-13 0,0 1-5 16,0-4-7-16,4 1-5 0,-2-1-2 0,1-2-1 0,0-3 0 0,2 2-1 0,2-3 0 0,-1-1-2 15,1-1-5-15,0-3-8 0,3 0-6 0,0 0-7 0,0-4-7 0,-2 0-6 16,3 0-5-16,0-3-5 0,-3 1-3 0,0 1 0 0,1 0-2 0,-2 0 0 15,-1 1 1-15,-1 2-1 0,-2 0 5 0,0 2 10 0,-1-1 5 0,2 3 7 16,-4 2 7-16,0 0 6 0,0 0 3 0,0 0 3 0,0 2 3 0,0 1 3 0,0 2 0 16,0-1-1-16,0 2 1 0,-1 0 3 0,-2 2 0 0,3-1 1 0,-2 1-1 15,2-1 3-15,-1 1-1 0,1-1-2 0,0-3 3 0,0 3 0 0,0-2 0 0,0-1-3 16,1 0 1-16,-1-1 3 0,0 1-4 0,2-2 1 0,1 1 0 0,-3-3 0 16,1 2 0-16,2-1-4 0,-1 0 2 0,-2-1 2 0,2 0-3 0,-2 0 0 15,3 0-1-15,0 0-2 0,0 0-19 0,-3 0-24 0,2-1-46 0,0-2-47 16,-1 1-37-16,1 1-35 0,-1-1-22 0,-1 2-20 0,-1-4-17 0,-1-1-19 15,1 3-26-15,-3-3-29 0,1 1-28 0,0-1-27 0,0 1 12 0,-4-2 20 0,1 0 47 16,0-1 50-16,1 0 35 0</inkml:trace>
  <inkml:trace contextRef="#ctx0" brushRef="#br0" timeOffset="12100.18">11875 503 103 0,'-6'0'190'0,"1"0"9"0,2 2 14 0,-2-1 15 0,0 5 16 16,2-1 15-16,0 2-2 0,-3 1-5 0,3 2-8 0,0 1-6 0,-1 3 15 16,1 1 17-16,0-2 5 0,0 5 0 0,-1 0-2 0,1-2-1 0,-1 3-13 15,1 0-12-15,0-2-16 0,1-1-16 0,0 1-23 0,1-2-28 0,1 0-28 16,0-2-27-16,1-2-24 0,1-1-24 0,1-1-12 0,2 0-8 0,1-3-4 15,0 0-4-15,2 0 0 0,0-2 0 0,3-2-3 0,0-1 0 0,1 1 0 0,0-4 0 16,2 1-4-16,0-1-3 0,-1-3-23 0,4-1-26 0,-4-1-21 0,4 0-21 16,-4 0-48-16,3-3-52 0,-3 2-62 0,1 0-65 0,-3-1-40 0,0 0-36 15,2 2-45-15,-5-3-49 0,1 3-20 0,-1 0-15 0,0 1 13 0,-2-2 17 16,-1 2 21-16,2 1 19 0,-3-2 45 0,2 1 51 0</inkml:trace>
  <inkml:trace contextRef="#ctx0" brushRef="#br0" timeOffset="12234.33">12263 699 322 0,'4'10'366'0,"1"1"38"0,0 1 24 0,-4-2 20 0,2 1 7 0,-1-1 6 0,1-1 1 0,-3 0 0 16,2 0-61-16,-2 0-73 0,0 0-50 0,0 0-43 0,0-2-49 0,0 3-46 16,-2-3-43-16,2 1-40 0,-1 0-34 0,-1-5-31 0,2 4-55 0,-2-1-63 15,-1-2-83-15,0-1-89 0,0-1-74 0,3-2-71 0,-3 0-15 0,-2 0-5 16,2-2 0-16,0-1 0 0,-2-1 0 0,3-2 1 0,-1-1 9 0,2 4 13 16</inkml:trace>
  <inkml:trace contextRef="#ctx0" brushRef="#br0" timeOffset="12852.43">11281 1528 207 0,'-5'2'339'0,"0"-1"37"0,0 1 37 0,2-1 22 16,-2 1 20-16,4-2 13 0,-4 1 8 0,2 1-19 0,0-1-27 0,3-1-51 0,0 0-56 16,0 0-42-16,0 0-35 0,0 0-34 0,0 0-38 0,0 0-28 15,0 0-28-15,0 0-11 0,0 0-9 0,3 2-6 0,0-2-6 0,2 3 1 0,1-1 4 16,2 0 2-16,2 0 5 0,1-1 2 0,1 2 3 0,0-1-11 0,2-2-14 15,-1 0-7-15,2 0-10 0,-2 0-11 0,2-2-11 0,-2 0-5 0,0 1-6 16,-2-2-3-16,0 1-7 0,1 0-11 0,-2-1-11 0,-2 3-19 0,1-3-20 16,-4 1-23-16,2 1-27 0,-3-1-31 0,1 1-35 0,-2-1-66 0,-3 2-75 15,0 0-73-15,0 0-72 0,0 0-67 0,0 0-61 0,0 0-11 0,0 0 1 16,-3 3 14-16,0 0 19 0,-2 2 24 0,0-2 25 0,-1 1 33 0,-3 0 37 16</inkml:trace>
  <inkml:trace contextRef="#ctx0" brushRef="#br0" timeOffset="13034.04">11292 1789 137 0,'-4'14'369'0,"0"-4"20"0,2 1 9 16,1-1 8-16,-1-2 4 0,2-2 19 0,0-2 18 0,2 1 12 0,-1-2 11 16,3-3-57-16,0 3-67 0,1-2-62 0,0-1-59 0,1 1-42 0,0-1-38 15,2 0-15-15,0 0-8 0,0 0-3 0,2-1-5 0,0 0-15 0,0-2-19 16,1 1-11-16,0-1-12 0,2 0-8 0,-1 0-8 0,0-4-9 0,0 5-9 0,-1-2-7 16,0-1-3-16,1 1-12 0,-2-1-13 0,0 1-27 0,1 0-34 0,-2 2-48 15,-1-1-56-15,1 1-81 0,-2-1-87 0,1 0-71 0,-2 2-65 0,-1-1-27 16,0-1-16-16,1 2-3 0,0-2 0 0,-2-2 8 0,-1 2 8 15,0-3 27-15,2 0 30 0,-2-1 50 0</inkml:trace>
  <inkml:trace contextRef="#ctx0" brushRef="#br0" timeOffset="13284.37">11703 1471 277 0,'9'-3'310'0,"1"0"29"0,-1 0 30 0,1 0 30 0,1 1 30 0,0-5 10 0,0 3 4 15,1-1-13-15,0-1-19 0,-1 2-58 0,3-2-68 0,0 0-29 0,0 0-24 16,-1 1-17-16,0-1-16 0,-1 3-19 0,-2-1-22 0,2 1-24 0,-2 1-27 15,-2-1-3-15,1 1-1 0,-1 2-2 0,0 0-4 0,-1 0 1 0,0 4-3 16,0-1-2-16,-1-3-1 0,-1 7 1 0,1-3 1 0,0 5-2 0,-1-2-5 16,-2 4-3-16,-1-2-4 0,0 2-3 0,-2 4-4 0,-2-2-5 0,0 4-4 15,-1 0-8-15,-3 1-10 0,0-1-9 0,-1 1-12 0,-2 2-18 0,-2-2-20 16,1 2-21-16,-1-1-22 0,0 1-19 0,-2-2-20 0,2 0-24 0,-3-2-25 16,1 0-27-16,-1-4-28 0,3 3-59 0,-2-4-68 0,1-1-58 0,-1-2-55 0,2-2-23 15,2-2-18-15,-1 1-21 0,1-3-25 0,3-1 2 0,-1-1 5 16,-1-1 18-16,3-2 27 0,2-2 25 0,-1-1 29 0,2 0 60 0</inkml:trace>
  <inkml:trace contextRef="#ctx0" brushRef="#br0" timeOffset="13434.37">11756 1705 249 0,'4'-6'302'0,"-1"-1"32"0,0 5 43 0,-1-2 44 0,1 2 19 16,-3 2 15-16,3 2 4 0,0 1 3 0,-1 0-40 0,4 3-46 0,-3-2-23 15,4 4-20-15,-3 2-17 0,4 0-20 0,-2-1-18 0,2 4-18 0,-1-1-38 16,-1 1-39-16,3 2-17 0,-2 0-12 0,1 2-15 0,-2-2-12 0,5-1-14 0,-3 0-15 16,0 0-15-16,2-3-16 0,0 2-13 0,-2-1-12 0,2-2-12 15,-1-2-15-15,-1-1-6 0,0-1-5 0,-1 2-16 0,0-4-13 0,-2 0-15 0,0 1-13 16,-2-2-23-16,0 0-24 0,-1-1-35 0,1-1-40 0,-3-1-99 0,0 0-114 15,0 0-92-15,0 0-91 0,0 0-23 0,-3-3-11 0,-2 2 10 0,2-4 12 16,-4 0 13-16,-2 0 14 0,1-1 21 0,0-3 24 0,-1 0 37 0</inkml:trace>
  <inkml:trace contextRef="#ctx0" brushRef="#br0" timeOffset="13584.32">11873 1609 114 0,'4'-1'426'0,"0"0"25"0,0 2 8 0,-1-1 4 15,0 2 5-15,-1 0 1 0,-1 0 0 0,-1-2-1 0,0 0 0 0,0 0-2 16,3 0-92-16,-3 0-114 0,0 0-92 0,4 1-90 0,-4-1-35 0,1 2-23 15,-1-2-9-15,3 1-7 0,0 1-2 0,-3-2 0 0,2 1-1 0,-1 3 0 16,1-3-8-16,1 0-10 0,-1-1-36 0,1 1-41 0,-1 1-79 0,-2-2-84 16,1 2-58-16,3-1-51 0,-4-1-45 0,0 0-45 0,3 2-10 0,-3-2-4 0,0 0-1 15,0 0 0-15,6-2 10 0,-2 1 9 0,-2-1 36 0</inkml:trace>
  <inkml:trace contextRef="#ctx0" brushRef="#br0" timeOffset="13785.41">12019 1571 27 0,'12'0'317'0,"-3"0"40"0,0 0 38 16,2 2 42-16,-1-2 12 0,-1 2 8 0,2-2 5 0,0 0 9 0,-1 0-18 15,2 0-20-15,-1 0-55 0,-1-2-64 0,2 2-40 0,-2 0-34 0,1 0-35 16,-2-2-35-16,1 2-34 0,-2 0-37 0,1-1-10 0,-1 0-6 0,0-1-6 16,0-1-4-16,0 2-9 0,-2-2-8 0,-1 0-10 0,2-2-11 0,-1 2-7 0,2-1-8 15,-2-1-2-15,0 1-4 0,-1-1-7 0,0 2-8 0,1-1-15 0,-1 1-16 16,-2 0-26-16,0-1-30 0,-1 3-29 0,-2 1-29 0,0 0-67 0,-2-3-75 16,1 0-49-16,-3 2-42 0,1-2-36 0,-3 1-35 0,0-1-36 0,-1 1-38 15,1 1 5-15,-5 0 11 0,3-1 26 0,0-1 27 0,0 2 30 0,-1-1 30 16,1 1 67-16</inkml:trace>
  <inkml:trace contextRef="#ctx0" brushRef="#br0" timeOffset="14451.26">12174 1442 163 0,'0'4'212'0,"0"-1"18"0,3 1 17 0,-3 2 36 0,2 0 35 15,-2 2 28-15,0 1 26 0,0 1-24 0,0 1-29 0,3 2-10 0,-2 1-3 16,-1 1-4-16,0 0-2 0,0 1-10 0,0-1-8 0,2 2-10 0,-2-2-12 16,1 0-29-16,-1 0-34 0,0-2-35 0,0-1-34 0,2 2-25 0,-2-3-22 15,0 0-14-15,0 0-9 0,0-1-10 0,2 1-9 0,-2-4-11 0,1 0-6 16,-1 1-7-16,0-1-7 0,0-4-4 0,0 2-2 0,0-2-1 0,0-3-1 15,0 0 1-15,0 0 1 0,0 0-1 0,0 3 1 0,0-3 0 0,0 0 0 0,0 0-2 16,0 0-1-16,0 0-2 0,0 0-1 0,0 0-2 0,0-3-2 16,0-1-1-16,0-2-1 0,2-2 0 0,0-1-2 0,-2 2 2 0,1-3-1 15,1 2-1-15,1-1 1 0,-1-1 1 0,2 3 2 0,1 0 3 0,-1-2 1 16,1 6 1-16,0-5 2 0,0 2 0 0,3 2 1 0,1-3 0 0,-1 2 0 0,0-1 0 16,3-2 0-16,0 2 0 0,-3 2 0 0,3-3-1 0,0 2 0 0,1-1 1 15,-3-1 1-15,0 4 0 0,1-2-1 0,1-1 2 0,-2 1 0 16,1 2 0-16,1-3-2 0,-2 4 1 0,1-3 0 0,-2 1 1 0,3 2 0 0,-2-2 2 15,-1 3 1-15,3-3 2 0,-3 4 3 0,2-3 1 0,1 1 2 0,-2 0-1 16,1 1 0-16,-1 1 1 0,-1 0 0 0,2 0 0 0,-4 0 0 0,3 0-1 16,-1 0-1-16,-1 1 0 0,-2 1-2 0,1 0-3 0,-2-2-2 0,1 1-2 15,-2-1-2-15,-1 2-1 0,-2-2 1 0,0 0 0 0,0 0 0 0,0 0-8 0,0 0-9 16,0 0-11-16,0 0-14 0,0 0-5 0,0 0-8 0,-2 0-6 0,2 0-6 16,-5 0-3-16,2 0-5 0,-1-2-5 0,-1 1-7 0,2-1-4 0,1 0-3 15,-1 0-2-15,2-2 0 0,-3-1 4 0,4 3 3 0,-1-4 0 0,-1 0 4 16,2 2 2-16,-2-2 7 0,2 0 5 0,0 0 4 0,0 1 9 0,-1 0 8 15,1 1 10-15,-2 0 10 0,2 1 19 0,0-2 21 0,0 2 14 0,-1 1 12 16,1 2 7-16,-3-2 6 0,3-1 2 0,0 3-2 0,-2-3 2 0,1 1 1 16,-1 1-3-16,-1-3-1 0,1 3-2 0,1 0-4 0,-1 0-7 0,0-3-8 15,-1 1-1-15,2 2 4 0,-1-1 5 0,0 1 7 0,1-3 10 0,-1 1 7 16,2 2 5-16,-3 0 2 0,3-1 3 0,0 2 1 0,0 0 0 0,-3-3-2 16,3 3-4-16,0 0-2 0,0 0-5 0,0 0-6 0,0 0 4 0,0 0 4 15,0 0 7-15,0 0 9 0,3 6 8 0,-3 0 9 0,2 3 9 0,-1 2 11 16,1 2 8-16,-1 2 7 0,-1 2 7 0,0 2 6 0,0 2 1 0,0 0 1 15,0 1-9-15,-1 3-13 0,-1-1-14 0,2-1-14 0,-3 3-15 0,3-2-11 16,-3-1-13-16,0-1-14 0,3-1-39 0,-1-1 0 0,-1-2 0 0,0-3 0 16,1-2 0-16,-1-1 0 0,2-1 0 0,-2-4 0 0,1-1 0 0,-1 0 0 15,2-2 0-15,0 0 0 0,0-4 0 0,-1 3 0 0,1-3 0 0,0 0 0 0,0 0 0 16,0 0 0-16,0 0 0 0,0 0 0 0,0 0 0 0,-4 0 0 0,1-1 0 16,-3 1 0-16,1-2 0 0,-1 0 0 0,0-1 0 0,-1 0 0 0,-4 0 0 0,3-1 0 15,0-2 0-15,-2 1 0 0,0-2 0 0,2 1 0 0,-2-3 0 16,1 0 0-16,1 0 0 0,2-2 0 0,-1 2 0 0,1-1 0 0,0-2 0 0,1 1 0 15,3-1-10-15,-1 2-65 0,2-1-24 0,-1 1-24 0,4-1-33 16,-1 2-39-16,1 0-59 0,1 2-64 0,0-1-88 0,2 1-93 0,0-1-66 0,2 2-58 16,-2 0-7-16,3 0 10 0,-1 0 16 0,3 0 20 0,-3 0 23 0,4 2 25 15,-2-3 34-15,3 4 37 0</inkml:trace>
  <inkml:trace contextRef="#ctx0" brushRef="#br0" timeOffset="14601.29">12699 1645 213 0,'16'12'447'0,"-3"0"21"0,0 0 22 0,-3-1 22 0,1 4 18 0,-2-3 15 16,-4 0 7-16,2-4 6 0,-2 2 4 0,-1-2 1 0,-2 0-109 0,1 2-131 15,-3-2-93-15,0 1-81 0,0 0-31 0,-3 0-22 0,1 0-20 0,1 0-23 16,-1-1-22-16,-1-2-20 0,1 0-30 0,-1-2-29 0,2-1-42 0,-3-1-39 16,1-1-92-16,-2-1-101 0,-1 0-91 0,0-1-88 0,1-3-35 0,0 0-20 15,0-3-9-15,1 1 0 0,-2-5 4 0,1 2 5 0,2-3 23 0,-1 0 21 16,1-2 40-16</inkml:trace>
  <inkml:trace contextRef="#ctx0" brushRef="#br0" timeOffset="15267.76">12441 707 91 0,'-5'2'352'0,"2"1"32"0,-2 2 28 16,1-4 12-16,2 1 12 0,-1-1 5 0,3-1 3 0,0 0 5 0,0 0 2 15,0 0-66-15,0 0-78 0,0 0-50 0,0 0-40 0,0 0-35 0,0 0-32 16,0 0-15-16,0 0-12 0,2 3-1 0,-1-1 1 0,3-1 13 0,3 0 11 16,-2 3 10-16,3-3 11 0,0 1 8 0,4 1 9 0,1-2 1 0,1 2-1 15,2-1-18-15,3 0-17 0,0-2-14 0,3 0-15 0,4 0-12 0,0-1-14 16,4-2-16-16,2-3-16 0,4 2-17 0,1-2-46 0,4-2 0 0,0-1 0 0,0 0 0 15,3-1 0-15,-1-1 0 0,0 2 0 0,-1-1 0 0,-2 2 0 0,-2 0 0 16,-3-1 0-16,3 3 0 0,-7 1 0 0,-1 2 0 0,-3-1 0 0,-3 2 0 0,1 2 0 16,-3-2 0-16,0 2 0 0,-4 2 0 0,-1-2 0 0,-1 1 0 0,-2 0 0 15,-1-1 0-15,-2 4 0 0,-2-4 0 0,-1 0 0 0,-3 1 0 0,0-1 0 16,-2 2 0-16,-3-2 0 0,0 0 0 0,0 0-13 0,0 0-91 0,0 0-34 0,0 0-50 16,-4-2-48-16,-5 2-93 0,1 0-102 0,-4 2-78 0,-1-2-73 0,-2 0-37 15,0 0-27-15,-2 0-4 0,1-2 4 0,0 1 27 0,0-1 34 0,-1-1 36 0,4 0 30 16,1-1 49-16</inkml:trace>
  <inkml:trace contextRef="#ctx0" brushRef="#br0" timeOffset="15450.96">13304 517 49 0,'7'0'359'0,"1"-1"27"0,1 1 18 15,-1 0 20-15,0 1 13 0,3-1 8 0,-1 2 4 0,-1-2-1 0,3 0 3 16,0 0 1-16,-1 1-91 0,3 0-113 0,-3 1-44 0,3 1-31 0,-3 0-23 0,1 0-24 16,0 2-7-16,-1-2-5 0,-1 1-4 0,1 1-5 0,-2-1 7 0,1 1 6 15,-1-3 3-15,-1 3 3 0,0-2-8 0,0 2-5 0,-2-1-17 0,1-1-16 16,-1 2-7-16,-1-2-3 0,-2 1-11 0,3-1-11 0,-3 0-9 0,-1 2-6 0,-1-2-8 15,-2 4-7-15,-2-3-13 0,-1 3-10 0,-3 3-28 0,-1 2-28 0,-2-1-48 16,-4 3-53-16,-2 2-96 0,-4 2-108 0,-2 1-88 0,-2 2-85 0,-2-1-26 16,0 2-10-16,-1 1-4 0,-2-5-3 0,4 0 6 0,0 0 7 0,4-4 26 15,2-1 28-15,5-4 49 0</inkml:trace>
  <inkml:trace contextRef="#ctx0" brushRef="#br0" timeOffset="15618.16">13592 757 354 0,'11'6'457'0,"-4"-3"10"0,-1 2 4 0,0-2 0 16,-1 2 0-16,0-1-2 0,-2 0 0 0,0-2-15 0,0-1-16 0,-3-1-102 15,0 0-118-15,0 0-194 0,0 0-208 0,0 0-127 0,0 0-111 0,-5 2-32 16,1-2-12-16,-6 3-3 0,2-2-3 0,0-1 1 0,0 0 3 0,-4 0 12 0,6 0 16 16,-3-1 40-16</inkml:trace>
  <inkml:trace contextRef="#ctx0" brushRef="#br0" timeOffset="17751.6">14144 304 130 0,'3'-1'151'0,"-3"1"6"0,0 0 7 0,0 0 8 0,0 0-9 15,0 0-7-15,0 0-22 0,-1-3-28 0,1 3 3 0,0 0 14 0,0 0 1 16,-2-2 2-16,2 2 6 0,0 0 5 0,0 0-5 0,0 0-7 0,0 0 11 0,0 0 18 16,0 0 0-16,0 0-4 0,0 0-1 0,0 0 1 0,0 0-12 0,0 0-14 15,0 0-2-15,0 0 5 0,0 0-6 0,0 0-5 0,0 0 2 0,0 0 6 16,0 0-13-16,0 0-19 0,0 0-9 0,0 0-6 0,0 0-4 0,0 0 2 15,0 0 2-15,0 0 2 0,0 0-9 0,0 0-9 0,0 0-5 0,0 0-4 16,0 0 1-16,0 0 1 0,0 0-1 0,0 0-2 0,0 0 0 0,0 0 1 0,0 0-1 16,0 0-1-16,0 0-6 0,0 0-8 0,0 0 3 0,0 0 2 0,0 0 3 0,0 0 4 15,0 0-6-15,0 0-13 0,0 0-3 0,0 0-4 0,0 0-2 0,0 0-4 16,0 0-3-16,0 0-2 0,0 0-3 0,0 0-4 0,0 0 1 0,0 0-2 16,0 0-6-16,0 0-6 0,0 0 4 0,0 0 6 0,0 0 7 0,0 0 6 15,0 0-3-15,0 0-7 0,0 0-1 0,0 0-1 0,0 0 2 0,0 0 0 0,0 0 1 16,0 0-3-16,0 0 3 0,0 0-1 0,0 0-1 0,0 0-2 0,0 0-5 15,0 0-7-15,0 0 3 0,0 0 6 0,0 0 6 0,0 0 7 0,0 0-16 16,0 0-18-16,0 0 6 0,0 0 13 0,0 0 2 0,0 0 1 0,0 0 6 16,0 0 9-16,0 0-16 0,0 0-20 0,0 0 8 0,0 0 12 0,0 0-2 15,0 0-6-15,0 0 22 0,0 0 26 0,0 0-17 0,0 0-26 0,0 0 5 16,-1 2 11-16,1-2-1 0,0 0-8 0,0 0 19 0,0 0 25 0,0 0-21 16,0 0-27-16,-2 3 3 0,2-3 15 0,-2 1-4 0,2 1-6 15,0 2 0-15,-1-1 2 0,1 0 0 0,-2 2-1 0,1-2 1 0,-1 1 1 16,0 2-4-16,-1 0-3 0,1 0 14 0,1 1 19 0,-2 0-10 0,0 4-14 15,0-3-4-15,0 2 2 0,-1 0 11 0,1 1 14 0,2 3-6 0,-3-2-13 0,-1 3-1 16,2-1-1-16,-1 0 1 0,-1 2-1 0,0 1-3 0,0-3-3 0,-1 2 1 0,1 1 3 16,-1 0-2-16,0-1-1 0,1 1-4 0,-1-2 0 0,-1 3-3 0,1-2-2 15,0-1-13-15,-1 1-15 0,1-2-22 0,1 1-21 0,0-1-48 0,-2-1-52 16,2-1-84-16,0 0-90 0,2-2-82 0,1 0-80 0,-1-2-18 0,3-2-2 16,-1 1-1-16,1-7 1 0,0 0 11 0,0 0 15 0,4-5 21 0,3-1 22 15,-1-1 50-15</inkml:trace>
  <inkml:trace contextRef="#ctx0" brushRef="#br0" timeOffset="18068.68">14212 469 101 0,'0'0'179'0,"0"0"17"0,0 0 9 0,0 0 8 0,0 0 9 16,0 0 11-16,0 0-2 0,0 0-9 0,0 0 7 0,0 0 9 0,0 0 17 0,0 0 20 15,0 0 0-15,0 0-5 0,0 0-9 0,0 0-9 0,0 0-9 0,0 0-6 16,0 0-15-16,0 0-20 0,0 0-18 0,0 0-19 0,0 0-15 0,0 0-11 0,0 0-21 16,5 2-26-16,-4-1-2 0,2 1 1 0,2 3 1 0,0 0 3 0,2 3 1 15,0-3 3-15,1 4 5 0,0-1 5 0,0 1-3 0,4 0-5 0,-2 1-13 16,1 1-11-16,2 0-4 0,-2-1 0 0,1-1-7 0,0 0-4 0,0 0-9 0,1 0-8 16,-2-2-8-16,0 0-6 0,0 2-5 0,-1-2-6 0,-1-1-7 0,0 0-9 15,1 0 1-15,-3-1 0 0,0 1-4 0,1-4-7 0,-2 5 1 0,-1-4 1 16,0 0-7-16,0 0-12 0,-1 0-12 0,1-1-11 0,-2 0-22 0,1 0-19 15,-3-1-31-15,2 1-32 0,-3-2-82 0,0 0-91 0,0 0-76 0,-1 1-73 16,1-1-53-16,-7 0-46 0,2 2-2 0,-2-2 10 0,-1 0 14 0,-2 0 17 16,-1 0 18-16,-1-2 16 0,-1 1 36 0,-3-2 37 0</inkml:trace>
  <inkml:trace contextRef="#ctx0" brushRef="#br0" timeOffset="18234.4">14147 653 151 0,'-8'7'391'0,"4"-3"20"15,-3 2 17-15,2-3 0 0,1 2-1 0,1-2 0 0,1-2 3 0,2-1-1 0,0 0-3 16,0 0-54-16,0 0-66 0,0 0-68 0,0 0-70 0,0 0-46 0,0 0-43 15,0 0-20-15,3 2-10 0,2-1-3 0,-1-1 3 0,1 0 0 0,2 0-3 16,1-1 2-16,2-2 2 0,0 1-8 0,1-1-10 0,2-2-9 0,-2 1-9 16,5 0-11-16,-4-2-8 0,1 1-23 0,1 0-25 0,-2 0-34 0,-2 2-35 15,1-3-55-15,-2 2-57 0,-3 2-36 0,1-1-28 0,-2 1-22 0,-1 2-20 0,0-1-20 16,-4 1-19-16,0 0-34 0,0 0-40 0,0 0 10 0,0 0 23 0,-3 3 32 16,2 4 35-16,-4-4 55 0,0 2 58 0</inkml:trace>
  <inkml:trace contextRef="#ctx0" brushRef="#br0" timeOffset="18519.68">14193 745 80 0,'-5'8'209'0,"4"-1"10"0,-3-1 9 0,2 2 15 0,0-4 15 16,0 2 25-16,2-1 30 0,-1 1-1 0,-1-2-4 0,2 2-20 0,0 1-20 16,0 0-12-16,2-2-13 0,-1 2-10 0,-1-1-10 0,0-1-9 0,2 2-8 15,-2-3-15-15,0 1-16 0,2-1-25 0,-2 1-28 0,2-2-36 0,0 1-40 0,0-1-20 16,-2 0-18-16,1 0-8 0,1 0-6 0,-1 0-13 0,1 0-13 0,1-1-21 16,0 0-22-16,-1-2-29 0,1 0-30 0,2 0-18 0,1-2-13 0,0-1-4 15,-1-2-3-15,2 1 0 0,-1-1-1 0,3 1 2 0,-1-1 4 0,0-1 13 16,-1 2 13-16,0 3 20 0,1-3 22 0,-1 1 30 0,-1 2 30 0,-1 1 17 15,1-2 15-15,-3 4 28 0,2-1 25 0,-2 1 26 0,0 3 25 0,-1-3 24 0,-2 3 23 16,3 1 13-16,-1 1 15 0,-2 1 4 0,1-1 4 0,-1 1 5 0,-1-1 2 16,-1 2 0-16,2-1 0 0,-3 2-19 0,1-2-25 0,-1 1-24 0,2-2-24 15,-3 1-21-15,1-3-26 0,-2 4-14 0,1-4-14 0,2 0-4 0,-1 1-3 16,2-3-7-16,-3 0-10 0,1 2-38 0,1-4-46 0,2-1-76 0,0 0-84 16,-1-1-54-16,-1-3-47 0,1 1-46 0,1-3-46 0,1-3-8 0,2 0-3 15,2-4 0-15,0-3-1 0,3 0 2 0,0-3 6 0,1-2 38 0</inkml:trace>
  <inkml:trace contextRef="#ctx0" brushRef="#br0" timeOffset="18652.34">14557 315 74 0,'3'0'200'0,"0"1"18"0,0 2 13 0,-1 0 10 0,-1-1 11 16,1 5 12-16,0-4-6 0,-1 3-7 0,2 0-67 0,-1 0-82 0,0 0-31 16,0 2-25-16,0-1 6 0,0 1 9 0,-1 0-22 0,-1-1-33 0,2 0-37 0,-1 0-36 15,-1 1-37-15,2-2-38 0,-2 0-31 0,3 0-26 0,-1 0-23 0,-1-2-20 16,1 0-2-16,1-3 3 0,2 1-3 0,1-2-3 0,0-2 8 0</inkml:trace>
  <inkml:trace contextRef="#ctx0" brushRef="#br0" timeOffset="19007.23">14732 346 167 0,'0'0'202'0,"-3"3"-2"0,0 0-6 0,1 0 3 0,-2 0 9 16,-1 1-5-16,-2-2-9 0,1 5-44 0,-2-4-55 0,0 4-40 16,0 1-37-16,-2-1-10 0,0 0-2 0,0 0-7 0,0 3-9 0,-2-2 4 0,3 2 7 15,-4-3-6-15,5 1-7 0,0-1 7 0,1 0 5 0,0 0-3 0,2-3-7 16,2 1 8-16,0-1 11 0,1-1 10 0,-1-1 11 0,3-2 6 0,0 0 4 15,2 3 7-15,-1-2 7 0,3 0 11 0,-1 1 5 0,0-2 2 0,3 0 3 0,0 0-2 16,2-2 2-16,0 1-10 0,0 0-10 0,2-2-7 0,1 1-4 0,-1-1-1 16,0-1-6-16,1 0-8 0,2 2-8 0,0-1-11 0,-2-2-11 0,0 1-14 15,0 1-17-15,0 1-8 0,-2-2-7 0,-1 2-4 0,0 1-6 16,-1-1 0-16,-4 2-3 0,1 0-6 0,-4 0-12 0,0 3-3 0,-4 2-6 0,1 1 1 16,-4 0 3-16,-1 1 21 0,-4 4 24 0,-1-1 1 0,0 3-2 0,-4-2 9 15,0 5 11-15,2-3-1 0,-3 2-5 0,2 0 10 0,-2-1 16 0,2 0 13 0,1 0 10 16,2 1 6-16,-1-3 5 0,3-1-9 0,1-2-9 0,4 1 12 15,-2-2 18-15,3-1 13 0,4-3 14 0,-1 3 18 0,2-5 19 0,2 3 15 0,1-2 13 16,0-2 5-16,5 1 3 0,0-1-2 0,1 1-5 0,1-2 2 0,4-2 0 16,-1-1-5-16,4 2-8 0,-1-6-14 0,1 4-13 0,2-4-19 0,0 1-19 15,2-1-19-15,-2-1-19 0,3-1-10 0,-2 2-10 0,0-3-4 0,0 3 1 16,-1 0-18-16,-1-1-21 0,-1 1-27 0,-3 0-30 0,3 0-24 0,-5 1-24 16,0 0-18-16,-2 2-18 0,-2-1-16 0,-2 2-17 0,0 0-25 0,-3 2-28 0,0-3-33 0,-3 4-38 15,0 0 9-15,0 0 20 0,-5 0 28 0,1-1 29 0,-4 1 24 0</inkml:trace>
  <inkml:trace contextRef="#ctx0" brushRef="#br0" timeOffset="19167.93">14702 552 135 0,'-4'0'195'0,"-3"1"6"0,4-1 5 0,-2 3 16 0,3-1 17 0,-1 0 23 15,-1 2 23-15,2 0-14 0,-1 1-24 0,2 0-20 0,-1 2-21 0,0 2 11 16,-1 0 17-16,1-2-1 0,2 4-5 0,-1-1-2 0,-1-1-2 0,2 0-16 0,-1 2-18 16,1-2-21-16,0 0-23 0,1 0-32 0,-1 0-30 0,0 0-19 0,0 0-16 15,2 1-22-15,-2-2-20 0,1 1-26 0,-1 0-27 0,0-2-62 0,0 1-65 16,0-1-46-16,2-1-41 0,-2 0-39 0,0-1-39 0,0-5-38 0,0 0-41 15,0 0-10-15,0 0-4 0,0 0 1 0,0 0 1 0,0 0 23 0,0 0 30 16,2-6 57-16</inkml:trace>
  <inkml:trace contextRef="#ctx0" brushRef="#br0" timeOffset="19351.8">14718 535 111 0,'3'0'188'0,"2"0"25"0,-2 2 25 0,0 1 27 0,-1 1 26 0,2 2 34 0,1 2 36 15,-2 2-18-15,1 4-31 0,0 0-11 0,0 5-11 0,-1 0 11 0,0 2 15 16,1 2-9-16,0 1-14 0,-3 0-16 0,2 0-15 0,-1 0-28 0,0 4-33 15,-1-4-29-15,2 2-31 0,-1-1-41 0,0 1-45 0,-1-1-5 0,2-1 2 0,-1 2-19 16,0-4-23-16,-1 2 1 0,4-2 5 0,-4-2-36 0,2-1-46 0,-1-2-66 16,1-2-73-16,0-1-67 0,-1-3-66 0,0-1-66 0,1-4-67 0,0 0-21 15,3-5-10-15,-3-2 4 0,2-3 5 0,1 1-2 0,-1-5-4 0,3-2 28 16,1-3 34-16</inkml:trace>
  <inkml:trace contextRef="#ctx0" brushRef="#br0" timeOffset="19485.06">15009 828 253 0,'2'1'352'15,"-2"-1"11"-15,1 3 5 0,-1-3 4 0,0 3 6 0,0-3 1 0,0 0 2 16,0 0 0-16,0 0 0 0,0 0-83 0,0 4-101 0,0-4-61 0,0 0-53 16,0 0-28-16,0 2-28 0,3 1-12 0,-3-3-11 0,2 3-64 0,-2 0-79 0,0-1-68 15,0-2-66-15,0 0-50 0,4 1-45 0,-2 3-11 0,-2-4 0 0,5-2-3 16,0 0 0-16,0-1 1 0,2-1 0 0,-1-2 5 0,1 1 4 0</inkml:trace>
  <inkml:trace contextRef="#ctx0" brushRef="#br0" timeOffset="19735.38">15387 306 296 0,'-2'-11'459'0,"2"2"16"0,0 0 12 0,0 3 3 0,0 0 0 0,-3 1 0 0,3 3-1 16,-1-1 0-16,1 1-1 0,0 2-51 0,0 0-64 0,0 0-117 0,0 0-129 15,-2 3-57-15,2 1-36 0,-2 4-19 0,1 2-10 0,-1 3-4 0,-3 0-1 0,-1 5 1 16,1 2 0-16,-2 0 1 0,-1 0-3 0,0 3 0 0,-2-1 0 0,-1 2-13 16,3-1-17-16,-2 0-22 0,1 1-22 0,1-1-64 0,0 0-75 0,0-1-61 0,-1-1-56 15,3 0-46-15,1-3-43 0,0-1-32 0,2-2-28 0,0-2-7 0,1-2-1 16,2-2 13-16,3-5 15 0,0 1 23 0,2-4 20 0</inkml:trace>
  <inkml:trace contextRef="#ctx0" brushRef="#br0" timeOffset="19834.37">15418 574 44 0,'11'-6'200'0,"-2"0"-1"0,0 2 2 15,-3-1 0-15,2 2 1 0,-1 2 1 0,-3-2 0 0,4 1-23 0,-3 0-29 0,0 0-52 0,1 2-55 16,0-1-28-16,0-1-22 0,1 2-14 0,-2-2-15 0,1 2-10 16,-3 2-11-16,2-2-11 0,-1 2-14 0,1-1-20 0,-3 1-21 0,-1 0-38 0,-1-2-43 15,2 5-4-15,-2-2 6 0,-2 1 6 0,-1 0 10 0,0 3 9 0</inkml:trace>
  <inkml:trace contextRef="#ctx0" brushRef="#br0" timeOffset="20134.43">15444 681 143 0,'0'4'196'16,"0"-4"17"-16,0 4 16 0,3-2 11 0,-2-1 10 0,2 1 4 0,1-2 0 15,-1 2-44-15,2-2-58 0,0 0-14 0,1 0-8 0,1 1 8 0,0-1 10 0,-1 2 22 16,1-1 23-16,0 1 4 0,0-1 3 0,-1 3-6 0,1-2-6 0,-1 1 2 16,2 0 6-16,-4 0-3 0,1 2-3 0,0-1-6 0,0 1-5 0,-2-2-15 0,3 3-21 15,-4-2-21-15,-1 2-19 0,1 0-17 0,-2 2-15 0,-2-2-2 0,1 2-1 16,-4 2-6-16,0-2-5 0,1 2-2 0,-3 0-3 0,1 1-6 0,-3-2-12 16,1 1-4-16,0 1-2 0,1-2-6 0,-2 0-5 0,1-2-9 0,3 1-9 15,0-3-18-15,0 0-21 0,2-2-34 0,-1 0-36 0,2 0-72 0,-1-1-81 16,3-2-40-16,-1-3-33 0,1 0-19 0,0-3-15 0,1-2-13 0,1-1-8 0,-1-1-6 15,1-4-4-15,2 1 13 0,1-4 18 0,0 1 41 0,0-1 44 0,-2-1 84 16,0 2 90-16,0 0 52 0,2 2 41 0,-4 0 28 0,1 3 22 0,-1 0 17 16,-1 4 15-16,2-1 15 0,-2 3 12 0,0 2 6 0,0 3 5 0,0 0-3 0,0 0-1 15,0 0-5-15,0 0-6 0,-2 1-9 0,-1 3-11 0,2-3-5 0,-4 4-8 16,4 0-7-16,-2-2-7 0,1 4-3 0,-1-1-4 0,1-1-19 0,1 2-22 16,-3-3-35-16,3 1-41 0,-1-1-58 0,2-4-62 0,0 0-14 0,2 3-3 15,-2-3-2-15,0 0 0 0,5-1 0 0,1-4 1 0,2-2 0 0</inkml:trace>
  <inkml:trace contextRef="#ctx0" brushRef="#br0" timeOffset="20301.75">15769 274 205 0,'0'0'301'0,"0"0"3"0,0 0 3 0,0 0-12 0,4 2-12 16,-4-2 7-16,0 0 13 0,0 0 1 0,0 0-1 0,0 0-84 0,0 0-104 15,-2 2-45-15,2 3-32 0,-2-2-25 0,-1 3-25 0,2-1-30 0,-3 1-30 16,0 1-15-16,-2 0-12 0,-1 0-27 0,2 3-32 0,1-2-20 0,-3 1-19 15,0 0-21-15,2-2-24 0,0 0-29 0,2 0-30 0,1-1 3 0,1-3 10 0,1-3 25 16,1 2 30-16,-1-2 25 0</inkml:trace>
  <inkml:trace contextRef="#ctx0" brushRef="#br0" timeOffset="20685.59">15799 356 35 0,'9'-1'164'0,"0"-1"3"0,-5 1 6 0,1 0 3 0,0-1 9 0,0 2 9 16,-2 0-32-16,0 2-43 0,-1-2-33 0,1 1-30 0,-2 0-15 0,2 2-11 16,-3-1-3-16,2 2-3 0,-2 0 0 0,-2 1-2 0,-1-2-2 0,2 2-2 0,-2 1-6 15,-2 0-7-15,2 2 7 0,-4-2 11 0,3 1 2 0,-3 2 1 0,0-2-3 16,0 1 1-16,-1 1 2 0,0 0 4 0,-1 0-2 0,1 2-1 0,0-4 8 0,0 4 9 15,0-4 7-15,0 2 7 0,0-1 6 0,2-1 9 0,0-1 4 0,0 0 4 16,2-1 9-16,1 1 8 0,2-3 2 0,-3 0 2 0,1 0 4 0,3-2 7 16,0-1 0-16,0 0 6 0,0 0 3 0,0 0 5 0,0 0 4 0,0 0 4 15,2 2 0-15,-1 0 4 0,3-2-7 0,-4 0-9 0,1 2-6 0,2-2-6 16,2 2-6-16,-2-2-3 0,1 3-16 0,0-3-14 0,-1 1-9 0,0 1-7 0,1-1-13 16,-1 2-12-16,-2 0-8 0,3 2-4 0,-3-1 5 0,2 2 7 0,-1 0-4 15,0 0-6-15,-1 3 5 0,-1-1 6 0,0 2-4 0,0-1-8 0,-1 2 1 16,-1 0 2-16,0 0-4 0,-1 1-11 0,0-1 4 0,1-2 6 0,-1 1-12 0,2-1-18 15,-1-1 3-15,0-4 8 0,-1 2-21 0,3-2-26 0,-1 0-38 0,1-4-41 16,0 0-42-16,0 0-42 0,0 0-16 0,0 0-6 0,1-5-23 0,1 1-28 16,-1-1 1-16,3-1 10 0,-3-1-9 0,1-2-10 0,1 0 17 0,0 0 19 15,0 0 41-15,2 0 43 0,0 0 38 0,-1 0 32 0,0 0 20 0,0 0 16 0,1 1 20 16,0 1 20-16,-2 1 8 0,3 0 4 0,1 0 11 0,-3 0 14 0,1-1 3 16,0 3-3-16,3 1 8 0,-4-1 8 0,1 1 4 0,-2-2 2 0,2 4 1 0,0-2-2 15,-2 1 7-15,2-1 9 0,-1 3-11 0,-2-1-13 0,1-1-6 0,-3 2-2 16,0 0-4-16,2-1-3 0,-2 1-3 0,0 0-2 0,0 0-8 0,0 0-7 15,0 0-11-15,0 0-9 0,0 0-21 0,0 0-24 0,0 0-14 0,0 0-10 16,0 0-27-16,0 0-28 0,0 0-16 0,0 0-7 0,2-4-3 0,-2 2 0 0,1-3 4 16</inkml:trace>
  <inkml:trace contextRef="#ctx0" brushRef="#br0" timeOffset="21251.88">15948 394 149 0,'6'-4'158'0,"-2"1"-5"0,0-2 0 0,1 4 3 15,0-1-13-15,-4 1-13 0,2 1-35 0,-1-2-39 0,-2 2-19 0,5 0-16 16,-2 2-6-16,2-2-4 0,-2 0-8 0,0 1-9 0,2 1 1 0,-2-1 6 0,0 1 0 15,2-1-3-15,-2 1 2 0,2 0 1 0,0-1 5 0,1 0 7 0,-2 0-5 0,1 1-4 16,-1 0-2-16,-1-2-4 0,2 0 4 0,-4 1 2 0,-1-1 4 0,0 0 4 16,3 0 13-16,-3 0 11 0,2 2 12 0,-2-2 11 0,0 0 6 0,0 3 6 15,0-3 16-15,0 4 16 0,-2 0 3 0,-1 0-3 0,2 0 7 0,-3 2 8 16,1-2-1-16,-2 3-5 0,2-3-11 0,0 1-13 0,0 1-12 0,0-3-11 0,1 0-12 16,-1 1-11-16,3 1-12 0,0-3-10 0,0-2 0 0,0 4 5 0,2-1 0 15,-1-3-1-15,1 3 7 0,1-2 8 0,-2 0 4 0,1 1 5 0,-2-2-10 0,3 2-13 16,0-2 9-16,-1 0 11 0,-2 0 3 0,3 1 4 0,-3-1 13 0,2 1 15 15,-2-1 5-15,1 4 4 0,-1-4-1 0,-1 3-2 0,-1 1 0 0,1 1-3 16,-3 0 14-16,1 2 15 0,-2 0-7 0,-1 1-11 0,0 1-2 0,-1 0-2 16,-1 0-14-16,-1 0-18 0,0 1-12 0,1 1-13 0,0-1-6 0,-2-1-5 0,4 0 3 15,0 0 5-15,1-2-5 0,0-1-10 0,-1 1 4 0,4-2 4 0,-1 0 0 16,2-4 3-16,-1 3 9 0,2-4 15 0,0 0-2 0,2 3-6 0,-1-1 7 16,2-1 12-16,2 0-13 0,1-1-15 0,-1 0 8 0,1 0 14 0,2 0-10 0,2-1-15 15,-2 0 2-15,1-3 9 0,2 1-18 0,-3 0-21 0,3 0-1 0,-1-1 3 16,-1 1-8-16,2-2-13 0,-3 1-2 0,1-1-1 0,0 1-18 0,-5 1-18 15,3-1-15-15,-1 2-14 0,-3-1-50 0,-1 0-59 0,-1 0-34 0,1 0-30 16,-2 0-20-16,-2-2-20 0,2 2-14 0,-1 0-16 0,-1-1-4 0,0 1-4 0,1-2 2 16,-2-1 4-16,1 2 22 0,-1-3 22 0,2 3 58 0,-1-2 61 0,0 0 49 15,1 1 43-15,-1-2 30 0,1 4 23 0,-3-2 20 0,3 2 20 0,-1 1 21 0,0 0 24 16,-1 1 5-16,3 1-2 0,0 0 5 0,0 0 7 0,-4 0 4 0,2 1 3 16,-1 2 17-16,2-2 22 0,-3 4 26 0,1 0 27 0,2 1 35 0,-3 1 35 15,-1 2 8-15,2 2 2 0,-1 1 15 0,-1 1 18 0,2 1 2 0,0 2-4 16,-1 2-10-16,0 0-13 0,0 3-24 0,1 2-27 0,0 1-33 0,-3-1-31 15,5 3-38-15,-3-1-38 0,3 2-18 0,1-1-12 0,0 1-10 0,1-1-10 0,1-1-2 16,0 0-2-16,1 0-2 0,1-1-3 0,-1-2-1 0,2-1 0 0,-2-1-1 0,0-2-1 16,-1-2 1-16,1-1 1 0,-3-1-2 0,0-1 0 0,0-1-3 15,-1 0-1-15,-1-1-22 0,-3-1-27 0,0 0-47 0,1 0-53 0,-5-2-80 0,0 2-90 16,-2-1-77-16,-1 0-77 0,-1 0-18 0,-3 0-8 0,0 0 0 0,-1-2 0 16,-1 1 0-16,-3-1 1 0,0 1 18 0,-1-2 23 0,-2-1 49 0</inkml:trace>
  <inkml:trace contextRef="#ctx0" brushRef="#br0" timeOffset="21951.42">14307 1410 159 0,'-8'4'266'0,"2"-1"19"0,-1 0 18 0,4-2 9 0,-2-1 11 0,5 0 0 0,-1-1 2 16,-1 0-36-16,-1-3-43 0,3 2-40 0,0-1-40 0,3-4-16 0,0 3-10 15,2-3-2-15,1 0-2 0,3 0-3 0,0-2-5 0,2-1-2 0,0-3-5 16,5 0 4-16,0 1 3 0,3-2 6 0,-2-1 7 0,5 1 1 0,0-2 0 16,3 0-14-16,-2 0-15 0,2 0-19 0,0 0-20 0,2 1-11 0,-2 0-13 0,1 4-2 15,-2-5-5-15,1 3-2 0,-1 2-2 0,-1-1-6 0,-4 3-4 16,3 0-3-16,-3 2-1 0,-3 1-2 0,1 0-4 0,-4 1-2 0,3 1 1 0,-3 2-4 16,-2 1-4-16,1 1-1 0,0 0-1 0,-2 1-2 0,2 4-1 15,-3-1 3-15,3 2 1 0,-2 2 5 0,1 1 6 0,0-1 4 0,0 5 2 0,1-2 3 16,0 3 0-16,-1 0 5 0,2 1 6 0,-4-1 3 0,3 2 2 0,0-1 6 0,-1 0 5 15,-1 0 2-15,2-2 0 0,-2 0-4 0,-1 0-3 0,2-2 3 0,-3 0 1 16,-1-1 2-16,-1 0 0 0,2-3-3 0,-4 1-5 0,1-2-1 0,-2-1-5 16,1 0-1-16,-3-2-3 0,2 0 0 0,-3 0-1 0,2-1 3 0,-2-2 0 15,0 0-1-15,0 0-3 0,0 0-1 0,0 0 0 0,0 0 0 0,0 0 0 16,0 0-1-16,0 0 2 0,0 0-3 0,0 0-4 0,0 0-3 0,0 0-2 16,0 0-5-16,3 0-3 0,2 0-4 0,-2-2 0 0,0-1-3 0,0 0-3 0,4-3-4 0,-3 0 1 15,6 0-2-15,-4-3-3 0,4 0 1 0,-1-1 1 0,2-2-3 0,0 1 1 16,2-1-1-16,0 1 2 0,-2 0-2 0,1-1 0 0,1 1-2 0,3 2 2 15,-2-1 0-15,2-1-4 0,-2 2 1 0,5-2 1 0,-1 1-4 0,0 0-1 16,0 1 0-16,4-1-1 0,-2-1-2 0,2 2-1 0,-4 0-2 0,2 0 2 16,-2 0-3-16,2 2 0 0,-2 3 2 0,-4 0 0 0,2-1 0 0,-4 4 1 15,1-1 3-15,-2 2 1 0,0 0 1 0,-1 2 1 0,1 1 1 0,-2-3 3 16,-1 4-1-16,2 1 2 0,-2-1 0 0,1 1 2 0,-1-1 0 0,3 1 0 0,-3-3 1 16,0 3 1-16,1-1-1 0,1-1 0 0,-2 2 1 0,3-2 1 0,-5 0-1 15,2-1-1-15,-1 1 0 0,-1-2 1 0,3 1-1 0,-2-1 1 0,-3-1 0 16,3 0 0-16,0 0-3 0,-2 0-4 0,0-1-9 0,1-1-14 0,-1 1-19 0,2 0-22 15,0-1-21-15,0-2-23 0,-3 1-30 0,1 1-30 0,0-2-57 0,3 2-61 16,-5-1-69-16,-2 0-72 0,1-1-49 0,0 3-42 0,-2 1-26 0,0 0-19 16,-2-3 13-16,-3 1 15 0,2 1 25 0,-3 1 24 0,1 1 29 0,0 3 30 15,-1-2 57-15</inkml:trace>
  <inkml:trace contextRef="#ctx0" brushRef="#br0" timeOffset="22269.01">15382 1377 57 0,'-5'4'234'0,"-1"0"13"16,1 1 16-16,-3-3 16 0,3 3 26 0,-1-1 24 0,0-2 30 0,1 5 30 16,-1-3-28-16,-1 2-42 0,1 4-22 0,-2-2-17 0,2 1-8 0,-2 3-8 15,-1 2-7-15,1-1-4 0,-2 2-13 0,1 0-12 0,1 0-20 0,1-1-22 16,-1 1-26-16,2-2-25 0,0-1-19 0,1 0-17 0,4-1-10 0,-1-1-8 15,0-1-6-15,4-1-8 0,0-1-3 0,1 1-3 0,0-1-4 0,3-1-2 16,2-1-2-16,0 1-5 0,0-2-3 0,3 1-5 0,0-2-7 0,0 0-8 16,3-2-2-16,-1 1-3 0,3-2-4 0,-2 0-5 0,0 0-3 0,2 0-4 0,-2-2-3 15,1 1-6-15,-1-2-13 0,-2 1-10 0,1 1-16 0,-2-1-16 0,0 1-17 16,-1-1-19-16,-1 1-21 0,-1-1-24 0,0 2-46 0,1-1-53 0,-4 1-61 16,2-3-62-16,-3 3-39 0,0-2-33 0,-1 1-42 0,0-3-42 0,1 3 1 15,0 0 14-15,-3-2 16 0,1 0 18 0,-1 0 23 0,3-2 23 16,-3 1 47-16</inkml:trace>
  <inkml:trace contextRef="#ctx0" brushRef="#br0" timeOffset="22453.32">15597 1408 145 0,'-3'6'239'0,"-2"-1"13"0,2 1 15 0,0 1 17 0,0 0 21 0,1 1 23 16,-1 0 24-16,1-1 23 0,1 2-45 0,-1 0-61 0,-1 2-28 0,2-1-19 15,-1-1-15-15,2 2-10 0,0-1-14 0,2 1-11 0,-1-2-17 0,2 0-17 16,-1 0-20-16,-1 0-23 0,2 0-24 0,1-2-24 0,0 1-49 0,0-1-56 15,1 2-66-15,-1-1-66 0,2-1-41 0,1-1-31 0,-1 1-25 0,-1 0-20 16,1-1-28-16,0-2-28 0,1 1-26 0,-1-4-27 0,1 1-5 0,-1-2-3 16,0 0 31-16,0-3 38 0,-1-2 65 0</inkml:trace>
  <inkml:trace contextRef="#ctx0" brushRef="#br0" timeOffset="22636.6">15717 1628 106 0,'4'-1'196'16,"0"0"26"-16,-1 0 24 0,0-1 25 0,-3 2 25 0,4 0 20 0,-4 0 23 16,3 0-19-16,0 2-29 0,2-1-7 0,0 0 1 0,1-1-3 0,-2 1-5 15,1-1-9-15,0 2-8 0,2-2-16 0,-3 0-13 0,2 0-19 0,1-2-20 16,-3 2-23-16,1-1-20 0,0 0-22 0,3-2-19 0,-5 1-17 0,2-1-15 15,-1-1-4-15,0-1-1 0,1 1 1 0,-2-1 0 0,0 1-5 0,0-1-4 16,0 1-6-16,-2-1-2 0,1 1-5 0,-2-1-5 0,2 1-2 0,-4-1-3 0,2 1-5 16,-2-3-4-16,1 3-5 0,-2-3-5 0,0 5-5 0,0-4-5 0,0 2-6 15,-1-1-3-15,-1 1-2 0,2 1-5 0,0-1-15 0,-2 2-19 0,4-1-30 16,-4 1-37-16,1 1-87 0,0 1-98 0,-1 0-87 0,2 1-86 0,0 1-40 16,-2 1-32-16,4 1-5 0,-4-1-2 0,2 2 3 0,2-2 3 0,1-3 13 15,0 0 18-15,1 1 34 0,2 1 36 0</inkml:trace>
  <inkml:trace contextRef="#ctx0" brushRef="#br0" timeOffset="23701.62">17396 379 22 0,'0'0'148'0,"0"0"7"0,0 0 9 0,0-3 11 15,0 3-3-15,0 0-7 0,0 0-1 0,0 0 1 0,0 0 9 0,0 0 12 16,0 0 24-16,0 0 29 0,0 0 20 0,0 0 17 0,0 0 13 0,0 0 11 0,0-3-12 15,0 3-16-15,0-1-6 0,0 1-4 0,0-5-14 0,-1 2-14 0,1 1-20 16,0 2-25-16,0-4-28 0,-2 2-30 0,2 2-23 0,0 0-23 0,0-3-16 0,0 3-16 16,0 0 2-16,0 0 7 0,0 0-6 0,0 0-8 0,0 0-7 0,0 0-6 15,0 0-8-15,0 0-7 0,0 0-3 0,-2 2 1 0,-1 3 2 0,2-1 4 16,-7 5 2-16,3 2 3 0,0 2 7 0,-1 2 6 0,-2 5 10 0,-1 1 9 0,-1 0 6 16,2 4 2-16,-1 2 1 0,1-1-3 0,2-1 4 0,-1-1 3 0,1-1-7 15,3 0-9-15,0 0 0 0,1-4-1 0,2 0-5 0,0-3-11 0,3-2-2 0,-1-1-3 16,0-1-7-16,4-1-10 0,-3-2 4 0,2 0 8 0,-1-4-10 0,1 1-10 15,0 1 4-15,3-3 8 0,-2 1-9 0,-1-3-11 0,1 1 5 0,1-1 9 16,0 0-9-16,1-2-12 0,0 0 5 0,-1 0 9 0,0-2-6 0,1 0-11 16,0-1 8-16,-3 1 11 0,4-3-7 0,-4 3-13 0,2-5 9 0,-4 1 11 15,2 2-8-15,-4-2-12 0,2-2 7 0,-1 1 13 0,0 1-8 0,0-3-12 16,-2 1 7-16,-4-1 13 0,2 0-8 0,1 0-14 0,-1-1 8 0,-3 1 14 16,2 0-9-16,-2 2-13 0,0-3 8 0,2 2 13 0,-3 3-7 0,2-1-16 15,-1-1 11-15,0 3 11 0,0 0-9 0,0-1-15 0,4 2 3 0,-5 0 10 0,3 2-15 16,-2-1-18-16,1 0-1 0,1 1 0 0,0 0-13 0,-2 1-18 0,4-3-13 0,1 3-9 15,-5 0-25-15,5 0-27 0,-3 0-32 0,3 0-35 0,0 0-60 0,0 0-67 16,0 0-39-16,0 0-33 0,0 0-30 0,0 0-28 0,0 0-34 0,3 3-36 16,3-1 7-16,-1 0 16 0,1-2 18 0,3 0 22 0,0-2 38 0,-1 1 42 15,1-3 62-15</inkml:trace>
  <inkml:trace contextRef="#ctx0" brushRef="#br0" timeOffset="23952.3">17586 529 192 0,'2'3'222'0,"-1"2"22"0,-1 0 25 0,2 0 24 0,0 0 23 15,-2 1 25-15,1 0 25 0,-1 1-36 0,3 0-50 0,-1 1-11 0,1 1-5 16,-2-1 3-16,2 1 1 0,1-2-7 0,1 1-13 0,-2-2-16 0,2 0-16 16,-1-1-17-16,2-2-19 0,1 1-19 0,-1-3-20 0,2 0-22 0,-1-1-21 15,3 0-8-15,-2 0-7 0,2-1-7 0,-1-2-8 0,1 0-4 0,-2-1-6 0,3 1-3 16,-5-3-6-16,0 1 2 0,3 1 0 0,-5-3 0 0,2 3-3 0,-1-3-1 0,-2 4-2 16,-1-2-1-16,-1-1-2 0,-1 0-5 0,0 2-2 0,0-1-3 0,-1-1-2 15,-1 2-4-15,-1-3-3 0,1 3-8 0,-1-2-7 0,-3 2-4 0,2-2-2 16,0 3-1-16,-2-2-1 0,1 1-6 0,0 0-8 0,-1 1-12 0,2 1-14 15,-3 0-21-15,2 1-28 0,0-1-25 0,1 2-28 0,-4 2-76 0,0 1-90 0,2-1-60 16,-1 1-54-16,-2 2-59 0,4 1-59 0,-3-1-7 0,3 2 4 0,-1-1 13 16,0 1 11-16,1 0 23 0,0 0 27 0,2-3 26 0,0 3 28 0</inkml:trace>
  <inkml:trace contextRef="#ctx0" brushRef="#br0" timeOffset="25068.23">17311 1117 88 0,'0'-3'200'0,"0"-1"18"0,0 1 24 0,0-2 29 0,0 2 29 16,0-1 21-16,0 4 20 0,0-3-27 0,0 3-35 0,0 0-12 0,0-3-6 16,0 3-5-16,0 0-3 0,0 0-10 0,0 0-15 0,0 0-19 0,0 0-21 15,0 0-28-15,0 0-33 0,0 0-21 0,0 0-23 0,0 0-20 0,0 0-15 0,0 0-16 16,0 0-13-16,3-2-11 0,-3 2-8 0,3 2-1 0,1-2-1 0,0 3-18 15,-1-3-25-15,2 4-55 0,-2-3-57 0,0 3-46 0,-1-2-36 0,3 0-28 16,-2 1-22-16,0 1-27 0,2-3-24 0,-2 0-38 0,0 0-39 0,2-1-8 0,1 0-2 16,-1-1 18-16,3-1 23 0,-2 0 55 0,1-3 63 0</inkml:trace>
  <inkml:trace contextRef="#ctx0" brushRef="#br0" timeOffset="25602.49">17564 992 129 0,'3'-1'233'0,"-3"1"9"15,0 0 6-15,0 0 7 0,5 0-1 0,-5 0 3 0,0 0-8 0,0 0-8 16,-3 5-40-16,1-1-48 0,-1 1-9 0,-2 0-4 0,0 2-3 0,-3 2-5 15,-1 0 1-15,0 1 1 0,-3 1 4 0,0 1 4 0,2 0 7 0,-1 0 7 0,-3-1-1 16,5 1-2-16,-5-1-10 0,2 0-12 0,1-1-24 0,0 1-24 0,0-2-10 16,3-2-8-16,-3 2-8 0,5-3-10 0,-1 1-7 0,1 0-6 0,1-3-8 15,2-1-10-15,-1 0 0 0,2-2 2 0,1 3-3 0,1-4-3 0,0 0 4 0,0 0 6 16,0 0-5-16,0 0-6 0,0 0 1 0,0 0-2 0,3-2-4 0,3 0-6 16,0 1 2-16,0-2 2 0,4-1-14 0,-1-2-16 0,3 1-26 0,-3-1-28 15,3 0-31-15,0-1-36 0,-1 1-23 0,0 0-25 0,-2 0-18 0,1 0-20 16,-1 1-8-16,-2 0-11 0,-1 2-8 0,0-1-9 0,-1 3 6 0,1-1 12 15,-3 2 24-15,-3 0 23 0,4 0 27 0,-4 0 28 0,1 2 24 0,1-1 23 16,-2-1 18-16,-2 5 15 0,2-1 11 0,-1 1 12 0,-3 1 9 0,1-2 7 0,0 2 5 16,-3 0 4-16,1 1 4 0,0 0 3 0,1 0 5 0,-3-1 5 0,2 2 0 15,-2-2 2-15,2 0 4 0,-1 0 2 0,1 1 3 0,0-3 7 0,-1 3 5 16,1-3 5-16,0 2 9 0,2-3 7 0,0 2 7 0,0-3 9 0,-1 0 5 0,3-1 9 16,-1 1 3-16,2-2 8 0,0 0 3 0,0 0 3 0,0 0 11 0,0 0 12 15,-4 2 22-15,4-2 23 0,-2 2 16 0,2 1 18 0,-1 1 10 0,-1 0 12 16,1 2-6-16,1 0-3 0,-2 0-7 0,0 2-5 0,1-1-5 0,-1 2-6 15,2-1-15-15,0-1-18 0,2-1-26 0,-1 2-29 0,-1-2-24 0,4-1-25 16,-3 2-18-16,1-4-16 0,1 3-5 0,1-2-1 0,1-1-1 0,-2 2-1 16,2-5-5-16,0 4-4 0,-2-3 5 0,2 1 4 0,3-2 2 0,-2 0 0 0,0-3-1 15,1 2 0-15,2-2 0 0,-3-2 1 0,2-1-2 0,-1-1-2 0,-1 2 1 16,2-1 3-16,-2-1 2 0,1 1 9 0,-2 0 0 0,-1-2 1 0,1 4 3 0,-2-2 3 16,0 3 5-16,0 0 2 0,-3 0 2 0,3 1 1 0,-3 2 0 0,0 0 4 15,0 0-2-15,0 0-3 0,0 0-1 0,0 0 1 0,0 0-6 0,0 0-9 16,0 0-3-16,0 0-1 0,0 0-4 0,0 0-6 0,0 0 1 0,0 0 0 15,2 2-1-15,-2 1-1 0,2 0-1 0,-1 0 4 0,-1 1-2 0,2 1-2 16,0-1-1-16,-2 2-1 0,0-3-16 0,1 2-21 0,-1-1-36 0,0-1-43 16,2 0-47-16,-2-3-48 0,1 3-38 0,-1-3-33 0,-1 2-31 0,1-2-31 15,0 0-37-15,0 0-38 0,0 0-7 0,-3-2 2 0,-4 0 15 0,2 0 18 0,2-1 38 16,-2-2 43-16</inkml:trace>
  <inkml:trace contextRef="#ctx0" brushRef="#br0" timeOffset="25752.42">17474 1260 59 0,'0'0'181'0,"0"0"12"0,0 0 10 0,0 0 9 0,0 3 10 15,2 1 9-15,-2 2 10 0,0 1-35 0,0 0-48 0,2 0-20 0,-2 4-21 16,0-2 1-16,0 1 7 0,0 1-6 0,2-1-7 0,-2 1-10 0,0 1-9 16,0-2-10-16,2-1-9 0,-2 1-10 0,0 0-8 0,1-3-17 0,-1 0-16 15,0 2-9-15,2-4-9 0,-2-1-26 0,1 3-33 0,-1-3-26 0,0-1-24 16,0 1-20-16,-1-3-21 0,1-1-15 0,-2 1-15 0,1 0-16 0,-3-1-13 16,4 0-16-16,-7-1-15 0,0 0-6 0,3 0-3 0,-3-1 3 0,-2 0 7 15,3-1 21-15,-2 2 23 0</inkml:trace>
  <inkml:trace contextRef="#ctx0" brushRef="#br0" timeOffset="25943.9">17245 1372 139 0,'-7'-1'189'0,"4"-2"8"0,0 3 7 0,3 0 12 0,-5 0 12 0,2 1 13 16,2 2 12-16,-3 2-9 0,3 1-13 0,-2 3 10 0,1 1 15 0,0 2 8 15,-1 0 5-15,1 3 5 0,1 1 4 0,1-2-1 0,0 3-1 0,1-1-4 0,1-1-4 16,1 0-12-16,1-2-15 0,2 0-29 0,0 0-34 0,3-2-33 0,1-1-33 16,1-1-17-16,3-2-16 0,1 1-9 0,4-3-10 0,-2-1-9 0,2-3-5 15,3 1-10-15,2-2-5 0,-3-2-9 0,2 0-8 0,1-3-6 0,1 1-5 16,-3-3-3-16,4 2-1 0,-3-3 0 0,2 0-3 0,-2 1-12 0,1 1-15 15,-1-1-23-15,-1-2-24 0,-1 4-43 0,-1-1-47 0,-1-1-75 0,1 1-83 16,-5 1-58-16,0-1-55 0,-2 2-41 0,-3 1-34 0,0-2-9 0,-1 2-1 16,-3 0 13-16,-1 2 13 0,2-2 25 0,-4 1 26 0,0 1 42 0</inkml:trace>
  <inkml:trace contextRef="#ctx0" brushRef="#br0" timeOffset="26119.12">18135 1509 91 0,'0'16'421'0,"1"1"26"0,-2-1 9 16,-1-1 3-16,0-1 2 0,1-1 0 0,-1-3 0 0,2 1-1 0,-1-4 1 16,1 1-1-16,0-2-94 0,-5 2-110 0,4-1-98 0,-2-1-94 0,1 2-52 15,-1-2-43-15,-1 1-55 0,1-1-53 0,-2 0-64 0,2-1-63 0,-3-3-47 16,3 2-39-16,0-4-46 0,-2 1-49 0,0-2-10 0,0 1-3 0,1-4 5 16,-1 2 7-16,0-3 16 0,1 1 16 0,-1-1 45 0</inkml:trace>
  <inkml:trace contextRef="#ctx0" brushRef="#br0" timeOffset="26941.51">17741 1465 119 0,'3'-18'162'0,"1"-3"4"0,-3 0 6 0,2 0 5 0,2-1-1 0,-4-1 1 16,2-1-31-16,-1-2-34 0,1 2 0 0,-1-2 6 0,-1 0 37 0,3 1 45 15,-3 1 35-15,1-1 35 0,0 0 12 0,-2 3 8 0,1 2-3 0,-1 2-2 0,-1 2 2 16,-1 1 1-16,-1 1-6 0,-1 4-6 0,1 0-19 0,-2-1-21 0,1 3-40 0,-4 1-44 16,0 1-39-16,0 0-36 0,2 0-12 0,-5 1-7 0,1 0-1 15,1 1-2-15,-4 1-4 0,2-1-5 0,-3 2-3 0,1 1-3 0,0-2 0 0,-4 1 0 16,3 1-1-16,-3 1-1 0,-2 0-1 0,1 0 1 0,-1 0-1 0,0 0-2 15,-1 1 0-15,-1 1-2 0,4 1-2 0,-5-2 2 0,1 1 0 0,2 1-3 16,-2-2 0-16,1 1 0 0,1-1-4 0,-2 2 0 0,3-2-2 0,-2 3-4 16,2-1-2-16,0 1-4 0,-1-1 0 0,0 1-3 0,0 3 0 0,2 0 1 15,-1-1-2-15,1 2-2 0,3 1 0 0,-4 0-4 0,6-1 0 0,-4 2-3 0,3-1 1 16,1 1-1-16,1 2 0 0,-1-1-1 0,3 2 1 0,1 0 1 16,0 3 8-16,2 0 8 0,-2 2 7 0,3 4 14 0,0-2 7 0,4 3 2 0,-1 4 8 15,1-1 5-15,2 3 2 0,1 1 0 0,1 2 6 0,2-2 6 0,0 4 1 0,2-3-1 16,3 1-7-16,0 1-5 0,0-1-8 0,2-3-11 0,0 2-7 0,4-1-3 15,-2-3-7-15,4-2-5 0,-4 2-1 0,3-2-1 0,4-3-3 0,-4-1-6 16,5 0-1-16,2-3-2 0,-2-2 1 0,4-2 0 0,0 1-2 0,1-5 1 16,3 1-8-16,0-4 0 0,2-1 0 0,1-1 0 0,0-2 0 0,2-2 0 15,-1 1 0-15,0-4 0 0,2 1 0 0,-1-2 0 0,-2-4 0 0,1 3 0 16,-1-3 0-16,-2-1 0 0,1-2 0 0,-2-2 0 0,0-2 0 0,0-2 0 16,-3 1 0-16,0-3 0 0,0-3 0 0,-5 1 0 0,3-3 0 0,-1 1 0 15,-2-2 0-15,-3 2 0 0,2-4 0 0,-4 2 0 0,0-1 0 0,1-1 0 16,-5 1 0-16,-2-1 0 0,-1 0 0 0,0 0 0 0,-3 0 0 0,-1-1 0 15,0 0 0-15,-4 0 0 0,-1 0 0 0,-1 0 0 0,-1 1 0 0,-3-3 0 16,-3 2 0-16,0-2 0 0,-2 1 0 0,-2-2 0 0,-2 1 0 0,0 1 0 0,-1-1 0 16,-3 3 0-16,-1-1 0 0,0 0 0 0,-2 4 0 0,-2-1 0 0,2 3 0 15,-3 1 0-15,2 4 0 0,-1-1 0 0,-4 5 0 0,4 2 0 0,-3 1 0 0,-1 3 0 16,1 3 0-16,-2 3 0 0,2 0 0 0,-4 5 0 0,2 1 0 0,-3 5 0 16,-1-1 0-16,-1 5 0 0,0-1 0 0,1 4 0 0,-2 2 0 0,1-1 0 15,0 2 0-15,-2 0-1 0,2 0-21 0,4 0-16 0,1 0-17 0,1-1-14 16,4-1-23-16,0-1-19 0,6-1-30 0,-1-3-29 0,6 3-50 0,1-3-55 15,1-1-94-15,4 0-99 0,1 0-80 0,0-1-74 0,4-1 0 0,0 2 10 16,0-1 16-16,4-2 16 0,-3 1 20 0,6-1 22 0,-3 1 28 0,4-3 33 16,-2 2 52-16</inkml:trace>
  <inkml:trace contextRef="#ctx0" brushRef="#br0" timeOffset="27085.7">17937 1460 330 0,'9'10'485'0,"-1"-2"6"0,-1 2 3 0,-2-2-2 0,1 0-6 0,-5 0-21 0,-1-2-30 16,0-3-87-16,0 1-101 0,0-4-127 0,-1 3-134 0,1-3-183 0,0 0-192 16,-5-1-60-16,1-2-35 0,0-2-7 0,-1-1-2 0,2 0 1 0,0 0 4 15,0-3 24-15</inkml:trace>
  <inkml:trace contextRef="#ctx0" brushRef="#br0" timeOffset="34974.94">12078 3936 115 0,'-2'-2'206'0,"0"0"13"0,-1 0 19 0,3 1 19 15,-1-3 23-15,-1 1 25 0,0 0 3 0,-1 0 0 0,2 0-24 0,-1 2-27 16,0-4 1-16,-2 4 8 0,4-2-2 0,-2 0-2 0,2-1-6 0,-1 3-2 15,-1-2-11-15,2 3-9 0,0-3-17 0,0 2-18 0,0 1-20 0,0 0-22 16,-3-3-18-16,3 3-19 0,0 0-16 0,0-1-19 0,0 1-11 0,0 0-9 16,0 0-9-16,0 0-10 0,0 0-9 0,0 0-10 0,0 0-4 0,0 0-7 15,-2 1-2-15,2 3-2 0,0 2 1 0,0 2 1 0,2 3 3 0,-2 4 5 16,3 1 4-16,-1 5 4 0,-1 1 3 0,1 4 1 0,2 1 1 0,-4 3 5 16,4 1 2-16,-3 1 3 0,-1 1 2 0,2-2-2 0,-1 2 0 0,-1 0-3 15,0-3-5-15,2 0-4 0,-2 0 0 0,0-3-4 0,0 0-1 0,0-3 0 16,2 0-1-16,-2-1-5 0,1-2-3 0,1-3-3 0,-1 0-9 0,1-2-9 15,1-2-12-15,-1-2-13 0,-1-2-21 0,1 1-22 0,1-4-28 0,-3-1-29 16,3-1-28-16,0-1-28 0,-3-1-64 0,0-3-73 0,0 0-60 0,0 0-54 16,0 0-49-16,0 0-44 0,0 0-10 0,0 0-6 0,-3-5 19 0,0 0 19 15,3-3 26-15,-3 1 28 0,3-4 26 0,-2 1 28 0</inkml:trace>
  <inkml:trace contextRef="#ctx0" brushRef="#br0" timeOffset="35509.55">12182 3939 91 0,'-3'3'283'0,"1"0"38"0,-1-2 34 0,0 1 30 0,1-1 27 15,2-1 14-15,0 0 17 0,-1 0-13 0,1 0-17 0,0 0-50 16,0 0-56-16,0 0-34 0,0 0-30 0,0 0-27 0,0 0-32 0,0 0-33 0,0 0-36 16,0 0-25-16,0 0-25 0,1-1-13 0,4-1-7 0,0 1-5 15,6-1-1-15,0-1-3 0,4 0-4 0,2-2-3 0,3 2 1 0,4-4-4 16,1 1 1-16,2 1-2 0,3 0 0 0,2-1-1 0,-1 1 0 0,3 1-4 0,0 1-2 15,-1 0-2-15,2 2-2 0,-2-1-2 0,1 2 0 0,-1 0-1 16,0 2 0-16,0-1 1 0,-1-1-1 0,1 3 0 0,0-2-2 0,2 1 1 16,-2-1-1-16,2-1-1 0,-2 3-2 0,0-3-1 0,1 0-1 0,-3 0 0 15,1 0-1-15,-2-2 0 0,-2 1 0 0,-1 0 2 0,-2-1-1 0,-4 2 0 16,0-1 2-16,-4-1-2 0,0 1 0 0,-4 1 1 0,0 0-3 0,-2-1 2 16,-3 1-1-16,-1 0 2 0,-2 0-1 0,0 0 5 0,-2 0 5 0,-3 0 8 15,0 0 7-15,0 0 11 0,0 0 6 0,0 0 8 0,0 0 8 0,0 0 6 16,0 0 9-16,0 0 4 0,0 0 5 0,0 0 4 0,0 0 3 15,0 0-1-15,0 0-4 0,0 0-7 0,0 0-6 0,0 0-9 0,0 0-6 0,0 0-6 16,0 0-7-16,0 0-8 0,0 0-7 0,0 0-5 0,0 0-4 0,0 0-5 16,0 0-4-16,0 0-3 0,0 0-3 0,0 0-1 0,0 0-3 15,0 0 0-15,0 0-3 0,0 0 1 0,0 0-3 0,0 0 0 0,0 0 1 0,0 0-1 16,0 0 0-16,0 0-2 0,0 0 1 0,0 0 0 0,0 0-2 0,0 0 1 16,0 0-2-16,0 0 2 0,0 0-1 0,0 0-1 0,0 2 2 15,0 1-1-15,0 3 0 0,0 0 1 0,0 4 1 0,-1-2 1 0,-1 4-1 0,1 3 2 16,-1 3 2-16,0 3 1 0,-1 0 2 0,1 5 2 0,-1-1 1 15,-1 4 0-15,2 1 0 0,-1 0 0 0,2 3 1 0,-1-1 0 0,0 0-1 16,2 0 2-16,0 0 1 0,0 0-2 0,2-2-2 0,0 0 1 0,-1-3 0 0,1 0-4 16,-1-3 0-16,1-1-1 0,2-2 1 0,-1-2-7 0,-1-1-8 15,1-3-8-15,-1-2-7 0,0 0-14 0,-1-3-14 0,2-1-15 0,-3-2-17 0,2 0-23 16,-2-3-23-16,2 1-33 0,-2-5-35 0,-2 2-69 0,2 0-73 16,-3 1-56-16,0-1-54 0,-1 0-35 0,-2-1-27 0,-2-1-25 0,0 1-25 0,-1 1 8 15,-1-2 15-15,-1 0 21 0,0-2 23 0,0 1 33 0,3-2 37 16,-3 0 69-16</inkml:trace>
  <inkml:trace contextRef="#ctx0" brushRef="#br0" timeOffset="35977.36">12218 4690 147 0,'-6'-1'216'16,"-2"1"12"-16,2-2 13 0,-1 1 16 0,2-1 17 0,-2 2 17 0,4 0 17 16,-2-2-35-16,2 2-46 0,-1 0-15 0,0 0-5 0,0 0 3 0,1 2 2 15,3-2 0-15,-3 0-3 0,0 0-7 0,3 0-10 0,0 0-13 0,0 0-15 16,-3 2-18-16,3-2-19 0,0 0-6 0,0 0-5 0,0 0-10 0,0 0-14 15,3 3-8-15,0 0-8 0,2 0-3 0,1 0-2 0,2 1 1 0,2-1 3 16,2 2 2-16,3-1 2 0,2 0 2 0,3 0 2 0,0-3-4 0,6 1-9 16,1-2-4-16,5 0-4 0,0-2-5 0,4 1-8 0,0-1-7 0,2-1-10 15,0 0-5-15,0 2-4 0,0-1-2 0,1-1-4 0,-1 2-1 0,-3 1-1 16,0 0-2-16,0 1-2 0,-2 1-1 0,-3-1 0 0,2 1-1 0,-4 1-1 16,1-2 0-16,-1 2 2 0,-3-1 0 0,1-1 0 0,-4 1 3 0,0 1 2 15,0-3 3-15,-4 0 3 0,0 0 4 0,-3 0 6 0,1 0 1 0,-4 0-1 16,2 0 2-16,-4 0 0 0,-2-2 0 0,1 1 1 0,-2 1 5 0,-1 0 3 15,-3 0 2-15,0 0 5 0,-3 0-1 0,0 0 4 0,0 0-5 0,0 0 0 16,0 0-4-16,0 0 0 0,0 0-5 0,0 0-6 0,0 0-14 0,0 0-13 16,-3 0-26-16,0-2-27 0,0 1-37 0,-2-1-38 0,2 0-65 0,0 1-73 15,-5-2-92-15,3 2-98 0,-3-2-74 0,3-2-65 0,-1 0-13 0,-2 2 1 16,2-2 11-16,0 0 13 0,-1-1 19 0,-2 2 22 0,1-1 30 0,1-1 35 16</inkml:trace>
  <inkml:trace contextRef="#ctx0" brushRef="#br0" timeOffset="36408.98">12669 3925 154 0,'-5'2'231'0,"2"0"21"16,0-2 22-16,3 0 24 0,0 0 25 0,-2-2 22 0,2 2 21 0,-3 0-27 15,3 0-42-15,0 0-20 0,-2-2-15 0,2 2-14 0,0 0-14 0,0 0-16 16,0 0-17-16,0 0-14 0,0 0-13 0,0 0-17 0,-1 2-18 0,-1 2-14 15,2 1-17-15,0 4-12 0,0 1-12 0,0 3-5 0,0 4-5 16,0 3 0-16,0 2 2 0,0 4 4 0,0 2 2 0,0 2-2 0,0 0-2 16,0 3-5-16,0-1-4 0,0 1-6 0,0 0-4 0,0-2-5 0,2 0-3 0,-1-2-6 15,1 0-4-15,-2-4-5 0,3 2-3 0,-1-3-5 0,1-3-3 0,-1 0-6 16,1-1-4-16,0-2-3 0,0-2-5 0,0-1 1 0,0-3-2 0,0 0-13 16,-1-1-16-16,1-2-17 0,-1-2-22 0,-1 0-17 0,1-2-19 0,1-2-53 15,-3 2-64-15,0-5-74 0,0 0-80 0,0 0-55 0,0 0-50 16,-5-3-31-16,-1-1-28 0,1 0 6 0,-1 0 12 0,-2-4 18 0,3 0 20 15,-3 0 17-15,0 0 19 0,-2-1 55 0</inkml:trace>
  <inkml:trace contextRef="#ctx0" brushRef="#br0" timeOffset="36590.32">12444 4180 92 0,'-6'-1'292'0,"1"2"28"0,-2 3 32 16,0 1 30-16,-1 1 26 0,3 2 19 0,-3 0 13 0,1 2 8 15,-1 0-35-15,0 1-45 0,-3 1-46 0,3 1-44 0,0 2-29 0,-2-1-28 16,1 1-25-16,-1-2-27 0,1 2-29 0,-2 0-34 0,1 0-23 0,2 0-20 15,-2-1-11-15,0-2-9 0,2 1-7 0,0-2-7 0,0-1-19 0,2-1-20 16,1 0-36-16,0-2-37 0,2-2-81 0,1 0-95 0,-1 0-59 0,3-3-58 16,0-2-49-16,0 0-52 0,0 0-10 0,3-1-4 0,4-5 0 0,1 0-1 15,0-3 12-15,4 0 14 0,-2-2 29 0,4-2 36 0</inkml:trace>
  <inkml:trace contextRef="#ctx0" brushRef="#br0" timeOffset="36742.47">12476 4327 152 0,'-2'8'239'0,"-1"-4"14"0,0 3 13 15,0 0 22-15,0 0 25 0,-1 1 18 0,-2-2 19 0,0 1-15 0,1 1-23 16,0-1-46-16,-1 1-50 0,-2 1-25 0,2-2-19 0,0 2-10 0,-1-2-9 16,2 1-48-16,-2 0-53 0,2-3-85 0,-1 2-87 0,2-3-75 0,1 1-74 15,1-1-49-15,-1-2-46 0,3-2-16 0,0 0-10 0,0 0-4 0,3-2 0 16,1-1 1-16,1 0 0 0,1 0 34 0</inkml:trace>
  <inkml:trace contextRef="#ctx0" brushRef="#br0" timeOffset="36856.37">12506 4456 288 0,'-5'11'307'15,"-1"-1"20"-15,-2 0 20 0,3 1 18 0,-1 0 14 0,1-1 14 0,-1 0 6 16,-1 0-15-16,-2 0-18 0,1 1-73 0,2-1-86 0,-1 1-39 0,-2-2-31 16,3 1-38-16,-1-1-39 0,-1 0-81 0,2-2-88 0,0 0-75 0,0 0-70 15,1-3-65-15,1 1-65 0,1-3-17 0,3-2-6 0,0 0-1 0,-1-5 4 16,2-1-2-16,1-3-3 0,1-2 19 0,0-2 24 0</inkml:trace>
  <inkml:trace contextRef="#ctx0" brushRef="#br0" timeOffset="37210.18">12647 3091 89 0,'-6'2'366'15,"-1"1"33"-15,2-3 26 0,-1 4 9 0,1-3 4 0,0 1 4 0,1-2-2 16,4 0 3-16,-5 0-1 0,5 0-57 0,0 0-72 0,0 0-47 0,-1 2-42 16,-1 0-50-16,0 5-50 0,1 0-24 0,-1 2-22 0,2 4-5 0,-3 1-2 15,3 4 3-15,-2 5 5 0,2 1 0 0,-3 0 2 0,3 5-3 0,-2 0-5 16,2 1-9-16,0-1-11 0,0 1-7 0,0-4-7 0,2 1-4 0,-2 1-4 15,3-4-5-15,-1 0-6 0,0-3-13 0,-1 0-17 0,2-1-23 0,-1-3-26 16,1 0-33-16,0-1-36 0,-1-2-73 0,2-1-81 0,-4-2-52 0,2-1-43 16,-1-1-44-16,-1-1-47 0,0-4-29 0,0 0-27 0,0-4 5 0,0 0 10 15,0 0 19-15,0 0 23 0,-3-1 33 0,-1-2 33 0</inkml:trace>
  <inkml:trace contextRef="#ctx0" brushRef="#br0" timeOffset="37444.51">12490 3435 53 0,'-3'-8'228'0,"0"4"12"0,1-1 25 0,-1 4 29 0,0 0 38 0,3 1 39 16,-2 1 29-16,-1 3 29 0,0 2-41 0,1 2-56 0,-1 2-22 0,2 2-18 16,1 2-7-16,-4-1-4 0,4 2-5 0,0 2-6 0,0 1-23 0,0-2-24 15,4 2-36-15,-3 0-36 0,1 0-26 0,-1 0-26 0,3-1-10 0,0-1-11 16,0-1-8-16,0-1-6 0,1-2-6 0,3 1-6 0,-3-3-2 0,1 0-2 16,2-3 0-16,1-1 0 0,-2-2-1 0,2 0 0 0,-1-1-2 0,3-3-2 15,0-3-1-15,-1-1-4 0,2 0-3 0,1-3-3 0,1-1-5 0,-1-2-7 16,3-4-11-16,-2 2-14 0,0-3-26 0,0 0-27 0,-1-1-37 0,0-1-40 15,-2 2-83-15,0-2-92 0,-3 1-72 0,-2 2-64 0,-1-3-56 0,-2 2-54 16,0 1-13-16,-1-1-2 0,-2 3 7 0,0 0 11 0,-2 3 21 0,1 0 25 16,-1 3 35-16,-1 2 39 0</inkml:trace>
  <inkml:trace contextRef="#ctx0" brushRef="#br0" timeOffset="38144.44">13666 4346 15 0,'-6'2'397'0,"-3"0"44"0,2 1 18 0,-1-2 11 0,2 1 11 0,-2-2 12 0,0 0 5 0,2 0 4 16,1-2 1-16,0 2 0 0,1-1-84 0,1 1-102 0,3 0-81 0,0 0-75 15,0 0-45-15,0 0-39 0,0 0-10 0,0 0 1 0,0 0-6 0,7 0-6 16,1-1-1-16,2 1-4 0,6-2 3 0,0 0-1 0,4 0-2 0,5 1 0 15,4-2 1-15,2 0 2 0,3-1-2 0,0-1 0 0,1 2 6 0,2-3 4 16,-1 2 1-16,-1-1-2 0,3 0-1 0,-5 1-1 0,-2 1-2 0,-1-1-3 16,-1 1 0-16,-1 1 1 0,-4 1-3 0,0-1-3 0,-2-1-3 0,-4 3-3 15,0 0-14-15,-2 0-14 0,-3 0-6 0,-2 1-7 0,1 1-4 0,-3-2-9 16,-3 2-8-16,0-2-10 0,0 1-16 0,-3-1-20 0,-3 0-24 0,2 0-27 16,-2 0-39-16,0 0-41 0,0 0-92 0,0 0-103 0,0 0-87 15,0 0-83-15,-2 2-24 0,-5 1-14 0,2-3 5 0,0 0 10 0,-3 0 17 0,-1 0 17 16,-2-2 25-16,1 1 27 0,-1-1 41 0</inkml:trace>
  <inkml:trace contextRef="#ctx0" brushRef="#br0" timeOffset="38375.65">14241 4071 150 0,'7'0'263'0,"1"0"26"16,0 1 39-16,0 2 42 0,3-1 26 0,-3 0 24 0,0-1 9 16,1 1 8-16,1 2-52 0,-2 2-62 0,4-2-31 0,-2 2-26 0,0-1-10 15,0 1-3-15,-2 1-17 0,0 1-18 0,0-1-32 0,0 1-37 0,-2-1-22 0,-1 0-19 16,2 0-7-16,-2 2-5 0,2-2-6 0,-4 0-6 0,2-1-7 15,-2 1-3-15,0-1-5 0,1-1-8 0,-3 2-3 0,1-3-7 0,-2 3-1 16,0-2-2-16,-2 1-6 0,-1 0-6 0,0 0-1 0,-4 2-2 16,1 0-3-16,-5 3-4 0,0 0-4 0,-3-1-6 0,-2 4-13 0,0 1-16 0,-1-2-31 15,-2 1-38-15,4 1-71 0,0-2-79 0,0-1-99 0,3-1-101 0,2-1-63 16,4-2-54-16,1-2-13 0,5-2-1 0,0-4-1 0,3 1-1 0,4-1 12 16,-1-2 9-16,5-1 32 0,0-2 31 0</inkml:trace>
  <inkml:trace contextRef="#ctx0" brushRef="#br0" timeOffset="38787.75">14938 3882 256 0,'-3'0'355'0,"-4"-2"22"0,4 1 15 0,0 1 5 0,3 0 6 16,0 0 9-16,0 0 12 0,-5 1 6 0,4 1 3 0,-1 0-52 0,2 3-65 15,-1 1-42-15,1 5-37 0,-2 1-28 0,0 4-23 0,1 2-10 0,-1 5-5 16,1 1 2-16,-3 2 7 0,3 5-6 0,-1-1-2 0,0 2-13 0,2 0-13 16,0 2-9-16,0-2-7 0,2 1-8 0,-2-1-9 0,3-1-8 0,-3-1-12 15,2-1-9-15,0-1-8 0,-1-2-8 0,1-2-7 0,-1 0-5 0,1-4-8 16,-2 1-5-16,2-3-7 0,-1-1-7 0,-1-3-4 0,2-1-5 0,-1-1-7 16,-1-3-5-16,0-1-7 0,0-2-17 0,2 0-16 0,-2-4-24 0,-2 2-27 15,2-2-49-15,0-2-52 0,0 0-97 0,0 0-106 0,0 0-82 0,-3-1-78 16,0-2-47-16,1-1-39 0,1-2-6 0,1 0 2 0,1-3 13 0,-1-1 17 15,2 0 23-15,1-2 24 0,2 0 50 0,-1-1 52 0</inkml:trace>
  <inkml:trace contextRef="#ctx0" brushRef="#br0" timeOffset="39042.54">15153 4264 171 0,'1'6'453'16,"1"-1"19"-16,-2 1 12 0,2-2 6 0,-1 1 15 0,1-2 16 0,-1 0 8 0,4 0 11 15,3-2 1-15,1 1 2 0,1-1-93 0,2-1-115 0,3 2-98 0,2-2-97 16,2 0-24-16,3 0-11 0,0-2-3 0,0 2-2 0,2-3-8 0,-2 2-13 16,2-2-6-16,0 1-9 0,-3-1-1 0,1 0-2 0,-2 0-5 0,-1 0-5 15,2 0-5-15,-3 0-2 0,0 0-8 0,-1 0-11 0,-2 0-3 0,0 0-6 16,-2 2-7-16,0-2-5 0,-1 1-2 0,-4 1-2 0,2-2-3 0,-3 3-4 16,-2-2-4-16,0 2-9 0,-2 0-14 0,-3 0-16 0,0 0-25 0,4 0-26 15,-4 0-34-15,0 0-37 0,0 0-92 0,0 0-105 0,0 0-86 0,0 0-85 16,0 0-31-16,0 0-23 0,-4-2 1 0,0 2 8 0,-3-1 14 0,-2 0 15 15,3-2 25-15,-3-2 28 0,1 1 33 0</inkml:trace>
  <inkml:trace contextRef="#ctx0" brushRef="#br0" timeOffset="39244.21">15649 4074 179 0,'5'3'260'0,"0"0"26"0,-1 1 25 15,3-1 24-15,-1 2 14 0,1-2 8 0,3-2 9 0,-2 3 10 0,2 1-44 16,2 0-54-16,-2 1-24 0,1 0-18 0,2 0-7 0,-4 1-4 0,1 1-16 15,1-1-22-15,-3 0-18 0,-2 0-18 0,2 3-8 0,0-2-6 0,-2-1-7 16,0 0-7-16,-1 1-23 0,0-1-25 0,-2 0-10 0,-1-1-5 0,1 0-7 16,-2 1-7-16,-2 1-5 0,-2-3-8 0,0 3-7 0,-2 1-6 0,-2-1-6 15,-1 1-6-15,-1 0-18 0,-2 1-20 0,0 1-25 0,-3-2-24 0,1 2-67 16,-3-2-77-16,2 1-64 0,-2-2-63 0,4 0-66 0,-1-2-72 0,2 0-14 16,1-1-3-16,2-1 0 0,2-1 2 0,2-1 16 0,4-2 18 0,0 0 23 15,0 0 24-15</inkml:trace>
  <inkml:trace contextRef="#ctx0" brushRef="#br0" timeOffset="39743.18">16089 4039 275 0,'-2'4'362'0,"-1"1"21"0,3 0 20 0,-1-2 16 0,1 2 15 15,1-3 7-15,2-1 4 0,3 1 4 0,2 0-1 0,0-1-79 0,2 1-96 16,2 1-64-16,1 0-58 0,0 0-26 0,1 1-19 0,2-1-17 0,-4 2-17 16,1-1-10-16,1 0-9 0,-2 1-2 0,-2 0-3 0,2 1 3 0,-3-2 0 15,0 2 1-15,-1 0 0 0,-3 2-3 0,2 1-2 0,-3-2 2 0,2 4 3 16,-4 1 0-16,0 0 1 0,-4 1-1 0,-4 2 0 0,1 2 1 0,-3 1 5 16,-2 3 5-16,-2 0 4 0,-1 0 7 0,-4-1 6 0,1 3 2 0,1 1-1 15,-2-3-2-15,0 0-1 0,1-1-5 0,2-2-3 0,5-3-5 0,-3-2-5 16,3-2-6-16,3-1-8 0,1-4-8 0,2 0-5 0,0-2-6 0,1-1-6 15,2-3-2-15,0 0-3 0,0 0-1 0,2 4-3 0,1-3 1 0,0 1-1 16,2-1-1-16,1 1-1 0,1-2-15 0,3 1-15 0,0-1-31 0,1-1-29 16,5-1-49-16,3-2-52 0,-5 0-100 0,6 1-112 0,-2-4-89 0,3 1-86 15,-1-1-25-15,-1 0-15 0,3-2-2 0,-1 2 1 0,-2 0 12 0,1 1 19 16,-1 1 26-16,-1 1 31 0,0-1 49 0</inkml:trace>
  <inkml:trace contextRef="#ctx0" brushRef="#br0" timeOffset="40042.32">16853 4305 137 0,'-5'1'417'0,"2"-1"24"15,-1 1 11-15,3 1 9 0,1-2 10 0,0 0 13 0,1 2 5 0,4-2 5 16,3 0 2-16,3 0-2 0,0 0-99 0,4 0-122 0,3 0-84 0,1-2-74 16,2 2-32-16,4-2-23 0,1 1-10 0,0 1-8 0,1-1-12 0,0-1-12 15,-3-1-6-15,1 2-4 0,0-2 0 0,-1 3-3 0,-3-3 0 0,3 1-1 16,-6-1 1-16,2 0-2 0,-2 0 0 0,0 2-1 0,-6-2-3 0,4 0-4 16,-5 1-12-16,1 1-17 0,-3-1-22 0,-1-1-22 0,-4 2-67 0,1-1-77 15,-1 2-66-15,-4 0-64 0,0 0-65 0,0 0-66 0,0-4-16 0,-4-1-3 16,1 2 1-16,-2-1 3 0,0-2 15 0,1 0 14 0,-4 0 24 0,0 0 21 15</inkml:trace>
  <inkml:trace contextRef="#ctx0" brushRef="#br0" timeOffset="40243.25">17257 4021 11 0,'10'4'247'0,"-2"1"35"0,0 0 40 0,0 1 34 0,2-1 33 0,-2 2 17 0,2-3 17 16,1 2 8-16,-2 0 7 0,3 2-66 0,0-1-83 0,1 1-18 15,-1 0-6-15,-2 2-3 0,1-2-4 0,1 2-27 0,-3 0-34 0,-1-2-25 16,2 1-25-16,-3 0-7 0,-1-2-7 0,1 2-2 0,-3-2-5 0,4 1-9 15,-3 0-9-15,0 0-11 0,-2-3-11 0,0 1-10 0,-1 2-11 0,-1-1-5 16,-1 1-5-16,-3-1-7 0,1 2-10 0,-2 2-9 0,-1-2-11 0,-2 3-5 16,0-2-4-16,-3 1-12 0,1 4-11 0,-4-3-28 0,4 0-29 0,-3 1-40 0,3 0-43 15,0-3-92-15,0 0-102 0,2-1-81 0,1 0-72 0,2-3-38 16,4 0-28-16,2-3-6 0,0 0 0 0,1-3 9 0,3-1 13 0,0-1 23 16,1-4 29-16,1 0 39 0</inkml:trace>
  <inkml:trace contextRef="#ctx0" brushRef="#br0" timeOffset="40620.98">17781 3853 347 0,'0'6'465'0,"0"-1"4"0,0 2 2 15,0-3 0-15,0 1 1 0,0 0 0 0,1-2 1 0,5-3-4 16,-1 0 1-16,0 1-1 0,1-1-129 0,-1 3-153 0,4-2-90 0,-2 2-75 0,-1 1-17 15,2 2-2-15,1-1 0 0,-4-2 0 0,2 4 3 0,-3-3 2 0,1 2 4 16,-3 0 2-16,-1 2 2 0,-1-1 0 0,0 1 0 0,-1 0-1 0,-2 2 2 16,-2 0 0-16,0 2-2 0,-1 0 0 0,-4 0-1 0,2 2-1 0,-1 0-3 15,-2-2-4-15,3 3-2 0,-2-1-3 0,2 0-1 0,2-3 0 16,0 3 1-16,1-3 5 0,3 1 2 0,2-3 5 0,2 2 2 0,1-1 4 0,1 0 1 16,5-2 3-16,-3 0 0 0,4 0 1 0,-1-2 1 0,5 1 1 0,-2 0 0 15,2-1 1-15,-2-1-1 0,1 2 0 0,1-3-1 0,-2 1 1 16,-2 1 5-16,1-2 5 0,-2 1 0 0,0-1 0 0,-3 2 0 0,2-1 0 0,-1-1 3 15,-4 1 7-15,3-1 4 0,-5 1 6 0,1 0 3 0,-1 0 1 0,-2 1 1 16,-1 0-3-16,1 0-7 0,-4 0-6 0,1 0-4 0,-1 0 1 0,-2 2 0 16,1-1-4-16,-3 2-5 0,1-1-4 0,0 0-9 0,-2 2-9 0,1-3-21 15,-1 1-23-15,4 1-38 0,-2-2-38 0,0 1-50 0,3-2-55 16,1 0-91-16,0-3-99 0,1 1-76 0,3-1-72 0,0-3-20 0,0 0-13 16,0 3 2-16,3 0 1 0,1-1 17 0,-1-2 21 0,2 0 34 0,1 0 35 0,3 0 52 15</inkml:trace>
  <inkml:trace contextRef="#ctx0" brushRef="#br0" timeOffset="40944.24">18173 4288 357 0,'-3'2'440'0,"-1"-1"13"0,3 1 8 16,1-2 7-16,0 0 8 0,0 0 3 0,5 0 4 0,-1 0 0 0,4-2 3 16,5 1-71-16,0-1-84 0,1-1-94 0,3 2-94 0,2-1-44 0,0 1-29 15,3-1-6-15,2-1-2 0,-1 2-2 0,3 1-1 0,-4-2 5 0,2 2 4 16,1-1 0-16,-1 1 3 0,0 0 0 0,1-2 1 0,-2 2-6 0,3 0-5 16,-3 0-7-16,0 0-6 0,0 0-7 0,-2 0-3 0,-2 0-11 0,-2 0-10 15,-1 0-16-15,0 0-12 0,-6 0-15 0,0 0-14 0,-2 0-20 0,-1 0-19 16,-2 0-39-16,-5 0-43 0,0 0-86 0,0 0-99 0,0 0-76 0,0 0-71 15,-8-2-31-15,-1 1-20 0,-1-2 0 0,0 0 5 0,-3 0 10 0,-1-1 12 16,1 0 16-16,-2-1 23 0,0-3 38 0</inkml:trace>
  <inkml:trace contextRef="#ctx0" brushRef="#br0" timeOffset="41110.15">18626 4023 67 0,'13'2'271'0,"0"3"24"0,-1 1 31 0,-2-1 38 0,2 0 26 0,0 3 23 15,0 0 12-15,-2 1 8 0,-1 0-29 0,4 0-38 0,-4 2-52 0,3 2-59 16,-3-1-11-16,0 0-6 0,-2 0-9 0,-1 1-7 0,1-1-24 0,0 1-27 15,-2-2-20-15,-2 2-18 0,0-3-6 0,-1 0-3 0,0-1-3 0,-2 0-1 16,0 0-10-16,-2 0-11 0,-1 0-11 0,0 0-12 0,-4 2-13 0,2-2-11 16,-4 0-11-16,0 2-12 0,-3 1-11 0,2-1-11 0,-2 1-30 0,0-1-34 15,2-1-45-15,-1-1-46 0,3 0-93 0,-3-1-102 0,5-1-98 0,1-1-97 16,2-1-22-16,1-1-5 0,2-4-1 0,0 0 0 0,3-1 4 0,4-2 10 16,-1 0 23-16,5-5 28 0,0 1 42 0</inkml:trace>
  <inkml:trace contextRef="#ctx0" brushRef="#br0" timeOffset="41477.11">19281 3955 361 0,'-2'6'410'0,"-1"-1"14"0,2 1 12 0,-4 0 9 16,2 0 8-16,-5 1 4 0,5-2 6 0,-2 5 4 0,0-2 3 0,0 2-76 15,-4 2-95-15,3 2-69 0,-2 2-62 0,0 0-32 0,-1 2-25 0,1 0-10 16,0 2-6-16,1-2-1 0,1 0 1 0,-2 0 3 0,3 1 2 0,2-5 6 16,2 1 5-16,1-1-1 0,1-1 2 0,2-1-7 0,2-1-8 0,4-1-4 15,1 1-5-15,0-3-5 0,4 0-5 0,-2 0-7 0,4-4-8 0,0 2-9 16,1-1-11-16,3-2-7 0,0-2-9 0,0-1-13 0,1 0-18 15,0-1-14-15,1 0-15 0,-2-3-19 0,-1-1-20 0,2 1-21 0,-5 0-19 0,-1-1-23 16,0 2-23-16,-1-3-31 0,-5 2-34 0,-1 1-73 0,-1-2-81 0,-1 2-41 16,-3-3-30-16,0 2-30 0,-1-1-28 0,-1 0-15 0,-2 0-7 15,-1-1 13-15,0-2 20 0,-1 1 21 0,3-1 22 0,-1-1 32 0,-2 0 35 0</inkml:trace>
  <inkml:trace contextRef="#ctx0" brushRef="#br0" timeOffset="41676.51">19521 3849 119 0,'-3'6'402'0,"-2"3"33"0,-1 0 14 0,-2 2 9 0,2 0 12 16,-2 5 11-16,-3-3 8 0,1 2 10 0,1 1 11 0,-2 2 14 0,3 0-94 16,-2 5-112-16,1-1-63 0,0 3-52 0,2-2-27 0,-1 3-21 0,1 1-5 15,0 0-4-15,2-2-6 0,1 0-6 0,-3 1-5 0,4-2-5 16,0 0-11-16,-2-3-10 0,4 0-13 0,-1 1-12 0,2-5-12 0,2 1-9 16,-1-1-13-16,1-3-9 0,2 0-15 0,-1 0-12 0,-1-3-17 0,1 1-15 0,1-2-19 15,0-2-23-15,0 0-30 0,-3-1-31 0,4-2-42 0,-1-1-40 16,1 1-90-16,-2-3-108 0,2 1-87 0,2-3-83 0,-1 0-23 0,3-2-7 15,-1-1 7-15,0 0 7 0,5-3 17 0,-4 1 18 0,-1-4 29 0,5 1 32 0,-5-3 40 16</inkml:trace>
  <inkml:trace contextRef="#ctx0" brushRef="#br0" timeOffset="41944.51">19684 4198 222 0,'-6'8'504'0,"1"-1"6"0,0-1 1 0,2 0-1 0,-1-1 2 16,2-1-1-16,4-1-2 0,4-1 1 0,0-2 0 0,5 0-2 15,5-2 0-15,2 1-192 0,4-1-233 0,3-1-57 0,5 1-20 0,1-2-4 16,3 0-1-16,0 1 2 0,1-2 2 0,0 1 3 0,0 1 3 0,-2-1 0 16,0 0 5-16,-1 2 1 0,-7-1 1 0,4 1-1 0,-2 0 2 0,-4 0 0 15,1 1 1-15,-5 1-2 0,1-1 2 0,-2 0-5 0,-4-1-3 0,2 0-7 16,-7 1-6-16,3 1-9 0,-6-2-11 0,2 0-18 0,-7 1-24 0,2 0-35 15,-3 1-39-15,0 0-86 0,-3-2-95 0,-2 0-74 0,-1 0-70 0,-2-1-33 0,-3 3-25 16,0-3-1-16,-1-1 2 0,-1 2 4 0,-5-3 8 0,4-1 20 16,-2 2 21-16,2-4 36 0</inkml:trace>
  <inkml:trace contextRef="#ctx0" brushRef="#br0" timeOffset="42143.33">20217 3936 110 0,'11'4'305'0,"-1"2"29"0,-1 0 34 0,2 2 31 0,-3-1 31 0,2 1 8 16,0-1 6-16,0 2 4 0,-2 0 7 0,3 0-62 0,-1 3-81 0,-2 1-35 15,1-1-28-15,-3 3-12 0,1-1-13 0,-3 0-18 0,0 1-26 0,-1-1-24 16,-2 0-27-16,-1 0-2 0,0-1-2 0,0-1-1 0,-3 1-1 0,2-4-11 16,-3 2-10-16,1-2-13 0,0 2-16 0,-3-3-12 0,1 2-14 15,-3-2-10-15,-1 2-11 0,-1-2-22 0,-2 3-24 0,0-2-32 0,-2-1-34 0,1 2-42 16,1-2-45-16,-2 2-89 0,1-2-98 0,0-1-98 0,5-1-94 0,0 1-23 16,4-5-3-16,0 0 1 0,4-2 3 0,0 0 15 0,2-3 18 15,1 0 27-15,4-4 31 0,-1 0 37 0</inkml:trace>
  <inkml:trace contextRef="#ctx0" brushRef="#br0" timeOffset="42476.85">20686 3914 254 0,'4'-1'443'0,"-4"1"11"0,3 1 3 0,-1 1 2 0,-2-2-1 0,1 2 1 15,1 1 0-15,-1 0 4 0,3 0 0 0,-3 1 0 0,2 2-111 0,-1 3-136 16,1 0-72-16,-2 3-61 0,2 3-8 0,-1-1 3 0,3 4 7 0,0 0 6 16,0 2 4-16,1-1 6 0,2-1 4 0,-2 1 3 0,4-1 9 0,-2 0 6 15,2 2 1-15,2-4-1 0,-3 0-6 0,5 1-10 0,-2 0-10 0,-2-2-12 16,1 0-8-16,1-2-7 0,-2 0-5 0,0 0-3 0,-2-1-7 0,1-4-8 16,-2 2-7-16,-1-2-7 0,-1 0-4 0,-2-1-5 0,0-3-1 0,-1 0 3 15,0-1-4-15,0 0-3 0,-2-3 6 0,0 0 4 0,0 0-1 0,-2 2 0 16,-2-1-5-16,1 1-6 0,-2-1-15 0,-3 1-19 0,0-1-19 0,-6 3-22 15,-2-3-30-15,-3 1-33 0,-2 2-32 0,-2-1-34 0,-4 0-53 0,0 0-57 16,-3 0-77-16,2-2-85 0,-2 2-52 0,1-3-48 0,3 2-21 0,-1-4-15 16,2 0 11-16,4 1 19 0,2-3 25 0,3-2 26 0,4-2 33 0,0-2 32 15,7-2 48-15</inkml:trace>
  <inkml:trace contextRef="#ctx0" brushRef="#br0" timeOffset="42644.32">20726 3918 136 0,'21'-4'448'0,"-7"2"13"0,2 2 6 16,-7 0 4-16,3 1 7 0,-3 0 9 0,-3 1 9 0,0 0 7 0,1-1 5 15,-1 1-21-15,3-2-23 0,-1 0-122 0,2 1-146 0,2 1-52 0,-2-2-33 16,3 0-3-16,-1 1 6 0,0-1 7 0,0 2 4 0,-2-2-2 0,-1 2-1 16,0-2-2-16,-1 0 1 0,0 0-4 0,0 0-4 0,0 0-10 0,-3 0-11 15,1 0-8-15,1 0-9 0,-1 0-12 0,2-2-10 0,-4 2-15 0,3-2-12 16,-2 1-27-16,1 1-28 0,2-2-34 0,-4 1-33 0,3-1-48 0,-2 1-49 16,0 1-102-16,-2-2-117 0,-3 2-99 0,6 0-96 0,-2-2-21 0,1 1-5 15,-1-1 2-15,0-2 2 0,1 0 18 0,3-1 21 0,-4 2 28 0,5-3 30 16,0 2 46-16</inkml:trace>
  <inkml:trace contextRef="#ctx0" brushRef="#br0" timeOffset="42776.73">21577 4048 74 0,'21'26'513'0,"-1"-2"17"0,-6-2 4 0,-1 1 4 0,-4-4-1 0,-4-2 0 16,-2-3 0-16,2-1-2 0,-4-5-13 0,2-3-14 0,-3-2-93 0,2 0-111 16,-2-3-192-16,0 4-210 0,0-4-97 0,-2 2-72 0,1 1-47 15,-1-1-40-15,-4-1-30 0,2 1-27 0,-3-1-36 0,-1-1-35 0,-3-1-15 16,0-2-7-16,0 1 27 0,-3 0 36 0,-1-1 36 0,0-1 34 0,-3 0 55 0</inkml:trace>
  <inkml:trace contextRef="#ctx0" brushRef="#br0" timeOffset="46010.23">23956 4192 42 0,'-5'-7'168'16,"-2"-1"8"-16,2 0 8 0,0 1 14 0,0 1 11 0,-1-1 8 0,1-1 6 0,-1 2-33 16,3-1-44-16,-2 1-1 0,4 0 10 0,-3-2 15 0,1 2 19 0,0 0 20 15,1-1 21-15,-1 2 14 0,2 0 12 0,-4-2-6 0,5 3-6 16,-1-1-4-16,-1 3 0 0,2-3-5 0,-2 2-8 0,2 0-12 0,0 3-13 0,0-4-19 16,0 4-19-16,0-3-23 0,0 3-21 0,0-2-18 0,0 2-19 15,0 0-6-15,0 0-4 0,0 0 3 0,0 0 1 0,0 0-1 0,0 0-5 16,-1 4-5-16,-1 4-5 0,1 1-6 0,-3 3-3 0,3 1-2 0,-1 5-2 15,-1 2-4-15,0 1-2 0,0 4 0 0,-1 0-3 0,0 3-7 0,1-2-9 0,1 2-6 16,1 0-6-16,-3-2-4 0,3 1-3 0,1-4 0 0,0-1-2 0,0-1-1 16,1 0-2-16,3-3-4 0,-3-2-3 0,1-1-9 0,1-3-12 15,-1-1-19-15,2-2-21 0,-1 0-27 0,-1-2-29 0,1 0-36 0,-1 0-40 16,-1-4-76-16,1 0-81 0,-1-2-49 0,-1-1-40 0,0 0-49 0,0 0-47 0,4-3-2 16,-4-1 5-16,0-3 19 0,-2 2 24 0,0-4 25 0,2 0 30 15,-3-2 37-15</inkml:trace>
  <inkml:trace contextRef="#ctx0" brushRef="#br0" timeOffset="46410.21">23879 3978 222 0,'8'-18'381'16,"-4"3"25"-16,1 4 21 0,-2 1 6 0,1 2 5 0,-3 4-2 0,-1 1 2 15,0 3 2-15,0 0 4 0,0 0-66 0,2-2-82 0,-2 2-59 0,0 0-53 16,3 0-35-16,0 2-33 0,3 0-17 0,-1 0-12 0,1 1 1 0,3 2 1 16,1-2 6-16,2 2 7 0,0 0 0 0,6 0 0 0,0-1-6 0,3-1-7 15,4 0-2-15,2 0-2 0,2 0-6 0,2-1-6 0,1-1-4 0,1-1-6 16,0 0-3-16,2 0-5 0,0-1-3 0,3-1-3 0,-5 1-4 0,2-1 0 15,-4 0-4-15,3 1-5 0,-4 0-3 0,0-1-4 0,-2 2-4 0,-3-1-6 16,-1 1-2-16,0 0-2 0,-4-2-2 0,0 2-5 0,-2 0-2 0,-3 0-1 16,1 0-3-16,-5 0-2 0,-1 0 1 0,0 0 0 0,-2 0 0 0,1 0-1 15,-2 0 1-15,-2 0 0 0,-2 0 0 0,-3 0-1 0,3 0 0 0,-3 0 1 16,0 0 1-16,0 0-1 0,0 0 2 0,0 0 1 0,0 0 0 0,0 0 1 16,0 0 2-16,0 0 1 0,0 0-1 0,0 0 4 0,2 2-1 0,-2-2 3 15,0 0 1-15,0 0-2 0,0 0 1 0,0 0 0 0,1 1 2 0,-1 1 1 16,3 0 0-16,-3 2 3 0,0 0 0 0,0 1-3 0,2 2 3 0,0 4-2 15,-2-1-2-15,0 2-1 0,-2 3 2 0,0 3-2 0,2 0 0 0,-3 2-1 16,2 1-3-16,-3 2 0 0,0 2-3 0,0 0-2 0,-1 0-1 0,1 3 0 16,-1-1-1-16,1 0-1 0,-1-2 1 0,2 2 2 0,-1-1-4 0,1-2-1 15,1-1-1-15,1 0-1 0,1-2-6 0,0-1-4 0,0 0-8 0,1-4-5 16,-1 0-11-16,4-3-12 0,-3 0-17 0,1-1-16 0,0-2-24 0,-1-1-24 16,2-1-25-16,-1-3-24 0,0 0-28 0,-1 0-32 0,-1-2-75 0,0 1-83 15,-1-2-58-15,-3 1-49 0,1-2-33 0,-3 1-27 0,-1-2 7 0,-3 1 17 16,-2-1 22-16,3 0 25 0,-5 0 24 0,-1 0 26 0,0-1 32 0</inkml:trace>
  <inkml:trace contextRef="#ctx0" brushRef="#br0" timeOffset="46677.18">23983 4611 140 0,'-20'8'371'0,"-1"0"34"0,5 0 26 16,-1-4 13-16,3 0 11 0,0 0 7 0,2-1 2 0,4-3 3 0,2 0-2 15,-2 0-71-15,5 0-84 0,2 0-54 0,1 0-42 0,0 0-45 0,0 0-49 16,3-2-24-16,6 1-19 0,1-1-6 0,4-1-4 0,3 2-1 0,7-3-3 16,3-1 5-16,0 2 1 0,7-1 4 0,1 0 2 0,3 0-1 0,0-1 0 15,2 2-7-15,1-1-7 0,-2 1-7 0,1 1-8 0,-2 1-5 0,-2-1-5 16,-1 1-6-16,-3 1-3 0,-2 1-2 0,-2 1-1 0,-3-2-7 0,-4 3-4 16,1-2-4-16,-3 1 0 0,-5-1-8 0,0 2-8 0,-2 0-10 0,-3-1-9 15,-2 1-15-15,0-1-15 0,-4 0-16 0,1-2-17 0,-3 2-37 0,-1-2-39 16,0 0-84-16,0 0-92 0,-1 1-60 0,-3-1-54 0,1 0-42 0,-2-3-34 15,-1 1-2-15,2 0 7 0,-4-3 12 0,0 1 16 0,-2-2 16 0,2 0 18 16,0-2 34-16</inkml:trace>
  <inkml:trace contextRef="#ctx0" brushRef="#br0" timeOffset="47009.3">24299 4005 144 0,'-3'-6'231'0,"2"0"20"0,-1 1 19 0,0 1 17 16,-1-2 16-16,3 3 17 0,-1 0 14 0,-1-1-30 0,2 4-44 0,-3-1-16 16,3 1-16-16,0 0 2 0,0 0 2 0,0 0-5 0,0 0-9 0,0 0-8 15,0 0-12-15,5 3-8 0,-4 3-11 0,1 2-10 0,-1 1-9 0,3 4-7 16,-3 2-5-16,1 2-5 0,-1 2-5 0,1 4-11 0,0 1-11 0,-2 3-8 15,0-1-6-15,-2 4-5 0,0-1-3 0,-1 1-1 0,2 0-2 0,-3 0-2 16,3-1-3-16,-1-1-6 0,1 1-4 0,-4-1-9 0,5-2-7 16,-1-1-7-16,2-1-7 0,-1-1-4 0,3-2-7 0,-1 0-6 0,-1-3-3 0,-1-2-5 15,2-1-8-15,-1-1-5 0,1-2-4 0,0-2-12 0,-1-2-11 0,-1-1-14 16,3 1-12-16,-3-4-20 0,0-1-19 0,2 2-31 0,-2-5-31 16,0 0-83-16,0 0-96 0,0 0-76 0,0 0-70 0,-3-3-51 0,0 0-48 15,-1-3-3-15,0-1 6 0,-2-1 12 0,-1-3 13 0,2-2 17 0,-1-2 21 0,0-2 29 16,-4-1 34-16</inkml:trace>
  <inkml:trace contextRef="#ctx0" brushRef="#br0" timeOffset="47176.87">24097 4117 300 0,'-3'3'367'0,"2"2"16"0,-3 1 16 0,1-2 15 0,0 2 18 16,0-1 8-16,-1 1 6 0,3 1 7 0,-2 1 7 0,-2 0-76 0,0 3-91 16,1-1-67-16,-3 3-59 0,1-1-28 0,-1 3-17 0,0-2-16 0,0-1-15 15,-1 2-16-15,2-3-18 0,-3 2-9 0,2-3-6 0,3 0-9 0,-3 0-9 16,2-2-27-16,1 0-29 0,1 0-54 0,0-2-57 0,1-2-81 0,0 1-83 15,2-5-80-15,0 0-78 0,4 1-17 0,-4-1-6 0,4-1 0 0,5-4-1 16,0-1 2-16,0-1 3 0,5-4 19 0,-1 1 22 0,3-5 49 0</inkml:trace>
  <inkml:trace contextRef="#ctx0" brushRef="#br0" timeOffset="47444.8">24261 4214 158 0,'-4'11'249'0,"-2"0"16"15,-1-2 21-15,1 0 24 0,-1 1 21 0,-1-1 20 0,1-1 11 0,-1 1 8 16,0 0-50-16,0-1-62 0,-3 2-29 0,1 0-23 0,1 0-13 0,-4 1-12 15,4-2-15-15,-2 2-18 0,1-2-30 0,2-2-29 0,0 1-72 0,1-1-78 16,-1-1-61-16,4-1-56 0,1-2-46 0,2-2-43 0,1-1-23 0,1 0-18 16,4-1-11-16,3-4-8 0,1-1 1 0,2-1 2 0,2-2 16 0,3-2 21 15,-2-1 62-15,2-1 72 0,-2 0 62 0,2 0 59 0,-2 3 42 0,-1-1 39 16,-4 1 36-16,-1 2 29 0,2 4 45 0,-7-2 49 0,0 4 38 0,-3 2 37 16,0 0 21-16,0 0 21 0,-2 2-5 0,1 4-7 0,-2-2-9 0,-2 4-7 15,0-1-12-15,1 4-13 0,-3-3-15 0,1 3-17 0,-3 1-38 0,1-1-42 16,0 0-39-16,-1 0-38 0,2 1-45 0,1-1-51 0,-2-1-73 0,3-1-81 15,-2 0-73-15,1-1-73 0,2-1-63 0,-1-1-62 0,3-1-15 0,1-2-3 16,1-3-1-16,0 0 2 0,0 0-1 0,0 0-1 0,0-6 17 0,0-3 17 16</inkml:trace>
  <inkml:trace contextRef="#ctx0" brushRef="#br0" timeOffset="47744.36">24443 2946 85 0,'3'3'371'0,"-3"-1"14"0,0 3 8 16,-1-2 18-16,-1 2 20 0,1-2 8 0,-1 1 10 0,0 3 8 0,0 1 10 15,-2 1-43-15,1 2-54 0,0 1-67 0,-2 2-71 0,0 4-45 0,1 2-37 16,-6 3-12-16,6 0-5 0,-4 2-15 0,1-2-15 0,1 3-9 0,-2-2-7 15,3 1-10-15,1 2-8 0,-3-2-11 0,4-2-10 0,0 2-10 16,-3-1-9-16,4 0-6 0,1-2-7 0,-3-3-9 0,4 3-9 0,-1-1-15 16,1-3-18-16,0 0-22 0,0-3-29 0,0 0-32 0,1-2-38 0,-1-1-70 0,0-1-80 15,-1-2-49-15,1-2-42 0,-2 0-44 0,0-2-42 0,-1-2-21 16,2-1-14-16,1-2 6 0,-4 0 13 0,0-2 23 0,-2-2 26 0,1 0 34 16,2-1 36-16</inkml:trace>
  <inkml:trace contextRef="#ctx0" brushRef="#br0" timeOffset="47943.92">24206 3331 123 0,'0'0'252'0,"0"0"33"0,-1 3 22 16,-3 0 23-16,3 2 25 0,-3 2 24 0,4 1 29 0,-3 1 27 0,3 1-47 16,-1 2-66-16,-2 3-22 0,1 0-15 0,2 1-5 0,0-2-5 15,0 1-19-15,2 0-25 0,1 0-20 0,-2-1-18 0,2-1-19 0,2-2-22 0,0 1-23 16,2-2-23-16,-1-1-10 0,3-2-7 0,-1 1-6 0,3-1-5 0,0-2-8 16,0-2-7-16,2 0-7 0,1-2-8 0,2-1-5 0,1-1-1 0,1-2-4 15,-1-1-6-15,2-2-7 0,0-3-8 0,3-2-24 0,-1 0-27 0,0-1-38 16,-1 1-41-16,0-4-85 0,-2 1-92 0,-1 1-75 0,-2-1-68 0,-1 3-61 15,-3-4-54-15,0 4-13 0,-3 0-3 0,-3 1 2 0,-1 2 1 0,0 1 21 16,-1 1 20-16,-2 1 38 0,1 2 37 0</inkml:trace>
  <inkml:trace contextRef="#ctx0" brushRef="#br0" timeOffset="48276.45">25198 4175 344 0,'-2'7'456'0,"0"0"6"0,1-1 4 15,-1-1 4-15,2 1 10 0,0-3 10 0,3-1 10 0,1 0 8 0,0-1 5 0,4-1 7 16,2 2-121-16,-1-2-150 0,5 2-76 0,2-2-59 0,1 0-11 0,3 0-1 16,0 0-3-16,0-2-2 0,3-1-11 0,1 1-11 0,-2 0-8 0,1-1-10 15,-2-1-6-15,1-2-7 0,0 3-15 0,-3-1-14 0,2 0-22 0,-3 1-26 16,0-2-24-16,-1 2-25 0,-4-2-26 0,3 3-28 0,-7-1-78 16,0 0-89-16,-2 1-74 0,-2-1-72 0,0 0-52 0,-4 0-50 0,-1-1-6 15,0-1 4-15,-1 1 16 0,-3-1 15 0,0-1 20 0,-2 0 21 0,-1 0 24 0,1 0 27 16</inkml:trace>
  <inkml:trace contextRef="#ctx0" brushRef="#br0" timeOffset="48476.21">25561 3922 154 0,'8'-1'277'0,"1"1"20"0,-2 0 23 15,1 0 28-15,-2 0 28 0,2 1 25 0,1 1 22 0,-1-1 9 16,2 3 10-16,-1-2-75 0,2 3-93 0,-1-2-34 0,2 3-24 0,0 1-1 16,-3-1 3-16,4 2-15 0,-4 1-19 0,4-2-26 0,-4 2-26 0,-1 0-24 0,2 2-21 15,-1-1-9-15,-2-1-7 0,-1 0-8 0,0 2-8 0,-1 0-5 0,1-3-2 16,-3 2-5-16,-1-2-3 0,0 1-1 0,-4 2-1 0,-1-1-2 15,0-1-1-15,-5 2 1 0,2-2-2 0,-4 2-1 0,0 0-4 0,-4 0 0 0,3-1-2 16,-3 1-23-16,1 0-25 0,1-1-40 0,1-1-45 0,-1 0-89 16,2-2-103-16,2 1-77 0,0-2-75 0,3-2-44 0,2 0-39 0,-2 0-8 15,5-4-2-15,0 0-1 0,0 0 1 0,6 0 15 0,2-4 22 0,-1 3 35 0,2-3 42 16</inkml:trace>
  <inkml:trace contextRef="#ctx0" brushRef="#br0" timeOffset="48822.16">26140 3979 87 0,'-8'-1'376'15,"0"-1"21"-15,2 2 16 0,-1 0 4 0,2 2 2 0,2-2-1 0,3 0-1 16,0 0 3-16,0 0 0 0,-1 1-46 0,1-1-59 0,0 3-65 0,0 2-66 15,0 1-44-15,1 0-41 0,-1 1-12 0,3 1-6 0,-1 2 5 0,0 1 7 16,-1 0 8-16,3 4 6 0,-1-4 5 0,-2 3 3 0,4 0-3 0,0 2-3 16,1-1-3-16,0 0-5 0,-1 0-5 0,2-2-4 0,1 2-6 0,-1 0-4 15,1-1-7-15,0-1-5 0,-1-1-6 0,2 0-6 0,-3-1-3 0,2-1-7 16,-1-1-2-16,0 0-5 0,-2 0-5 0,-2-3-6 0,2-1-5 0,-2 2-1 16,-1-4-2-16,0 2-3 0,1-2 1 0,-3-3 1 0,0 3 0 0,0-3-2 15,0 0 3-15,0 0 2 0,0 0-3 0,-3 1-1 0,-1 0-1 0,-1 3 1 16,-1-2-7-16,0 0-10 0,-5 1-17 0,0 2-20 0,-2-2-26 0,2 1-30 15,0-1-39-15,-3 0-43 0,3 0-94 0,-2-1-106 0,2 1-78 0,1-3-71 16,2-2-41-16,-1-1-37 0,3 0-2 0,-1-3 7 0,2-1 14 0,2-4 18 16,2-1 24-16,1-1 27 0,0-4 36 0</inkml:trace>
  <inkml:trace contextRef="#ctx0" brushRef="#br0" timeOffset="48945.27">26106 4035 314 0,'0'-17'471'0,"-3"4"21"0,3-1 15 16,0 5 8-16,-1 2 3 0,1 2 3 0,0 2-1 0,0 0 1 0,0 3-3 15,0 0-59-15,0 0-68 0,0 0-110 0,0 0-117 0,0 0-63 0,0 0-51 16,0 0-21-16,0 0-16 0,3-1-7 0,-3 1-4 0,5 0-2 0,0 1-2 15,1 1-15-15,2-1-16 0,3 0-36 0,0 1-41 0,1 0-88 0,3 1-100 16,-1-2-68-16,3 1-59 0,1-2-44 0,-2-2-40 0,1 1-9 0,1-1-1 16,-1 1-1-16,0-3 0 0,1 3 15 0,-2-3 19 0,1 1 37 0</inkml:trace>
  <inkml:trace contextRef="#ctx0" brushRef="#br0" timeOffset="49210.21">26687 4089 81 0,'-8'7'496'0,"2"1"16"0,-1 1 7 0,2-2 0 0,2-1-1 0,-3 0 1 0,5 0-2 16,1-3 0-16,1 0 0 0,4-1-2 0,-1 1 0 0,5-2-162 0,-1-1-195 15,4 0-81-15,1 0-54 0,2 0-15 0,1 0-6 0,2 0 0 0,-1-1 0 16,4 1 2-16,-4-3 0 0,2 3-1 0,0-3 0 0,-1 1-2 0,0 1 3 15,-2-2-9-15,2 0-9 0,-2 1-15 0,-1-1-19 0,-2 0-21 0,1 2-23 16,-3-2-37-16,-3 1-38 0,1-1-73 0,-1 2-81 0,-3-1-66 16,-1 1-61-16,-1-2-36 0,-3 3-27 0,0 0 0 0,0-5 5 0,-3 0 17 15,1 0 17-15,-1-1 21 0,-4 1 23 0,2 0 36 0</inkml:trace>
  <inkml:trace contextRef="#ctx0" brushRef="#br0" timeOffset="49443.54">26923 3888 184 0,'4'1'232'0,"0"1"3"0,2-1 13 0,-2 2 16 0,3-2 17 0,-1-1 17 16,2 2 16-16,3 0 14 0,-1 1-45 0,-1 0-63 0,2 2-10 0,0-3 1 0,2 4 6 16,-2-1 2-16,-1 1 3 0,2 0 2 0,-2 0-7 0,-2 0-9 15,2 1-14-15,-3 1-14 0,1-3-12 0,-2 3-15 0,1-2-15 0,-1 2-17 16,0-2-26-16,-1 1-27 0,0 1-13 0,-2-1-7 0,0-1-4 0,0 2-4 0,0-1-5 16,-1 0-8-16,1 1-1 0,-3 0-2 0,-2-1-4 0,1 3-2 0,-4-3-4 15,2 3-3-15,-2-1-3 0,0 2-3 0,-3-1-20 0,2 2-24 0,-2-1-42 16,0-1-45-16,-1 2-90 0,2-3-99 0,-2 0-78 0,4 0-73 0,1 0-20 15,0-2-13-15,3 0 0 0,-1-1-3 0,4-2 2 0,-1 1 1 16,6-2 18-16,-2 0 23 0,5 0 41 0</inkml:trace>
  <inkml:trace contextRef="#ctx0" brushRef="#br0" timeOffset="49757.17">27491 4000 18 0,'-3'-7'394'16,"2"1"26"-16,-2 1 18 0,1 1 4 0,1 1-2 0,1 3 3 0,0 0 0 16,0 0 3-16,0 0 2 0,0 0-31 0,0 0-41 0,-2 4-73 0,1 2-80 15,-3 2-60-15,0 1-53 0,-1 1-20 0,-2 2-13 0,0 3 1 0,0 0 2 16,1 2 3-16,-1-1 0 0,3 1 0 0,-4 1-3 0,3-2-2 0,2 1-6 15,1-1 1-15,2-1-1 0,0 1-2 0,4-2-4 0,-1 0 3 0,3-1 1 16,3-1 0-16,3 0 3 0,-1-1-4 0,5-3-1 0,1 2-2 0,0-4-1 16,4-1-5-16,-2 0-10 0,3-3-4 0,2 1-8 0,-1-3-8 0,0 0-10 15,0 0-12-15,1-3-16 0,-2 1-19 0,-3-1-21 0,2-1-23 0,-4-1-23 16,0 1-31-16,-1 1-33 0,-5-2-58 0,1 2-65 0,-3-1-75 0,-3-1-77 16,1 1-58-16,-4-2-53 0,-2 0-17 0,-1 0-12 0,0 1 11 0,-1-2 16 15,-2-1 22-15,-2 1 25 0,0-1 29 0,-3 0 33 0,4 0 60 0</inkml:trace>
  <inkml:trace contextRef="#ctx0" brushRef="#br0" timeOffset="49943.94">27791 3891 243 0,'0'0'387'0,"0"1"23"15,0 3 17-15,-3 3 17 0,1-3 14 0,0 2 12 0,-1 2 12 0,-2 1 13 16,2 0-14-16,-3 2-17 0,0 2-70 0,-2 2-83 0,0 1-55 0,0 4-47 16,-2-2-16-16,2 3-11 0,0-2-11 0,0 2-10 0,1-1-11 0,0-1-8 15,3 2-15-15,0-1-12 0,3-2-12 0,1 2-13 0,0-2-15 0,0-2-19 16,1 2-12-16,3-2-13 0,0-2-23 0,0 0-24 0,0 0-31 0,0 0-27 15,2-4-46-15,-3 1-48 0,0-3-95 0,2 2-108 0,-2-4-96 0,0 0-95 16,4-2-30-16,-3-1-13 0,1-1 0 0,1-1 3 0,1-1 11 0,-1-1 16 16,2-2 21-16,0 0 22 0,0-2 45 0</inkml:trace>
  <inkml:trace contextRef="#ctx0" brushRef="#br0" timeOffset="50210.32">28028 4152 403 0,'-7'4'512'0,"2"1"9"0,1-2 1 15,-1 2 0-15,4 0 1 0,-1-2 0 0,4 2-1 0,-1-2-1 16,8-1 0-16,0-2-45 0,3 2-56 0,4-2-147 0,2-2-170 0,4 2-58 16,0-1-34-16,3 0-9 0,2-2 0 0,-2 0-1 0,1 1 0 0,-1 0-1 0,0 1 0 15,-1-2-1-15,-2 1 0 0,-2 0-4 0,2-1-7 0,-4 0-15 16,-1 1-13-16,-2-1-19 0,0 0-20 0,-3 0-17 0,-2 2-18 0,0-2-32 15,-4 3-36-15,1-2-53 0,-2 1-57 0,-3-1-41 0,-2 2-38 0,0 0-37 16,0 0-37-16,0-3-17 0,-4-1-13 0,1 1 14 0,0-2 18 0,-2-1 17 16,-2 2 18-16,1-1 32 0,-2-1 35 0</inkml:trace>
  <inkml:trace contextRef="#ctx0" brushRef="#br0" timeOffset="50388.24">28423 3918 130 0,'5'-2'332'0,"-4"4"18"15,3-2 16-15,-3 1 34 0,1 1 33 0,1 1 13 0,1-2 6 16,-1 3 6-16,2-2 5 0,2 3-63 0,-2-1-74 0,3 2-57 0,-1 2-52 0,1 1-23 15,0 0-17-15,-1 0-11 0,2 1-12 0,-3-1-27 0,2 2-29 16,-1-1-9-16,0-1-4 0,0 0-3 0,-3 0-4 0,3 0-7 0,-2 2-5 16,1-4-8-16,-2 2-9 0,0-1-8 0,-1-4-9 0,0 4-6 0,-1-2-2 15,-1-2-6-15,-1 2-6 0,-1-1-3 0,-3-1-1 0,1 1-3 0,-2 1-3 16,-1 0 0-16,-3 1 0 0,-1 2-15 0,1 0-17 0,-2 2-31 0,0-1-33 16,-2 1-75-16,4-1-82 0,-3 2-82 0,2-1-83 0,2-2-58 0,0 0-54 0,3 0-12 15,1-2-4-15,1-1 0 0,3 0 1 0,3-3 12 0,2 0 19 16,3-1 30-16,0-2 33 0</inkml:trace>
  <inkml:trace contextRef="#ctx0" brushRef="#br0" timeOffset="50788.2">28866 3913 150 0,'5'0'437'0,"-3"1"13"0,3 1 6 0,-2 1-2 0,1-1 1 16,0-1 1-16,0 1 4 0,0 1 2 0,1-1 2 0,3-1-35 0,-2 0-44 16,1 2-113-16,1-1-126 0,1 1-59 0,-3-2-42 0,2 2-10 0,0-1-4 15,-2 1 1-15,-1-2 2 0,-2 2 0 0,2-1 0 0,-3 1 0 0,-1 0-1 16,-1 0-2-16,0 1-2 0,0 1-3 0,-1 1-1 0,-1 0-4 0,1 1-4 16,-4 2-2-16,0 2-1 0,-3-1 0 0,2 1-2 0,-1 0-2 0,-1 0-4 15,-1 1-1-15,1 1 0 0,0-3 6 0,3 0 7 0,1 1 5 0,-1-1 2 16,4 1 3-16,1-2 4 0,0 0 1 0,1 1 3 0,5-1 3 0,-1 0 4 15,1 1 4-15,3-1 4 0,0 1 3 0,-1-2 3 0,1 2-3 0,4-2-5 16,-4 0-5-16,3 1-3 0,-2-1-1 0,-2-1-4 0,0 1-2 0,0-1-5 16,1-1-2-16,-4 2-2 0,2-1 0 0,-4-1 1 0,0 0 2 0,0 0 7 15,-3 0 3-15,0 0 0 0,-1 1 3 0,-2-1 0 0,-1 1 1 0,-2-1-2 16,-1 1 2-16,-2 1-1 0,0 0 0 0,1-1-2 0,-5 0-3 0,4 0-4 16,-3 1-12-16,2 0-15 0,0-1-23 0,0-1-21 0,1 0-35 0,1-1-36 15,3-1-49-15,1-1-49 0,0 0-92 0,1 0-96 0,2 0-94 0,1-3-87 16,0 0-22-16,0 0-9 0,1 3 2 0,2-1 6 0,1-2 15 0,2-2 21 15,1 0 34-15,3 1 31 0,1-2 51 0</inkml:trace>
  <inkml:trace contextRef="#ctx0" brushRef="#br0" timeOffset="51054.35">29337 4218 149 0,'-9'4'488'0,"0"1"21"0,1 0 2 0,4 0 4 0,-2 0-2 0,1-2-1 16,3 0 0-16,2-3 0 0,4 1-2 0,0-1 0 0,5-1-85 0,3-1-101 15,3-1-129-15,0 0-131 0,3-1-40 0,3 0-20 0,3-1-5 16,0 0-1-16,1-1 1 0,-3 1 1 0,4 0 0 0,-3-1 0 0,1 1 0 0,-5 1 0 16,1-1 1-16,1 1 0 0,-4 1-1 0,-1 1-2 0,-2-1-6 15,0 3-8-15,-2-1-9 0,-3-1-10 0,0 2-10 0,-4-2-9 0,2 2-20 0,-4 0-19 16,-3 0-59-16,0 0-67 0,0 0-66 0,0 0-62 0,0 0-57 0,0 0-54 15,-5 0-20-15,-1 0-12 0,1 0 5 0,-3 0 9 0,4-1 9 16,-1 0 10-16,0-2 18 0,0 1 19 0</inkml:trace>
  <inkml:trace contextRef="#ctx0" brushRef="#br0" timeOffset="51276.24">29694 4006 124 0,'0'3'241'15,"0"2"5"-15,2-2 17 0,0-1 21 0,-1 2 29 0,2-3 29 0,3 2 19 16,-1-1 16-16,1 1-35 0,-1 1-44 0,3 1-32 0,1-1-27 0,0 1-12 15,-1 1-3-15,2 1-1 0,-3-1 2 0,1 2-12 0,0-1-17 0,-1 1-23 0,0 0-30 16,-4 2-15-16,0 0-16 0,0 1-16 0,-1-2-18 0,-2 1-7 16,-2 2-3-16,1 0-4 0,-4 0-1 0,0-2-3 0,-1 5-3 0,0-5-5 0,-2 1-1 15,1 2-4-15,-1-4-3 0,1 3-1 0,-1-3-1 0,0 1-5 16,0 1-5-16,-1-1-14 0,2-2-12 0,-1 2-26 0,2 1-25 0,0-3-30 16,1 1-29-16,2-2-68 0,-1-2-74 0,3 2-68 0,-1-3-67 0,4 0-66 0,-1-2-65 15,3 1-14-15,1-3-4 0,4 0 6 0,-1-2 9 0,1 0 18 16,4 1 20-16,0-4 27 0,-1 0 26 0</inkml:trace>
  <inkml:trace contextRef="#ctx0" brushRef="#br0" timeOffset="51655.03">30158 4104 308 0,'-5'3'425'0,"-2"0"14"15,4 0 2-15,0 0 0 0,0-1 0 0,-2 2 2 0,4-1-2 0,1-3-3 0,0 0-18 16,0 0-24-16,0 0-93 0,1 1-108 0,4 1-69 0,-1 1-63 16,0-2-14-16,2 2-5 0,-1 0 4 0,1 0 6 0,3 0 0 0,0 2 0 15,-1-4 2-15,2 2 2 0,0 0 2 0,0-2 1 0,0 3-2 0,0-1-1 16,0 0-6-16,-2 1-10 0,2-1-4 0,-3 2-4 0,-1 1-3 0,1-2-3 15,-1 2 4-15,-2 1 5 0,-2 0 3 0,0 0 6 0,-2 1 0 0,-2 0 3 16,0 2 4-16,-1 0 3 0,-3 1 0 0,2-1 5 0,-1 1-3 0,-2 1-3 16,1-3-1-16,1 0-4 0,-1 1-3 0,1-2-4 0,2-1-1 0,0 0-4 15,1 0 0-15,1-1-2 0,1-2-4 0,1 1-6 0,1-1-3 0,-1-1-3 16,4 2-3-16,2-3 0 0,2 2-8 0,-1-3-5 0,2-1-22 0,3 0-23 16,0 0-35-16,6-1-35 0,-1-3-45 0,1 1-49 0,1-1-81 0,-1 0-89 15,0-1-62-15,-1-1-56 0,0-1-43 0,-2 0-41 0,-2 0-4 0,-1 2 6 16,0-2 16-16,-5-1 23 0,1 1 33 0,-1 0 31 0,-3-2 46 0</inkml:trace>
  <inkml:trace contextRef="#ctx0" brushRef="#br0" timeOffset="52077.05">30540 4069 77 0,'0'0'122'0,"0"0"1"0,0 0-1 0,0 0 0 0,0-3 0 0,0 3-36 0,0 0-43 16,0 0-19-16,0 0-13 0,0 0-2 0,0 0 0 0,0 0 1 0,0 0 1 15,-2 2 3-15,1 1 4 0,-4 0 1 0,5 0 1 0,-1 0 0 0,-2-1 1 16,1 2-1-16,0-1 0 0,1 0-5 0,-2 0-3 0,1-2-4 0,0 2-4 16,1 0-3-16,1-3-5 0,0 0-5 0,0 2-6 0,0-2-3 0,0 0-1 15,0 0-1-15,0 0-1 0,0 0 3 0,0 0 6 0,0 0 5 0,0 0 7 16,0 0 8-16,0 0 9 0,0 0 14 0,0 0 11 0,0 0 16 0,0 0 16 15,0 0 18-15,0 0 20 0,0 0 18 0,0 0 22 0,0 0 20 0,0 0 19 16,0 0 17-16,0 0 14 0,0 0 12 0,0 0 12 0,0 0 4 0,0 0 5 16,0 0-6-16,0 0-9 0,0 0-8 0,0 0-10 0,0 1-9 0,0-1-9 15,1 2-13-15,4-2-11 0,-2 1-13 0,5-1-12 0,1 0-16 0,1 0-17 16,3 0-9-16,3-1-9 0,2 1-3 0,2-3-1 0,3 1-3 0,2 0-4 16,2 1-8-16,-1-2-6 0,2 2-8 0,-1-2-8 0,2 0-6 0,-3 1-8 15,0 1-3-15,-1-1-1 0,-3-1-5 0,-1 2-5 0,-1 0-3 0,-2 1-2 0,-3 0-4 16,0-2-3-16,-1 2-5 0,-3 0-1 0,-1 0-8 0,-1-2-6 0,-3 2-11 15,-1 0-12-15,-2 0-16 0,2 0-20 0,-2 0-29 0,-3 0-33 0,0 0-62 16,0 0-70-16,-1-1-79 0,-4-1-81 0,2 1-72 0,-4-1-69 0,1 1-14 16,-5-1-1-16,0-1 8 0,0 1 9 0,-2-2 15 0,0 1 19 0,1-1 32 15,1-1 31-15</inkml:trace>
  <inkml:trace contextRef="#ctx0" brushRef="#br0" timeOffset="52277.18">30937 3873 224 0,'3'2'321'0,"-2"2"16"0,3 1 29 0,-1 0 31 0,2 1 23 0,1-1 19 15,3 1 10-15,-1 1 9 0,0 1-37 0,0 0-48 0,3 0-52 0,-1 1-52 16,-1 2-27-16,1-1-20 0,-1-1-13 0,-1 2-13 0,0-2-26 0,0 1-27 16,-2-2-21-16,1 2-19 0,-2 0-12 0,-1-2-4 0,2 0-8 0,-3-1-9 15,1 2-10-15,-3 0-13 0,1 0-9 0,0 0-12 0,-2 0-6 0,-2-1-4 16,-1 0-4-16,-1 2-3 0,-5 0 0 0,1 1-1 0,-3-1-2 0,-1 0-4 16,-3 1-7-16,0 1-10 0,0 0-25 0,0 0-28 0,-1-1-40 0,0 1-45 15,3-2-85-15,2 1-95 0,-1-1-78 0,5-1-70 0,1-3-35 0,2 0-26 16,3-1-6-16,2-2 0 0,3-3 8 0,2 0 10 0,1-3 22 0,5-3 28 15,1-2 41-15</inkml:trace>
  <inkml:trace contextRef="#ctx0" brushRef="#br0" timeOffset="52555.09">31328 3861 176 0,'-2'8'352'0,"-1"0"24"0,1 0 28 0,1 0 30 15,-3 2 18-15,3-2 16 0,1 2 14 0,0-1 14 0,-2 1-19 0,2 2-23 16,0 2-70-16,2-1-81 0,-2 2-42 0,0 2-36 0,0 1-19 0,0-2-16 16,1 2-27-16,-1 0-27 0,4 0-18 0,-3-1-17 0,2 1-12 0,-1-2-14 0,3 3-9 15,-2-2-9-15,1 1-14 0,3-1-14 0,-2-1-28 0,-2 1-29 0,2 1-37 16,-1-4-42-16,0 3-62 0,0-3-69 0,-2-1-86 0,-2 0-90 0,0-2-71 0,-2-1-65 15,0 0-16-15,-2-3-3 0,-1 1 1 0,0-2 2 0,-1-2 21 0,-1-1 21 16,3-1 32-16,-2-1 33 0</inkml:trace>
  <inkml:trace contextRef="#ctx0" brushRef="#br0" timeOffset="53109.25">31612 4110 70 0,'-1'4'361'0,"-3"0"34"0,4 1 31 15,0-2 16-15,2 0 12 0,1 0 11 0,3-1 12 0,2-1 3 0,2-1 6 16,4 3-57-16,2-3-69 0,3 0-54 0,3 2-48 0,-1-1-47 0,4-1-48 15,2 0-29-15,-2 0-25 0,0 0-15 0,-1 0-12 0,0 0-11 0,-2-1-9 0,0-1-6 16,-5 1-4-16,1-1-5 0,-2 1-4 0,-1-1-10 0,0 1-9 0,-3-2-15 16,1 1-13-16,-3 1-22 0,-1 1-27 0,-1-2-30 0,0-1-32 0,-3 3-70 15,-1-2-82-15,-2 1-60 0,-2 1-57 0,0 0-51 0,0-6-49 0,0 2-25 0,-2-1-19 16,-1 2 0-16,0-1 5 0,0-1 20 0,-2 1 21 0,2-2 30 0,-4 1 31 16</inkml:trace>
  <inkml:trace contextRef="#ctx0" brushRef="#br0" timeOffset="53310.21">32115 3957 197 0,'3'6'246'0,"2"1"16"0,-2-1 39 16,2 2 38-16,-4-1 19 0,3 1 15 0,0-1 26 0,1 1 24 0,-2 1-51 15,2 2-68-15,0-2-28 0,-2 4-22 0,0-3 7 0,0 3 10 0,2-3-8 0,-4 1-10 16,1 2-32-16,-2-3-34 0,0 1-13 0,0-2-6 0,-3 1-21 0,1 1-21 16,-2-2-15-16,0 0-13 0,1 1-9 0,-2 0-10 0,1-1-13 0,-1-1-16 15,-2 2-6-15,1-3-6 0,0 2-5 0,0-2-6 0,-3 2-10 0,0 0-15 16,1 0-26-16,0-2-28 0,2 3-40 0,-3-3-41 0,1 1-79 0,1-1-85 0,1-1-72 15,-2 2-69-15,4-4-53 0,0-1-50 0,3 0-12 0,1-3 0 0,0 0 3 16,0 0 7-16,5 0 21 0,4-3 24 0,0 0 39 0,1-1 43 0</inkml:trace>
  <inkml:trace contextRef="#ctx0" brushRef="#br0" timeOffset="53522.71">32508 3592 220 0,'0'4'503'0,"2"4"4"0,-2 0 2 0,0-2-1 0,-2 1 0 0,1 0-1 0,1 0-1 15,0-1-1-15,1-3 1 0,2 1-3 0,1-1 2 0,-3 2-193 0,3-1-232 16,-1 4-59-16,0-2-17 0,2 3-6 0,-4-2-5 0,3 2-5 0,0-1-5 16,1 0-14-16,-4 0-13 0,3 0-26 0,-1-1-30 0,-2 1-74 0,1-2-86 0,0 1-53 15,-2-1-43-15,1 0-44 0,1 0-44 0,-2 0-27 0,-2 2-25 0,1-3 1 0,-1 0 6 16,0 1 11-16,1-1 16 0,-2-1 27 0,-2 1 29 0</inkml:trace>
  <inkml:trace contextRef="#ctx0" brushRef="#br0" timeOffset="53889.28">32387 3875 63 0,'-8'9'352'0,"2"-2"15"0,1 0 10 16,-2 1 2-16,3-2 5 0,0 0 15 0,2 0 20 0,-2 0 7 0,3 0 4 16,-1 0-53-16,1 0-66 0,-3 1-68 0,3 1-65 0,-1-1-43 0,1 2-37 15,-3-1-12-15,3 1-7 0,-1-2-4 0,1 1-2 0,-3-2-17 0,2 1-20 16,2-1-6-16,-2 2-4 0,0-3-3 0,2 2-2 0,-1-1-6 0,1 1-5 15,0-1-18-15,0 0-25 0,1 0-30 0,-1 2-33 0,0-2-47 0,2-2-47 0,0 1-27 0,-2-1-20 16,2 1-19-16,2-2-16 0,-3-2-13 0,2 2-14 0,1-1-14 0,0-1-14 16,3 1 0-16,-2-2 3 0,4-2 18 0,-1-1 23 0,0 1 39 0,3-2 42 15,0 0 24-15,-1-2 20 0,2 1 34 0,-3-2 33 0,3-3 35 0,-3 3 29 16,1-2 38-16,1 0 37 0,-2 0 45 0,-1 0 44 0,0 2 58 0,3-1 59 16,-3 2 53-16,0 0 52 0,0 1 26 0,1 1 20 0,1 1-3 0,-2 2-7 15,4-2-11-15,-2 3-10 0,3-2-17 0,0 2-15 0,0 2-27 0,3-2-28 0,-2 3-42 16,3-2-45-16,-2 1-45 0,0-1-44 0,2 2-22 0,-2-2-16 0,0 1-9 15,-1 1-12-15,-2-1-4 0,1-2-6 0,0 3-6 0,-4-1-3 0,-1 0-5 16,5-2-3-16,-5 2-3 0,-2-1-4 0,2-1-2 0,-4 1-1 0,0-1-4 0,1 2-2 16,-2-2-2-16,0 2-3 0,-3-2-1 0,0 0-2 0,0 0-1 0,0 0 0 15,0 0 0-15,-2 1 0 0,1 3 0 0,-1 0 0 0,-3-1-1 0,0 2-1 16,1 2-12-16,-5-3-14 0,0 3-23 0,0 3-26 0,-3-3-36 0,2 2-37 0,-3 0-72 16,-1 0-84-16,1 0-55 0,-2 2-48 0,0-4-57 0,0 2-64 15,-2-1-12-15,0-1-3 0,3-2 11 0,-2 2 14 0,5-4 25 0,-1 2 25 0,4-4 37 16,0 1 37-16</inkml:trace>
  <inkml:trace contextRef="#ctx0" brushRef="#br0" timeOffset="54042.85">32597 4174 63 0,'-3'0'353'0,"-2"1"18"0,4 1 9 0,-3 0 9 0,3-1 10 16,-1 1 16-16,2-2 18 0,-1 2 8 0,-1 0 4 0,0 1-51 0,2 1-64 15,-1 1-59-15,-1 1-58 0,1 1-42 0,-1 0-38 0,-1 0-14 0,3 2-6 16,-1-1-6-16,1-1-8 0,0 1-16 0,-2-1-19 0,2-1-7 0,-2 0-5 16,2 0-6-16,0 0-5 0,0-1-9 0,0 1-11 0,0-2-21 0,0 0-26 0,0 0-19 0,2-1-18 15,-2 1-27-15,0-4-25 0,0 3-53 0,-2 0-60 0,2 0-50 0,0-3-49 16,-1 2-36-16,-2-1-31 0,3-1-41 0,-4 0-48 0,4 0 7 0,-4 0 14 15,-1 0 16-15,2 0 15 0,3 0 25 0,-6-1 26 0,6 1 52 0</inkml:trace>
  <inkml:trace contextRef="#ctx0" brushRef="#br0" timeOffset="54310.55">32551 4343 77 0,'2'3'180'0,"1"-1"10"16,2 2 2-16,0-3-2 0,1 2 9 0,0-2 12 0,2 1-25 0,0-1-29 16,3 0-15-16,-2 1-9 0,1-2 4 0,2 0 6 0,-2 1 13 0,0 1 16 15,0 0 1-15,-1-2-3 0,-3 1 7 0,0 1 10 0,2-1 3 0,-3 1 1 16,-2-1 8-16,0-1 6 0,-1 2-8 0,-2-2-19 0,0 0-12 0,0 0-10 15,0 4-15-15,-3-1-16 0,-2 2-8 0,0-1-2 0,-4 2-5 0,2-1-2 0,-2 1-8 16,-4 0-11-16,2 0-7 0,0 1-6 0,-5-1-5 0,3 2-4 0,0-2-4 0,0 1-3 16,0 1-2-16,4-3 0 0,-3 1 1 0,6-1 3 0,-2 0 1 0,2-1-1 15,3-1 7-15,0 0 7 0,-1 2 3 0,4-3 0 0,-1 0 5 0,1-2 2 16,1 3 2-16,-1 1 1 0,4 1 1 0,-1-3 1 0,0 2-3 0,3-1-7 0,0 1-6 16,2-2-6-16,4 1-9 0,-3-1-9 0,4 1-10 0,0-3-9 0,0 1-14 15,0-1-18-15,4-1-23 0,-4-1-22 0,3 1-23 0,-2-3-28 0,-1 3-33 0,0-3-35 16,-1-1-47-16,2 1-48 0,-1-1-85 0,0-1-90 0,-1 1-60 0,0-2-51 15,-2 1-26-15,0 1-18 0,0-2 10 0,0 1 16 0,-3-1 20 0,-1 2 23 16,1-1 33-16,-6 2 34 0,4 1 47 0</inkml:trace>
  <inkml:trace contextRef="#ctx0" brushRef="#br0" timeOffset="55154.28">21262 4143 452 0,'-4'0'508'0,"-3"1"17"0,1 1 8 0,-1-2 11 0,0 0 9 0,2 3 1 0,0-3 2 15,3-3-1-15,-1 3-1 0,2-2-57 0,-3 1-69 0,1 1-139 0,3-2-154 16,0 2-52-16,0 0-33 0,0 0-4 0,3 0-1 0,2 0-4 0,2 0-2 16,2 2 1-16,4-2 1 0,1 3 3 0,7-3 0 0,-1 3 2 15,2-3 0-15,5 0 1 0,3 0 0 0,0-3-3 0,0 1-4 0,4-1-7 0,-3 0-10 16,-1-1-6-16,0-1-7 0,-3 1-7 0,-2-1-5 0,-1 1-12 0,-5-1-11 16,-2 1-14-16,-2-1-16 0,-1 2-26 0,-5 0-27 0,-1 0-44 0,-2 0-49 15,-1 0-89-15,-3 0-101 0,-1 0-71 0,-1-1-61 0,-1-1-35 0,-2 1-28 16,-1-2 1-16,-2 0 10 0,2 0 14 0,-3-1 13 0,-1 0 28 0,-1 0 26 15,-1-1 47-15</inkml:trace>
  <inkml:trace contextRef="#ctx0" brushRef="#br0" timeOffset="55355.39">21688 3864 136 0,'8'0'317'0,"-1"3"44"0,1 1 48 16,-3-1 22-16,1 2 18 0,2 1 7 0,-2 0 4 16,-1-1 7-16,3 3 3 0,0 1-62 0,-2-1-85 0,2 2-36 0,-1 1-25 0,-2-1-19 15,2 1-18-15,-2 1-34 0,0 0-39 0,-1 0-16 0,-2 0-10 0,0 0 4 16,-1-1 4-16,3 0-1 0,-4-2-1 0,0 1-7 0,0 0-10 0,0-2-14 15,-4 2-14-15,3-2-11 0,-3 2-10 0,0-2-9 0,-3 2-8 0,-2 0-9 16,3 1-10-16,-6-1-22 0,2 0-29 0,-2 3-31 0,1-3-32 0,0 1-47 16,0-1-51-16,2-1-98 0,-1 0-110 0,2 0-98 0,4-3-95 0,-3 0-20 15,5-1-5-15,-1-4 0 0,3-1 1 0,0 0 13 0,0 0 18 0,5 0 28 16,3-1 27-16,0-2 46 0</inkml:trace>
  <inkml:trace contextRef="#ctx0" brushRef="#br0" timeOffset="55555.27">22173 3598 175 0,'-8'9'479'0,"0"0"3"0,4 0 1 16,-3 2-2-16,2-2-4 0,0-2 0 0,1 1-4 0,2-4-7 0,4 0-6 15,-1 0-4-15,-1-1-6 0,2 1-187 0,-1 2-228 0,1 0-57 0,0-1-22 16,-1 2-25-16,-1 1-28 0,2 0-59 0,-2-2-67 0,0 3-38 0,0-4-31 15,1 1-19-15,-1-1-21 0,2 1-39 0,0 0-43 0,-1-2-19 0,3 1-8 16,-4-1 1-16,3 1 5 0,-2-1 23 0,2 1 26 0,-3-1 63 0</inkml:trace>
  <inkml:trace contextRef="#ctx0" brushRef="#br0" timeOffset="55722.1">21991 3869 133 0,'-6'6'342'0,"-1"1"7"0,1-1 0 15,2-1 11-15,0 0 12 0,-1 0 25 0,4-2 26 0,-1-2 12 16,2 3 5-16,-1-2-61 0,1 3-79 0,0-1-63 0,0 1-59 0,-2-1-35 15,2 2-28-15,0 0-5 0,-2-1-1 0,2 1-11 0,0 0-12 0,-1 0-30 16,-1-2-28-16,2 1-37 0,-1-1-31 0,1 1-78 0,-5-1-86 0,5 1-61 16,-1-2-51-16,-1 1-62 0,2-4-62 0,-2 5-14 0,2-5-4 0,0 0 0 15,0 0-1-15,0 0 5 0,2-5 4 0,1 1 23 0,2-1 26 0</inkml:trace>
  <inkml:trace contextRef="#ctx0" brushRef="#br0" timeOffset="55870.92">22056 3904 351 0,'15'-8'430'0,"2"4"21"15,0-2 17-15,0 2 10 0,1-3 11 0,-4 3 5 0,5 0 5 0,-2-2 2 16,-1 1 2-16,1 0-71 0,-1 3-90 0,3-3-74 0,-3 2-70 0,3 0-46 15,-1 0-46-15,0 2-20 0,0-1-20 0,-2 1-8 0,-1 1-11 0,1 0-5 16,-2 0-3-16,-1 0-3 0,-2 0-5 0,0 1-7 0,-3 1-11 0,-1-1-4 16,-3 1-5-16,2-1-2 0,-1 2-3 0,-3-1-4 0,-1 1-7 15,-1 0-13-15,0-1-20 0,-1 4-24 0,-2 1-27 0,-3-2-55 0,-1 1-65 0,-2 4-68 16,-3-3-70-16,-2 4-40 0,0-1-34 0,-3 1-46 0,-4-1-47 0,2 1-6 16,-5 1 3-16,2-2 15 0,2 1 16 0,-4-1 25 0,4-2 28 15,0 2 57-15</inkml:trace>
  <inkml:trace contextRef="#ctx0" brushRef="#br0" timeOffset="56005.44">22108 4050 245 0,'-5'3'288'0,"2"-2"32"0,1 1 25 15,2-2 19-15,0 0 17 0,0 0 12 0,0 0-10 0,-2 1-16 0,2-1-29 16,-4 4-31-16,4-3-25 0,0-1-28 0,-1 1-28 0,-1 4-29 16,1-2-30-16,-1 0-31 0,0 2-23 0,-1-2-21 0,3 2-14 0,-1 1-14 0,-3 0-11 15,1 0-8-15,0 0-15 0,0 0-16 0,-2 2-4 0,2-1-2 0,-2-1-18 16,1 2-21-16,-1-1-62 0,-2 1-69 0,0 0-66 0,0-2-60 16,1 1-46-16,-1 0-42 0,-2-1-38 0,1 1-34 0,0-3-7 0,2 1 0 15,-2-2-2-15,4 1 0 0,0-1 16 0,3-2 19 0,1-1 60 0</inkml:trace>
  <inkml:trace contextRef="#ctx0" brushRef="#br0" timeOffset="56287.83">22050 4203 257 0,'8'0'299'0,"2"-1"19"0,-2-1 16 0,0 0 24 16,-1 0 2-16,2 1 3 0,-3-2 1 0,2 2 6 0,0-1-60 0,0 0-72 15,-2 0-43-15,1 1-33 0,-1-1-28 0,-1-1-28 0,3 1-15 0,-4 0-13 16,1 1-22-16,0 0-21 0,-2 1-5 0,1-2 3 0,-4 2-5 0,0 0-3 16,1 2-2-16,-1-2-3 0,0 1-4 0,0 4-6 0,0-2-1 0,0 2 1 15,-3 1-5-15,0 1-3 0,-2 2 1 0,-2 0 2 0,1 0-2 0,-3 1-5 16,-1 2 3-16,1 0 2 0,-1 0-3 0,-1 0-3 0,3-1 3 0,-3 0 4 15,5 0 9-15,1 0 7 0,-1-3 10 0,2 0 12 0,1 0 5 0,3-2 4 16,-1-2 6-16,2 2 11 0,-1 0 5 0,3-1 4 0,-1-1 7 0,0 1 8 16,-1-1 6-16,3 1 5 0,-1-1-8 0,0-1-8 0,-1 2-7 0,1-2-6 15,0 0-6-15,1-1-3 0,-2 3-7 0,1-3-4 0,-1 1-7 0,-1 0-7 16,3-2-6-16,-3 1-8 0,-1-2-6 0,0 1-6 0,0-1-4 0,2 3-2 16,-2-3-3-16,0 0-3 0,1 2 0 0,-1-2-1 0,2 1-2 0,0 1-1 15,-1-1-20-15,2 1-27 0,2-2-51 0,3-2-58 0,-2 1-90 0,4-1-101 16,1-3-73-16,1 1-70 0,4-3-17 0,0-1-3 0,1 1-1 0,-1-3 0 15,1 2 0-15,0-2 1 0,-3 2 22 0,-2 0 25 0,1 1 52 0</inkml:trace>
  <inkml:trace contextRef="#ctx0" brushRef="#br0" timeOffset="61989.28">7796 3192 203 0,'-5'1'218'0,"2"2"10"0,-2-1 11 0,2-2 7 0,1 1 6 0,2-1 6 16,-4 0-26-16,4 0-31 0,0 0-35 0,-3 0-35 0,3 0 3 0,0 0 10 0,0 0 19 16,0 0 20-16,0 0 16 0,0 0 11 0,0 0 3 0,6-1 2 0,-2 1-3 15,3-2 0-15,1 2 0 0,0-1 5 0,4-1-3 0,0 1-4 16,0-1-17-16,2 1-22 0,-1 1-26 0,3-3-30 0,-2 3-21 0,0-2-21 15,1 2-8-15,0 0-7 0,-2 0-6 0,1 0-4 0,-1 0-4 0,-1 2-4 16,-2-2-4-16,1 3 1 0,0-2-4 0,-3 1-3 0,0-1-4 0,0 2-6 16,0-1-2-16,-4-1-4 0,3-1-1 0,-4 1-1 0,0 1 2 0,2 0 2 0,-5-2 2 15,2 1 3-15,-2-1 4 0,0 0 5 0,0 0 2 0,0 0 7 0,0 0 3 16,0 0 3-16,0 0-2 0,0 0-2 0,0 0 1 0,-3-1-2 16,-1-1-3-16,1 0-2 0,-2 1-4 0,0 0-2 0,-4-1-7 0,3-1-5 0,-2 2-6 15,-2-1-6-15,-2 1-3 0,2-2-1 0,-3 1-1 0,1 0 0 16,-1 1 0-16,-1-2 0 0,1 2 1 0,-1-1 0 0,0 1 0 0,-2-2-1 15,5 1 3-15,-2 1 5 0,1 1 0 0,1-2 3 0,1 0 0 0,2 1 1 16,2 1-4-16,1-1 1 0,0 1 0 0,2 0 0 0,3 0 0 0,0 0-1 16,0 0 0-16,0 0 0 0,0 0-2 0,5 1-4 0,0 0-2 0,1 1-2 15,2 0-1-15,3 1 1 0,0 0 0 0,3 0 1 0,-1 0 1 0,1-1 1 16,2 2 0-16,0-1 0 0,0 0 0 0,-1 1 0 0,1-2-1 0,0 0 2 16,-2 0-1-16,2 0 1 0,-2-1-1 0,-2 1 1 0,0-2 0 0,-1 1 0 15,0-1 0-15,-3 0 1 0,-2 0-1 0,1-1-1 0,-2 1 2 0,-2 0 0 16,-3 0 2-16,4-2-1 0,-4 2 0 0,0 0 0 0,0 0-1 0,0 0-1 15,0 0 0-15,0 0-3 0,0 0-3 0,0 0-6 0,0 0-4 0,0 0-7 16,-4-1-5-16,-1 1-6 0,0-4 0 0,0 3-4 0,-1-2-1 0,1 0-3 16,-1 2-3-16,0-2-3 0,-1 1-11 0,3 1-10 0,0-1-19 0,0 0-22 15,-1 1-28-15,2 1-33 0,3 0-70 0,0 0-81 0,0 0-54 0,0 0-44 16,0 0-55-16,0 0-53 0,0 0-11 0,0 0 0 0,0 0 11 0,6 0 14 16,-1 0 22-16,0-3 24 0,-1 0 36 0,1 2 40 0</inkml:trace>
  <inkml:trace contextRef="#ctx0" brushRef="#br0" timeOffset="66571.83">5706 2686 96 0,'-3'0'160'0,"3"0"4"0,0 0 3 0,-2-1 5 15,-1 1 2-15,3 0-15 0,0 0-17 0,-2-2-22 0,-1 2-20 0,3 0 2 16,-3-1 10-16,3 1 19 0,-2-2 23 0,2 2 23 0,-3 0 27 0,3 0 18 0,-2-2 21 16,2 2 11-16,-4-1 8 0,4 1 1 0,0 0 0 0,0 0-5 0,0 0-4 15,0 0-15-15,0 0-16 0,0 0-21 0,0 0-22 0,0 0-26 16,0 0-23-16,0 0-24 0,0 0-18 0,0 0-13 0,0 0-12 0,0 0-8 0,0 0-5 15,0 0-6-15,0 0-8 0,0 0-3 0,4 1-5 0,1-1-2 16,0 2-4-16,0 0-4 0,3-1-4 0,3 2-2 0,0 0-2 0,3 2 0 16,2-1-2-16,1 1 1 0,1 1-1 0,2-1 2 0,-1 2-1 0,2 0 2 15,-1-1 2-15,-1 2-1 0,0-2 0 0,0 0 0 0,0 0 5 0,-3 1-1 16,0-1 1-16,-2-1 0 0,0 2 1 0,0-1 0 0,-2 1-2 0,-1-2 1 16,0 1 1-16,-2-1-4 0,-1-1-4 0,-1 2-3 0,0-2-3 0,-2 3-9 15,0-4-12-15,-2 2-16 0,-1-2-17 0,-1 4-18 0,-1-3-15 0,-1 1-20 16,-1-1-22-16,-1 1-45 0,-2-1-50 0,0 1-46 0,-2-1-43 0,0 1-23 15,-1-1-16-15,0 1-7 0,-3-3-6 0,2 3 3 0,-3-2 6 0,0-1 0 16,1 2 1-16,-3-1 2 0,1-1 2 0,-3-1 26 0,2 0 32 0,-2-1 36 16,-1 0 36-16,-2 0 31 0,1 0 31 0,0-1 46 0</inkml:trace>
  <inkml:trace contextRef="#ctx0" brushRef="#br0" timeOffset="66723.35">5764 2923 41 0,'-16'2'79'0,"-1"-2"28"0,4 1 31 16,1-1 32-16,2-1 26 0,1 1 26 0,1-2 7 0,2 0-1 16,2 1-2-16,1-2-3 0,0 3 21 0,3 0 29 0,0 0 7 0,3-1 3 0,2 1-2 15,3-2-2-15,1 2-14 0,1-1-15 0,1-2-13 0,3 1-16 0,2 1-12 16,1-4-15-16,-1 2-27 0,3-3-29 0,0 3-45 0,0-1-45 0,0-1-19 15,-3 2-15-15,3-1-7 0,-2-1-7 0,-3 2 1 0,2-1 2 0,-3 1-6 16,0 0-7-16,-1 1-9 0,-4-1-11 0,0 2-26 0,-3-3-33 0,1 4-59 16,-3-1-64-16,-3 1-44 0,0 0-42 0,0 0-22 0,-5 0-21 0,-1 1-35 15,-2-1-37-15,-1 2-14 0,-4 0-8 0,2-1 7 0,-3 1 9 0,-2-1 28 16,0 1 31-16,-3-1 62 0</inkml:trace>
  <inkml:trace contextRef="#ctx0" brushRef="#br0" timeOffset="66873.86">5598 2871 150 0,'-6'3'206'0,"1"-2"8"0,2 2 11 0,3-3 8 0,0 0 8 15,2 2 9-15,1-1-15 0,1 0-19 0,1 1-49 0,2 0-55 16,-1-1-22-16,2 2-16 0,1-1-8 0,-1-1-7 0,0 1-11 0,3 1-11 0,-1-1-15 16,-1 0-14-16,2 0-15 0,0-1-15 0,-1 1-17 0,2-2-21 0,1 0-10 15,-2 0-10-15,2-2-12 0,-2-1-13 0,1 1-12 0,-1 1-11 16,1-2-16-16,0 0-13 0,-4 2-22 0,2-4-27 0,-1 2-11 0,-3 0-6 16,-2 0 10-16,-1 0 14 0,-3 3 12 0,0 0 13 0</inkml:trace>
  <inkml:trace contextRef="#ctx0" brushRef="#br0" timeOffset="66990.11">5739 2875 42 0,'-10'2'216'15,"-1"-1"8"-15,2-1 11 0,1 2 5 0,3-1 3 0,-1 0 2 0,3 1 3 16,-1-2-39-16,4 0-45 0,0 0-34 0,0 0-29 0,0 0-19 0,0 0-13 16,0 0-21-16,0 0-16 0,0 0-20 0,2 2-23 0,3-2-23 0,-2 0-23 15,2 1-23-15,1-1-21 0,1 0-27 0,2 0-31 0,-1-1-38 0,0-1-38 16,4-1-9-16,-2 0-3 0,1-1 0 0,1-1 1 0,1-1 9 0,1-1 13 16</inkml:trace>
  <inkml:trace contextRef="#ctx0" brushRef="#br0" timeOffset="67089.27">5941 2886 27 0,'-3'6'118'0,"1"0"-41"0,-1-2-48 0,0 1-17 0,3-5-9 15,0 0-2-15,0 0-1 0,-3 1-53 0,3-1-63 0</inkml:trace>
  <inkml:trace contextRef="#ctx0" brushRef="#br0" timeOffset="68941.02">12803 2671 105 0,'-2'-1'134'0,"-1"-2"-7"0,2 0-4 15,-2 1-8-15,1-1-21 0,1 0-22 0,-1 2-46 0,2 1-49 0,0 0-26 16,0 0-20-16,-1-4-23 0,1 4-21 0,0 0-12 0,0 0-8 0,-2-2 2 16</inkml:trace>
  <inkml:trace contextRef="#ctx0" brushRef="#br0" timeOffset="69440">12810 2325 21 0,'1'-11'189'0,"1"2"18"16,-1 0 16-16,1 2 16 0,0 0 17 0,-1 2 19 0,-1 0 19 0,2 2-23 16,-2 3-33-16,0 0-3 0,0 0 6 0,0 0 17 0,0 0 20 0,0 0 2 15,0 0-5-15,0 0-2 0,0 0-8 0,0 0-5 0,0 0-9 16,0 3-8-16,1-1-9 0,-1 2-20 0,2-1-25 0,-2 2-22 0,2-1-21 16,0 2-28-16,-2 0-32 0,4-1-13 0,-4-2-9 0,1 4-4 0,1-3-5 15,-1 3-7-15,-1-2-8 0,0 3-11 0,0 1-10 0,0 1 2 0,0 3 4 16,-1 2 1-16,-1 3 2 0,2 4 5 0,-1 2 6 0,-3 2 7 0,0 3 8 0,2 2-2 15,-1 2 0-15,-2 0 6 0,1 1 5 0,-1 1 3 0,0-1 1 16,-1 1 5-16,1-2 1 0,-1 1 2 0,1-2 1 0,0-2-5 0,0-1-6 16,-1-1-6-16,3-3-10 0,0-1-3 0,1-5-5 0,-1 1-8 0,2-2-8 15,-1-4-4-15,2-2-2 0,-2-2-4 0,2-2-6 0,0-1-1 0,0-1-3 16,0-1-4-16,2-5 0 0,-2 0 0 0,0 0 1 0,0 0-1 0,0 0 1 16,0 0 2-16,0 0 0 0,0 0 2 0,0 0-2 0,0 0 4 0,0 0 0 15,0 0 1-15,0 0 0 0,3 3 0 0,0-3 1 0,2-3-3 0,0 3 0 16,4 0-2-16,-1-3 1 0,2 1-2 0,2-1-1 0,1 0-1 0,3 0 3 0,-2-1-4 15,3 2 0-15,-1 1-1 0,1-2 0 0,1 1-1 0,1 1 0 16,-3-1 0-16,4 2 2 0,-3 0 0 0,0 0 3 0,1 0-1 0,-3 0 4 16,0 0-1-16,-2 0-1 0,1 2 1 0,-3-2 0 0,1 1 1 0,-2-1-1 15,-2 2 0-15,-1-2 3 0,-1 0-8 0,0 0-1 0,-1 0 0 0,-2 0 0 16,-3 0 0-16,0 0 0 0,0 0 0 0,0 0 0 0,0 0 0 0,0 0 0 16,0 0 0-16,0 0 0 0,0 0 0 0,0 0 0 0,0 0 0 0,0 0 0 15,0 0 0-15,0 0 0 0,0 0 0 0,0 0 0 0,0 0 0 0,0 0 0 16,0 0-68-16,0 0-55 0,-1-2-47 0,-1 1-49 0,0-1-103 0,-1-1-114 15,-1 2-100-15,4 1-96 0,-2-2-21 0,-1-1-2 0,2 2 1 0,1 1 5 16,-4-3 23-16,4 3 30 0,0 0 30 0,0 0 33 0,-3 1 46 0</inkml:trace>
  <inkml:trace contextRef="#ctx0" brushRef="#br0" timeOffset="69589.88">13287 3072 436 0,'6'3'481'0,"-3"0"6"0,-1 0 0 0,-2 1-2 0,0-1-4 16,0 0-27-16,-2 2-27 0,1-5-85 0,-1 3-97 0,-1-3-130 0,-3 2-139 16,1 0-182-16,-1 1-191 0,-1 0-58 0,-2 2-25 0,0-1-7 0,-3 2 0 15,0 0 2-15,2 2 5 0,-1 0 24 0,-3 2 30 0</inkml:trace>
  <inkml:trace contextRef="#ctx0" brushRef="#br0" timeOffset="72040.31">24308 2010 167 0,'-4'-3'284'0,"-1"-3"28"0,2 1 30 0,0 1 30 0,0 1 29 16,1-2 29-16,-1 2 12 0,-1 0 11 0,2 0-50 0,1 2-60 0,1 1-31 0,0 0-22 15,0 0-26-15,0 0-23 0,0 0-25 0,0 0-22 0,0 0-32 16,0 0-30-16,0 0-29 0,0 0-28 0,0 0-6 0,0 0-3 0,0 0-2 0,-2 1 0 16,0 4-5-16,2-1-6 0,-1 4-5 0,1 2-3 0,0 2-1 0,0 4 1 15,-2 2 9-15,0 2 11 0,2 6 5 0,0 1 2 0,-3 1 1 0,2 3 2 16,-3 1-7-16,1 1-5 0,-3 2 1 0,1-1 5 0,1 2 4 16,-3-1 7-16,2-2 2 0,-1 1 0 0,-2-1-8 0,4-1-12 0,-3-4-2 0,2 1 0 15,0-2-8-15,2-3-8 0,2-1-2 0,-4-4-2 0,5-1-7 0,-1-3-8 16,1-2-4-16,1-1-4 0,-1-1-1 0,0-2-4 0,2-2 1 15,1-2 2-15,-2-2-1 0,-1 1-3 0,0-1 0 0,0-3 2 0,0 0 0 0,0 0-1 16,0 0 1-16,0 0 2 0,0 0-2 0,0 0-8 0,3 2-5 0,1-2 0 16,1 0 0-16,-1-2 0 0,4 2 0 0,2-3 0 0,1 2 0 15,2-2 0-15,4-2 0 0,2 0 0 0,0 0 0 0,3 0 0 0,1 1 0 0,-2-2 0 16,3 1 0-16,-2 1 0 0,-2 1 0 0,0-1 0 0,-2 3 0 0,-1 0 0 16,-4 1-29-16,0 0-22 0,0 0-24 0,-4 1-24 0,1-1-38 15,-2 1-43-15,-1 3-97 0,-2-1-111 0,-1 0-113 0,-1 0-116 0,-2 2-26 0,-2 0-5 16,-1 1 2-16,-3 3 10 0,-1-1 16 0,-3 2 21 0,-2 1 23 15,-1 1 23-15,0 1 41 0</inkml:trace>
  <inkml:trace contextRef="#ctx0" brushRef="#br0" timeOffset="72173.53">24600 2938 297 0,'-3'10'440'0,"-1"-2"12"0,3 0 1 0,-4-2 0 15,4-1-1-15,-1 0-4 0,1 0-15 0,1-5-19 0,0 0-68 16,0 0-78-16,0 0-201 0,0 0-225 0,0 0-135 0,0 0-112 0,-4-3-31 15,0-1-16-15,0 3 0 0,-1-2-1 0,2-1 1 0,-1 0 2 0,1-1 18 16,0-1 18-16</inkml:trace>
  <inkml:trace contextRef="#ctx0" brushRef="#br0" timeOffset="73640.27">3721 3664 243 0,'0'4'258'0,"-1"-2"-3"0,-1 1-12 15,2-3 5-15,2 3 8 0,-2-3-7 0,0 0-11 0,1 2-27 0,-1 1-34 16,2-2-66-16,-2-1-78 0,3 2-37 0,-1-1-27 16,1-1-41-16,0 2-43 0,-3-2-39 0,3 1-31 0,3 2-33 0,-2-3-31 15,-4 0 2-15,4 0 8 0,-4 0-3 0,5-2-8 0,0 1 10 0,-2-2 16 16</inkml:trace>
  <inkml:trace contextRef="#ctx0" brushRef="#br0" timeOffset="74857.53">2956 3864 155 0,'-8'-3'236'0,"-1"1"35"0,3 0 36 0,-1 1 35 16,1 0 36-16,-1-1 24 0,0 0 27 0,4 1-39 0,-1 1-53 0,1 0-15 16,3 0-6-16,0 0-6 0,-3-1-7 0,3 1-14 0,0 0-24 0,0 0-30 15,0 0-31-15,0 0-31 0,0 0-27 0,0 0-25 0,0 0-22 0,0 0-13 16,0 0-11-16,0 0-9 0,0 0-9 0,0 0-7 0,0 0-5 0,0 0-8 0,0 0-8 15,0 0-4-15,0 0-5 0,0 0-4 0,0 0-6 0,0 0-3 16,0 0-3-16,0 0 0 0,0 0 1 0,0 0 9 0,5 0 10 0,1 0 6 16,5 0 3-16,0 0 4 0,6-3 3 0,1 3 4 0,2 0 5 0,7-2 7 15,2 1 6-15,2-1 4 0,4-1 0 0,2 0 2 0,2-1 0 0,5 1-9 0,-3-2-10 16,2 2-3-16,1 0-4 0,-1-1-3 0,-2 2-2 0,0 1-3 0,-3-2-3 16,-1 3-8-16,-1 0-6 0,-3 0-3 0,0 1-2 0,-4 1 0 15,-4-1-4-15,2 1 1 0,-3-1-2 0,-1 2 0 0,-2 0-3 0,-2-1 1 0,0 1-1 16,-3 0 1-16,1-2-4 0,-4 2 3 0,-1-1 0 0,0-1-2 0,-3 2-1 15,-2-1 0-15,0-1 1 0,-2 1 0 0,-2-2-1 0,0 1-1 16,-3-1 2-16,0 0-2 0,0 0-1 0,0 0-13 0,0 0-16 0,0 0-24 0,0 0-29 16,0 0-38-16,0 0-43 0,0 0-93 0,-3-1-110 0,0-1-82 15,-2-1-80-15,-2 0-42 0,0 2-35 0,-1-2-6 0,0 1-1 0,-4 1 11 16,2 2 17-16,-1 1 25 0,-3-1 27 0,3 4 41 0,-2-1 45 0</inkml:trace>
  <inkml:trace contextRef="#ctx0" brushRef="#br0" timeOffset="74973.75">3916 3792 52 0,'3'3'246'0,"-1"-2"-9"0,-2 3-12 0,1 0-25 0,-1-4-25 0,-1 1-43 15,1-1-46-15,0 0-39 0,-2 2-37 0,2-2-82 0,-5 1-95 0,5-1-41 16,-3 0-31-16,-2 0-7 0,0 0-1 0</inkml:trace>
  <inkml:trace contextRef="#ctx0" brushRef="#br0" timeOffset="75823.98">2166 3207 105 0,'0'0'196'0,"0"0"0"16,0 0 16-16,0 0 17 0,0 0 4 0,0 0 2 0,0 0-8 0,0 0-11 15,0 0-41-15,0 0-47 0,0 0-6 0,0 0 3 0,0 0-17 16,0 0-22-16,0 0 0 0,0-3 5 0,0 3-18 0,0 0-25 16,0 0 1-16,0 0 7 0,0 0-20 0,0 0-26 0,0 0 4 15,0 0 9-15,0 0-7 0,0 0-11 0,0 0 14 0,0 0 20 0,0 0 7 16,0 0 5-16,0 0 16 0,0 0 20 0,0 0 6 0,0 0 1 0,0 0 14 16,0 0 17-16,0 0 2 0,0 0 1 0,0 0 5 0,0 0 3 0,0 0-6 0,0 0-10 15,0 0-13-15,0 0-10 0,0 0-13 0,0 0-12 0,0 0-10 0,0 0-12 16,0 0-8-16,0 0-8 0,0 0-10 0,0 0-9 0,0 0-15 0,0 0-17 15,0 0-60-15,0 0-70 0,-2-2-58 0,2 2-56 0,0 0-75 16,0 0-80-16,0 0-15 0,0 0-4 0,-3 2 0 0,1 1-1 0,1 1 0 16,-1-1 3-16,1 3 9 0,-1-1 13 0</inkml:trace>
  <inkml:trace contextRef="#ctx0" brushRef="#br0" timeOffset="76373.98">1941 3381 205 0,'0'-3'252'0,"0"-2"9"0,0 2 19 15,2 2 22-15,-2-2 23 0,0 0 23 0,1 0-2 0,-1 3-5 16,0 0-24-16,0 0-29 0,0 0-34 0,0 0-38 0,0 0-7 0,0 0 1 16,0 0-21-16,0 0-24 0,0 0-7 0,-1 3-7 0,-2-2-31 15,-1 5-38-15,-2-1 7 0,0 2 12 0,-2 4-33 0,1-1-48 16,-2 4 14-16,-2 1 26 0,0-1-20 0,1 3-31 0,-2 0 20 0,2-2 31 15,1 0-19-15,-2-2-30 0,1 1 18 0,4-5 30 0,-1 1-22 16,1-2-34-16,2-3 15 0,0 0 24 0,1-2-18 0,3 0-29 16,0-3 14-16,0 0 27 0,0 0-18 0,0 0-32 0,0 0 18 0,0 0 26 15,0 0-20-15,0 0-30 0,0 0 16 0,0 0 27 0,0 0-19 16,0 0-28-16,2 2 16 0,3-2 25 0,-1 0-16 0,2 2-27 16,-1-2 16-16,0 1 27 0,3 0-20 0,-3 1-27 0,4 1 22 0,-3 1 29 15,1 1-16-15,-1 1-25 0,-1 0 15 0,3 0 28 0,-4 4-18 16,1-1-27-16,-2 2 16 0,1 1 27 0,-1 0-4 0,-1 0-13 0,-1 0 10 0,1-1 15 15,-2 0-9-15,1 1-16 0,2-3 7 0,-3 2 14 0,0-4-9 0,0 0-12 16,0 0 7-16,0-1 15 0,0-2-10 0,0-1-12 0,0-3-3 0,0 0 0 16,0 3-1-16,0-3-1 0,0 0 1 0,0 0 0 0,0 0-5 0,0 0-6 15,0 0-22-15,0 0-24 0,0 0-38 0,0 0-39 0,0 0-73 0,0 0-81 16,0-1-43-16,2-4-34 0,-1 1-53 0,1-4-60 0,-1 0-12 0,1-3-4 16,1-3 4-16,0-1 7 0,1-3 20 0,-1 0 27 0,0-1 35 0</inkml:trace>
  <inkml:trace contextRef="#ctx0" brushRef="#br0" timeOffset="76508.2">1993 3381 116 0,'7'-14'247'0,"-1"4"8"0,-1 1 26 0,2 3 29 0,-2 0 14 16,2 1 10-16,-1 2 0 0,-1 2 1 0,0-1-56 0,2 1-70 16,-2 1-36-16,0 0-33 0,1 0-22 0,1 0-18 0,0 0-10 15,-2-2-8-15,0 2-29 0,1 0-31 0,1-1-47 0,0 1-45 0,0-2-36 16,-1 1-32-16,2-1-38 0,0 0-41 0,-2 0-40 0,2-1-42 16,-1-2-19-16,-3 2-17 0,4-2-3 0,-5 2 2 0,0-1 1 0,-1 0 4 15,1 1 31-15</inkml:trace>
  <inkml:trace contextRef="#ctx0" brushRef="#br0" timeOffset="76907.1">2153 3225 47 0,'-2'-3'209'0,"-1"3"9"0,3 0 12 0,0 0 11 0,-3 0 28 16,3 1 33-16,-2 4 18 0,-2-1 18 0,2 2-48 0,1 5-60 15,-1-1-18-15,-1 4-8 0,1 1-13 0,-2 1-13 0,0 4 8 0,1-2 7 16,-2 1-19-16,-1 1-28 0,3 0-15 0,-2 0-6 0,2 0-35 16,-2 0-34-16,2-4 5 0,0 0 18 0,1-1-34 0,-1-1-41 0,0-2 14 15,2-3 26-15,-1-1-26 0,2-2-38 0,0-1 25 0,0 0 37 16,0-5-28-16,0 1-41 0,0-1 23 0,0 0 40 0,0 0-30 15,2 1-43-15,-2-1 27 0,0 0 44 0,4 0-25 0,1-1-40 0,0 1 26 16,-2-1 39-16,3 1-26 0,-1-1-40 0,0-1 24 0,1 0 41 16,-1 2-27-16,0 0-41 0,1 0 25 0,-3 2 40 0,2-2-15 0,1 2-28 15,-3-1 10-15,-1 0 18 0,1 2-17 0,-1 0-27 0,-1 0 12 0,1 0 21 16,-2 1-15-16,0-2-23 0,0 3 14 0,0-3 23 0,-2 3-14 0,2 0-23 16,-1-1 4-16,-1 1 12 0,0-3 2 0,1 2-1 0,-1 0 7 0,0-1 6 0,1 2 0 15,1-3-3-15,-2 2 4 0,1-1 5 0,-2 0-3 0,1 0-3 0,1 0 3 0,1 1 6 16,-2-2-2-16,2 2-5 0,-1 1 2 0,-1-1 3 0,2-1-3 0,0 3-1 15,-2-1 1-15,2-1 4 0,0-1-1 0,0 2-3 0,0-2 1 0,2 0 4 16,-2-3-3-16,0 2-4 0,0 2 0 0,0-4 3 0,0 0 1 0,2 1-1 16,-2-1 3-16,0 0 7 0,0 0 5 0,1 3 6 0,-1-3 8 0,0 0 7 15,0 0 1-15,0 0-1 0,3 0 2 0,-3 0 5 0,6 0-2 0,-6 0-3 16,2 0 2-16,-2 0 0 0,3-2-5 0,-3 2-4 0,0 0-6 0,0 0-6 16,0 0-8-16,0 0-8 0,0 0 0 0,0 0 0 0,0 0-3 0,0 0-7 15,0 0-16-15,3 0-17 0,-3 0-62 0,0 0-77 0,2-1-52 0,0-2-46 16,-1 1-68-16,2 0-75 0,1-3-15 0,-1-1-2 0,0-1-1 0,3-2-3 15,-3 0 3-15,2-2 5 0,0-1 16 0,1-1 19 0</inkml:trace>
  <inkml:trace contextRef="#ctx0" brushRef="#br0" timeOffset="77074">2321 3143 148 0,'1'3'197'0,"-1"4"21"0,2-1 20 15,-2 1 7-15,3 2 4 0,-2-2 11 0,-1 3 16 0,2-2-53 0,-2 3-65 16,0 0-28-16,0 2-20 0,-2 1-19 0,2-2-18 0,-1 2-11 15,-2-1-10-15,3 2-53 0,-3-2-64 0,3 1-44 0,-2-2-37 16,2 0-56-16,-3-2-60 0,3 1-7 0,-2-2 6 0,-1-2-6 0,1-2-9 16,1 2 4-16,-1-4 8 0,2-3 10 0</inkml:trace>
  <inkml:trace contextRef="#ctx0" brushRef="#br0" timeOffset="77192.53">2314 3306 177 0,'2'-10'253'0,"0"5"11"16,-1-1 6-16,1-1 6 0,1 4 2 0,1-1 4 0,-2 3 0 0,1-1 2 15,0 2-58-15,2-1-70 0,-2 1-50 0,4 0-47 0,-1 1-16 0,-2-1-11 16,3 0-21-16,-1 0-21 0,1 2-22 0,2-2-24 0,-3 1-17 0,1-1-23 15,-1 0-17-15,1 0-17 0,0 2-17 0,0-2-16 0,-3 1-30 0,3 0-30 16,-4 1-24-16,0-2-19 0,-3 0 3 0,3 3 8 0,-3-3 18 0,0 5 17 16,0-1 18-16</inkml:trace>
  <inkml:trace contextRef="#ctx0" brushRef="#br0" timeOffset="77591">2321 3450 133 0,'-2'6'224'0,"2"-1"9"0,0-2 22 0,2 4 23 0,-2-3 0 16,0 1-6-16,0-1 6 0,0 1 6 0,0-2-72 0,0 1-91 15,0 2-22-15,0-3-7 0,-2 2-15 0,2-1-21 0,0-1-16 0,0 0-20 16,0-3-36-16,0 2-39 0,0-2 2 0,2 3 7 0,-2-3-12 16,3 0-20-16,3-2 10 0,-3 1 13 0,2-1-7 0,0-1-16 15,1 0 13-15,2-1 15 0,-2 1 12 0,-1 0 12 0,1-1 23 0,1 2 28 16,-2 0 9-16,-1 1 6 0,2 1 27 0,-2 0 33 0,-1 1 14 0,-2-1 11 16,3 3 22-16,-3 0 23 0,1-1 6 0,-1 2 2 0,1 1 0 0,-2-2 3 0,0 1-13 15,0 1-12-15,-2 1-8 0,1-2-7 0,-1 2-21 0,1-1-24 0,-3 2-17 16,3-1-17-16,-2-1-17 0,-1-1-16 0,1 2-11 0,2-2-8 0,-3 0-6 15,2 0-6-15,0-1 3 0,-1 0 3 0,1-2-1 0,2 2-4 0,0-3 2 0,0 0 3 16,0 0-3-16,0 0-4 0,0 0 1 0,0 0 6 0,0 0-4 0,0 0-5 16,0 0 2-16,0 2 4 0,2 0-3 0,1-2-5 0,1 1 0 0,0 1 1 15,0-2-24-15,0 1-25 0,0-1-35 0,1 2-34 0,0-2-29 0,1 0-30 16,-1 0-15-16,0 0-11 0,-1 0-10 0,1 0-13 0,-2 0-1 0,2 0-3 16,-2 1-4-16,0-1-5 0,-3 0 17 0,2 2 24 0,1 0 32 0,-3-2 35 0,2 1 27 15,-2-1 26-15,0 4 20 0,-2-1 12 0,0 2 17 0,1-2 16 0,-1 1 11 16,-1-1 9-16,0 2 12 0,2-2 9 0,-1 0 8 0,-1-2 7 0,1 2 7 15,2 0 9-15,-3-1 6 0,3-2 3 0,0 0 0 0,0 0 0 0,0 1-4 16,0-1-6-16,0 5-7 0,3-4-9 0,-1 2-12 0,-1-1-17 0,3 0-31 0,0 0-33 16,-1 0-61-16,4-1-63 0,-3 1-17 0,5-2-6 0,-2-2-3 15,1 1 0-15,0-3 1 0,0 0-1 0,1 1 1 0</inkml:trace>
  <inkml:trace contextRef="#ctx0" brushRef="#br0" timeOffset="77708.88">2645 3771 29 0,'-2'10'196'0,"-1"2"-1"16,1-3-17-16,1 0-15 0,-1-3-44 0,-1 0-48 0,2-1-32 0,-1-4-31 16,2-1-61-16,-3 2-65 0,3-2-37 0,-5-2-32 0,0 1-9 0,0-2-3 15</inkml:trace>
  <inkml:trace contextRef="#ctx0" brushRef="#br0" timeOffset="78706.86">4414 3975 198 0,'-3'1'210'0,"1"1"3"0,-1-1 9 0,3-1 10 0,-2 2 11 16,-1-2 12-16,2 1 11 0,1-1-32 0,-5 0-43 0,3 0-4 0,2 0 0 15,-3 2 14-15,3-2 13 0,-3 1 7 0,3-1 11 0,0 0 1 0,0 0 4 16,0 0-5-16,0 0-5 0,0 0-3 0,0 0-6 0,0 0-14 0,0 0-17 15,0 0-20-15,0 0-18 0,0 0-21 0,0 0-21 0,0 0-8 0,0 0-7 16,0 0-5-16,0 0-4 0,0 0-5 0,-1-1-5 0,1 1-3 0,0 0-3 16,0 0-6-16,0 0-6 0,0 0-6 0,0 0-4 0,0 0-5 0,0 0-8 15,0 0-5-15,0 0-4 0,0 0-4 0,0 0-4 0,0 0-1 0,4-2 0 16,1 2-2-16,1-1 0 0,2-1-1 0,0 1 1 0,6-2 0 0,-1 1-3 16,1 1 2-16,2-1 2 0,3-1 0 0,-3 2 1 0,3-2 0 0,1 1 1 15,-2 1-1-15,1 1-3 0,-2 0 0 0,0 0 1 0,1 0 0 0,-4 0-1 16,2 0 2-16,-2 1 1 0,-1 1-1 0,1-1-1 0,-3 1 1 0,0-2-2 15,0 1 1-15,-1-1-1 0,-1 1-1 0,-1 1-2 0,0-2 0 0,-3 0-1 16,1 2 0-16,-1-2 1 0,-2 0 3 0,-3 0 4 0,0 0 7 0,0 0 6 16,0 0 1-16,0 0 2 0,0 0 0 0,0 0 1 0,0 0-2 0,0 0 0 15,-2-2-2-15,-4 0 2 0,2 1-3 0,-3-2-1 0,2 0-7 0,-3 2-7 16,-1-2-6-16,-1 1-8 0,2 1-2 0,-2-1-2 0,-2 0 0 0,4 1 0 16,-4 1 0-16,2 0 1 0,2 1 0 0,0-1 0 0,1 2 0 0,0-2 3 15,1 0 0-15,1 2 0 0,2-2 1 0,0 0 2 0,3 0-1 0,0 0 1 16,0 0 0-16,0 0 1 0,0 0-2 0,0 0-1 0,0 0-8 0,0 0-7 15,0 0-17-15,0 0-13 0,0 0-23 0,0 0-24 0,0 0-46 0,1-2-45 16,1 2-100-16,3-2-113 0,1 1-94 0,1 0-88 0,2-2-20 0,0 0-5 16,1 0 7-16,4-2 10 0,-1 0 12 0,0 0 16 0,2 0 21 0,0-1 28 15,0 4 42-15</inkml:trace>
  <inkml:trace contextRef="#ctx0" brushRef="#br0" timeOffset="79273.42">5154 3861 319 0,'-5'3'380'0,"2"-3"31"16,0 3 20-16,0-2 20 0,1 0 13 0,2-1 12 0,0 0 9 0,0 0 9 15,-3-1-45-15,3 1-58 0,0 0-52 0,0 0-52 0,0 0-53 0,0 0-59 16,0 0-33-16,-2-1-31 0,2 1-16 0,0 0-12 0,0 0-7 0,0 0-6 16,3 0 0-16,1-3-1 0,2 3-2 0,2 0-4 0,3 0-1 0,0-3-2 15,3 3-3-15,2-2-1 0,1-1 2 0,1 0 0 0,2 0-1 0,-2 2-5 16,4-4-4-16,-2 2-7 0,-2-1-5 0,2 1-8 0,-1 0-3 0,-1 0-3 16,1 1-2-16,-3 1-4 0,1-2 0 0,-4 1 1 0,2 0-2 0,-2 2-2 15,0-1-2-15,-4 1 1 0,1 0-5 0,-1 0-1 0,-3 0-1 0,-1 0-1 16,0 0 1-16,-2 0-3 0,-3 0 2 0,0 0 0 0,0 0 0 0,0 0 1 15,0 0 1-15,0 0-1 0,0 0 0 0,0 0 0 0,0 0 0 0,0 0-1 16,0 0 1-16,-3 0-3 0,-2-1 0 0,-1-1 0 0,-2 1-2 0,0 1-4 16,-1-2 0-16,-3 1 0 0,0 1-2 0,2 0 0 0,-2-2 0 0,-1 2 1 15,2-1-1-15,0 1 1 0,2 0-1 0,-1 0-1 0,2 0-3 0,0 0-4 16,3 0-9-16,-1 0-6 0,3 0-16 0,3 0-13 0,0 0-25 0,-2-2-27 16,2 2-37-16,0 0-41 0,0 0-93 0,0 0-102 0,0 0-93 0,0 0-91 15,0 0-15-15,0 0-1 0,0 0 9 0,0 0 7 0,0 0 15 0,-6 0 15 16,6 0 26-16,-1-1 27 0,-1-1 38 0</inkml:trace>
  <inkml:trace contextRef="#ctx0" brushRef="#br0" timeOffset="80523.28">2866 4744 28 0,'3'-4'133'0,"-1"0"1"0,1 0 0 16,-1 1-3-16,-1 0-3 0,1 0-23 0,1 2-27 0,-3 1 7 0,1-4 16 16,-1 4-8-16,0 0-11 0,0 0 13 0,0-2 23 0,0 2-5 15,0 0-11-15,0 0 13 0,0 0 19 0,0 0-12 0,0 0-14 16,0 0-5-16,0 0-1 0,0 0-6 0,0 0-7 0,0 0-12 0,0 0-10 16,0 0-12-16,0 0-11 0,0 0-26 0,0 0-30 0,2-2-39 15,-2 2-42-15,0 0-65 0,5 2-72 0,1-1-20 0,-1-1-10 16,1 0-8-16,3 0-9 0,-2-1 7 0,3-1 9 0,-1-1-4 0,0-1-6 15</inkml:trace>
  <inkml:trace contextRef="#ctx0" brushRef="#br0" timeOffset="81073.27">4321 4582 117 0,'-7'6'261'0,"3"-1"21"0,-1-1 14 15,0-1 15-15,-1-1 2 0,1-2 0 0,2 0 1 0,-2-2-1 16,2 1-65-16,1-1-81 0,-1 1-56 0,3 1-45 0,0 0-43 0,0 0-43 0,0 0-33 15,0 0-32-15,0 0-28 0,0 0-26 0,0 0-17 0,3-2-15 0,-1-1-19 16,3 2-23-16,1-4-34 0,2 1-36 0,1-1 8 0,3-1 18 16,0-1 19-16,2-1 18 0,2 0 13 0,-2-3 11 0</inkml:trace>
  <inkml:trace contextRef="#ctx0" brushRef="#br0" timeOffset="81357.73">5309 4687 56 0,'0'3'238'0,"0"2"1"0,0-2 0 0,-2-2-2 15,2-1-18-15,0 0-20 0,-1 3-25 0,-1-1-30 0,2-2-96 0,0 0-110 16,0 0-68-16,-3 0-59 0,3 0-26 0,-5 0-18 0,2-2-6 0,0-1-1 16,0 1 3-16,-1-2 1 0</inkml:trace>
  <inkml:trace contextRef="#ctx0" brushRef="#br0" timeOffset="81506.84">5383 4645 23 0,'0'8'262'0,"-2"-1"2"0,1-1 1 0,1 0-13 0,-2-3-14 0,2 2-24 0,0-5-23 16,0 0-23-16,-1 1-19 0,1-1-98 0,0 0-116 0,0 0-84 16,0 0-75-16,0 0-25 0,0 0-12 0,-5-1-4 0,4-2 0 0,-1-2 13 15,-1-1 16-15</inkml:trace>
  <inkml:trace contextRef="#ctx0" brushRef="#br0" timeOffset="82474.39">12698 4744 77 0,'0'6'387'0,"-4"2"28"0,4-2 10 0,-3 0 9 15,0-2 1-15,0-1-2 0,-1 2 1 0,1-5 3 0,2 3-4 0,1-3-1 16,0 0-99-16,0 0-115 0,-5 0-75 0,5 0-65 0,0 0-43 0,0 0-38 16,0 0-56-16,0 0-63 0,0 0-58 0,0 0-62 0,0 0-52 0,0 0-49 15,0 0-40-15,0 0-37 0,3-3-11 0,0-2-4 0,2-2 3 0,0-1-2 16,1-1 10-16,2 0 12 0,3-3 46 0</inkml:trace>
  <inkml:trace contextRef="#ctx0" brushRef="#br0" timeOffset="83276.25">14780 4625 125 0,'0'0'254'0,"-2"-2"-5"0,0-2-1 0,1 3-24 15,-1-3-26-15,-3 2-31 0,1 1-36 0,2-1-55 0,-1-1-58 0,0 0-102 16,1 0-109-16,-1 2-36 0,0-2-18 0,1 0-5 0,-1 0-1 0,1-1 3 15</inkml:trace>
  <inkml:trace contextRef="#ctx0" brushRef="#br0" timeOffset="83924.23">14868 4979 61 0,'0'0'132'16,"-2"0"0"-16,2 0-2 0,-1-4-9 0,1 4-11 0,0 0-10 0,-2-1-9 15,2 1-9-15,0 0-8 0,0 0-8 0,-4-2-4 0,4 2-5 0,0 0-5 16,0 0-1-16,0-1-2 0,0 1-3 0,0 0-2 0,0 0-5 0,0-3-3 16,0 3-4-16,0 0-5 0,0 0-3 0,-2-4-6 0,2 4-7 0,0 0-6 15,0-1-8-15,0 1-9 0,0 0-8 0,0 0-9 0,0-3-8 0,0 3-4 16,0 0-3-16,0 0-5 0,0 0-3 0,0 0-4 0,0 0 0 0,0 0 0 16,0 0 3-16,0 0 4 0,0 0 6 0,0 0 5 0,0 0 4 0,0 0 8 15,0 0 3-15,0 0 6 0,0 0 5 0,0 0 2 0,0 0 4 0,0 0 2 16,0-3 2-16,0 3-3 0,0 0-10 0,0 0-10 0,0 0-24 0,0 0-29 15,0 0-22-15,2-3-20 0,-2 3-4 0,0-4-1 0,3-1-2 0</inkml:trace>
  <inkml:trace contextRef="#ctx0" brushRef="#br0" timeOffset="91259.74">14866 4932 183 0,'0'0'198'0,"-1"-5"8"0,1 5 10 16,0 0 9-16,0-3 13 0,0 3 15 0,0 0-14 0,0 0-19 0,0 0-6 16,0 0-3-16,0 0 9 0,0 0 13 0,0 0 10 0,0 0 9 0,0 0-1 15,0 0-3-15,0 0-5 0,-2-1-5 0,2 1-10 0,0 0-13 0,0 0-20 16,0 0-20-16,0 0-30 0,0 0-31 0,0 0-24 0,0 0-24 0,0 0-9 16,0 0-5-16,0 0 2 0,0 0 5 0,0 4 2 0,-1 1 0 0,-2 2 6 15,3 4 5-15,0-1 7 0,0 7 7 0,-2 1 10 0,2 1 13 0,-3 5 8 16,3 2 8-16,-1 3-4 0,-3 3-10 0,3 3-3 0,-1-1-2 15,0 4-2-15,-1 1-4 0,3 0-3 0,-3 1-4 0,1 1-8 0,1-1-4 0,-1-1-10 16,1 0-9-16,-1-1-9 0,2-3-9 0,0-1-5 0,2-1-3 0,-1-5-7 16,-1-1-6-16,2-2-7 0,-1-2-3 0,-1-2-10 0,2-4-6 0,-2-3-11 15,2 0-9-15,-1-3-12 0,-1-2-14 0,0-4-12 0,0 2-16 0,2-3-27 16,-1-1-29-16,-1-3-53 0,0 0-58 0,0 0-91 0,0 0-100 0,0 0-69 16,-4-4-62-16,-1-1-25 0,0-2-16 0,-2-2 4 0,0-2 11 15,-1 1 14-15,2-4 13 0,-4-1 27 0,2-2 31 0,-1-1 54 0</inkml:trace>
  <inkml:trace contextRef="#ctx0" brushRef="#br0" timeOffset="91459.51">14803 4964 254 0,'-3'6'320'0,"-3"1"30"0,3 0 30 0,-2 1 29 16,-1-1 21-16,1 1 22 0,0-1 14 0,-3 2 12 0,4 0-46 0,-3 0-59 15,1 2-36-15,-1-2-32 0,-2 1-27 0,1 1-24 0,0-1-26 0,-1 1-26 16,3-1-27-16,-2-1-27 0,1 0-24 0,-2-1-21 0,3 0-14 0,-1-3-13 15,2 3-12-15,0-4-15 0,-1 2-25 0,0-1-26 0,1 1-39 0,0-2-42 0,-1 2-71 16,0 0-79-16,-4 0-91 0,2 0-94 0,0-1-63 0,0-1-58 16,-1-1-11-16,1 0-5 0,2 0-1 0,-1-3 3 0,1-3 11 0,2 0 15 15,0-1 31-15,4-2 35 0</inkml:trace>
  <inkml:trace contextRef="#ctx0" brushRef="#br0" timeOffset="91624.89">14776 4987 161 0,'12'-1'331'0,"0"2"47"0,-2 2 42 16,-1 2 18-16,-1 0 11 0,1 2 9 0,-1 0 11 0,1 1 11 0,1 1 9 15,-2 1-77-15,2 1-94 0,1-1-25 0,-2 2-8 0,1-1-30 0,2 1-38 16,-2-2-41-16,0 3-37 0,0-4-15 0,0 2-11 0,-2-1-8 0,2 1-10 16,0-2-9-16,-2-1-12 0,1-1-11 0,-2 1-9 0,-1-1-14 0,1-1-14 15,-1-1-27-15,-1-1-31 0,1 1-41 0,-3-2-45 0,2-1-108 0,-3 2-120 16,-2-4-98-16,0 0-93 0,0 0-21 0,0 0-5 0,0 0-1 0,-5 0-1 16,-3-2 1-16,4 0 2 0,-5 0 21 0,1-1 21 0,-2 0 40 0</inkml:trace>
  <inkml:trace contextRef="#ctx0" brushRef="#br0" timeOffset="92675.26">3891 4680 52 0,'-3'1'335'0,"-1"0"49"16,1 1 27-16,0 0 24 0,1-1 15 0,-1 1 12 0,3-2 9 0,-3 0 12 16,1 0-27-16,2 0-30 0,0 0-47 0,0 0-46 0,0 0-48 15,0 0-47-15,0 0-46 0,0 0-43 0,0 0-28 0,0 0-22 0,0 0-16 16,0 0-13-16,0 0-8 0,-4 1-11 0,4-1-9 0,0 0-8 0,0 0-7 0,0 0-10 16,0 0-5-16,0 0-5 0,0 0-5 0,0 0-2 0,0 0 0 0,0 0 1 15,4 2-4-15,-1-2-3 0,2 1-29 0,0 1-33 0,2 0-68 16,-1-1-73-16,0 0-102 0,2 2-110 0,0 0-55 0,0-1-43 0,3 1-11 0,-3-2-3 15,1 1 1-15,2-2-2 0,-3-3 3 0,2 0 3 0,2-2 28 16,-2 0 36-16</inkml:trace>
  <inkml:trace contextRef="#ctx0" brushRef="#br0" timeOffset="93891.87">14826 6161 118 0,'-3'-1'189'0,"1"0"13"0,-1-1 20 15,3 2 22-15,-2 0 28 0,-1-2 25 0,0 2-2 0,1-1-9 16,2 1 1-16,-2-1 0 0,2 1 5 0,0 0 7 0,-3 0 4 0,3 0 2 0,0 0-1 16,0 0-5-16,0 0-12 0,0 0-15 0,0 0-20 0,0 0-19 0,0 0-28 15,0 0-26-15,0 0-28 0,0 0-28 0,0 0-16 0,0 0-15 16,0 0-9-16,0 0-9 0,0 0-9 0,0 0-9 0,0 0-7 0,0 0-7 0,0 0-9 16,0 0-5-16,0 0-4 0,0 0-5 0,0 0-4 0,0 0-4 15,0 0 7-15,0 2 9 0,-1 3 3 0,-1 3 3 0,-1 1 6 0,3 3 7 0,-3 3 10 16,1 1 6-16,1 5 7 0,-1 3 9 0,-1 3 7 0,-2 2 4 15,0-1 4-15,2 4 2 0,-2 1-10 0,-2 0-13 0,2-1-5 0,-1 2-2 16,1-1-8-16,-2 0-10 0,3-2-8 0,-1-1-6 0,2-2-28 0,-2 0-5 0,4-3 0 16,-3-1 0-16,3-3 0 0,-1-3 0 0,2 0 0 0,-2-3 0 15,2-3 0-15,0-1 0 0,0-2-21 0,0-2-21 0,0-1-15 0,2-1-13 16,-2-2-19-16,0-3-18 0,0 0-36 0,0 0-43 0,0 0-72 0,0 0-83 16,0-3-77-16,0-3-76 0,-2-1-62 0,2-1-56 0,0-3-5 0,0-1 7 15,-1-3 13-15,-1-2 12 0,1-1 20 0,-2-1 18 0,3-3 39 0,-2 1 40 16</inkml:trace>
  <inkml:trace contextRef="#ctx0" brushRef="#br0" timeOffset="94124.69">14734 6065 40 0,'4'-7'406'0,"-1"3"22"0,-1-1 11 0,0 3 5 0,-1 1 2 16,-1 1 4-16,0 0 9 0,4-1 5 0,-1 1 6 0,2 0-28 0,-1 0-34 16,6-2-96-16,-2 2-109 0,1 0-56 0,4-1-48 0,-1 1-16 0,4 0-8 15,-2-2 0-15,4 2 2 0,-1 0-2 0,0 0-4 0,1 0-2 0,1 0-4 16,-1 2-5-16,0-1-4 0,0 1-4 0,-2 0-6 0,-1 3-5 0,1 0-6 15,-3-1 1-15,-1 2-2 0,-2 0 7 0,1 2 3 0,-5-1 3 0,1 1 0 16,-4 2 1-16,-1 2 2 0,-4 0 0 0,-1 2 2 0,-4 1-2 0,-2 1-2 16,-4 2 1-16,0 2-2 0,-5-2-3 0,-3 3-9 0,2-2-18 0,-5 1-21 15,-1-1-30-15,3-1-33 0,-4-1-53 0,3-2-61 0,-1-2-119 0,1-1-133 16,2-1-75-16,0-5-61 0,5-5-17 0,-1-1-2 0,6-4-2 0,0-4 2 16,3-2 10-16,3-5 15 0,4-2 25 0,1-3 26 0,3 0 53 0</inkml:trace>
  <inkml:trace contextRef="#ctx0" brushRef="#br0" timeOffset="94241.45">15129 6114 382 0,'-3'10'419'0,"-2"1"2"0,-1-1-17 0,-5-2-19 15,3 0-72-15,-3-1-83 0,-2 0-73 0,0-1-68 0,1-3-44 0,-2 1-35 16,-1-3-154-16,1-1-179 0,0 0-59 0,-2-1-31 0,3-1-7 0,-1-1 0 16,2-1 15-16</inkml:trace>
  <inkml:trace contextRef="#ctx0" brushRef="#br0" timeOffset="94609.07">6061 4319 7 0,'0'-5'37'0,"2"2"-29"16,1-1-11-16,-1 0-5 0</inkml:trace>
  <inkml:trace contextRef="#ctx0" brushRef="#br0" timeOffset="96309.42">14193 6552 384 0,'8'16'595'0,"0"1"15"0,0-2 8 0,-4 1 4 0,0-4-1 0,-1 0 1 0,-2-2-1 15,-1-2-8-15,2-2-7 0,-2 0-30 0,0-3-35 0,0-3-263 0,-2 2-310 16,2-2-170-16,-3 0-144 0,-2-2-120 0,-1-1-117 0,-2-3-27 0,0 0-10 15,2-3-1-15,-2-1 0 0,-3-2 4 0,3-2 7 0,0 1 28 0,-1-2 33 16,1 1 46-16</inkml:trace>
  <inkml:trace contextRef="#ctx0" brushRef="#br0" timeOffset="99043.63">3149 5196 182 0,'-3'1'195'0,"0"1"-2"0,1-1 2 16,2-1-2-16,0 0 2 0,-1 0-1 0,1 0-1 0,0 0-56 0,0 0-69 15,0 0-28-15,0 0-16 0,0 0-11 0,0 0-8 0,0 0-4 0,0 0 0 16,0 0-8-16,0 0-7 0,0 0-12 0,0 0-14 0,0 0-21 0,0 0-28 15,3-1-43-15,0 1-50 0,2-3-9 0,0 0-1 0,2 0-2 0,-2-2 1 0,1 1 0 16,1-1 0-16</inkml:trace>
  <inkml:trace contextRef="#ctx0" brushRef="#br0" timeOffset="99326.06">3990 5164 40 0,'0'0'265'0,"3"3"17"0,-3-3 5 0,0 0 2 16,0 0 3-16,0 0 2 0,0 0-1 0,0 0 0 0,0 0-39 0,0 0-49 15,0 0-53-15,0 0-58 0,0 0-43 0,0 0-44 0,0 0-36 0,0 0-37 16,0 0-30-16,-3 1-24 0,3-1-34 0,-3 2-27 0,3-2-48 0,0 0-49 16,0 0-12-16,-3-3-1 0,3 3 2 0,-2-3 4 0,2 3 14 0,2-3 14 15,0-1 22-15</inkml:trace>
  <inkml:trace contextRef="#ctx0" brushRef="#br0" timeOffset="99959.35">5924 5074 99 0,'2'3'333'15,"-1"2"10"-15,2-2 5 0,-1-1 1 0,-2-2-1 0,1 2 0 0,-1-2 0 16,0 0 2-16,0 0 0 0,0 0-66 0,0 0-78 0,0 0-62 0,0 0-62 15,0 0-36-15,0 0-36 0,0 0-30 0,0 0-31 0,0 0-38 0,0 0-42 16,0 0-28-16,3 0-28 0,-3 0-26 0,0 0-26 0,0 0-44 0,0 0-52 16,4 0-12-16,-4 0-1 0,3-2 2 0,-3 2 1 0,5-1 21 0,-2 0 27 15,-3 1 41-15</inkml:trace>
  <inkml:trace contextRef="#ctx0" brushRef="#br0" timeOffset="100309.67">6978 5163 282 0,'2'1'450'0,"1"2"10"0,2-3 3 15,-5 0 0-15,0 0-6 0,2 0-10 0,-1-3-15 0,2 2-19 0,-1-1-59 16,-2 2-70-16,0-1-177 0,0 1-200 0,0-5-129 0,0 2-117 0,-2 0-60 15,2 1-49-15,-3-3-12 0,2-1-2 0,-1 1 6 0,-3-1 7 0,2 1 17 0,-3-2 17 16,1 1 62-16</inkml:trace>
  <inkml:trace contextRef="#ctx0" brushRef="#br0" timeOffset="106410.36">12185 8372 89 0,'1'-5'172'15,"-1"0"12"-15,2 1 14 0,0-1 17 0,-1 1 19 0,-1 1 7 0,0 3 4 16,0-3 0-16,0 3 0 0,0 0 17 0,0 0 18 0,0 0 14 0,0 0 13 16,0 0 2-16,0 0-1 0,0 0-3 0,0 0-2 0,0 0-11 0,0 0-11 15,0 0-21-15,0 0-22 0,0 0-27 0,0 0-28 0,0 0-26 0,0 0-22 16,0 0-18-16,0 0-12 0,0 0-9 0,0 0-7 0,0 0-7 0,0 0-5 15,0 0-5-15,0 0 1 0,0 0 3 0,0 0 5 0,0 0 5 0,0 0 0 16,0 4 0-16,0 2 1 0,0 3-2 0,2 0-4 0,0 3-1 0,-1 3-4 16,-1 3-1-16,2 3-4 0,-1 1-5 0,-1 4-4 0,2 1-10 0,-2 0-12 15,0 2-8-15,0-1-7 0,0 1-6 0,0-3-7 0,2 2-3 0,-2-4-9 16,1-1 0-16,1 0 0 0,-1-2 0 0,1-3 0 0,1-3 0 0,-2 1-9 16,1-3-22-16,-1-1-17 0,1-3-25 0,1 0-24 0,-1-2-39 0,0-1-41 15,-1 0-65-15,1-3-74 0,-1 0-84 0,-1-3-87 0,0 0-73 0,0 0-69 16,0 0-7-16,0 0 2 0,0 0 15 0,-3-1 16 0,-2-1 26 0,-1-1 25 15,-2-2 38-15,0-2 42 0</inkml:trace>
  <inkml:trace contextRef="#ctx0" brushRef="#br0" timeOffset="106877.05">12191 8327 1 0,'0'0'385'0,"0"0"32"0,0 0 23 0,0 0 17 0,0 4 10 0,0-4 7 15,0 0 8-15,0 0 5 0,2 1 14 0,-2-1 15 0,2 1-72 0,-1-1-92 16,-1 0-69-16,3 2-67 0,1-2-35 0,0 0-29 0,2-2-15 0,2 2-12 15,2-2-7-15,4-2-4 0,0 2-4 0,2-3-4 0,3 0-12 0,5-1-15 16,1-1-12-16,3 0-12 0,1-2-8 0,3-1-9 0,-2 2-2 0,3-3-5 16,0 1-5-16,2 1-4 0,0 0-5 0,-2 0-1 0,3 0-4 0,-4 1-2 15,1 2-3-15,-1 1 2 0,1-1-1 0,-2 2-2 0,-2 1-1 0,-2 0-1 16,2 2-1-16,-3 0-1 0,0 1-2 0,-5 1 2 0,2 0-2 0,-3 0-1 16,-1-1 1-16,0 2 1 0,-3 0 0 0,0-1-2 0,0 0 2 0,-3-1 1 15,0 0-1-15,-3 0-1 0,1-1-1 0,0 2 1 0,-3-1-1 0,0 2 0 16,-3-2 2-16,3 0 0 0,-5 0 0 0,0 0 0 0,-3 0 5 0,0 0 7 15,0 0 5-15,3 0 3 0,-3 0 8 0,0 0 5 0,0 0 6 0,0 0 4 16,0 0 3-16,0 0 5 0,0 0-1 0,0 0 1 0,0 0 1 0,0 0-2 16,0 0-4-16,0 0-6 0,0 0-15 0,0 0-26 0,0 0 0 0,0 0 0 15,0 0 0-15,0 0 0 0,0 0 0 0,0 0 0 0,0 0 0 0,0 0 0 16,0 0 0-16,0 0 0 0,0 0 0 0,0 0 0 0,0 0 0 0,0 0 0 16,0 3 0-16,0 2 0 0,2 2 0 0,-1 2 0 0,-1 3 0 0,0 2 0 15,2 2 0-15,-2 4 0 0,0 4 0 0,-2 0 0 0,2 3 0 0,-1 1 0 16,-1 4 0-16,1-1 0 0,-1 2 0 0,0 0 0 0,2 1 0 0,-1-2 0 15,-1 0 0-15,1-2 0 0,1 0 0 0,0-3 0 0,0-2 0 0,0-1 0 16,0-3 0-16,1-2 0 0,-1-1 0 0,2-2 0 0,-1-3 0 0,1 0 0 16,-2-5 0-16,2 1-40 0,-1-1-26 0,-1-2-12 0,2-2-13 0,-1 0-13 15,-1-2-20-15,0-2-18 0,0 0-22 0,0 0-23 0,-1 3-30 0,-1 0-33 16,-1 0-60-16,-2 0-69 0,-2 0-33 0,-1 2-28 0,-2-1-20 16,-1 1-18-16,-2 1-29 0,-1-2-30 0,-2 4 7 0,-1-2 19 0,-2 0 20 0,0 0 23 15,-2-4 32-15,2 2 35 0,-3-3 72 0</inkml:trace>
  <inkml:trace contextRef="#ctx0" brushRef="#br0" timeOffset="107210.22">12198 8977 183 0,'-19'8'345'0,"3"-1"27"0,-1-1 32 0,1-1 36 0,0 0 17 0,5-1 14 0,-2 0 12 16,2-1 14-16,2-3-28 0,1 2-32 0,0-2-65 0,2-2-69 0,2 2-47 15,0 0-42-15,4 0-29 0,-4-1-27 0,4 1-27 0,0 0-28 0,4-2-12 0,0 1-8 16,4-2-7-16,6-1-10 0,4 1-3 0,4-4-5 0,6 1-3 16,4-1-3-16,6-2 1 0,6 0 0 0,6-2 1 0,1 0 4 0,5 1-6 15,1-3-5-15,1 4-6 0,1-2-4 0,-1 1-5 0,-1 1-6 0,-1 1-2 16,-3 2-5-16,-5 0 2 0,-3 3 0 0,-3 0 2 0,-6 2 2 0,-1-1 1 16,-3 4-2-16,-4-1 3 0,-3 0-2 0,-1 3 1 0,-2-1 0 0,-3-2 0 15,0 2 0-15,-5 0-2 0,2 0-1 0,-3 0-2 0,-2 0-2 0,-3-1-6 16,-2-1-4-16,-1 1-4 0,-2-2-1 0,0 1-8 0,-3-1-7 15,0 0-16-15,0 0-20 0,0 0-23 0,0 0-24 0,-3 0-30 0,-2 0-35 0,2 0-70 16,-5 2-79-16,2-2-82 0,-5 1-85 0,1 1-65 0,-3-2-60 16,1 1-8-16,-1-1 4 0,-4 1 16 0,4-1 18 0,-4 0 23 0,1-1 23 15,-1 0 34-15,1-2 34 0</inkml:trace>
  <inkml:trace contextRef="#ctx0" brushRef="#br0" timeOffset="107526.36">12656 8343 191 0,'-3'0'297'0,"1"1"30"0,-1-1 22 0,2 2 23 0,1-2 18 0,0 0 14 16,0 0 23-16,-4 0 26 0,0 1-49 0,2 1-60 0,1 0-28 0,-1 3-21 16,1 1-25-16,-1 2-21 0,2 2-25 0,-2 2-22 0,1 2-19 0,-1 4-19 15,2 0-12-15,0 1-12 0,0 3-20 0,2 1-23 0,-1 0-14 0,1 1-12 16,0-1-9-16,1 2-12 0,0-4-8 0,1 2-8 0,0 1-7 0,-1-4-7 16,0 1-15-16,0-3-18 0,0 0-30 0,1-1-34 0,0-3-41 0,-2 1-47 15,1-4-87-15,0 0-96 0,-3-3-66 0,0 0-57 0,0-1-37 0,0-4-33 16,-3-1-7-16,0 0-2 0,-2-2 13 0,-1-2 11 0,1 0 29 0,-3-1 28 15,0-4 42-15</inkml:trace>
  <inkml:trace contextRef="#ctx0" brushRef="#br0" timeOffset="107710.29">12474 8542 202 0,'0'0'403'0,"0"0"34"0,-4 2 20 0,0-1 16 16,1 4 14-16,2-1 14 0,-3 0 9 0,0 3 13 0,-1-1-12 0,2 1-15 15,-2 1-79-15,2 1-93 0,-2 3-68 0,0-2-62 0,-1 2-40 0,0 1-31 16,0-2-19-16,1 0-19 0,-2 2-11 0,1-2-16 0,0-1-10 0,1 0-13 15,0 0-21-15,0-2-21 0,2 0-31 0,-3-2-31 0,3-1-37 0,0 1-36 16,1-3-82-16,1 1-95 0,-1 1-65 0,0-4-60 0,2-1-51 0,0 0-51 16,0 0-9-16,0 0-3 0,-3-3 12 0,3-1 12 0,0-2 23 0,3 0 27 15,-1-2 33-15,3-1 35 0</inkml:trace>
  <inkml:trace contextRef="#ctx0" brushRef="#br0" timeOffset="107810.15">12432 8658 12 0,'4'0'208'0,"0"0"24"0,-1 2 28 0,-2 0 30 15,1 0 12-15,1 1 9 0,-1 0 13 0,-1-2 12 0,-1 4-49 0,0-1-64 16,2 1-30-16,-2-1-20 0,0 1-10 0,0 1-7 0,2-3-39 0,-2 2-45 15,2-1-81-15,-2 0-89 0,0 1-50 0,2-2-41 0,0-1-52 0,1 3-52 16,0-3-29-16,0-1-20 0,0-1-7 0,2 0-1 0,2-3-1 0,0 2 3 16,0-3 20-16</inkml:trace>
  <inkml:trace contextRef="#ctx0" brushRef="#br0" timeOffset="107911.26">12569 8707 45 0,'4'3'265'16,"-3"0"44"-16,-1 3 37 0,-1 0 34 0,-1 0 25 0,-3 2 27 0,0 1 6 0,-3 0 5 16,-2 1-52-16,1 0-62 0,-2 1-33 0,1 1-27 0,-2 0-26 0,3-3-26 15,-2 2-44-15,1-1-48 0,2-1-98 0,-1-2-107 0,3 0-123 16,-1-1-127-16,2-3-58 0,2-1-41 0,3-2-13 0,-3-2-4 0,1-4 1 15,0-2 0-15,2-1-1 0,2-3-2 0,2-1 6 0,-3-3 7 0</inkml:trace>
  <inkml:trace contextRef="#ctx0" brushRef="#br0" timeOffset="108244.49">12613 7314 261 0,'-4'4'414'0,"-1"2"25"0,2 0 19 0,-2-1 13 0,0-1 11 0,0 2 11 15,1-3 9-15,-1 0 9 0,1-1-12 0,2-1-17 0,-1-1-83 0,3 0-100 16,0 0-68-16,0 0-60 0,-2 2-34 0,1 0-28 0,1-2-7 0,0 0-3 15,0 0-8-15,0 2-2 0,0 4-10 0,1-1-5 0,1 3-11 0,1 3-10 16,-1 1-8-16,2 1-5 0,-2 5-4 0,5 2-5 0,-2 1 1 0,-1 5 2 16,0-2-12-16,0 1-10 0,0 2-10 0,-2 0-8 0,2 0-14 0,-2-1-19 15,-1 1-20-15,1-2-22 0,-2 0-30 0,-2 0-33 0,2-3-64 0,-3 1-76 16,-1-2-67-16,-1-3-68 0,0-2-54 0,-1 0-52 0,-1-5-24 0,0-2-20 16,-3 0 9-16,2-3 13 0,-4-1 21 0,4-2 25 0,-2-1 28 0,2-4 35 15,-2 0 66-15</inkml:trace>
  <inkml:trace contextRef="#ctx0" brushRef="#br0" timeOffset="108460.3">12394 7684 260 0,'3'-3'323'0,"-2"0"66"16,-1 3 34-16,0 0 29 0,3 3 15 0,-1 2 14 0,0 0 15 0,-1 3 16 15,1 0-52-15,1 4-66 0,0 0-36 0,1 0-27 0,0 3-13 0,0-1-12 16,2 2-52-16,-3 0-60 0,0-2-32 0,2 2-28 0,-2-3-14 0,3 3-13 16,0-4-12-16,-1-1-15 0,0 2-8 0,1-3-8 0,-1-2-4 0,2-1-4 15,0 1-5-15,-2-4-3 0,1 0-3 0,1-2 0 0,2-2-4 0,-1-2-3 16,2 0 0-16,-1-4 0 0,4-5-5 0,0 1-8 0,2-5-13 0,0-4-12 15,2 1-22-15,0-2-19 0,-1-3-23 0,2-1-25 0,0 2-30 0,-2-2-30 16,0 3-48-16,-3 0-47 0,3 1-87 0,-7 4-93 0,3 1-86 0,-3 2-85 16,-3 3-9-16,2 1 2 0,-1 2 15 0,0 2 13 0,-1 2 20 0,-1 3 20 15,0 0 28-15,3 3 31 0,-2 0 45 0</inkml:trace>
  <inkml:trace contextRef="#ctx0" brushRef="#br0" timeOffset="109360.29">14636 7956 241 0,'3'-6'512'0,"0"3"4"0,0 0 5 0,-1 1 1 15,-2 2-1-15,0 0-1 0,0 0 0 0,0 0 2 0,0 0 3 0,3 2 2 16,0-1 2-16,-1 1-194 0,1 1-234 0,0-2-57 0,0 4-18 0,1-3-5 16,0 3-4-16,1-2-1 0,-1 3-1 0,1-1-17 0,0 1-20 0,2 0-33 0,-1 0-39 15,1-2-84-15,-2 1-98 0,0 2-61 0,0-1-56 0,0-1-63 16,1 0-62-16,-2 3-14 0,-2-1-5 0,-2 0 0 0,0-2 2 0,-2 3 14 16,-1 0 22-16,-3-1 32 0,0 1 35 0</inkml:trace>
  <inkml:trace contextRef="#ctx0" brushRef="#br0" timeOffset="109527.29">14541 8139 203 0,'-6'7'395'0,"-1"1"22"0,2-3 13 0,-1 3 8 0,3-1 6 16,0-2 3-16,3-1 6 0,-2-1 8 0,2 1 12 0,0-4-54 0,0 0-69 15,0 3-79-15,0-3-85 0,0 3-46 0,0 0-40 0,0-1-20 0,2 0-14 0,-2 1-7 16,2 0-5-16,-1 0-6 0,1 0-3 0,-1 2-9 0,1-3-13 0,2 3-26 16,-2 0-31-16,1-1-37 0,0 0-41 0,-3 1-80 0,4 1-89 15,-3-1-56-15,1 1-49 0,-1-2-48 0,1-1-49 0,0 0-10 0,-1 1-4 0,-1-4-1 16,0 0 2-16,0 0 16 0,0 0 21 0,3-2 36 0</inkml:trace>
  <inkml:trace contextRef="#ctx0" brushRef="#br0" timeOffset="109710.6">14601 8177 99 0,'10'-10'422'0,"4"1"27"16,-1 0 20-16,2 2 19 0,1-1 15 0,5 2 10 0,-1-1 7 0,1 1 6 15,2-1 3-15,-1 2-41 0,2 0-47 0,-1-1-91 0,-2 2-97 16,3-2-64-16,-3 1-57 0,-1 2-21 0,-1-1-16 0,-1 1-16 0,-1 0-14 16,-3 0-7-16,2 0-9 0,-1 1-4 0,-3-1-3 0,-1 1-6 0,0 0-3 0,2 0-4 15,-4 1-4-15,1-1-5 0,1 1-3 0,-3 0-5 0,0-1-4 16,-1 0-4-16,0 0-3 0,-2 2-4 0,-1-1-5 0,-2 1-3 0,-2 0-6 15,0 0-12-15,0 0-15 0,0 0-20 0,-2 3-24 0,-2 3-29 0,-3 1-29 0,-2 1-71 16,-2 2-79-16,-4 1-63 0,-2 1-57 0,-2 2-38 0,0 1-32 16,-3 0-30-16,0 1-30 0,0-1 6 0,0 1 13 0,0-2 22 0,2-2 21 15,2 0 29-15,0-3 30 0</inkml:trace>
  <inkml:trace contextRef="#ctx0" brushRef="#br0" timeOffset="109860.47">14786 8254 69 0,'-3'2'350'0,"1"-1"41"0,-1 0 37 0,1 3 18 0,1-1 11 15,-1 0 12-15,1 0 14 0,1-2 9 0,-4 3 13 0,2 0-54 0,0 0-71 16,0 1-50-16,-1 1-48 0,0 1-46 0,-2-1-47 0,2 3-38 0,-2-1-34 15,-1 2-19-15,-2-1-11 0,0 1-14 0,0 1-12 0,-3 0-11 0,3 1-11 16,-3 1-10-16,-1-1-8 0,0 3-8 0,0 0-12 0,-1 0-18 0,0 2-20 16,-1 0-24-16,0-1-28 0,0 0-27 0,1 0-26 0,2 2-52 0,-1-4-55 15,2 1-54-15,0-3-53 0,1-1-35 0,4-4-29 0,1-2-23 0,0-1-22 16,4-4-15-16,0 0-15 0,0-4 16 0,0-4 24 0,4-2 26 0,-1 1 29 16,0-2 52-16,3-2 56 0</inkml:trace>
  <inkml:trace contextRef="#ctx0" brushRef="#br0" timeOffset="109960.25">14636 8459 184 0,'11'-1'231'0,"0"1"19"0,0 0 19 15,1 0 9-15,1 0 11 0,-3 0 1 0,4 0 1 0,-3-1-48 0,3 1-61 16,1-3-41-16,0 3-38 0,-2-2-43 0,3-1-42 0,-4 0-46 0,1 2-43 16,0-2-48-16,-2 0-46 0,0 0-54 0,-2 0-55 0,-1 0-14 0,-3-1-2 15,0 3-2-15,1 0 3 0,-3-1 7 0,-3 2 9 0</inkml:trace>
  <inkml:trace contextRef="#ctx0" brushRef="#br0" timeOffset="110211.97">14754 8631 32 0,'0'6'326'0,"0"-1"35"0,2-3 35 0,1-1 32 15,2-1 20-15,3-1 17 0,-4-1 7 0,4 0 1 0,0-1-15 0,2-2-23 16,-1 2-56-16,1-1-65 0,-1-1-46 0,2 2-41 0,-3 1-28 0,0 0-27 16,1 0-31-16,0 1-30 0,-5 1-14 0,4 1-12 0,-2 2-1 0,-1-2 3 15,-2 3 2-15,1-1 3 0,-3 4-1 0,-1-1-3 0,0 2 2 0,0 0 1 16,-3 3-1-16,-2-1-2 0,0 5 2 0,-1-2 3 0,0 0-1 0,0 0-3 16,-3 1-5-16,2 0-5 0,-1-1-8 0,1-3-10 0,1 1-8 0,1-2-6 15,2-3-6-15,-1 2-6 0,2-4-1 0,2 0-4 0,2-1-3 16,2 2-3-16,-1-3-4 0,4 1-3 0,1-2-4 0,3 1-7 0,1 0-14 0,3-2-16 15,2-2-25-15,2-3-27 0,0 1-41 0,3-3-40 0,2 0-61 0,-2-4-69 16,2 2-102-16,-2-4-114 0,0-1-73 0,-3 1-63 0,0 0-11 0,-3 0 2 16,-1 0 14-16,-2 1 16 0,-2 1 27 0,-3 1 28 0,-2 0 37 0,-1 2 39 15</inkml:trace>
  <inkml:trace contextRef="#ctx0" brushRef="#br0" timeOffset="110343.93">15478 8799 170 0,'7'20'583'0,"-1"-1"14"0,-1 0 3 0,-2-2 0 0,-1-2-2 16,-1 0 0-16,-1-4-10 0,2-1-13 0,-2-2-33 0,3-1-39 0,-2-2-102 16,1-1-118-16,-1-2-276 0,-1-2-311 0,0 0-146 0,0 0-109 0,-3 3-29 0,-1-1-6 15,1-4-4-15,-2-1 0 0,-1-1 8 0,-1 0 12 0,-2-2 34 16,3 0 36-16,-4-3 44 0</inkml:trace>
  <inkml:trace contextRef="#ctx0" brushRef="#br0" timeOffset="117561.53">21749 7671 413 0,'5'3'489'0,"-2"0"5"0,0 0 2 16,-1 1-1-16,-1 1 0 0,-1-3-1 0,2 3-1 0,-1-4 0 15,3 1-3-15,-4-2-5 0,1 0-139 0,2 3-173 0,1-1-103 0,-3 1-90 0,3-2-46 16,0 2-34-16,1 0-77 0,-2 0-87 0,2 0-54 0,-4 1-46 0,2 0-57 15,1-1-56-15,-3-1-10 0,1 1-1 0,0 1 7 0,-2-4 7 16,-2 6 11-16,0 0 13 0,-1-2 26 0,-2 2 33 0</inkml:trace>
  <inkml:trace contextRef="#ctx0" brushRef="#br0" timeOffset="118695.72">22661 7425 156 0,'-1'8'531'0,"-3"2"17"15,1 0 3-15,2 1 3 0,-4-1-3 0,2-1-2 0,-2 0 0 0,2-1-1 16,2-4-3-16,-3 0-6 0,4-4-82 0,0 2-98 0,2 3-165 0,0-2-179 15,-1 1-61-15,1-1-30 0,1 1-35 0,0 1-29 0,-1 0-85 0,1 1-97 16,0-2-63-16,-2 3-53 0,2-2-46 0,-3 1-43 0,2 1-3 0,-2-3 5 16,-2 1 11-16,2 2 11 0,-3-1 17 0,2 1 18 0,-5-1 28 0,-1 2 30 15</inkml:trace>
  <inkml:trace contextRef="#ctx0" brushRef="#br0" timeOffset="135495.54">1766 6724 33 0,'1'3'183'0,"1"2"2"0,-2-2-1 0,0-3 4 0,0 4-5 16,0-4-2-16,0 3-13 0,-2 0-12 0,1-1-85 0,1 1-97 0,-2 0-74 16,1 0-66-16,-1 0-16 0,-1-1-1 0,0 2-2 0,-1-1 1 0,1 0-2 15,-2-1 0-15</inkml:trace>
  <inkml:trace contextRef="#ctx0" brushRef="#br0" timeOffset="144381.79">3386 7486 79 0,'0'0'103'0,"2"-3"-8"16,-2 3-9-16,0-3-7 0,0 3-8 0,0-3-8 0,0 3-6 0,0-3-9 15,0 3-8-15,0-3-4 0,0 3-7 0,0-3-4 0,0 3-2 0,0-4-1 16,0 4 1-16,0 0-2 0,0-2-1 0,0 2 0 0,0-3-2 0,0 3 0 15,-2-5-2-15,2 5-2 0,0 0-3 0,0-2 0 0,0 2-3 16,0-3-1-16,0 3 0 0,0 0-2 0,0 0-3 0,0-3-1 0,0 3 0 0,0 0 1 16,0-3 2-16,0 3 2 0,0 0 1 0,2-2-1 0,-2 2 0 0,0 0 1 15,0-1 2-15,0 1-1 0,0 0-1 0,3-2 1 0,-1-1-2 16,-2 3 0-16,1-2-2 0,1 1-4 0,1 0-4 0,-1-1-4 0,-1 1-1 16,4-2-9-16,-2 3-13 0,0-1-21 0,2-1-26 0,0 2-29 0,1 0-32 0,2 0-5 15,0 0-2-15,1 2 3 0,1-1-1 0</inkml:trace>
  <inkml:trace contextRef="#ctx0" brushRef="#br0" timeOffset="150598">3990 8170 103 0,'-3'-3'114'16,"2"0"2"-16,-1 0 0 0,0 1-21 0,1 0-25 0,-1-1-43 0,-1 1-48 15,3 2-37-15,-2-1-41 0,2 1-10 0,-3-4-4 0,0 3-2 16,0 1 0-16</inkml:trace>
  <inkml:trace contextRef="#ctx0" brushRef="#br0" timeOffset="151014.56">3571 8221 90 0,'0'0'169'0,"-1"3"1"0,-1-3 1 0,2 0 2 0,-5 0-2 16,4 0 1-16,-1-2-3 0,2 2-56 0,-4-1-71 0,4 1-15 0,0 0-6 16,0 0-5-16,0 0-2 0,0 0-2 0,0 0-2 0,0 0-2 0,0 0-2 15,0 0-4-15,0 0-7 0,0 0-8 0,0 0-5 0,4-1-14 0,-1-2-15 16,4 1-47-16,-1 1-56 0,4-4-16 0,2 0-10 0,-1 0-2 0,3-4-1 16,-1 0 0-16,4-2 1 0</inkml:trace>
  <inkml:trace contextRef="#ctx0" brushRef="#br0" timeOffset="151915.68">5968 8199 188 0,'-3'2'223'0,"1"0"-8"15,-1-2-5-15,-1 0-4 0,1 0-20 0,-1-2-23 16,1 1-9-16,3 1-6 0,0 0-104 0,0 0-124 0,0 0-61 0,0 0-47 15,3-3-21-15,-1-1-19 0,1-1 5 0,0 0 7 0,3-2 7 0,-1 0 4 16</inkml:trace>
  <inkml:trace contextRef="#ctx0" brushRef="#br0" timeOffset="152197.97">8126 8271 99 0,'-3'5'240'0,"3"0"1"15,-2-2-2-15,-1-1-25 0,-1-2-29 0,1 0-39 0,0-2-38 16,1-1-47-16,-1 2-48 0,1-1-98 0,-1 0-111 0,0 0-28 0,-1 2-11 16,1-2-3-16,-3 1-3 0,0-1 1 0</inkml:trace>
  <inkml:trace contextRef="#ctx0" brushRef="#br0" timeOffset="153580.31">12569 6495 7 0,'-1'-6'206'0,"-1"1"8"0,-1 0 21 0,1 1 23 0,-1 0 10 16,1-2 6-16,-1 1 22 0,2 1 27 0,-2-2-34 0,1 4-45 0,2-1 6 16,0 3 17-16,0 0-14 0,0 0-20 0,0 0-8 0,0 0-9 0,-3-1-20 15,3 1-24-15,-1-2-9 0,1 2-7 0,-2-3-21 0,0 2-27 16,2 1-28-16,-1-2-32 0,-1 1-23 0,2 1-22 0,0 0-5 0,-2-3-2 0,2 3 0 16,0 0-3-16,0 0 2 0,0 0 0 0,0 0 1 0,-1 3-1 15,-1 1 0-15,2 4 1 0,0 1 0 0,2 3-1 0,-2 3 1 0,0 1 0 16,-2 5 0-16,2 5 0 0,-3-1 2 0,1 4 5 0,-1 2 2 0,-3 2-1 15,0 2 2-15,-1-1 2 0,-1 1 0 0,2-1 0 0,-3 0 0 0,2 1 1 16,-1-3 1-16,0-1-1 0,2-4 0 0,0 0 3 0,1-6-4 0,2-1-3 16,0-4-1-16,1-2 1 0,1-5-4 0,-3 1-3 0,4-4 2 0,0-4 1 15,0-2-1-15,0 0-2 0,2 4 5 0,-2-4 4 0,3 1 5 0,2-1 5 16,1 0 1-16,1-1-2 0,4-3 1 0,0 2 1 0,3-3-1 0,3 0 2 16,2-1-1-16,-1-3-4 0,6-2 2 0,-3 2 1 0,0-1-3 0,1 1-5 15,0-2-5-15,-2 4-5 0,-2-2 0 0,0 2-1 0,-2 2 0 0,-2 0 1 0,-1 3-1 16,-2 0-3-16,-1 0 3 0,-1 2 2 0,-3 0-2 0,2 0-2 15,-1 2 2-15,-2 0 0 0,0 0 0 0,0 1-3 0,-2 2-32 0,0-1-39 16,-1 1-89-16,-2 1-103 0,2-1-81 0,-4 3-75 0,2-2-19 0,-3 2-6 16,0-1 0-16,-1 0 1 0,-2 1-1 0,1-3 0 0,-4-1 0 0,4 1 3 15,-3-4 34-15</inkml:trace>
  <inkml:trace contextRef="#ctx0" brushRef="#br0" timeOffset="153914.87">12613 6903 86 0,'-4'-3'112'0,"2"1"-34"0,2 2-42 16,-3-3-18-16,3 3-13 0,0-3-28 0,0 3-27 0,0-4-38 15,3 1-39-15</inkml:trace>
  <inkml:trace contextRef="#ctx0" brushRef="#br0" timeOffset="157932.9">17014 8563 19 0,'0'0'135'0,"3"-1"2"15,-3 1-1-15,0 0 0 0,-3-4-3 0,3 4-7 0,0-1-34 0,0 1-42 16,0 0-20-16,-2-1-19 0,2 1-11 0,0 0-10 0,0 0-14 0,0 0-16 15,0 0-17-15,0 0-24 0,0 0-25 0,0 0-24 0,0 0-5 0,2-2 0 16,1 1-2-16,-2-2 1 0</inkml:trace>
  <inkml:trace contextRef="#ctx0" brushRef="#br0" timeOffset="158065.34">16993 8589 117 0,'0'0'134'0,"0"3"0"0,0-3 1 0,0 0-3 0,0 1-2 0,0-1-37 0,0 0-42 16,0 0-33-16,-2 3-32 0,2-3-26 0,0 0-23 0,0 0-32 0,0 0-32 16,0 0-6-16,0 0 0 0,0 0-1 0,0 0 1 0</inkml:trace>
  <inkml:trace contextRef="#ctx0" brushRef="#br0" timeOffset="164815.21">13598 13584 394 0,'16'3'515'0,"0"-2"9"15,-5 4 5-15,-1-2 12 0,-4 1 13 0,0-1 3 0,-4 0 4 16,-2-3-1-16,0 0 0 0,-2 3-41 0,-1-1-48 0,0 0-174 0,0-2-198 15,0 1-91-15,0 0-71 0,-1-1-101 0,-2 0-109 0,1-2-100 0,-2 0-95 16,0-1-45-16,2-3-38 0,-1-1-7 0,1-4-4 0,0-4 1 0,-2-2 3 16,0-1 13-16,3-1 17 0,-5-4 37 0,0 1 40 0</inkml:trace>
  <inkml:trace contextRef="#ctx0" brushRef="#br0" timeOffset="170616.46">2836 9303 156 0,'-6'5'203'0,"1"-1"12"0,0-3 10 0,1-2 11 0,0-3 14 0,1 2 15 15,0-4-13-15,0 1-22 0,1 0-33 0,1 2-36 0,-1-2-1 0,-1 1 6 16,1 0 18-16,2 2 20 0,-1-1-6 0,-1 1-11 15,2 2 5-15,0 0 10 0,0-2-24 0,-2-1-32 0,2 3-1 0,0 0 6 16,0-2-22-16,0 2-27 0,0 0-2 0,0 0 1 0,0 0-38 16,0 0-49-16,0 0 9 0,0 0 22 0,2-2-26 0,1 0-35 15,0 1 7-15,4-1 13 0,-1 0-8 0,5 0-16 0,0-3 9 0,2 1 19 0,4-1-9 16,1-1-12-16,4-1 26 0,2-2 33 0,1 0-20 0,3-2-33 16,1 1 20-16,2-1 32 0,2 2-4 0,2-1-13 0,2 1 8 0,1 0 16 15,4 3-11-15,-2 1-13 0,1 2-6 0,0 1-3 0,0 2-15 16,1 0-19-16,-2 3 8 0,2 2 14 0,-3 0 12 0,2 0 13 15,-1 0 5-15,-1 1 5 0,1-1 6 0,2 0 8 0,0 0 20 0,2 0 22 16,0-2-2-16,3 0-6 0,1-1 13 0,4 2 15 0,3-3-4 16,-1 1-5-16,5-1-19 0,1 2-24 0,2-1 12 0,-1 1 16 0,1-1-18 15,0 3-26-15,-2 0-3 0,0-1 1 0,-3 4 8 0,-1-2 9 16,-5 3-10-16,1-2-13 0,-3 2 5 0,-1 0 6 0,-1 2-2 0,-1-2-9 16,-2 0-3-16,-1 0-3 0,-2-2 1 0,3 0 5 0,-4 1-6 0,2-2-8 15,-2 0-6-15,-2-3 0 0,2 2-2 0,-1-2 4 0,-3 0-3 0,1-1 0 16,-2 0 0-16,0 0 0 0,-1-2-4 0,-2 1-3 0,0-1-2 0,-1 2-1 15,-1-2 0-15,-1 1-1 0,-1-1 0 0,-1 0-1 0,-2 2-2 0,0-2-2 16,-4 1-3-16,1-1 2 0,-3 2-2 0,-1-1-3 0,-1 1 2 0,-3 1 0 16,0-2 1-16,-2 1-1 0,0-1 0 0,-4 1-1 0,0-1 0 0,-2 1 0 15,0-2 1-15,-1 3 0 0,-2-3-1 0,-1 1-1 0,-2-1 2 0,0 0 0 16,0 0 1-16,3 2-3 0,-3-2 2 0,0 0 1 0,0 0-1 0,0 0-1 16,0 0 1-16,0 0 1 0,0 0 0 0,0 0 0 0,0 0 0 0,0 0 3 15,0 0-3-15,0 0-1 0,0 0 1 0,0 0 2 0,0 0-1 0,0 0-1 16,0 0-1-16,0 0 1 0,0 0 0 0,0 0-1 0,0 0 0 0,0 0 0 15,0 0 0-15,0 0-2 0,0 0 2 0,0 0 0 0,0 0-2 0,0 0-1 16,0 0 0-16,0 0 0 0,0 0-2 0,0 0-2 0,0 0-14 0,0 0-16 16,0 0-21-16,0 0-18 0,0 0-30 0,0 0-31 0,3 0-44 0,-3 0-47 15,0 0-88-15,0 0-101 0,0 0-79 0,0 0-78 0,2 3-31 0,-2-1-18 16,0-2 10-16,-2 5 14 0,1 0 20 0,-4-3 18 0,0 2 32 0,-2-3 31 16,-1 0 45-16</inkml:trace>
  <inkml:trace contextRef="#ctx0" brushRef="#br0" timeOffset="170798.84">5989 9465 10 0,'3'4'279'0,"-3"-1"2"0,0-3-15 0,-3 2-16 0,0-2-37 16,-2-2-40-16,0 1-60 0,0-1-62 0,0-2-26 0,2 2-20 0,-4-1-111 0,2 0-131 15,0 2-31-15,-1-4-11 0,-1 2-3 0,-2-1 2 0</inkml:trace>
  <inkml:trace contextRef="#ctx0" brushRef="#br0" timeOffset="172150.08">12683 8529 119 0,'-3'3'214'0,"-2"0"2"0,-1 0-1 0,0-2-2 16,1 0 1-16,-2-1 0 0,3 2-8 0,-2-2-11 0,2 3-91 0,1-1-109 16,0 2-63-16,1 1-55 0,1 1-42 0,1 1-38 0,0 2-10 0,1 0-4 15,-1 2 3-15,0-2 0 0,2-1 0 0,-2-1 2 0</inkml:trace>
  <inkml:trace contextRef="#ctx0" brushRef="#br0" timeOffset="172299.46">12819 8674 105 0,'-3'3'198'0,"-2"0"-3"0,2-1-6 15,-2-2 5-15,3 0 5 0,-1-2-3 0,-1 2-8 0,2-1-52 0,-1-1-63 16,3 2-87-16,0 0-94 0,-1-1-40 0,1 1-30 0,-2-5-13 15,2 3-8-15,0-3 5 0,0 1 4 0,2-3-2 0,-1 1-8 16</inkml:trace>
  <inkml:trace contextRef="#ctx0" brushRef="#br0" timeOffset="204504.37">19251 9103 203 0,'11'0'339'0,"2"0"76"16,0 0 31-16,-1 3 22 0,1 1 12 0,2-2 9 0,0 1 9 0,0 1 8 0,1 1-49 15,2 1-59-15,-1 1-23 0,0-2-19 0,-1 1-24 0,2 2-29 16,-4-2-65-16,2 1-71 0,-3-1-29 0,0 0-18 0,0 0-13 0,0 1-10 16,-2-2-8-16,0 1-9 0,2-1-15 0,-4 1-14 0,2-2-20 0,0-2-19 15,-1 3-30-15,-1-1-33 0,1 0-41 0,-2-1-43 0,-2-1-82 0,1 1-92 16,-4-1-85-16,1 2-83 0,-2-2-53 0,-2-2-44 0,-5 5-10 0,4 1-2 0,-4 0 4 16,-2 2 7-16,1 1 23 0,0 1 26 0,-5 1 39 0,0 1 42 15</inkml:trace>
  <inkml:trace contextRef="#ctx0" brushRef="#br0" timeOffset="205236.46">19583 10056 38 0,'14'6'451'0,"0"0"33"0,-4 1 16 16,-2 2 7-16,1-1 3 0,-4-1 3 0,0 2-1 0,-2-1 0 0,0-1-17 16,-1 1-16-16,-2-4-108 0,-2 1-125 0,-1 2-203 0,0-1-218 0,-2-1-131 0,-1 0-109 15,-2 1-49-15,3-2-35 0,-3 1-9 0,-1-4-5 0,-1-1 1 16,2-1-1-16,-1-3 16 0,-2-1 16 0,5-1 34 0</inkml:trace>
  <inkml:trace contextRef="#ctx0" brushRef="#br0" timeOffset="212119.99">19148 8356 73 0,'-5'3'46'0,"-1"2"-22"16,2-4-19-16,-3 1-3 0,1 0-2 0,-1 0-39 0,1-1-51 15</inkml:trace>
  <inkml:trace contextRef="#ctx0" brushRef="#br0" timeOffset="-181806.92">19823 6583 333 0,'3'11'469'0,"1"-1"4"0,-3-1 1 16,-1 0-1-16,-1 0 0 0,1-2-10 0,-4-2-13 0,3-2-33 0,-1 0-38 15,2-3-107-15,-1 1-119 0,-4 1-197 0,5-2-214 0,0 0-83 0,0 0-59 16,0 0-35-16,-3 2-31 0,3-2-5 0,0 0-2 0,0 0 11 0,0 0 11 16,0 0 33-16,-3 0 38 0</inkml:trace>
  <inkml:trace contextRef="#ctx0" brushRef="#br0" timeOffset="-165037.59">22711 8645 13 0,'15'-8'239'0,"0"-2"35"15,0 5 47-15,-3-2 52 0,1 5 32 0,-3-1 31 0,-2 3 9 0,3 0 8 16,-5 3-47-16,2-1-59 0,-1 2-18 0,0 2-6 0,0-2-12 0,-1 2-8 16,-1 1-24-16,0-4-29 0,2 3-42 0,-3 1-43 0,0-1-30 0,1 0-24 15,-2-2-10-15,2 2-7 0,-2-1-8 0,2 0-10 0,0 0-10 0,-2 0-9 16,2 1-10-16,-2-2-10 0,0 2-8 0,0-3-5 0,2 2-10 0,1-1-10 15,-1 1-18-15,0-1-19 0,-1 1-23 0,1-2-25 0,0 1-42 0,1-1-44 16,-3-1-85-16,2 4-91 0,-2-3-77 0,2-1-72 0,-2 2-29 0,2-3-21 16,0 1-2-16,-5-2 3 0,4-2 12 0,-1-1 15 0,1-1 24 0,-3-5 25 15,1 3 40-15</inkml:trace>
  <inkml:trace contextRef="#ctx0" brushRef="#br0" timeOffset="-159903.59">4566 6066 86 0,'-2'1'111'0,"-1"2"-18"0,0-3-23 0,3 0-40 0,-2 2-49 0,2-2-43 16,-5 1-44-16,5-1-2 0</inkml:trace>
  <inkml:trace contextRef="#ctx0" brushRef="#br0" timeOffset="-159738.03">4626 6036 65 0,'0'0'52'0,"0"0"-41"0,0 0-8 0,-5 0-2 15,0-2-38-15,0-1-44 0</inkml:trace>
  <inkml:trace contextRef="#ctx0" brushRef="#br0" timeOffset="-158521.28">14119 8487 97 0,'172'5'110'0,"-6"-4"0"16,-2-1 0-16,-1-1-2 0,-3-1-36 0,-3-3-41 0,-2 1-17 0,0-2-10 16,-4 0-4-16,-2-2-1 0,-2 1-3 0,-2-1 0 0,-1-1-9 0,-1 0-13 15,-6 0-13-15,-1 0-16 0,-1 0-23 0,-4-2-23 0,-2 3-8 0,-2-2-2 16,-1 2 2-16</inkml:trace>
  <inkml:trace contextRef="#ctx0" brushRef="#br0" timeOffset="-156585.92">21718 9318 119 0,'0'0'176'0,"-2"1"0"0,2-1 3 0,-5 0-1 16,5 0 1-16,-1 0-2 0,-3-1 2 0,4 1-59 0,0 0-72 0,0 0-19 16,-3 0-9-16,3 0-7 0,0 0-7 0,0 0-3 0,0 0-3 15,0 0-1-15,0 0-1 0,0 0-1 0,0 0 1 0,0 0-6 0,0 0-5 16,0 0-16-16,0 0-18 0,0 0-38 0,0 0-41 0,3 0-24 0,2 1-22 15,-5-1-3-15,5 0-2 0,0 0 1 0,0-1 1 0,-3-1 0 0</inkml:trace>
  <inkml:trace contextRef="#ctx0" brushRef="#br0" timeOffset="-151902.65">21373 12940 6 0,'-2'-10'212'16,"2"1"17"-16,-1 0 18 0,-4 2 19 0,2 0 15 0,-2 1 11 0,2-2 6 0,-2 4 2 15,2-2-45-15,0 2-55 0,0 0-35 0,-1 2-24 0,3 0-10 0,-1-1-3 16,2 3 8-16,-1-1 10 0,1 1 4 0,0 0 6 0,0 0-9 0,-4 3-9 16,4 1 2-16,0 2 5 0,0 3 5 0,0 5 2 0,2-1-2 0,0 5 0 15,-1 5-1-15,1 1-1 0,-1 2-16 0,1 3-19 0,0 3-14 0,-1 0-11 16,-1 4-2-16,0-1-1 0,2 1-1 0,-1 0-5 0,-1 2-7 0,0-2-8 15,0 0-4-15,0 0-2 0,2-4-10 0,-2 2-10 0,0-4-10 0,0 0-8 16,2-6-25-16,-2 1-26 0,0-4-23 0,1-2-23 0,-1-5-53 0,3-3-59 16,-3-2-81-16,2-5-89 0,-2-4-74 0,8-3-74 0,-4-4-11 0,4-7 5 15,1-2 2-15,1-5 3 0,1-5 14 0,2-4 14 0,1-4 21 0,-1-3 21 16</inkml:trace>
  <inkml:trace contextRef="#ctx0" brushRef="#br0" timeOffset="-151536.65">21446 12791 27 0,'-7'-1'385'15,"2"2"35"-15,1 1 6 0,-1-1 1 0,2 3-1 0,-2-2 4 0,5-2 3 0,0 0 6 16,6 0 4-16,1-2 6 0,1 0-82 0,3 0-102 0,3-1-71 16,2-1-67-16,4 0-37 0,2-2-33 0,4-2 1 0,-1 1 4 0,4-1 0 0,2-2 0 15,5 2-5-15,-1-1-1 0,2-2-7 0,2 4-5 0,4-2-4 16,0 0-6-16,-1 2-5 0,6 1-5 0,-2 0-2 0,3 1-2 0,-3 0-4 16,2 2-7-16,0 1-2 0,-4 0 1 0,1 2-2 0,-3 2-1 0,-2 0-1 15,-4-2-1-15,2 5-1 0,-7-2-3 0,-1 3-1 0,-4-1-1 0,-1 1 2 16,-3-2-1-16,-1 2 1 0,-7-2 0 0,2 3 1 0,-3-3 0 0,-4-1 0 15,0 0-1-15,-1 0 2 0,-3 0 1 0,-2-1 0 0,1-1 0 0,-3-1 2 16,-1 0-1-16,0 0 2 0,0 0-2 0,0 0 1 0,0 0 3 0,0 0 0 16,0 0 6-16,0 0 1 0,0 0 0 0,0 0 0 0,0 5-1 0,0-5-1 15,0 0 0-15,0 1 0 0,0-1 0 0,0 0-1 0,-1 3 2 0,1-3 1 16,0 3 3-16,0 0-3 0,-2 2-2 0,0 1 0 0,2 1-5 16,-1 2 3-16,-1 3 0 0,1 1 0 0,-1 4 1 0,0 2-1 0,-1 2 2 0,1 4-2 15,2 0 1-15,-3 2-4 0,2 3-4 0,-4 0-2 0,2 1-2 16,2 4 0-16,-3-2 0 0,1 3 1 0,0 0 0 0,1 0 0 0,-1 0-1 15,1 0-6-15,-1 0-9 0,2-3-12 0,-4 0-12 0,5-1-22 0,-3-3-26 0,3-3-62 16,-1-2-70-16,-1-1-66 0,0-4-68 0,-1-3-68 0,2 0-66 16,-3-4-22-16,-1 0-8 0,1-3 3 0,-4-2 7 0,3-1 12 0,-3-3 13 15,0 0 23-15,-2-1 24 0</inkml:trace>
  <inkml:trace contextRef="#ctx0" brushRef="#br0" timeOffset="-151285.62">21444 13585 165 0,'3'-1'233'0,"3"-3"8"15,2 1 17-15,0-1 19 0,2 0 29 0,4-2 31 0,0 0 31 0,2 1 30 16,2 1-46-16,2 2-64 0,4 1-24 0,-1-3-13 0,6 3-5 0,1 1-6 16,-1-1-1-16,7-1 1 0,0 2-12 0,2-3-13 0,0-1-28 0,6 4-30 15,1-5-31-15,0 2-30 0,1-1-23 0,1-2-19 0,0 1-9 0,0-1-5 16,-1 2-6-16,-1-2-6 0,-3-1-7 0,-3 3-7 0,1-2-7 0,-6 2-5 15,-4 0-2-15,-1 2 0 0,-7-1-2 0,-1 1 0 0,-4 1-6 0,-4-1-6 16,-3 2-20-16,0-1-25 0,-3 1-65 0,-7 0-75 0,0 0-69 0,0 0-71 16,-5-2-67-16,0 1-68 0,-2-1-16 0,-3-2-2 0,-3 3-1 0,-1-4 0 15,-2 0 6-15,-3 0 6 0,0 2 21 0,0-4 25 0</inkml:trace>
  <inkml:trace contextRef="#ctx0" brushRef="#br0" timeOffset="-151035.15">22081 12760 142 0,'3'2'252'0,"2"-2"44"0,-3 4 40 0,-1 1 37 16,3 1 29-16,-2 0 25 0,0 2 12 0,0 2 10 0,-2 3-62 0,1 1-77 15,-1 4-29-15,-1 0-17 0,1 2-5 0,0 1-5 0,-2 1-36 0,0 1-43 16,0 0-39-16,-2 0-36 0,3-1-30 0,-1 1-25 0,1-2-11 0,-1 0-11 15,0 0-4-15,-1-2-5 0,2 3-5 0,1-5-4 0,-4 1-5 0,3-3-4 16,-1 2-26-16,2-2-31 0,-2-2-81 0,-1-2-93 0,2-1-75 0,-5-2-70 16,3-2-45-16,-2-2-34 0,0-3-11 0,0-1-2 0,-1-1-1 0,-2-3 0 15,3-2 3-15,1-5 2 0,-1 1 28 0</inkml:trace>
  <inkml:trace contextRef="#ctx0" brushRef="#br0" timeOffset="-150887.33">21765 12807 197 0,'-8'9'239'0,"3"2"0"0,-1-3 13 0,0 3 14 0,1-2 15 16,0 1 13-16,1-1 19 0,-3 3 19 0,2 0-50 0,1 2-64 0,-1 1-34 0,0-1-26 16,-3 3-9-16,4 0-5 0,-1-1-5 0,0-1-3 0,0-1-46 15,0-1-58-15,1-1-71 0,1-1-76 0,0-2-71 0,1-3-70 0,2 0-53 16,0-3-44-16,2 1-17 0,1-3-6 0,-3-1-1 0,7-1-3 0,-2-3 3 0,3 1 0 16,0-5 37-16</inkml:trace>
  <inkml:trace contextRef="#ctx0" brushRef="#br0" timeOffset="-150753.05">21798 13005 182 0,'-6'7'238'0,"-2"1"8"0,3-1 11 0,0-1 5 0,1-1 10 0,-1 1 0 0,2 0 2 16,-5-2-33-16,5 1-42 0,0-2-50 0,-2 4-52 15,2-3-27-15,-1 0-17 0,1-1-36 0,2 1-38 0,1 1-38 0,-2-3-41 0,2 0-40 16,0-2-40-16,0 0-42 0,2 3-41 0,-2-3-8 0,3 2-2 0,-3-2 0 16,6-3-1-16,-1-1-1 0,1 3 2 0</inkml:trace>
  <inkml:trace contextRef="#ctx0" brushRef="#br0" timeOffset="-150653.52">21809 13062 29 0,'-1'4'180'0,"-1"1"10"0,-3 1 6 15,0 1 5-15,-4 0 3 0,1 2 0 0,-1 0 2 0,-1 2-45 0,-1-1-56 16,2 1-25-16,-3 1-17 0,2 0-13 0,-2 0-10 0,4-1-18 0,-1 1-23 16,1-2-37-16,2-1-39 0,1 2-54 0,-1-4-58 0,3-1-13 0,1-1-3 15,2-5-1-15,0 0 0 0,0 0-1 0,3-2 1 0,2-4 1 0</inkml:trace>
  <inkml:trace contextRef="#ctx0" brushRef="#br0" timeOffset="-150353.39">21968 11622 7 0,'9'-12'363'0,"-5"1"30"0,1 3 7 0,-2 0 4 0,1 1 3 0,-3 4 1 15,-1-1 13-15,2 1 13 0,-2 3 8 0,0 0 8 0,0 0-81 0,-2 3-101 16,2 1-61-16,-1 5-55 0,-3 1-28 0,1 2-25 0,2 3-2 0,-4 3-3 16,2 1-2-16,-5 5-2 0,3 0-11 0,0 4-13 0,1 0-9 0,-3 3-9 15,1 1-8-15,3-1-9 0,0 1-7 0,0 1-10 0,-1-2-3 0,3-1-5 16,-1 0-8-16,2-3-9 0,-1 0-1 0,1-3-1 0,0-1-13 0,0-2-17 16,0-4-23-16,0 0-24 0,0-3-76 0,-2-1-87 0,0-1-55 0,-2-1-52 15,0-4-59-15,0 0-62 0,-1 0-8 0,0-3 2 0,-1-2 0 0,-1-1 0 16,-2-1 14-16,0-1 15 0,1-4 26 0,0 1 23 0</inkml:trace>
  <inkml:trace contextRef="#ctx0" brushRef="#br0" timeOffset="-150170.45">21711 11959 111 0,'0'6'223'0,"3"3"24"0,-1 0 23 0,1 2 32 0,0 2 33 16,3 1 18-16,-1 2 17 0,2 1-16 0,-3-1-25 0,4 4-24 0,2-1-30 16,-2 2-6-16,0-2-2 0,1 1-16 0,0-2-19 0,1-3-14 0,1 0-13 15,2-2-30-15,-2 0-31 0,1-4-19 0,1-2-16 0,3-1-26 0,0-3-31 16,3-1-7-16,-3-4-3 0,4-1-10 0,-1-4-9 0,3-3-28 15,2 0-30-15,-1-3-85 0,-2-2-96 0,1-4-64 0,0 1-59 0,-2-1-61 0,-2-2-62 16,1 0-13-16,-4 3-3 0,-1 1-1 0,-5-1-2 0,-2 3 4 0,-2 1 2 16,-4 3 25-16,-1 2 30 0</inkml:trace>
  <inkml:trace contextRef="#ctx0" brushRef="#br0" timeOffset="-149154.18">22011 10823 17 0,'5'-9'299'0,"0"0"23"0,0 4 12 0,-3-3 5 15,-1 3 3-15,2-1 0 0,-3 1 0 0,5 2 1 0,-5-1-2 0,0 4-34 16,0 0-43-16,0 0-24 0,0 0-21 0,0 0-30 0,-5 4-33 0,5-1-17 16,-1 2-10-16,-1 0-1 0,1 3-1 0,-1-1 6 0,0 2 2 0,-1 2 7 15,2 1 7-15,-3 1-32 0,1 3-36 0,0 2-11 0,-3 4-5 0,1 0-5 16,-1 3-7-16,-1 2 4 0,-1 4 4 0,1-1 2 0,-1 2 1 0,0 2-1 16,-2-1-3-16,-1-2-8 0,3 0-5 0,0 1-4 0,1-5-2 0,2-1-6 15,-2-2-3-15,4-5-1 0,2-1-3 0,-3-4-1 0,4-3-2 0,-1-1-1 16,2-3 3-16,1-2 2 0,0-4 4 0,2 1-1 0,3-4 3 0,2 1 0 15,1-1 0-15,2-2-2 0,6-1 0 0,-1-2 1 0,5-2-4 0,0 0-3 16,3 0-2-16,1-2-8 0,-2 1-5 0,3 1-18 0,-2-3-17 0,-2 2-29 16,3 3-34-16,-5 1-71 0,1 1-77 0,-4 4-98 0,0 1-104 0,-1 1-64 15,-2 4-56-15,0 1-11 0,0 1-4 0,0 3-1 0,-4 0 0 0,2 2 9 16,1-1 14-16,-2 0 29 0,1 2 33 0</inkml:trace>
  <inkml:trace contextRef="#ctx0" brushRef="#br0" timeOffset="-148785.36">23324 13095 201 0,'-1'3'360'16,"-3"0"17"-16,3 1 12 0,-1-1 11 0,0-2 0 0,2-1 2 0,0 3 20 15,0-3 27-15,0 4-21 0,4-1-32 0,-3-2-51 0,3 1-56 0,0-1-52 0,2 3-54 16,2-3-20-16,2 0-13 0,1 0-8 0,2-1-8 0,-1 2-1 15,4 0-1-15,0-2-23 0,1-2-28 0,4 0-19 0,-1 1-19 0,2 0-25 16,0-2-28-16,4-2-34 0,-4 1-35 0,3-1-78 0,-3 1-87 0,2-2-77 0,-5 0-75 16,3-2-61-16,-3 1-59 0,-3-2-12 0,0 0-3 0,-5 1 4 15,-1-1 4-15,-1 0 14 0,-5 0 16 0,-2-2 25 0,-4 3 29 0</inkml:trace>
  <inkml:trace contextRef="#ctx0" brushRef="#br0" timeOffset="-148586.25">23719 12748 4 0,'14'7'217'0,"-1"0"12"0,3 2 12 0,-3 0 16 0,4 1 20 16,-3 0 21-16,3-1 25 0,-1 2 28 0,2-1-16 0,-1 1-26 0,0 3-25 16,0-4-23-16,0 2-15 0,-1 0-8 0,1 0-8 0,-3-1-6 0,0 0-6 15,-2-1-11-15,0 0-15 0,-2-1-18 0,-4 1-24 0,0 0-21 0,-2-2-30 16,-2 3-34-16,-2 0-14 0,-2-1-8 0,-5 1-3 0,-1 2-3 0,0 1-4 16,-6-2-6-16,0 3-8 0,-3-1-8 0,0 3-16 0,-1 0-18 0,-3-1-42 15,4-1-51-15,-1 2-90 0,2-2-98 0,1-2-82 0,2 1-76 0,1-4-16 16,4 0-2-16,0-2-2 0,3-1 1 0,1-4 2 0,4-3 2 0,0 0 13 15,0 0 15-15,5-3 41 0</inkml:trace>
  <inkml:trace contextRef="#ctx0" brushRef="#br0" timeOffset="-148370.39">24106 12832 151 0,'4'6'329'0,"-3"2"42"16,-1 1 42-16,0 0 16 0,2 1 9 0,-1 0 6 0,1 3 6 0,0 0 4 15,1 0 7-15,0 1-68 0,0 3-86 0,3-1-53 0,-3 2-45 0,4 0-27 16,-2 0-20-16,1 0-37 0,2 0-38 0,0-1-9 0,0-1-4 0,1 0 0 15,4 0-1-15,-4-3-3 0,5 1-1 0,-2-1-5 0,0-1-4 16,2 0-2-16,-2-1-4 0,0-1-5 0,-2 1-6 0,-1-2-4 0,-1 0 0 0,-2 0-6 16,-3-2-4-16,-1 2-4 0,-4 0-4 0,-2 2-4 0,-5 0-3 0,-3 0-5 15,-2 3-1-15,-3 0-25 0,-4 2-30 0,0-1-48 0,-2 0-56 16,-2 1-97-16,-1-3-112 0,1 1-82 0,1-2-77 0,-1-2-18 0,4-7-6 16,1 1-1-16,2-4 1 0,1-4 1 0,4-1 0 0,4-6 24 0,-2-2 29 15,5-4 51-15</inkml:trace>
  <inkml:trace contextRef="#ctx0" brushRef="#br0" timeOffset="-148252.66">24056 13096 115 0,'10'-7'442'0,"-1"1"23"16,0 1 7-16,0 2 4 0,0 1 8 0,-3 0 9 0,0 0 5 0,4-1 6 0,-1-1 3 16,1 2-1-16,0-2-89 0,0-1-107 0,2 1-105 0,0 1-106 15,2-3-48-15,-1 1-33 0,3 1-38 0,-2-2-35 0,2 1-99 0,0 1-111 16,1-2-88-16,-1 0-78 0,1 0-41 0,-1-2-27 0,3 2-8 0,-2-1-1 16,-1-1-1-16,2 0 1 0,-4 1 12 0,0 0 14 0,-1 2 30 0</inkml:trace>
  <inkml:trace contextRef="#ctx0" brushRef="#br0" timeOffset="-148085.98">24589 12975 309 0,'4'9'411'16,"0"0"18"-16,-3-2 15 0,2-1 14 0,1 2 12 0,0-2 12 0,4-3 10 16,2 1 6-16,-1-2 7 0,2-1-64 0,3 1-81 0,-1-2-82 0,3 0-86 15,-2 0-40-15,5-2-31 0,-1 1-16 0,1-1-16 0,1-1-15 0,-1 0-11 16,2-2-11-16,1 1-11 0,-3-2-11 0,3 2-8 0,-2-2-22 0,0-2-24 16,0 2-31-16,-1-1-31 0,-2-1-42 0,2 0-46 0,-3 1-77 0,-2 0-83 15,1-1-68-15,-6 1-64 0,4 0-34 0,-5 0-24 0,-2 0-5 0,0 1 2 16,-3-2 12-16,-1 1 18 0,-1-1 26 0,-1 2 27 0,-1-2 43 0</inkml:trace>
  <inkml:trace contextRef="#ctx0" brushRef="#br0" timeOffset="-147937.18">25114 12802 191 0,'7'2'254'0,"-2"1"20"0,2-1 36 0,-1 1 38 0,2 2 41 0,0-2 43 15,1 2 10-15,3 0 4 0,-2 0-64 0,2 1-78 0,2 0-41 0,-3 2-33 16,2-1-10-16,-3 1-3 0,2-2-20 0,-3 1-20 0,0-1-33 0,-1 2-36 16,-3-1-34-16,0 1-37 0,-2-1-10 0,-3 2-1 0,0 0-2 0,-1-1-4 15,-2 2 3-15,-4 1 1 0,1-2-2 0,-2 1-5 0,-1 1-3 0,-1-1-7 16,0 2-21-16,-1 0-28 0,0-1-84 0,2-1-95 0,-1 1-78 0,1-2-73 15,1 0-47-15,1 0-40 0,1-3-8 0,3-1-5 0,2-3 2 0,1-2 1 16,0 0 3-16,4 0 6 0,4-1 20 0,-2 0 27 0</inkml:trace>
  <inkml:trace contextRef="#ctx0" brushRef="#br0" timeOffset="-147603.21">25479 12747 130 0,'3'1'326'0,"3"2"7"0,-3-1 1 0,-1-1 28 0,0 2 32 0,-1 0 22 16,1-1 17-16,0 2 13 0,-2 1 12 0,0 1-60 0,-4 0-74 0,3 1-59 0,-1 4-53 15,-1-1-29-15,0 2-20 0,-3 2-6 0,3-1-2 0,-2 2-28 16,0 0-31-16,2 0-22 0,-1 2-17 0,1-2-12 0,3-2-12 0,0 2-3 16,3-1-2-16,1-1-3 0,2 0-5 0,2-3 0 0,3-1-1 0,2 0-1 0,1-3-1 15,-1-2 0-15,4 1 0 0,-1-4-2 0,1-1 2 0,-1 0-12 16,3-1-11-16,-3-4-23 0,1 1-25 0,-1-2-30 0,0-1-31 0,-2 0-72 16,-2-2-80-16,1 0-50 0,-3 0-47 0,1 0-60 0,-3-3-64 0,0 2-15 0,-3-2-1 15,1 0 6-15,-3-3 13 0,-2 4 16 0,1-4 18 0,-2 2 29 16,-2-4 32-16</inkml:trace>
  <inkml:trace contextRef="#ctx0" brushRef="#br0" timeOffset="-147453.52">25746 12633 310 0,'0'0'373'0,"-1"2"38"0,1 4 25 0,-4 3 20 0,3 0 19 0,-1 1 19 0,0 1 17 15,-1 5 19-15,2 0-37 0,-4 2-46 0,2 3-63 0,2 1-68 0,-3 5-43 16,0 1-41-16,0 0-38 0,-1 0-39 0,1 3-24 0,-1-1-19 0,2 0-22 16,-2 0-17-16,4-2-20 0,-1 1-17 0,0-2-26 0,4 0-28 15,0-2-47-15,1 2-55 0,0-3-96 0,2 0-108 0,-1-3-96 0,3 0-92 0,1 0-31 16,-2-2-18-16,3-2-4 0,1-2-2 0,0-1 1 0,-2-6 0 15,4 0 15-15,1-3 17 0,2-4 44 0</inkml:trace>
  <inkml:trace contextRef="#ctx0" brushRef="#br0" timeOffset="-147252.52">25968 13047 309 0,'0'0'491'15,"0"0"8"-15,3-2 2 0,2 2-1 0,-1-1 0 0,1 1-1 0,1-2 1 16,2-1-3-16,5 2 1 0,-1-3-33 0,6 0-37 0,-1 1-156 0,4 0-180 16,1 0-62-16,0 0-34 0,3 0-26 0,1 2-21 0,-1-2-47 0,-4 0-52 15,1 1-77-15,-2-1-83 0,-2 0-51 0,1 1-46 0,-2 0-39 0,-4-1-41 16,-1 1-10-16,1-1 0 0,-2-1 4 0,-1 0 6 0,-3 2 18 0,0-3 20 16,-4 2 48-16</inkml:trace>
  <inkml:trace contextRef="#ctx0" brushRef="#br0" timeOffset="-147068.66">26413 12800 164 0,'8'2'400'16,"2"0"17"-16,1 1 12 0,-3-2 11 0,0 2 10 0,0 0 7 0,2-1 8 15,-1 1 4-15,-1-2 7 0,1 2-47 0,-1-1-58 0,0 0-86 0,0 0-92 16,-1 1-51-16,0 0-38 0,-2 2-15 0,-1-2-8 0,1 1-7 0,-2 1-7 16,1-1-6-16,-3 2-6 0,-1-2-7 0,0 4-4 0,-1 0-9 0,-1 1-6 15,-1 1-6-15,-4 1-5 0,1 0-1 0,-2 3-3 0,-3 1-5 0,2 0-5 16,-4 2-25-16,0-1-30 0,0 2-73 0,0-2-84 0,0 3-106 0,0-1-113 15,0-2-48-15,4 2-33 0,-2-3-8 0,3-1-2 0,2-1 0 0,-1-4-1 16,4-1 1-16,0-4 3 0,3-4 22 0,8 2 27 0</inkml:trace>
  <inkml:trace contextRef="#ctx0" brushRef="#br0" timeOffset="-146702.53">26766 12690 4 0,'10'-3'424'0,"0"0"7"0,0 1 3 0,0 0 0 0,-3 0-1 0,3 2 2 0,-2 0-1 16,0 0 0-16,3 0-2 0,-3 2 0 0,1 0 1 0,0 0-152 0,0 1-184 16,-1 1-57-16,-4-1-29 0,4 1-6 0,-3 1-5 0,0 0 1 15,-2-1 2-15,-2 0 0 0,-1 1-1 0,0 0 3 0,-1 1 1 0,-2 0-2 0,-1 0-2 16,-1 1 0-16,-2 1 3 0,1 2 3 0,-4-1 5 0,2 2 10 0,-3 0 13 15,5 0-1-15,-4 1-3 0,4 0-2 0,-2 0 2 0,3 2 0 16,4-2-2-16,-1 1 5 0,4-1 6 0,-1 2 1 0,6 1 0 0,-1-2-1 0,2 2-2 16,0-1-7-16,1 1-8 0,2-2 2 0,-1 1 6 0,1-1 4 15,1 1 2-15,-2 1 1 0,0-3 1 0,0 0-4 0,2 0-5 0,-4-1-1 16,1-3-3-16,-4 3-2 0,-1-3-4 0,1-1 1 0,-1-3 2 0,-1 3 6 16,-3-4 7-16,0 2-2 0,0-2-2 0,-5 2-3 0,0-1 1 0,-1 1-1 0,-2-1 0 15,-3 2 0-15,1-2-1 0,-1 3-24 0,-1-1-28 0,0 0-55 16,3 0-63-16,-4-3-119 0,4 3-132 0,1-3-71 0,0-1-60 0,2 2-13 0,1-3-1 15,2 1-3-15,3-2 1 0,0 0 0 0,-4-3 0 0,3-1 23 16,2 0 28-16</inkml:trace>
  <inkml:trace contextRef="#ctx0" brushRef="#br0" timeOffset="-146436.65">27096 12991 285 0,'-1'4'540'0,"1"-2"9"0,-4 1 1 0,3 0-3 0,-1 0 1 0,1-1-2 0,-4-1 0 16,5-1 1-16,0 0-1 0,6-1 5 0,1-1 5 0,-1 2-191 0,4-1-236 16,4 1-60-16,0-2-24 0,7-1-8 0,1 1-2 0,2 0 1 0,4-3 2 15,2 2-1-15,3-1-1 0,3-2-5 0,2 1-5 0,-1 1-19 0,-1-3-21 16,2 3-34-16,0 0-39 0,-2 0-45 0,-2-1-49 0,-3 1-90 0,-2 3-99 15,-3-2-74-15,-6 0-67 0,-1 3-36 0,-5-1-28 0,-3 1-2 0,-5 0 3 16,-6 0 13-16,0 0 14 0,0 0 25 0,0 0 27 0,-5-1 44 0</inkml:trace>
  <inkml:trace contextRef="#ctx0" brushRef="#br0" timeOffset="-146236.45">27653 12757 198 0,'6'8'260'0,"1"-1"17"0,0 1 20 0,1-1 22 0,0-1 23 16,4 1 14-16,-2-3 13 0,0 0 1 0,0 0-1 0,2 1-56 0,-1 0-66 15,2 0-16-15,-4-2-3 0,1 1-4 0,1 0-1 0,-2-1-17 0,-1 2-18 16,0-3-24-16,0 3-25 0,-2-2-12 0,1 2-15 0,-1-1-16 16,-3 1-22-16,3 1-13 0,-4 0-16 0,-1 1-16 0,-2 2-19 0,-1 2-5 15,-4-1-3-15,0 1 0 0,-4 2-2 0,1 2 2 0,-5 0 1 0,-1 2-1 16,0 1 0-16,-1 0-6 0,-2 0-10 0,1 0-17 0,3 0-21 0,-1 0-65 16,1-4-77-16,5 2-78 0,-2-3-74 0,5 1-62 0,1-5-58 0,2 0-15 15,3-2-4-15,0-1 2 0,3-1-3 0,2-2 8 0,1-2 7 0,5 1 17 16,-2-2 21-16</inkml:trace>
  <inkml:trace contextRef="#ctx0" brushRef="#br0" timeOffset="-145903.42">28096 12903 290 0,'5'-5'459'0,"1"4"13"0,-3-1 3 0,-2 2 2 16,-1 0 2-16,0 0 0 0,0 0-1 0,4 0 1 0,-3 0 0 0,2 0-3 0,2 0-117 16,2 2-145-16,-1-2-91 0,2 1-79 0,0-1-24 0,0 3-11 0,2-3 1 15,2 2 2-15,-3 0 4 0,4 0 4 0,-2 1-1 0,1-1 1 16,0 2 0-16,-1-1 1 0,3 0 0 0,-5 2 0 0,3 0-1 0,-2 0 0 0,-2 1 0 16,0 2 0-16,0 0-2 0,-2 2-7 0,-2 0 6 0,-3 1 4 15,-1 1 3-15,-1 1 4 0,-3-1-1 0,3 0 0 0,-4 2 2 0,1-2 0 0,0 0 4 16,0-2 1-16,2 1 2 0,0-2 2 0,1-2 0 0,1-1 0 0,1 2-6 15,1-4-9-15,1 1-4 0,0-2-4 0,5 0 1 0,-2-1 1 16,4-1-17-16,0-2-19 0,4-1-38 0,0-3-47 0,2 1-85 0,0-3-97 16,1-2-71-16,2-1-65 0,-2-2-55 0,1-1-51 0,-1-1-11 0,0-2-3 0,0 1-1 15,-2 0 0-15,0-2 12 0,-2 2 20 0,0 1 37 0,0-2 44 16</inkml:trace>
  <inkml:trace contextRef="#ctx0" brushRef="#br0" timeOffset="-145703.45">28730 12837 73 0,'0'4'320'0,"1"1"6"0,1-3 10 0,-1 0 7 16,3 0 18-16,1-2 21 0,2 0 20 0,-1-2 21 0,4 0-9 0,0 0-15 16,0 1-67-16,0-3-81 0,1 1-45 0,2-1-37 0,-4 2-8 0,4-1-5 15,-4 1-8-15,-1 0-6 0,0 0-18 0,0-1-21 0,-2 2-20 0,-1 1-22 16,0-2-10-16,-2 2-9 0,-3 0-9 0,3-1-6 0,-3 1-7 0,0 0-11 16,0 0-4-16,0 0-5 0,0 0-1 0,-1 3 0 0,-1 0 1 0,1 2-1 15,-3-2 1-15,1 2-1 0,-2 1-18 0,2 1-22 0,-2 1-74 0,-1 0-84 16,3-1-65-16,0 1-60 0,1-1-38 0,2 1-36 0,0-1-38 0,2-3-38 15,1 3-7-15,4-3-3 0,3-1 0 0,2-1 0 0,3-1 17 0,3 0 23 16,2-2 75-16</inkml:trace>
  <inkml:trace contextRef="#ctx0" brushRef="#br0" timeOffset="-145236.25">28761 12780 14 0,'-5'2'332'0,"1"0"26"0,-1-1 19 0,2 1 16 0,2 0 16 0,1-2 16 15,0 0 16-15,0 0 12 0,3 0 7 0,3 0-50 0,2-2-65 0,0 2-46 16,3 0-42-16,3-2-44 0,0 2-46 0,5-1-21 0,2 0-16 0,-1 0-18 16,2-1-13-16,4 2-16 0,0-2-18 0,1 1-9 0,2-1-9 0,-4 2-9 15,2-2-9-15,0 1-9 0,0 0-7 0,-4 1-15 0,1-2-13 0,-3 0-17 16,-1 2-16-16,-4-1-18 0,-2 0-20 0,-1-2-42 0,0 3-49 0,-7 0-74 16,0-2-79-16,-1 1-66 0,-2-3-61 0,-1 3-27 0,-2 1-16 0,0-4 4 15,-2-2 9-15,2 0 14 0,-3-2 14 0,2 1 19 0,-1-2 19 0,0 0 44 16</inkml:trace>
  <inkml:trace contextRef="#ctx0" brushRef="#br0" timeOffset="-145051.46">29259 12489 42 0,'4'-7'246'0,"-1"2"5"16,0 0 10-16,-1 4 14 0,4-1 28 0,-3 2 30 0,2 2 34 0,-1 0 35 0,1 3-24 15,2 0-37-15,0 1-41 0,0 1-39 0,1 2-17 0,0 2-16 0,-1 0 6 16,1-1 9-16,0 1-5 0,0 2-13 0,1-1-27 0,1-1-28 16,-2 3-34-16,1-2-36 0,-1 0-15 0,0 0-11 0,0 0-12 0,0 1-11 15,-2-2-9-15,1-1-9 0,-4 3-11 0,0-1-11 0,-3-2-4 0,0 2-3 16,-1 0-2-16,-3 0 0 0,0-1-10 0,-4 4-10 0,-2-3-30 0,2 1-35 15,-1 2-87-15,-4-2-102 0,4 2-94 0,1-4-94 0,0 1-26 0,2-1-15 16,-1-2-3-16,6-2-1 0,1-1 0 0,0-6 1 0,1 2 8 0,6-4 11 16,0-2 28-16</inkml:trace>
  <inkml:trace contextRef="#ctx0" brushRef="#br0" timeOffset="-144853.4">29708 12451 334 0,'5'2'377'0,"0"0"39"16,0 5 18-16,-2-3 17 0,0 3 9 0,0 4 8 0,-1-1 9 0,1 5 10 15,0-1-43-15,-2 4-57 0,1 0-68 0,0 5-72 0,-1 0-45 0,1 4-41 16,0 0-39-16,1 1-37 0,-2 0-20 0,1 1-17 0,0 0-14 0,1 2-15 16,-2-1-45-16,5-2-51 0,-4 2-98 0,-1-1-109 0,-1 1-97 0,0-2-92 15,0-2-20-15,0-1-5 0,-3-1-2 0,2-1 0 0,-2-4 0 0,1-1 0 16,1-4 6-16,1-2 7 0,0-4 34 0</inkml:trace>
  <inkml:trace contextRef="#ctx0" brushRef="#br0" timeOffset="-144586.78">30140 12853 263 0,'-2'-5'456'0,"1"3"18"0,1-3 10 16,0 1 2-16,0-1-1 0,1 1 0 0,1-1 0 0,3 1 1 0,-2 1 2 15,3-4-48-15,1 5-57 0,2-3-112 0,1 3-125 0,2-2-60 0,2 2-44 16,2 1-16-16,2-1-9 0,2 2-3 0,1 0-1 0,2 2-1 0,3-1 0 16,0-1-17-16,1 2-18 0,1 0-18 0,0 0-19 0,1-1-40 0,-3 0-47 15,1 1-61-15,-3-1-64 0,-2-1-37 0,-3 2-29 0,0-2-25 0,-6 1-23 16,-1-1-45-16,-2 0-52 0,-2 0 4 0,-3-1 15 0,-2-1 14 0,-3 2 15 15,0 0 40-15,0 0 44 0,-3-5 63 0</inkml:trace>
  <inkml:trace contextRef="#ctx0" brushRef="#br0" timeOffset="-144420.21">30627 12634 67 0,'9'3'305'0,"-1"1"12"0,1-1 9 16,0 4 19-16,-1 1 22 0,1-3 22 0,2 3 20 0,-1-1 12 0,-1 2 9 15,1 0-54-15,1 2-68 0,-3-1-53 0,0 2-47 0,-1-1-21 0,0 1-12 16,-2 1-12-16,-1-1-10 0,0 1-19 0,-3 0-21 0,-1-1-21 0,0 1-22 15,-1-1-11-15,-3 2-8 0,0-1-15 0,-1 1-11 0,-3-1-30 0,-1 2-32 16,-1 0-94-16,-1 0-107 0,-3 0-89 0,2 0-85 0,-1 0-37 0,0-2-24 16,0 3-5-16,4-4-2 0,1-4-1 0,0 2 0 0,2-4 3 0,4-3 5 15,2-3 20-15</inkml:trace>
  <inkml:trace contextRef="#ctx0" brushRef="#br0" timeOffset="-144220.02">31006 12304 196 0,'0'-6'474'0,"-1"2"-6"0,1 1-10 0,0 3-22 0,0 0-20 16,0 0-43-16,0 0-46 0,0 0-64 0,1-2-70 0,3 1-42 0,0 2-34 0,1 1-238 15,2 1-283-15,-1 4-60 0,2-1-8 0,-4-1 4 0,3 4 10 16,-2-2 21-16,1 1 23 0,-2-3 40 0</inkml:trace>
  <inkml:trace contextRef="#ctx0" brushRef="#br0" timeOffset="-144051.21">30983 12373 28 0,'-2'6'195'0,"2"0"11"0,-1 0 7 0,1 0 6 0,0 0 4 0,1 0 2 0,1 0 0 0,-1 0 2 16,1 2-61-16,0 1-74 0,1 1-27 0,-2 1-20 0,-1 1-4 0,2 1-3 15,0 1-10-15,-2-1-11 0,-2 3-23 0,0-3-27 0,1 2-27 0,-2-2-25 16,-1 2-31-16,3-1-31 0,-4-1-36 0,2-1-33 0,-2-1-8 16,1-3-2-16,2 1 0 0,0-5 0 0,2-4 2 0,0 0 0 0</inkml:trace>
  <inkml:trace contextRef="#ctx0" brushRef="#br0" timeOffset="-143884.79">31068 12556 225 0,'10'-9'389'0,"1"2"34"16,1 1 15-16,0-1 12 0,0 0 5 0,1 4 7 0,1-2 2 0,0 3 3 15,1-1-31-15,2 0-43 0,-3 0-64 0,3 2-68 0,2-1-67 0,-3 0-64 16,5 2-39-16,-5-2-33 0,3 2-13 0,-2 0-12 0,-1 0-7 0,-1 0-5 15,1 0-4-15,0 0-4 0,-2 0-1 0,-1 0-5 0,0 0-1 0,0 0-5 16,-1 0 1-16,-3 0-2 0,1 0-1 0,-2 0-1 0,0 0-2 0,-3 0 0 0,-1 0-5 16,0 0-7-16,-4 0-10 0,0 0-13 0,0 0-16 0,0 0-21 0,-5 0-42 15,-2 2-50-15,-2 0-53 0,-4 0-56 0,0 0-33 0,-4 5-24 0,0-4-33 16,-5 5-34-16,-2 0-28 0,-1 1-25 0,1 1 0 0,-2 1 11 0,0-1 16 0,2 1 22 16,2-1 44-16,3-1 50 0</inkml:trace>
  <inkml:trace contextRef="#ctx0" brushRef="#br0" timeOffset="-143535.28">31165 12644 101 0,'3'4'205'0,"-2"-2"14"0,-1 0 14 0,2 1 20 15,0 1 21-15,-1-4 22 0,1 3 21 0,-1 2-27 0,1-2-39 0,0 4-26 0,0-4-20 16,2 4-9-16,-3-1-7 0,1 1-3 0,-2-1-2 0,0 2-14 0,0-1-15 16,0 1-19-16,-3-1-21 0,1 1-22 0,-2 1-21 0,0 0-13 0,0 0-8 15,-1 0-17-15,-3 1-18 0,1 1-57 0,-2 0-64 0,0 0-48 0,-1 1-46 16,-2 0-24-16,0 0-19 0,-2 0-19 0,1 0-18 0,1 0-15 0,-2 2-14 16,-1-4-16-16,1 1-11 0,1-1-1 0,3 0 3 0,2-2 45 0,0 0 54 15,3-1 53-15,2-2 49 0,1-1 35 0,2 1 31 0,2-4 30 0,1 1 30 16,-2-1 25-16,6-1 26 0,-2 2 19 0,1-2 22 0,2 0 6 0,0 0 8 15,0 0 3-15,-2 0 3 0,5 0-5 0,-3 2-7 0,2-2-6 0,2 1-9 16,-3-1-8-16,3 1-6 0,0 0-8 0,-1 1-7 0,2 1-4 0,0-1-1 16,-2 1 0-16,1 0 1 0,-1 0 7 0,1-1 8 0,-3 2 13 0,0-1 17 15,-1 0 15-15,0 0 16 0,-2-2 12 0,1 2 10 0,-2 0 10 0,-2-1 11 16,0-1 6-16,0 2 6 0,0-1 6 0,-3-2 4 0,2 1-3 0,-2-1-5 16,0 0-17-16,0 0-18 0,0 0 2 0,0 0 4 0,0 0-11 0,1 2-17 15,-1-2-12-15,0 4-11 0,-1 2-12 0,1-1-13 0,-5 1-8 0,4 1-8 16,-1 1-6-16,1-1-6 0,-3 3 8 0,3-2 10 0,1 2-12 0,-2 0-19 0,4-1 2 15,-1 0 7-15,3 0 2 0,0-2-1 0,5 1 1 0,1-1 3 0,1-1-2 16,6-1 0-16,1-2-2 0,1 0-1 0,5-3-36 0,1-3-43 0,2 0-77 0,1-2-87 16,-1-2-69-16,2-1-66 0,-2-1-64 0,-1-3-64 0,0 2-12 15,-3-4-4-15,-4 0-3 0,-1 1 0 0,-5 0 3 0,-1-1 2 0,-4 1 28 0,-5 1 33 16</inkml:trace>
  <inkml:trace contextRef="#ctx0" brushRef="#br0" timeOffset="-138368.46">21640 5007 82 0,'-2'-2'242'0,"2"2"5"0,0 0 0 0,0 0 1 0,0 0-1 0,0 0 0 0,0 0 1 16,0 0-2-16,0 0-1 0,0 0-39 0,0 0-43 0,2 2-16 0,1 2-6 16,0-1 1-16,2 0 2 0,2 2 18 0,-1-1 20 0,1 1 12 0,3-1 8 15,-2 1 5-15,5-1 6 0,-4 1-12 0,4-1-18 0,1 1-14 0,0-2-10 16,0 3-16-16,3-2-15 0,0 2-10 0,0-1-11 0,2-1-18 0,1 2-19 15,1 0-7-15,1 0-4 0,0 1-1 0,4 2-2 0,-4-1 0 0,3 1 1 16,1 1 0-16,0 1-1 0,1 1 0 0,2 2-6 0,-4 1 5 0,2 1 2 16,3 1 0-16,-1 1-1 0,1 3 2 0,0 0 4 0,-2 2-1 0,0 0-2 15,2 3-2-15,0-1 0 0,1 4 1 0,-5 0 3 0,4-1 3 0,-3 3 4 16,2-1-4-16,-1 2-7 0,-2 0 1 0,1 2 2 0,-1-1-3 0,1 3-7 16,-2 0 1-16,2 0 1 0,-3 1-3 0,3 1-4 0,-2 0-4 0,2 0-3 15,2 1-3-15,-1 0-3 0,0 2 2 0,2-1 4 0,4 2-1 0,-4-1-3 16,1 2-3-16,3-1 0 0,-1 3-4 0,2-1-2 0,-2 2-3 0,0-1 0 15,2 1-4-15,-1 1-2 0,1 1-16 0,0-1 0 0,0 0 0 0,-2 2 0 16,4 0 0-16,-4 0 0 0,2 3 0 0,1-1 0 0,-2-1 0 0,1 3 0 16,0 3 0-16,-2-2 0 0,1 1 0 0,1 0 0 0,-4 5 0 0,1-3 0 15,-1 2 0-15,-1 3 0 0,1 0 0 0,-1 1 0 0,-2 4 0 0,0 0 0 16,-1 1 0-16,2 2 0 0,-6 2 0 0,4 0 0 0,-4 3 0 0,0-1 0 16,1 2 0-16,-2 1 0 0,-3 1 0 0,1-1 0 0,0 4 0 0,-2-1 0 15,1 3 0-15,-3-1 0 0,3 1 0 0,-3 0 0 0,0 3 0 0,-2-1 0 16,2 1 0-16,-2 3 0 0,2-1 0 0,-3 1 0 0,-1-1 0 0,-1 4 0 15,0-1 0-15,0 2 0 0,0 2 0 0,-2 0 0 0,1-1 0 0,-2 0 0 16,0 1 0-16,0-1 0 0,1-1 0 0,0-1 0 0,-1-1 0 0,1-3 0 16,-1-2 0-16,0-4 0 0,0-3 0 0,-1-3 0 0,0-6 0 0,-1-3 0 15,1-5 0-15,-3-7-10 0,0-4-92 0,2-6-29 0,-5-7-30 0,2-4-29 16,-1-6-33-16,0-5-31 0,-2-4-91 0,0-4-104 0,0-4-92 16,-4-2-90-16,1-6-6 0,3-3 11 0,-5-3 19 0,-2-4 22 0,-1 0 25 0,0-4 29 15,-3 0 30-15,1-3 30 0,2-2 31 0</inkml:trace>
  <inkml:trace contextRef="#ctx0" brushRef="#br0" timeOffset="-138033.83">24221 11526 51 0,'-7'0'397'0,"2"0"37"0,2-2 15 0,-2 1 12 15,0-2 1-15,2 0 0 0,2 0-2 0,-4-2 2 0,5 1-4 0,-1 1 0 0,1 3-86 16,0 0-102-16,0 0-68 0,0 0-58 0,3 1-30 0,1 4-24 0,3 1-11 16,-2 3-5-16,1 3 2 0,2 2 5 0,3 3 3 0,-3 3-1 15,3 3 2-15,0 0 5 0,0 3-4 0,0 2-9 0,2 1-10 0,-2-1-12 0,1 1-10 16,-1-1-10-16,-1-2 2 0,4 1 5 0,-3-4 11 0,3 0 10 0,-2-3 12 16,0-2 12-16,2-3 7 0,2-3 8 0,-2-3 0 0,2-2 0 15,2-4 0-15,-1-3-2 0,2-4-3 0,1-5-4 0,3-5-6 0,1-5-9 0,2-6-21 16,4-4-21-16,0-6-27 0,4-7-30 0,-1-3-32 0,2-4-26 15,0-4-28-15,1-4-23 0,-2-1-29 0,0 1-28 0,-3-4-28 0,-1 2-28 16,-3-1-65-16,-4 1-75 0,-5 2-47 0,1 3-44 0,-6 2-31 0,-2 2-29 16,-2 4-14-16,-4 3-10 0,-2 0 15 0,-1 4 21 0,-5 3 28 0,-2 0 26 0,-3 5 29 15,-3-1 28-15,-2 2 68 0</inkml:trace>
  <inkml:trace contextRef="#ctx0" brushRef="#br0" timeOffset="-137385.18">21740 5125 77 0,'-5'-7'399'0,"2"-1"46"0,-1 1 10 0,-2 1 4 16,3 0 1-16,2 1-1 0,-3 1 2 0,1-1-1 0,3 3 7 0,0 2 5 15,0 0-95-15,0 4-115 0,3 2-68 0,1 2-59 0,-1 6-43 0,2 3-42 0,-1 2-9 16,1 5-2-16,0 3 3 0,-2 3 3 0,0 3 1 0,0 3-1 15,-3 0-6-15,0 2-4 0,0 0-1 0,-1 2-1 0,-3 0-3 0,0-1-3 16,-3 0-2-16,0-2-1 0,-1 1-4 0,0-2-2 0,-4-1-2 0,2-2-4 16,0-2-7-16,0-2-9 0,0-4-32 0,2-2-41 0,-1-3-102 0,0-4-119 15,5-3-99-15,-3-5-90 0,5-5-24 0,2-3-4 0,0-8-2 0,5-5 0 16,0-5-1-16,3-6 1 0,1-5 5 0,4-5 9 0,1-3 34 0</inkml:trace>
  <inkml:trace contextRef="#ctx0" brushRef="#br0" timeOffset="-137218.31">21852 5041 300 0,'9'-13'515'0,"-1"3"17"15,0 5 3-15,0 2 3 0,-2 3 1 0,-1 1 3 0,2 1 6 0,-3-1 8 16,2 1 6-16,2-2 6 0,-1 0-100 0,2 0-126 0,2 0-115 0,4 0-114 16,0 0-31-16,5 0-11 0,0-2-2 0,3 1 0 0,3-1 0 0,-2-2-2 15,3 1-8-15,1-3-5 0,0-2-9 0,2 0-6 0,-1 0-7 0,-1-3-8 16,-1 1-19-16,2-2-22 0,-4 0-26 0,1 0-26 0,-3 0-33 0,-1 1-33 16,-3 1-53-16,0-1-57 0,-4 2-86 0,-1 2-90 0,-3 0-63 0,0 4-57 15,-3 1-31-15,-2 2-27 0,-3 2 7 0,0 1 16 0,-3 5 21 0,-3 2 23 16,-2 3 29-16,-3 3 34 0,-2 4 52 0</inkml:trace>
  <inkml:trace contextRef="#ctx0" brushRef="#br0" timeOffset="-128917.33">11154 4062 52 0,'0'-5'200'0,"2"2"1"0,-2 1 1 0,0-2-2 0,0 1 6 15,0 0 4-15,0 3 33 0,0 0 36 0,0 0-10 0,0 0-24 0,0 4 6 16,0 4 9-16,0 1 1 0,-2 5-3 0,2 2 4 0,-1 2 11 0,-1 5 2 16,0 0 6-16,-1 5-4 0,-2 0-5 0,1 1-29 0,-2 1-38 0,-1 0-50 15,2 0-50-15,-1-1-23 0,1 2-16 0,0-5-8 0,-1 3-5 0,3-3-9 0,0-1-8 16,0-1-4-16,1-1-4 0,-1-2-1 0,3-2-4 0,-2-1 1 15,2-2-1-15,0 0-3 0,2-1-3 0,-2-5-15 0,2 1-19 0,-1-2-32 16,1-2-34-16,-2-1-85 0,1 0-96 0,-1-3-70 0,0-3-65 0,0 0-51 16,4-3-45-16,-1-4-10 0,0-3-2 0,3-1-2 0,-1-4 0 0,0-4 9 15,-1 0 12-15,1-3 29 0,0-1 35 0</inkml:trace>
  <inkml:trace contextRef="#ctx0" brushRef="#br0" timeOffset="-128450.66">11029 3927 90 0,'-3'-2'218'0,"-2"2"14"0,0-1 15 0,-2-1 16 0,2 1 12 16,2-2 11-16,-2-1 14 0,0 3 18 0,0-1-45 0,-1-2-60 0,0 3-1 15,1-1 9-15,-1 1 4 0,-1-2 2 0,-2 1-8 0,1 0-9 16,0 1-14-16,0 1-15 0,-3 0-11 0,2 0-10 0,-1 0-10 0,-1 1-11 16,0 3-10-16,1 0-14 0,0 1-16 0,-1 2-18 0,1 1-7 0,-2 2-4 15,0 2 1-15,1 3 3 0,-1 2 3 0,0-1 3 0,-1 4 2 0,1 1 3 16,1 0 0-16,-1 2-1 0,0-2-1 0,2 4-4 0,0-1-5 0,2 1-7 15,1 1-7-15,0 1-8 0,2 0-4 0,2 1-5 0,0 2-4 0,1 1-5 16,2 1-1-16,0 0-3 0,3 2-4 0,-1-1-9 0,4 2 1 0,0 1 1 16,-1-2-1-16,2 1-1 0,1-1 0 0,0-1 1 0,2-1 0 0,0-2 0 15,0-3 2-15,2-2 1 0,1 0 1 0,2-3-2 0,0-4 3 0,2 0 5 16,4-5-4-16,-1-2-6 0,4-2-1 0,3-3 2 0,1-3-2 0,2-3 1 16,2-2-3-16,1-4-1 0,0-3 0 0,4-1-3 0,-2-2 0 0,1-5 1 15,2 0-5-15,-2-1-4 0,-1-4 1 0,-2 1-2 0,0-1 1 0,-3 1 0 16,-3-2 2-16,-2 1 4 0,-2-1 3 0,-3 2 3 0,-1-1 1 0,-4 1 3 15,-1 0 1-15,-3 1-2 0,-3-2 2 0,-2-1 0 0,0 1-2 0,-4-2-4 16,-2-2-1-16,-2-2-3 0,-4-1-6 0,2-4-6 0,-5 0-5 0,1-3-3 16,-4-1-2-16,-1-1-2 0,-2-1-2 0,-3-1 1 0,-1 0-1 0,0 2 0 15,-3 0 3-15,-2 1 3 0,-1 2 2 0,1 4 0 0,-1 1 4 0,-2 3 4 16,0 4 0-16,0 2 0 0,2 3 0 0,-2 3 0 0,2 2 0 0,-1 3 0 16,0 3-1-16,-1 1 0 0,0 1-1 0,0 4-1 0,0 1-1 0,0 1 1 15,2 3-15-15,1 2-16 0,-1 1-23 0,3 1-25 0,3 2-33 0,-2 2-38 16,5 2-87-16,-1 2-103 0,4 2-75 0,-1 3-71 0,3 2-49 0,0 3-44 15,3-1-9-15,2 3-1 0,-1 2 10 0,3 1 17 0,-2 1 24 0,2 0 26 16,3-3 35-16,-1 2 37 0</inkml:trace>
  <inkml:trace contextRef="#ctx0" brushRef="#br0" timeOffset="-128313.91">11236 4299 342 0,'13'20'428'0,"-4"2"10"0,-2-3 5 0,-6 1 2 15,-1-2 2-15,-3-2 1 0,0-2 0 0,-3-4-3 0,3 1-6 0,-2-3-6 16,-1 3-162-16,1 0-194 0,-2-1-134 0,1 3-119 0,0-4-74 0,1 2-64 15,0-2-58-15,0 0-57 0,1-2-13 0,-1-2-7 0,-1 0 2 0,4-4 1 16,2-1 5-16,-5-1 6 0,2-4 25 0,2 1 30 0</inkml:trace>
  <inkml:trace contextRef="#ctx0" brushRef="#br0" timeOffset="-126250.66">2261 4039 66 0,'1'-3'245'0,"-1"1"21"0,0 0 15 0,0 2 16 0,0-3 18 16,3-2 21-16,-3 5 8 0,0 0 10 0,-3-1-49 0,3 1-65 15,0 0-2-15,0 0 9 0,-1 1-25 0,-1 4-32 0,-1 1-4 0,1 4 4 16,-1 2-22-16,0 5-28 0,0 4 0 0,-2 1 5 0,0 4-14 15,-1 4-20-15,1 1 3 0,0 1 12 0,1 0-41 0,-1 0-50 0,0 0 11 16,1-3 25-16,0-1-24 0,1-3-36 0,2-1 13 0,-1-1 26 16,2-5-28-16,0-2-40 0,0-2-2 0,2-2 5 0,-1-2-30 0,-1-2-40 15,2-4-58-15,-1 1-62 0,1-4-57 0,-2-1-54 0,4-1-23 0,0-2-15 16,-1-3-55-16,2-2-64 0,-2 1-1 0,3-4 12 0,-3 0 6 0,2-2 6 16,1 1 20-16,-4-1 27 0,1 2 68 0</inkml:trace>
  <inkml:trace contextRef="#ctx0" brushRef="#br0" timeOffset="-125900.05">2137 4027 94 0,'-3'-6'211'0,"0"3"8"0,1-1 11 0,-1 4 11 15,0-3 10-15,1 1 7 0,-1 2 11 0,0 0 12 0,1 0-49 0,-4 2-65 16,2-1-11-16,-1 1 0 0,0 2 10 0,-2 1 10 0,1 1-6 0,-3 3-8 16,1-1 7-16,0 3 12 0,-1 1-16 0,-1 1-24 0,2 4-12 0,0 0-10 15,-1 2-14-15,1 1-14 0,3 0 1 0,-2 3 7 0,3 1-23 16,-2 2-32-16,4 1 12 0,1-2 18 0,1 4-29 0,1-2-38 15,1 1 20-15,4-2 28 0,-2 0-11 0,3-1-22 0,1-1 12 0,4-3 17 16,-2-3-11-16,3-2-20 0,1-2 8 0,0-2 12 0,0-3-9 0,2-3-15 16,0-2 12-16,0-3 16 0,1-2-11 0,1-2-15 0,-1-1 12 0,-1-4 17 15,3-2-12-15,-2-2-18 0,-1-2-3 0,1 1 0 0,-2-2 0 0,0-2 0 0,-2 1 2 16,0-1 3-16,1-1 3 0,-3 0 3 0,0 0-9 0,-3 2-12 16,0-2 11-16,-2 2 14 0,0-2-8 0,-1-2-12 0,-2 0 7 0,-3-1 11 15,0 0-11-15,0-2-18 0,-3-3 5 0,-2-2 6 0,-2 2-10 16,0-3-17-16,-1 2 16 0,-1 0 23 0,-4 2-19 0,2 1-26 15,-1 3 16-15,0 3 25 0,0 3-16 0,-2 1-24 0,1 5 16 0,-3 5 27 16,3 4-20-16,-2 1-31 0,2 4-8 0,-1 2-4 0,1 2-18 16,0 3-21-16,-1 2-63 0,3 1-73 0,-1 0-59 0,1 3-55 0,2-4-48 0,2 4-47 15,1-1-33-15,2 1-33 0,1 0 7 0,1 2 15 0,2-1 18 0,2 0 15 16,1 1 10-16,2 3 11 0</inkml:trace>
  <inkml:trace contextRef="#ctx0" brushRef="#br0" timeOffset="-125167.98">2632 4625 179 0,'-1'-2'241'0,"-1"0"17"0,2 2 18 0,0-3 17 0,0 3 17 0,-2-4 20 15,1 4 2-15,1 0-3 0,0-3-27 0,0 3-33 0,-2-2-13 0,2 2-12 0,0 0-12 16,-1-1-18-16,1 1-13 0,-2-2-12 0,2 2-15 0,0 0-16 0,-3-3-19 16,3 3-15-16,0-1-8 0,0 1-6 0,0 0-10 0,0 0-8 0,0-2-7 15,3 1-2-15,0-2 0 0,0 1 3 0,5 1-1 0,-3-1-3 0,3-1-2 0,-2 1 0 16,5 1-1-16,-3-2 1 0,3 2-14 0,-1-2-11 0,-1 1-11 15,2 1-10-15,-1-1-7 0,-1 1-10 0,1-1-4 0,-2 2-5 0,4 0-2 0,-2 0-1 16,-2 0-1-16,4 2 0 0,-2-1 0 0,1 1-2 0,0 1-1 0,2-2 1 16,-1 1 0-16,1-1-1 0,0 1 0 0,1 0 1 0,-1 0 0 0,0-2 0 15,-1 2-1-15,3-1 2 0,-2-1-1 0,0 2-1 0,1-2 1 0,-1 1 2 16,1 1-1-16,-1-2 0 0,1 1 0 0,-2 1 1 0,0-1 4 0,3 1 6 16,-2-1 3-16,1 2 3 0,-1 0 0 0,1 0-2 0,0 2 2 0,2-3 2 15,0 3 3-15,1-2 4 0,1 2 5 0,1-2 8 0,-2 1 0 0,5-1 1 16,-1 0-3-16,2-1-4 0,0-1-2 0,2-1-1 0,0 0 2 0,2 0 6 15,1-1 0-15,1-1-1 0,1-1-3 0,0 0-4 0,0-1-5 0,2 1-8 16,-4-2 0-16,2 2 0 0,-4 0-3 0,2 0-4 0,-1 2 1 0,-2-2 0 16,0 3-4-16,-1 0-6 0,-3 0 7 0,2 0 6 0,-1 3 3 0,1-1-1 15,-1 2 4-15,2-2 2 0,-1 2 0 0,-2-1 0 0,4 2 5 0,-1-1 1 16,3 0 1-16,1-1-2 0,-1-1 2 0,3 1 0 0,0-2-7 0,0 1-7 16,2-1-5-16,-1-1 1 0,2-1-1 0,1 1 0 0,-1-2-2 0,0 2 0 15,2-1-3-15,-2 1-4 0,1-1 0 0,-1 1 0 0,0-2 1 0,3 2-3 16,-4 0 2-16,1 2 0 0,0-2 0 0,-1 1-1 0,-1-1 0 0,3 1-2 15,-3 2 1-15,3-1-1 0,-1-1-1 0,0 2 2 0,2 0-1 0,1-1 0 16,0 2 0-16,-1-1 2 0,3 1 0 0,2-2 1 0,-1 1 0 0,2-1 4 16,1 1-3-16,2-2 1 0,0 1 0 0,-1-2-1 0,4 0 1 0,0 0 1 15,-2-2 0-15,1 1 1 0,3-1-1 0,-2-1-1 0,-3 1-1 0,4 0-1 16,-4-3-1-16,-1 4-2 0,1-2-1 0,-3 0 1 0,-1 1 0 0,-1 0 0 16,-1 1-1-16,-3-1 0 0,-3 2-2 0,-1 2 1 0,-4-1-2 0,0 1 1 15,-5 0 0-15,-1 2 0 0,-2-1-2 0,-5 2 2 0,0-3-3 0,-3 3 1 16,-3 0-2-16,1-2 0 0,-4 1-4 0,0-1-5 0,0 0-8 0,-3 0-6 15,-1 0-9-15,2 0-8 0,-3-1-13 0,0-2-14 0,0 0-35 0,0 0-39 16,0 0-73-16,0 1-77 0,-3 0-99 0,0 1-101 0,-2-2-62 0,-3-2-54 16,0 1-3-16,-1 0 1 0,-1-1 9 0,2-1 9 0,-4 0 12 0,4 0 16 15,0 0 35-15,-3 0 41 0</inkml:trace>
  <inkml:trace contextRef="#ctx0" brushRef="#br0" timeOffset="-125017.97">6443 4713 199 0,'10'1'401'0,"-3"3"21"0,-4 1 10 0,0-2 5 0,0 2 4 0,-1-4 2 16,0 2 4-16,-1 0-1 0,-1-3-2 0,0 0-59 0,0 0-75 0,0 0-88 16,0 0-89-16,0 0-60 0,0 0-53 0,0 0-75 0,0 0-83 0,0 0-74 15,-3 2-71-15,3-2-74 0,0 0-70 0,0 0-14 0,0 0-4 0,-3-2 0 16,-2 0-1-16,2 1 4 0,0 1-1 0,-1-1 10 0,4 1 12 0</inkml:trace>
  <inkml:trace contextRef="#ctx0" brushRef="#br0" timeOffset="-113131.75">13373 8436 169 0,'-5'0'401'0,"-2"0"32"0,4 0 8 0,-2 0 3 16,1 0 2-16,4 0-2 0,-3 0 1 0,3 0 0 0,0 0-19 0,0 0-20 15,0 0-79-15,0 0-94 0,1 3-75 0,1 0-69 0,4 0-36 0,0 1-30 16,2 1-6-16,2 0-2 0,2 1 2 0,4 1 5 0,0-2 1 0,6 1 7 16,1-1 4-16,0 0 5 0,5-2 1 0,1 0 4 0,3-2 0 0,-1 0 2 15,4-1-2-15,0 0 0 0,1 0-2 0,-1 0-2 0,-2-1-1 0,0 1-5 16,-3-1-4-16,0 1-7 0,-4 0-3 0,1 1-5 0,-4 0-4 15,-4 1-7-15,-1-1-2 0,-3 3-1 0,0-2-2 0,-3 0 1 0,-2 1-1 0,-2-1 0 16,1 1 0-16,-4-1 0 0,0 0 1 0,-1 1 0 0,0-3 0 0,-1 2 0 16,-3-2-5-16,0 0-6 0,0 0-28 0,0 0-31 0,0 0-74 0,0 0-84 15,0 0-64-15,0-3-56 0,-2-2-65 0,2 1-66 0,-1-3-14 0,-1 0-6 16,-1 0 0-16,0-4 0 0,-1 1 5 0,0 0 4 0,-1-1 29 0,1 3 30 16</inkml:trace>
  <inkml:trace contextRef="#ctx0" brushRef="#br0" timeOffset="-112933.45">14046 8324 197 0,'3'-4'257'0,"2"4"23"0,-2-1 28 0,3-1 25 0,-3 2 12 16,4 0 6-16,-1 0 7 0,4 0 7 0,-1 2-55 0,2-1-61 0,3 3-22 16,-1-2-13-16,3 3-7 0,-2-1-8 0,-1 1-13 0,3-1-14 0,-2 2-18 0,0 0-18 15,1 0-6-15,-3 1 1 0,-1-2-5 0,3 1-6 0,-3 1-13 16,-1-2-17-16,-2 1-20 0,3-1-14 0,-5-1 2 0,-1-1 9 0,1 0 3 16,-4 2 3-16,2-2-3 0,-5 0-6 0,-2-1-6 0,-2 3-7 0,-1 1-2 15,-4 0 0-15,-2 2-2 0,-3 0 1 0,-2 5-1 0,-1-2 1 0,-4 5-8 16,0-1-11-16,-2 3-26 0,-1 0-30 0,-2 1-37 0,2 2-37 0,0-1-91 15,-2 2-106-15,6-1-94 0,-2-2-98 0,2 1-26 0,5-4-14 0,1 0-2 16,5-4-1-16,2-3 0 0,2-5 0 0,6-4 15 0,4-4 18 0,3-2 33 16</inkml:trace>
  <inkml:trace contextRef="#ctx0" brushRef="#br0" timeOffset="-112798.58">14176 8679 128 0,'-2'15'470'0,"-1"-1"20"0,0-1 8 0,0 0 4 0,-4-1 2 0,4-1 3 16,0-3 0-16,0-1-1 0,1 0-10 0,-1-3-15 0,0 0-118 0,1-1-139 15,-2 0-210-15,-3-1-225 0,1 3-136 0,-2-2-113 0,0 0-30 0,-2 1-8 16,1-2-6-16,-2-2-2 0,1 0-2 0,-2 0-1 0,2-4 12 0,1-1 15 16,-2-3 33-16</inkml:trace>
  <inkml:trace contextRef="#ctx0" brushRef="#br0" timeOffset="-112183.46">10900 8426 155 0,'-2'-7'412'0,"0"-2"23"0,1 2 18 0,-2 1 15 16,-1-1 7-16,0 4 9 0,2-1 2 0,-1 1 1 0,0 2 0 0,-2-1 0 0,4 1-106 16,1 1-130-16,0 0-72 0,0 0-60 0,0 0-26 0,0 0-20 15,0 0-12-15,1 3-14 0,2-2-8 0,2 2-6 0,0 2-2 0,4-1-1 0,1 1-1 16,-1 1-2-16,2-1 1 0,2 2 1 0,-2-1-8 0,2 1-7 0,-2-1-4 15,1 0-3-15,-1 0-3 0,-1 0-4 0,-1-1 0 0,-2 1-1 16,-1 0 1-16,-1-3 0 0,-2 2 1 0,-1 1-1 0,-2 1 0 0,-2-1-2 0,-3 1 3 16,-1 2 0-16,-1 1 4 0,-2 1 4 0,-2 1 5 0,-2 1 10 0,-1 1 1 15,0 0 3-15,-2-1 1 0,2 2 0 0,0-2 0 0,1 0 0 16,1-2 0-16,2 0 0 0,2-3-1 0,1-1 0 0,3-1-1 0,-1 0-5 16,5-1-6-16,2-1-7 0,2-1-3 0,1 2-2 0,2-1 0 0,1-1-1 15,2 2 0-15,3-2 0 0,0 0 0 0,4-1 1 0,-1 0-1 0,5-2 2 16,-3 0-5-16,2 0-2 0,0-2-19 0,0 0-22 0,0-1-30 0,0-2-29 0,-1 1-62 15,-3-1-69-15,1-1-75 0,-2 0-76 0,-1-1-73 0,-2-1-71 16,-2 0-16-16,-1 0-4 0,-1-2 2 0,-3 0 0 0,-2-1 19 0,-3 3 22 16,0-3 29-16,0-1 31 0</inkml:trace>
  <inkml:trace contextRef="#ctx0" brushRef="#br0" timeOffset="-111881.64">10771 8130 91 0,'-20'9'390'0,"0"4"38"16,0 2 19-16,2 3 17 0,-2 1 10 0,2 4 10 0,0 0 9 0,1 1 6 15,1 1 10-15,2 3 11 0,0 7-93 0,2 1-115 0,1 6-62 0,0 3-52 16,3 2-32-16,2 4-33 0,1-1-17 0,4 4-13 0,2-2-11 0,2-1-9 16,2-3-1-16,6 0-1 0,3-5-2 0,3-3-3 0,4-4-5 0,3-4-3 15,4-5-4-15,4-4-3 0,1-5-2 0,5-4-4 0,2-6-4 0,2-3-3 16,1-5 0-16,0-5-1 0,4-4-5 0,-2-4-10 0,1-4-7 0,-2-4-7 16,0-4-5-16,-1-2-7 0,-1-3-3 0,-4-4-2 0,-3-2-3 0,-2 2 0 15,-3-3 1-15,-3-1-1 0,-3-1-1 0,-5 3-4 0,-2 0-3 0,-7 1-4 16,-2-3-3-16,-2 6-7 0,-6-2-1 0,-6 0-5 0,0 4-2 0,-6-4-1 15,-2 4-3-15,-5 0 2 0,-5 1-2 0,-1 2 1 0,-5-2 2 0,-1 3 3 16,-3 2 4-16,-4 3 2 0,0 5 7 0,-6 2 6 0,1 3 2 0,-2 6 4 16,0 2 1-16,-2 7 5 0,1 3-1 0,2 4 0 0,1 4-5 0,0 3-9 15,3 3-22-15,3 2-28 0,4-1-46 0,4 2-52 0,3 0-96 0,5 1-108 16,3-4-76-16,6 1-68 0,3-3-35 0,5-1-26 0,6-2-6 0,1-3-1 16,6-1 4-16,4-3 8 0,0-4 23 0,7 0 28 0,4-3 48 0</inkml:trace>
  <inkml:trace contextRef="#ctx0" brushRef="#br0" timeOffset="-111800.21">11210 8430 130 0,'0'6'167'0,"-4"0"-34"0,-5-2-55 0,-4 2-60 0,0-1-15 0,-5-4-2 16,-3-1-1-16,0-1 0 0,-7-2-71 0,1-2-86 0,-6-2-28 0</inkml:trace>
  <inkml:trace contextRef="#ctx0" brushRef="#br0" timeOffset="-110966.18">2128 4989 146 0,'-2'-3'320'0,"2"3"11"0,0 0 4 0,0 0 0 16,0 0 17-16,0 0 15 0,0 0 32 0,-1 3 35 0,-1-2-36 15,2 4-54-15,0-2-52 0,0 3-55 0,0 0-59 0,2 1-58 0,-1 2-6 16,1 1 10-16,-1 0-15 0,1 2-18 0,1-2-4 0,-1 1-3 16,1-1-43-16,1-1-52 0,-2 0 13 0,1-2 28 0,-1 0-21 15,-1-1-33-15,1-2 22 0,-2-1 33 0,0-3-16 0,0 3-27 0,0-3 23 16,0 0 35-16,0 0-17 0,0 0-24 0,0 0 20 0,0 2 34 15,0 1-20-15,0-3-31 0,-2 3 19 0,2-3 29 0,-1 2-21 16,1-2-32-16,0 3 13 0,1 1 24 0,1-1-23 0,1 0-30 0,-1 0 15 16,4 0 25-16,2-1-7 0,0 2-14 0,0 0 8 0,1-1 13 0,4 0-9 15,-2 0-14-15,0 0 12 0,2 0 14 0,-2-1-10 0,1-1-14 0,-1 1 8 16,1-2 15-16,-2 0-11 0,0 0-13 0,0 0-5 0,-1 0 1 0,-1-2-7 0,-3 2-5 16,1-1-16-16,-1 1-21 0,-1 0-35 0,-4 0-40 0,0 0-62 15,0 0-70-15,0 0-33 0,-4-5-26 0,1 3-33 0,0 0-32 16,-2-3-31-16,-2 1-29 0,-1-1-15 0,-1-1-16 0,1-1 12 0,0-2 18 15,-3-2 37-15,3-1 37 0,0-2 65 0</inkml:trace>
  <inkml:trace contextRef="#ctx0" brushRef="#br0" timeOffset="-110650.18">2113 4810 224 0,'-14'-3'281'0,"0"3"21"16,0 0 25-16,1 3 24 0,-3 3 35 0,2 3 38 0,0 2-3 16,1 1-13-16,0 4-47 0,-1 2-59 0,3 5-27 0,-1 1-23 15,2 4-15-15,0 2-15 0,0 3-19 0,3 0-17 0,1 3-14 0,1 0-10 16,0 2-40-16,4-1-45 0,1-2 19 0,1 1 34 0,4-3-25 0,1-2-38 15,4-2 7-15,1-2 18 0,2-2-15 0,2-2-22 0,3-2 9 16,1-5 13-16,0-1-7 0,1-4-9 0,2-4 6 0,-1-1 5 0,1-4-14 0,2-2-21 16,-2-5 1-16,-1-1 8 0,1-4-7 0,1-4-10 0,1-2 4 15,-3-3 7-15,1-1-19 0,1-4-23 0,0-2-3 0,-1-1 4 16,-2-1-6-16,0-1-7 0,-2-3 4 0,0 3 7 0,-6-3-9 0,0 0-9 16,-5 1 2-16,-2 1 2 0,-5 0-3 0,-3 0-4 0,-2 1 4 0,-6 3 7 15,-3-2-4-15,-2 3-8 0,-5 3 3 0,-1 1 8 0,-3 1-14 0,-3 2-18 16,-1 5 15-16,-2 0 19 0,-3 6-8 0,1 2-15 0,-2 3 1 0,0 5 5 15,2 3 1-15,0 4 3 0,-1 2-8 0,5 3-7 0,-1 5-15 0,3-1-15 16,3 3-16-16,2 1-17 0,3 1-81 0,2 1-93 0,4 0-72 16,2 0-63-16,5 1-51 0,1-1-44 0,5-1-12 0,3-1-3 0,0-1 7 15,4 1 7-15,5-2 15 0,-1 0 15 0,5-3 28 0,0 0 28 0</inkml:trace>
  <inkml:trace contextRef="#ctx0" brushRef="#br0" timeOffset="-110533.39">2555 5297 460 0,'12'7'511'0,"-1"0"8"0,-3 0 2 0,-5 0 4 15,-1 0-1-15,0-1-1 0,-2-1 0 0,0-5 1 0,0 0-23 0,0 0-24 16,-5 1-174-16,3-1-204 0,-3 2-187 0,-1 1-184 0,-3-2-102 0,1 1-85 16,1-1-34-16,-2-1-22 0,-2 0-7 0,1-1-2 0,-2-1-1 15,4 1 1-15,-2-4 20 0,4 2 24 0,-3-3 36 0</inkml:trace>
  <inkml:trace contextRef="#ctx0" brushRef="#br0" timeOffset="-109482.53">10969 10478 2 0,'-8'1'328'0,"0"0"56"0,-1-2 55 0,1 0 21 0,0-1 14 15,0-1 6-15,2-2 2 0,0-1 3 0,1 2 0 0,0 1-69 0,3-1-85 16,1 3-29-16,1 1-22 0,0 0-45 0,0 0-52 0,0 0-53 0,3 0-48 15,0 0-22-15,5 1-13 0,0 1-6 0,3 0-4 0,0 1-1 0,3 2 1 16,2 1-1-16,0-1-2 0,0 2-2 0,1-1-2 0,-1 1-11 0,1-1-12 16,-4-1-4-16,1 2-2 0,-3-1-1 0,-1-1 0 0,-1-3 0 0,-4 3 2 15,1-2 5-15,-4 1 5 0,0 0 2 0,-2-1 1 0,-2 2 5 0,-3 1 2 16,0 1 5-16,-3 3 4 0,-4 0 1 0,2 2 1 0,-4 2 0 0,0-1 0 16,0 1-1-16,1 1-2 0,0-2-3 0,-1 2-8 0,5-2-1 0,-1-2-1 15,3-1-3-15,2 1-5 0,1-2-2 0,3 0-4 0,2-1-1 0,1-1-1 16,1 0 0-16,1 1-1 0,3 0 0 0,-1-1 1 0,4 3-1 0,-2-3 0 15,3 0 1-15,-1 1 1 0,-1-1-1 0,3-1-1 0,-2 2 1 0,-2-3-1 16,1 2 0-16,-1-1-1 0,-1-2 1 0,-2 1 0 0,-1-1 1 0,0 1-1 16,-2-2 0-16,0 1 2 0,-2-1 0 0,-2 2-1 0,0-1 1 0,-3 2-1 15,-2 0 1-15,1 2-1 0,-2 1 1 0,-4-2 2 0,0 4 0 0,0-3-4 16,1 1 2-16,-1 1 0 0,-1-2-22 0,1-1-27 0,1-1-41 0,0-1-45 16,2-1-96-16,-1-3-107 0,1-1-86 0,2-5-80 0,1 0-30 0,0-6-20 15,-2-2-4-15,3-4 2 0,0-1-3 0,1-6 1 0,-1-2 19 0,2-3 28 16,-1-6 41-16</inkml:trace>
  <inkml:trace contextRef="#ctx0" brushRef="#br0" timeOffset="-109183.25">10748 10120 74 0,'-13'12'297'0,"1"2"31"0,-1 2 31 0,-3 1 36 0,3 2 35 16,-1 2 15-16,3 2 12 0,-2 1 14 0,1 0 15 0,-1 7-60 0,2 3-76 16,0 3-41-16,1 1-33 0,-2 6-24 0,4 1-22 0,0 3-24 0,2 2-23 15,1 1-31-15,2 1-35 0,1-3-15 0,4 3-8 0,1-4-11 0,6-3-11 16,3-2-10-16,3-2-9 0,3-5 2 0,2-3 2 0,5-4 1 0,2-6 0 15,1-3-5-15,3-4-8 0,4-2-3 0,-1-5 0 0,0-5-1 0,1-2 1 16,1-6-5-16,-1-1-8 0,-2-4 0 0,2-6-2 0,1-2-7 0,-4-3-8 16,-1-3-4-16,2-4-2 0,-3-3-2 0,-3-2-1 0,2 1-2 0,-5-5 2 15,-1 1-2-15,-1-1-2 0,-6 0 0 0,0-1 0 0,-5 1-4 0,-3-2-8 16,-2 1-4-16,-4-2-3 0,-5-1 0 0,-5 1-3 0,-2 0 0 0,-4-3 4 16,-5 4-4-16,-1-3 0 0,-4 4 1 0,-3 0 2 0,-2 2 1 0,-4 4-1 15,2 3 6-15,-3 6 6 0,-2 2 5 0,2 7 2 0,0 3 2 0,-1 6 2 16,2 4-1-16,3 6-2 0,2 3-5 0,-1 7-2 0,6 0-23 0,0 3-25 15,6 5-43-15,3 0-47 0,1 2-112 0,5 2-126 0,5 1-86 0,3-1-78 16,5 1-19-16,3-2-4 0,4 1 0 0,3-1-1 0,3-2 4 0,2 1 6 16,3-2 20-16,4-3 26 0,3 1 44 0</inkml:trace>
  <inkml:trace contextRef="#ctx0" brushRef="#br0" timeOffset="-108533.03">12462 11490 55 0,'-2'-3'243'0,"0"0"33"0,-2-1 31 0,2 0 32 16,-1 1 19-16,0 0 15 0,1 0 6 0,-1 2 7 0,2-3-57 0,1 4-66 15,0 0-2-15,0 0 9 0,-2 4 3 0,0-3 2 0,2 5-14 0,-1 3-15 16,-1 3-16-16,1 5-17 0,1 2-2 0,-4 5-3 0,2 6 8 0,-2 5 10 16,1 4 2-16,0 4 2 0,-2 5-21 0,0 5-24 0,0-1-16 0,-2 6-11 15,2 0-16-15,0 2-12 0,-1-3-17 0,1 0-14 0,2-2-16 0,0-2-14 16,0-5-14-16,1-4-15 0,2-3-9 0,2-5-7 0,-2-4-13 0,4-7-13 15,-2-2-12-15,1-5-17 0,-1-3-14 0,-1-5-17 0,3 1-31 0,-3-7-37 16,1 1-53-16,-2-5-58 0,3-2-98 0,-3-2-108 0,3-2-89 0,0-5-84 16,-1-3-14-16,1-3-1 0,-2-2 8 0,-1-3 10 0,0-5 13 0,-4 1 14 15,-1-2 32-15,0-1 37 0,-4-3 54 0</inkml:trace>
  <inkml:trace contextRef="#ctx0" brushRef="#br0" timeOffset="-108347.64">12271 11568 40 0,'9'-20'302'0,"-1"5"17"0,-2 2 14 0,5 2 22 0,-3 2 28 0,0 2 22 15,3 2 24-15,3 1 9 0,-4 0 7 0,5 2-56 0,-2 0-68 0,0 2-53 16,1 2-47-16,-1-1-24 0,1 2-20 0,0 0-10 0,-1 2-9 0,-2 1-15 16,-1-2-18-16,0 2-16 0,-2 2-15 0,1-1-2 0,-5 2 0 0,2-2 0 15,-3 4 2-15,-1 0-3 0,-2-1-6 0,-2 3 1 0,-4-1-2 0,-1 3-4 16,-2-1-3-16,-3 3-8 0,-2-2-10 0,-2 1-17 0,-2-1-17 0,0 0-33 16,0 0-36-16,-1-5-43 0,1 1-46 0,-2-5-97 0,4 0-105 0,0-4-77 15,2-4-69-15,0-3-42 0,4-2-34 0,-2-4-9 0,4-1-2 0,2-4 9 16,1 0 12-16,2-2 24 0,1-2 28 0,0-1 39 0</inkml:trace>
  <inkml:trace contextRef="#ctx0" brushRef="#br0" timeOffset="-108098.2">12629 10447 105 0,'4'-1'404'0,"-3"-1"21"0,-1 2 8 0,0 0 3 16,0 0 11-16,0 0 18 0,0 0 8 0,0 3 11 0,-1 3 12 0,-1 2 10 16,0 0-89-16,1 6-111 0,-4 1-77 0,3 5-72 0,-3 1-27 0,-2 4-19 15,2 1-3-15,-1 2-3 0,-1 2-14 0,1-2-14 0,-2 3-8 0,2-1-9 16,1 0-10-16,0-3-13 0,2 2-8 0,1-4-7 0,-1-1-9 0,3-2-8 16,0-1-23-16,0-3-21 0,2-2-33 0,-1-1-35 0,1-5-91 0,0-3-106 15,-1-1-95-15,1-4-94 0,-2-2-32 0,3-2-15 0,2-4-6 0,-2-2 0 16,0-5 5-16,2 0 5 0,-2-3 16 0,0-1 22 0,0-3 31 0</inkml:trace>
  <inkml:trace contextRef="#ctx0" brushRef="#br0" timeOffset="-107915.89">12634 10353 124 0,'0'0'310'16,"-3"2"32"-16,1 1 31 0,-1 2 28 0,-2-2 31 0,0 2 11 0,-2-1 9 15,-1 2 8-15,0 0 8 0,-2 1-68 0,0 3-81 0,-2 0-46 0,-2 1-38 16,-2 2-24-16,1 0-23 0,-1 3-30 0,-3 0-31 0,1 2-29 0,-1-1-29 15,1-1-14-15,0 1-11 0,1-1-21 0,2 1-25 0,1-4-39 0,1 1-42 16,4-2-92-16,0-2-105 0,2-2-97 0,4-1-94 0,1-4-23 0,2-3-5 16,5-3 0-16,0-4-1 0,4-3 1 0,2-2 2 0,2-4 15 0,1-5 15 15,2 0 31-15</inkml:trace>
  <inkml:trace contextRef="#ctx0" brushRef="#br0" timeOffset="-107766.75">12683 10301 196 0,'6'5'336'0,"3"2"46"0,-5 3 49 0,2-3 16 0,-1 3 12 16,-2 0 9-16,2-3 6 0,0 1 6 0,0 0 8 0,-2 0-76 0,4 0-93 15,-3 1-52-15,1 0-39 0,-1 0-29 0,3-2-30 0,-1 0-45 0,-2 1-48 16,1-2-18-16,0 0-11 0,0-1-19 0,1-2-20 0,2 2-45 0,-2-1-51 16,-1-2-104-16,0 0-115 0,0 0-90 0,0-4-84 0,1 0-20 0,-2 0-3 15,1-4-2-15,-2 0 0 0,-1-3-1 0,1 0 2 0,-3-2 7 0,2-1 16 16,-4-1 39-16</inkml:trace>
  <inkml:trace contextRef="#ctx0" brushRef="#br0" timeOffset="-107533.16">12729 9565 111 0,'0'-4'386'0,"-3"-1"17"0,3 5 7 0,0 0 12 15,0 0 15-15,-2 2 8 0,-3 1 10 0,2 1 7 0,0 2 7 0,1 2-48 16,-2 2-60-16,-2 2-75 0,1 3-76 0,-2 3-52 0,1 3-45 0,0 3-14 15,-4 2-8-15,2 1-12 0,0-1-10 0,-2 3-14 0,2 0-12 0,1-1-28 16,-1 1-33-16,2-2-82 0,-2-1-95 0,3 0-102 0,1-2-102 0,0 0-50 16,1-3-40-16,1 0-9 0,1-5-2 0,1 1-3 0,0-3-2 0,1-4 2 15,1-1 6-15,1-3 20 0,1-3 24 0</inkml:trace>
  <inkml:trace contextRef="#ctx0" brushRef="#br0" timeOffset="-106847.98">13048 10028 143 0,'-11'-7'411'0,"2"1"36"0,-2-1 8 15,1 4 6-15,2-2-1 0,0 0 4 0,3 3 0 0,2-3 4 16,2 2 3-16,2 2 1 0,4-2-93 0,3 1-119 0,3 1-63 0,5-1-55 16,0-1-37-16,6 2-33 0,2-2-9 0,2 1-4 0,1-1-1 0,3 0 0 15,0 2-3-15,0-2-3 0,2 0-5 0,0 1-5 0,-1-1-9 0,-1 0-9 16,-1 0-10-16,-2 2-9 0,1-2-16 0,-2 1-19 0,-3-1-27 0,1 2-30 16,-3-1-64-16,-2-1-74 0,-2 1-73 0,-3 2-73 0,-3-1-68 0,2-1-63 15,-4 0-14-15,-2 0-4 0,-1-2 1 0,-1 2 0 0,-4-1 14 0,-1-1 16 16,0 1 28-16,-1-2 28 0</inkml:trace>
  <inkml:trace contextRef="#ctx0" brushRef="#br0" timeOffset="-106666.35">13611 9652 52 0,'5'3'284'0,"0"0"0"0,-2 1 23 0,3 1 24 16,-3 0 15-16,2-1 13 0,1 2 12 0,-1-1 9 0,0 1 8 0,4 0 7 16,-1 0-79-16,0 0-97 0,3 1-29 0,-3 3-16 0,2-2-2 0,-2 1 1 15,1-1-16-15,-3 2-23 0,2-2-12 0,-3 1-12 0,0 0-11 0,-1 0-9 16,-1 0-23-16,-1 1-23 0,-2-1-11 0,0 0-7 0,-2 1-3 0,-1 1-4 15,-3 2-5-15,0-2-2 0,0 3-11 0,-3-2-8 0,2 3-23 0,-3-2-24 16,2 1-79-16,-1 0-90 0,0 0-73 0,0 0-68 0,0 2-49 0,1-3-47 16,0 1-9-16,3 0-3 0,-1-3 1 0,1 2-1 0,4-4 7 0,-4 0 7 15,5-4 19-15,5-1 25 0</inkml:trace>
  <inkml:trace contextRef="#ctx0" brushRef="#br0" timeOffset="-106416.25">14060 9816 153 0,'8'4'242'0,"0"2"25"16,0 0 15-16,0 0 14 0,-2-1 5 0,2-1 6 0,0 0 19 0,0 3 25 15,-2-2-50-15,2 3-67 0,-1 0-7 0,-1-1 6 0,0 2-1 0,-1-1 1 16,-2 1-14-16,-1 0-16 0,-1 1-7 0,-1 1-5 0,-1-1 1 0,-3 2 8 16,-2 0-16-16,0 0-15 0,-2 0-14 0,2 1-12 0,-4 2-18 0,-1-3-17 15,3 3-11-15,-2-2-12 0,1-1-6 0,1 1-8 0,0-1-8 0,3-1-9 16,-1-1-8-16,2-1-11 0,1 0-7 0,1 0-6 0,2-1-7 0,2-1-5 15,-1-1-3-15,5 0-3 0,2-1-6 0,2-1-5 0,1-1-35 0,3-3-34 16,2 0-68-16,3-2-70 0,1-2-80 0,3-2-80 0,0-1-67 0,4-3-66 16,-2 0-20-16,4 0-12 0,-3-2-3 0,1 1-1 0,-1-1 4 0,1 2 6 15,0-2 31-15,-1 1 40 0,-2 1 66 0</inkml:trace>
  <inkml:trace contextRef="#ctx0" brushRef="#br0" timeOffset="-106182.89">14659 9966 133 0,'2'4'453'0,"1"1"4"16,-1-1 2-16,1-1-2 0,2-1-1 0,4-1 0 0,-2-1 1 16,4 0-5-16,4-4-7 0,1-1-1 0,2 2 0 0,0-3-181 0,3 3-218 15,0-1-47-15,-1 1-7 0,1-2-5 0,-1 2-4 0,1 0-6 0,-4 1-10 16,0 0-27-16,-2-1-30 0,1 1-56 0,-4-1-59 0,1 0-41 0,0 0-36 15,-4 1-25-15,2 0-26 0,-3-1-36 0,-2 1-40 0,1 1-16 0,-2-1-11 16,-1 1 7-16,-4 1 7 0,0 0 28 0,0 0 30 0,0 0 60 0</inkml:trace>
  <inkml:trace contextRef="#ctx0" brushRef="#br0" timeOffset="-105998.18">15026 9755 170 0,'5'2'291'0,"2"1"14"0,0 2 24 0,-1-1 30 16,1 1 13-16,-1-1 8 0,2 2 3 0,1-1 2 0,0 0-32 0,0 2-36 15,2-1-64-15,-1-1-68 0,-2 3-19 0,2 0-8 0,-2-1-12 0,0 2-12 16,-3-2-25-16,2 2-28 0,-1-2-12 0,-3 0-8 0,0 1-1 0,-1 0-4 16,-1 0-5-16,-1 0-6 0,-3 1-13 0,1 0-15 0,-2 0-5 0,-4 1-1 15,2-1-5-15,-2 3-5 0,-4 0-13 0,0 0-15 0,-1 0-62 0,-1 1-73 16,1 2-61-16,-1-4-61 0,1 3-65 0,1-2-71 0,-1-1-15 0,4 0-4 16,1 0-3-16,0-2-3 0,3-4 2 0,2 0 2 0,3-5 14 0,0 0 14 15</inkml:trace>
  <inkml:trace contextRef="#ctx0" brushRef="#br0" timeOffset="-105732.77">15382 9762 254 0,'14'3'314'0,"-1"1"17"0,1 1 18 0,-3-1 11 0,2-1 9 0,-2 2 4 0,0-2 5 16,3 0 0-16,-4-1 1 0,-1 3-90 0,2-2-107 0,-3 0-55 0,0 2-42 16,-1-3-15-16,0 3-7 0,-4 0-15 0,1-1-18 0,-3 2-11 0,-1 0-10 15,0 0-2-15,-3 1-4 0,-2 2-1 0,0-1-2 0,-4 3 2 0,3-3 0 16,-2 5 0-16,1-1 0 0,-2 0 0 0,3 0 3 0,1 0 2 0,0 0 4 15,3 0 9-15,1 0 7 0,1-1 8 0,1 0 6 0,3 0 10 0,-1 1 13 16,0-2 5-16,4 1 4 0,-3-1-1 0,4 1 0 0,-2-1-1 0,1 1 0 16,-1-1-3-16,1 0-4 0,0 1-9 0,0-2-7 0,-3-1-6 0,0 2-6 15,-3-2-8-15,2 1-10 0,-3-2-4 0,-3 0-2 0,0 1-1 0,-2 0-1 16,0 0-1-16,-3 0 2 0,-1 0-18 0,0 1-21 0,-3 0-72 0,2 0-81 16,-2-2-75-16,0 2-70 0,4-1-62 0,0-2-56 0,1 0-16 0,0-2-4 15,4-2 1-15,0 2 0 0,3-4 1 0,0 0-2 0,0 0 17 0,4-4 21 16</inkml:trace>
  <inkml:trace contextRef="#ctx0" brushRef="#br0" timeOffset="-105548.83">15727 9948 194 0,'1'4'348'0,"2"2"27"0,-1-2 30 16,1 1 18-16,0 1 16 0,2-1 3 0,3-1 6 0,3-1-2 15,0 0-1-15,3-1-58 0,-1 2-72 0,4-3-82 0,1 3-86 0,-1-4-27 16,1 1-9-16,1 0-27 0,-1-1-29 0,2 2-18 0,-3-2-15 0,0-2-16 0,-1 2-18 15,0-1-28-15,-2 0-28 0,-3 1-72 0,2-2-82 0,-4 0-57 16,-2 2-51-16,-2-1-56 0,1-3-57 0,0 4-13 0,-6 0-3 0,1-2 0 16,-1 2-2-16,0 0 11 0,2-3 16 0,-2 3 26 0,0 0 32 0</inkml:trace>
  <inkml:trace contextRef="#ctx0" brushRef="#br0" timeOffset="-105366.24">16006 9851 72 0,'10'0'210'0,"1"2"20"0,0-2 20 15,-1 2 21-15,-1-1 24 0,0 3 26 0,1-2 37 0,-3 1 41 0,2 3-46 16,-3-1-62-16,1 1-19 0,-4 1-5 0,0 1 1 0,0 0 3 16,-3 0-11-16,0 0-17 0,0 1-19 0,-3 0-19 0,-2 1-25 0,0-1-23 15,-3 2-37-15,-4-1-40 0,2 1-21 0,-4 2-17 0,2-1-14 0,-6 2-13 0,2-1-23 16,-2 1-28-16,0 1-80 0,-1 1-91 0,-1 1-89 0,2-1-91 0,-1 1-45 16,3-3-34-16,2 2-10 0,1-3-2 0,5-1-1 0,1-1-1 15,5-4 5-15,4-1 8 0,4-3 18 0,3-3 20 0</inkml:trace>
  <inkml:trace contextRef="#ctx0" brushRef="#br0" timeOffset="-105049.52">16543 9763 302 0,'1'-3'426'16,"-1"3"14"-16,0 0 6 0,-3 3 6 0,0 0 5 0,0 2 4 0,-4 2 5 16,1 2 3-16,1 0 2 0,-3 2-63 0,0 2-77 0,0 4-101 0,-2 1-101 15,2 0-47-15,-1 1-35 0,2 1-10 0,2 1-6 0,4-2-2 0,1 2 1 16,1-4-4-16,7 1-2 0,1-2-3 0,4-1-2 0,1-1-1 0,2-4-2 15,5 1-6-15,1-5-8 0,-1 0-21 0,-1-2-23 0,0-2-66 0,0-2-76 16,-2-2-79-16,-2-1-79 0,2-3-65 0,-6 0-64 0,2-1-14 0,-2-1-4 16,-3-1-1-16,0-2-1 0,-1 1 7 0,-3-3 7 0,0 2 21 0,-2-1 23 15</inkml:trace>
  <inkml:trace contextRef="#ctx0" brushRef="#br0" timeOffset="-104898.43">16704 9769 166 0,'-2'-4'361'15,"-1"2"32"-15,0 1 36 0,3 1 17 0,-5 1 16 0,4 2 15 0,-3 2 17 16,3 2 10-16,-1 1 13 0,-1 0-57 0,-1 5-69 0,-1 0-71 0,0 4-64 15,-1 1-38-15,-1 1-29 0,1 4-34 0,-3 1-37 0,1-1-16 0,-4 3-12 16,3-1-17-16,1 3-18 0,0-3-45 0,3 2-50 0,2 0-122 0,-1-1-139 16,4-1-111-16,1 0-105 0,5-2-24 0,1-1-5 0,2-3-3 0,1-1 0 15,4 0-1-15,-1-6-1 0,2-1 0 0,1-1 1 0,2-3 34 0</inkml:trace>
  <inkml:trace contextRef="#ctx0" brushRef="#br0" timeOffset="-104648.35">16982 10006 381 0,'0'0'457'15,"0"0"7"-15,6 0 2 0,2-3 4 0,2 0 3 0,2-2 4 0,4 0 2 16,1 0 3-16,1 1 2 0,4-4-49 0,0 2-60 0,2 1-127 0,2 0-143 15,2 0-39-15,-1-1-17 0,1 2-4 0,1-1-3 0,-1-1-5 0,-1 1-2 16,0 0-8-16,-2 0-8 0,1 1-17 0,-4-1-19 0,0 1-20 0,-5 1-20 16,0 0-23-16,-4 0-22 0,1 1-49 0,-6 0-55 0,0 1-67 0,-3-1-66 0,1 1-74 15,-6 1-73-15,0 0-12 0,0 0 1 0,0 0 12 0,0 0 16 16,0 0 15-16,-3-3 17 0,-1 2 16 0,0-1 19 0</inkml:trace>
  <inkml:trace contextRef="#ctx0" brushRef="#br0" timeOffset="-104482.55">17529 9760 8 0,'4'-2'309'0,"-4"2"32"15,0 0 42-15,1 2 44 0,2 1 16 0,2 2 7 0,-2 0 6 0,0 0 5 16,3 1-8-16,-1 2-8 0,0 1-74 0,3 0-89 0,-4 1-36 0,3 3-25 16,-4-1-25-16,2 3-29 0,-3-2-38 0,-1 1-41 0,-1 2-13 0,0-1-6 15,-1 0-5-15,-4-2-5 0,0 2-6 0,-2 0-9 0,-2-1-8 0,-2 1-10 16,-2-1-11-16,-1-1-14 0,0 2-26 0,-2-2-25 0,0 1-65 0,-1-1-71 16,3 1-99-16,-4-3-108 0,5 0-60 0,3 0-53 0,0-5-11 0,5 1 0 15,2-3-3-15,3-4 2 0,3 2 6 0,2-2 10 0,3-2 20 0,4 0 26 16</inkml:trace>
  <inkml:trace contextRef="#ctx0" brushRef="#br0" timeOffset="-104215.95">17999 9873 54 0,'-5'0'441'0,"2"0"21"16,3 0 3-16,-2 0 1 0,2 0 0 0,-3 1 2 0,3-1-3 0,3 5 2 15,1-2 3-15,-3 0-1 0,2 1-76 0,2 2-95 0,-2 2-110 0,2-1-121 16,0 4-35-16,-1-1-15 0,4 2-2 0,-2 2 2 0,2-1 7 0,0 2 6 16,2-1 6-16,2 0 5 0,-2 2 1 0,6-3 0 0,-5 1 0 0,3 1-1 15,0-3-1-15,-1-1 0 0,3 2-2 0,-3-3-3 0,-3 1-2 0,2-2-4 16,-3-2-7-16,0 0-6 0,-4 0-6 0,-2-3-5 0,1 2-2 0,-4-1-2 16,-5-2 0-16,0 1-1 0,-6 1-18 0,-2-1-24 0,-2 3-42 0,-3-2-49 15,-4 2-89-15,-1 1-95 0,-3 0-87 0,1-2-84 0,-1-2-19 0,1 1-6 16,2-4-1-16,3 1 1 0,1-5-2 0,7 0 2 0,-1-5 19 0,5-1 22 15,5-4 45-15</inkml:trace>
  <inkml:trace contextRef="#ctx0" brushRef="#br0" timeOffset="-104096.36">18061 9908 478 0,'7'-1'515'0,"0"1"7"0,-3 1 3 0,1 1-2 0,0 0 2 0,-2-1 0 16,3 2 1-16,1-1-3 0,1-2-5 0,0 0-9 0,-1 0-154 0,3 1-184 16,0-1-112-16,0 0-95 0,0 2-27 0,1-2-12 0,1 0-88 0,1 2-104 15,1-2-113-15,1 1-112 0,2-2-26 0,-1-1-5 0,1 0 4 0,1 1 8 16,1-1 11-16,-2-1 13 0,4 2 15 0,-1-1 14 0,-1 2 7 0</inkml:trace>
  <inkml:trace contextRef="#ctx0" brushRef="#br0" timeOffset="-103630.99">18739 9773 370 0,'-13'11'481'0,"0"-1"8"0,3 3 2 0,1-4-1 0,1 1 1 16,4-3 1-16,-1 0 4 0,4 0-2 0,5-3 5 0,1 1-50 0,3-1-58 15,3-1-139-15,3 1-156 0,2 0-50 0,5-1-27 0,0 2-8 0,2-2 1 16,2-2-3-16,2 1 1 0,0-2-2 0,1 0-3 0,1-3-1 0,-1 1-4 16,-1-2-4-16,1-1-5 0,-2-1-15 0,-1 1-17 0,2-4-25 0,-3 2-25 15,-2 1-74-15,-1-1-86 0,-6-1-59 0,1-1-53 0,-2 2-59 0,-3-2-61 16,-3 0-13-16,2 1-3 0,-7 1 5 0,0-2 4 0,-3 0 16 0,0 0 15 16,-2-1 25-16,-1 1 26 0</inkml:trace>
  <inkml:trace contextRef="#ctx0" brushRef="#br0" timeOffset="-103465.89">19167 9483 105 0,'0'0'257'0,"2"1"46"0,2 2 47 16,-2 2 37-16,1 1 36 0,0 1 14 0,1 2 12 0,-1 2-17 0,2-1-21 16,-4 5-45-16,4 0-50 0,-1 2-9 0,0 2-1 0,-4-1-24 0,1 2-26 15,-1 1-39-15,0 1-45 0,-1-1-37 0,-1 0-35 0,-2 0-15 0,0 2-10 16,0-4-9-16,-1 2-10 0,-2 0-12 0,1-1-11 0,-2 0-9 0,-1-2-10 16,-1 2-16-16,1-1-17 0,-2-1-33 0,1 0-38 0,-2 1-97 0,0-3-111 15,3 0-100-15,-2 0-96 0,3-3-22 0,3-2-6 0,0-2-1 0,4-3 1 16,1-6-2-16,0 0 2 0,6-5 10 0,2-3 14 0,3-3 32 0</inkml:trace>
  <inkml:trace contextRef="#ctx0" brushRef="#br0" timeOffset="-103331.77">19503 9483 254 0,'15'-2'325'0,"0"1"22"0,-5-1 25 0,2 2 18 0,-3 0 14 16,4 0 4-16,-4-2 4 0,-1 1 0 0,5 0 1 0,-5-1-89 0,0 2-109 15,-2-1-63-15,2 1-54 0,-2 0-64 0,-1 0-70 0,-4 0-74 0,-1 0-80 16,0 0-60-16,0 0-54 0,-1 3-50 0,-2-1-43 0,-1 2-14 0,-2-1-1 15,-3 1-1-15,-1-1-1 0,1 3 11 0,-4-1 14 0,0 1 45 0</inkml:trace>
  <inkml:trace contextRef="#ctx0" brushRef="#br0" timeOffset="-103182.55">19436 9590 7 0,'-2'8'213'0,"-1"-1"12"0,0-2 24 16,0 3 26-16,1-2 19 0,1 1 16 0,-1 1 8 0,-1 1 9 0,0-2-41 0,1 2-51 15,-1 2-37-15,2-1-31 0,-3 0-15 0,1 3-8 0,-2-2-10 16,2 2-13-16,0-1-31 0,-3 0-38 0,3 1-67 0,0-2-70 0,-1-1-50 15,0 1-46-15,0-1-52 0,1-1-51 0,1-1-32 0,-1-1-24 16,2-2-7-16,-2 2-2 0,3-7 1 0,3 3 2 0,-2-2 7 0,4-1 14 0</inkml:trace>
  <inkml:trace contextRef="#ctx0" brushRef="#br0" timeOffset="-102765.85">19503 9776 294 0,'15'-5'359'0,"0"0"36"0,0 1 26 0,1 0 22 0,0 1 9 0,0-1 5 0,1 1 0 16,-3 0-2-16,2 2-53 0,-1-3-67 0,-2 3-54 0,0-1-52 0,0 1-47 15,-2 1-47-15,-1 0-38 0,0 0-35 0,-2 1-26 0,0-1-20 0,-1 2-10 16,0-1-4-16,-2 1-4 0,-2 1-2 0,1-1-10 0,-3 1-9 0,-1 0-19 15,0 0-20-15,-1 1-45 0,-4 2-52 0,0-1-47 0,-3 0-42 0,0 3-28 16,0-2-24-16,-1 2-20 0,-4-1-15 0,0 0-15 0,-2 4-16 0,0-2-3 16,0-1 1-16,0 3 19 0,-2 0 28 0,0 0 58 0,1-1 66 0,2 2 55 15,-2-1 52-15,1-2 38 0,3 1 35 0,4-2 27 0,-2-1 27 0,6-1 31 16,-4 0 28-16,7-1 31 0,-3-2 27 0,4-3 19 0,0 0 18 0,4 1 6 16,-4 2 3-16,3-1 6 0,0-1 7 0,0 1-3 0,0-1-4 0,0 1-6 15,0-1-6-15,1 2-13 0,-1-1-14 0,0-1-18 0,0 2-17 0,-1-1-21 0,-1 2-21 16,4-2-18-16,-5 2-16 0,0 1-18 0,0-1-16 0,-3 1-15 15,1 0-15-15,-1 1-33 0,-2 3-37 0,1-2-29 0,-3 2-30 0,1-2-20 16,-3 2-15-16,-1 0-13 0,0 2-8 0,0-2-6 0,0 1-2 0,2-2 0 16,-1 1 1-16,2-2 7 0,2 1 12 0,1-1 33 0,2-1 39 15,0-1 39-15,6-1 36 0,-3 1 30 0,4-2 25 0,0-1 20 0,1 2 17 0,3-2 14 16,1 0 14-16,1 0 7 0,2 1 9 0,-2-1 4 0,1 0 6 16,1-1 0-16,3 3-2 0,-3-2-7 0,-2 0-7 0,1 1-10 0,-1 1-7 15,-1 0 8-15,1-1 11 0,-5 2 27 0,1 0 27 0,-3 1 19 0,0-1 17 16,-3 2 6-16,-1 1 3 0,-1-1 6 0,-3 2 6 0,1-2 8 0,-2 4 7 15,-1-2 1-15,0-1 1 0,0 3-17 0,-1-4-22 0,2 2-35 0,1-3-37 16,-3 0-26-16,6 0-23 0,-3-4-13 0,2 1-10 0,2-3-10 0,2 2-9 16,2 0-13-16,-1 0-15 0,3-4-43 0,2 0-49 0,1 0-105 0,3-2-119 15,-1-1-86-15,3-2-77 0,0-2-19 0,0 0-5 0,2-3 0 0,1 0-2 16,-2-3 0-16,0 3 1 0,-2-3 4 0,1 0 7 0,-2 0 39 0</inkml:trace>
  <inkml:trace contextRef="#ctx0" brushRef="#br0" timeOffset="-100014.65">2107 6486 339 0,'-11'-3'428'0,"3"-1"7"0,0 2-4 0,-1-3 13 0,1 1 18 15,3-1-10-15,0-1-16 0,-1-1 9 0,3 4 20 0,0-2-97 16,1 2-119-16,2 3-36 0,0 0-18 0,2-1-61 0,1-1-74 16,3 1 1-16,-1-2 19 0,3 1-21 0,2 1-29 0,0-1 16 0,0-1 31 15,1 1-21-15,0 0-28 0,-1 0 10 0,-1 1 17 0,0-1-25 16,-1 1-37-16,-3 1 11 0,0-2 22 0,-2 2-18 0,-3 0-25 0,0 0 6 15,2 3 14-15,-4 0-8 0,1 3-14 0,-3 0 9 0,1 2 13 0,-3 1-8 16,-1 1-13-16,0 4 7 0,-1-1 15 0,0 0-10 0,1 3-13 0,-2-3 8 0,4 1 11 16,-1-2 2-16,3 0-1 0,1-2 2 0,0 1 1 0,4-4-2 0,1 1-3 15,0 2 1-15,4-2 2 0,1 1-1 0,3-2-2 0,-2 0 1 0,5 1 0 16,-1-1 0-16,0 0 1 0,1-3 9 0,0 2 11 0,0-1-7 16,1 1-13-16,-1-2 8 0,-3 1 14 0,0-2-9 0,0 1-12 15,-1-1 9-15,-2 0 13 0,-1 0-4 0,-2 0-7 0,-2 0 10 0,-1 2 14 16,-4-1-16-16,1 2-23 0,-4 2 14 0,-3 1 23 0,0 1-15 0,-1 1-21 15,-4 2 5-15,-1 1 11 0,1 1 1 0,-1-2-2 0,0-1-3 16,-2 2-1-16,3-4-14 0,1 1-17 0,2-2-7 0,2-3-6 16,-1-2-20-16,1-1-23 0,3-1-34 0,0-2-36 0,2-4-50 0,0-1-54 15,3-3-51-15,0-2-47 0,0-4-23 0,1-3-14 0,1-1-45 0,1-3-52 16,1-3-1-16,-1-2 7 0,-2-3 9 0,1-3 11 0,0 2 41 0,-2-8 48 16,-2 2 53-16</inkml:trace>
  <inkml:trace contextRef="#ctx0" brushRef="#br0" timeOffset="-99698.45">2053 6057 38 0,'-9'0'266'15,"-2"6"19"-15,1 1 15 0,-2 4 23 0,-1 2 24 0,-1 4 34 0,0 1 31 16,1 3 1-16,-3 2-10 0,3 6-51 0,1 2-63 0,-1 3-34 16,-1 3-26-16,3 4-15 0,1 0-12 0,-2 3-12 0,2-1-9 0,2 4-10 15,1-2-5-15,0 1-38 0,4 0-44 0,0 0 14 0,4-1 24 16,3-2-27-16,0 0-39 0,6-5-3 0,-1 2 4 0,4-6-5 0,1 1-4 16,2-5-6-16,3-3-5 0,1-5-12 0,1-1-12 0,1-5 7 0,0-2 10 15,-1-3-1-15,4-5-5 0,-1-3-1 0,1-3-1 0,0-5 8 0,-2-4 10 16,4-2 1-16,-2-6-5 0,2-4 1 0,-2-3 0 0,2-5-4 0,-3-2-5 15,1-2-2-15,0-3 0 0,-3 0-16 0,-1-3-21 0,-1-2 11 0,-1 1 16 16,-3-2-6-16,-2 0-13 0,-3-2-3 0,-2 2-3 0,-2-3-5 0,-4 0-5 16,-4 2 0-16,-5-2 2 0,1 1-3 0,-5 2 0 0,-4 2-3 0,-3 1-2 15,-2 1-8-15,-4 3-9 0,-2 6-1 0,-2 2 4 0,-1 1 1 0,-4 8 3 16,1 2 4-16,-3 5 4 0,1 5 1 0,-2 5-1 0,-1 2 1 0,2 5 0 16,-3 3 19-16,2 6 24 0,2 3-2 0,-2 5-12 0,2 4-2 0,1 1-3 15,2 2-30-15,2 2-37 0,3 1-62 0,3 1-70 0,4 2-86 16,1-1-94-16,4-1-60 0,5-1-51 0,5 0-22 0,3-2-16 0,3 0 4 15,5-1 11-15,1-3 3 0,3-1 3 0,3 1 31 0,1-5 37 0</inkml:trace>
  <inkml:trace contextRef="#ctx0" brushRef="#br0" timeOffset="-99582.31">2885 6571 33 0,'24'6'463'0,"-2"0"24"0,-7 3-7 15,-5-1-17-15,-2 2-10 0,-3 1-7 0,-1-4-69 0,-2 1-83 0,-2-4-103 16,-2 1-105-16,-2-4-113 0,1 2-111 0,0-2-140 0,-2 1-142 15,0 2-44-15,0-4-23 0,-1 1 9 0,-2-1 14 0,3 0 10 0,1-1 10 16</inkml:trace>
  <inkml:trace contextRef="#ctx0" brushRef="#br0" timeOffset="-95015.05">2020 12044 35 0,'0'-10'220'0,"-2"1"13"15,2-1 26-15,0 0 30 0,0 3 19 0,-2 0 15 0,0-1 23 0,2 1 22 16,-2 4-39-16,1 0-52 0,1-1-8 0,0 4 1 0,0 0-11 0,0 0-15 16,0 0-10-16,0 0-11 0,0 0-23 0,0 0-29 0,0 0-17 0,0 0-16 15,0 0-22-15,0 0-22 0,0 0-24 0,0 0-23 0,0 0-12 0,0 0-9 0,0 0-9 16,0 0-7-16,0 0-2 0,0 0-4 0,0 0 0 0,0 0-2 0,0 0 0 16,0 0 0-16,0 0-2 0,0 0-1 0,0 0 1 0,0 0 1 0,0 0 0 15,0 0-3-15,0 0 3 0,0 0 0 0,-2 4-15 0,1 2-18 0,-1 3 10 16,-1 3 17-16,1 3-11 0,-1 5-15 0,-2 3 11 0,0 2 17 15,-2 6-12-15,2 2-16 0,0 1 10 0,0 2 16 0,-1-2 2 0,0 1 0 16,3-2 14-16,1-1 21 0,-1-2-12 0,3-3-17 0,0-2 12 0,2-4 14 16,-1-3-18-16,1 0-27 0,1-3-6 0,1-3-2 0,-2-1-66 0,1-2-78 15,-1-2-63-15,-1-1-59 0,1-1-65 0,-2-5-69 0,0 0-22 0,0 0-10 16,0 0-5-16,2-6 1 0,-1-3 5 0,-1 0 12 0,0-3 15 0,0-2 22 16</inkml:trace>
  <inkml:trace contextRef="#ctx0" brushRef="#br0" timeOffset="-94563.08">2009 12039 134 0,'0'0'167'0,"3"0"3"0,1-2 8 16,-4 2-4-16,0 0-5 0,0 0 5 0,0 0 11 0,2-1-59 16,-2 1-75-16,0 0-11 0,0 0 2 0,0 0-12 0,0 0-14 15,0 0 7-15,0 0 15 0,0 0-8 0,0 0-14 0,0 0 25 0,0 0 26 16,2-2 7-16,-2 2-3 0,3-1 16 0,-1 1 21 0,1-1 1 15,-3 1-2-15,3 0 12 0,0 0 14 0,2-2 17 0,-5 2 17 0,2 0 30 16,1 0 28-16,0 0-11 0,3-2-17 0,-4 0-11 0,3 2-5 0,-2-3-16 16,3 2-19-16,-1 0-4 0,3-4-3 0,-2 3-6 0,2-3-2 0,0 0-20 0,3 0-24 15,-3 0-22-15,3 2-21 0,0-2-5 0,-3 2-1 0,2 0-1 0,0-1-2 16,-2 2 1-16,2 2 2 0,-4-1-2 0,4 1-4 0,-4 1-3 0,2 1-2 16,-3-2-1-16,1 4-3 0,0 1 1 0,-1-1-3 0,0 1-3 0,1 0-1 15,-1 1-2-15,-2 3 0 0,2-2-2 0,-2 0-3 0,0 2-3 0,0-2 1 16,-1 4 0-16,1-2-1 0,-1 0-2 0,-1 2 0 0,-1-1-3 0,2 2 1 15,-2-2 0-15,0 3 0 0,0-1 0 0,0 1-1 0,-2-1 1 0,2 2 1 16,-1-3-2-16,-1 2 0 0,0-1 0 0,1-1-1 0,1-1 1 0,-2-1 0 0,2-2 0 16,0 1-1-16,-1-3 0 0,-1 2-2 0,2-4 2 0,0 1-1 0,-2-2 1 15,2-2 0-15,0 0 1 0,0 0 0 0,0 0 1 0,0 0-1 0,0 0 0 16,0 0 0-16,0 0 1 0,0 0 0 0,0 0 2 0,0 0-2 0,0 0 1 0,0 0-2 16,0 0 1-16,0 0-1 0,0 0-1 0,0 0 2 0,0 0 0 0,0 0-2 15,0 0-6-15,0 0-11 0,0 0-14 0,0 0-16 0,2-3-25 0,-2-2-27 16,0 1-60-16,2-1-67 0,-1-1-52 0,-1-1-52 0,0 1-44 0,2-2-49 15,-2-1-32-15,0 0-32 0,0 1 3 0,0 0 7 0,0 0 13 0,-2-1 14 16,1 2 27-16,-1-2 27 0,0 2 62 0</inkml:trace>
  <inkml:trace contextRef="#ctx0" brushRef="#br0" timeOffset="-94230.8">2133 11689 57 0,'0'-3'364'0,"0"3"17"16,0 0 8-16,0 0 7 0,-2-1 0 0,2 1 2 0,-2-2-2 0,2 2-1 16,-3-3-3-16,3 3-6 0,0 0-90 0,0-1-112 0,0 1-66 0,0 0-60 15,0 0-25-15,0 0-18 0,0 0-7 0,0 0-5 0,0 0-2 0,0 0-3 16,0 0 1-16,3 1 5 0,1 1-18 0,-1 1-24 0,3-1-67 0,-3 3-75 16,3-3-42-16,-1 5-30 0,0 1-60 0,0-2-66 0,2 1-15 0,-4 3-4 0,1-1 1 15,-3-1 1-15,1 3-3 0,-4-1 0 0,2 0 17 0,-3 1 23 0</inkml:trace>
  <inkml:trace contextRef="#ctx0" brushRef="#br0" timeOffset="-94063.97">2033 12005 161 0,'-2'12'242'0,"-1"1"-1"0,-2-3 16 0,2 2 19 16,1-2 9-16,-2 3 7 0,1-1 18 0,0-1 18 0,-1 3-42 0,1 0-62 16,0 1-43-16,1-1-40 0,-1 3-16 0,0 0-10 0,1-1 2 15,1-2 1-15,-2 1-15 0,1-3-19 0,1 0-11 0,1-2-6 0,0-1-66 0,0 2-76 16,0-5-60-16,0 3-57 0,0-3-40 0,0 1-37 0,1-2-40 15,1-1-41-15,-2-4-7 0,0 0-1 0,0 0-2 0,4-3-1 0,1-4 1 0,0-3 3 16,0-3 47-16</inkml:trace>
  <inkml:trace contextRef="#ctx0" brushRef="#br0" timeOffset="-93897.36">2148 12026 155 0,'11'-14'317'0,"2"0"22"16,-2-1 18-16,0 2 16 0,0 2 19 0,0-1 15 0,-1 2 16 0,1-2 11 0,-2 3 9 16,1 2-77-16,1-1-96 0,-2 1-38 0,1 2-26 0,-1 0-25 0,1 1-22 15,-1 0-17-15,-2 1-16 0,3 1-15 0,-1 0-14 0,0 0-18 0,0 1-15 16,-1 1-10-16,0 0-8 0,2 0-5 0,-1 0-5 0,1 1-7 0,-1 1-6 15,2 1-5-15,0 0-7 0,-1 0-2 0,2 1-3 0,0 1-2 0,0-1-3 16,-2 3-9-16,1 0-11 0,0 0-20 0,-2 1-22 0,-1 1-60 0,-3 2-67 16,3-1-61-16,-4 2-56 0,-2 0-38 0,1 3-33 0,-3-1-48 0,-1 0-50 15,-1 3-12-15,-3 1-1 0,-2 0 8 0,0-1 9 0,-1 1 20 0,0-2 23 16,-2-1 59-16</inkml:trace>
  <inkml:trace contextRef="#ctx0" brushRef="#br0" timeOffset="-93730.68">2254 12241 141 0,'-19'3'275'0,"2"1"35"16,-2 0 22-16,6-1 17 0,0 0 12 0,1-2 12 0,2-1-3 15,4 0-10-15,-2 0-56 0,4 0-64 0,0 0-34 0,4 0-24 0,0 0-7 16,0 0-5-16,0 0-37 0,0 0-40 0,0 0-4 0,0 0 6 16,-1 3-25-16,-1 0-31 0,2 2 18 0,0-1 27 0,-1 4-20 0,-1 1-30 15,2 0 15-15,-2 3 24 0,-1-1-14 0,0 3-23 0,-3 0 0 0,3-1 4 16,-4 2-35-16,1 0-44 0,1 0-44 0,-3 0-45 0,-1-1-60 0,2 1-62 16,1-3-14-16,-2 0-2 0,2-2-57 0,1-3-67 0,-1 1-31 15,4-5-19-15,-1 1-5 0,3-4 1 0,0 0 17 0,2-8 24 16,-1-2 54-16,2 1 66 0</inkml:trace>
  <inkml:trace contextRef="#ctx0" brushRef="#br0" timeOffset="-93614.16">2150 12322 64 0,'14'-13'201'0,"2"2"5"0,-3-1 4 0,2 2 15 0,-2-1 18 16,1 2 4-16,-3-1-1 0,2 2-33 0,-2 4-38 0,0-2-32 15,-1 1-31-15,2 2-12 0,-2 0-4 0,-2 2-15 0,2-1-14 0,0 0-6 16,0 2-5-16,-1 0-14 0,1 0-18 0,-1 2-26 0,0 0-29 0,1-1-35 0,-4 1-41 16,2 1-27-16,0 0-23 0,0 0-46 0,-3 3-48 0,-2-2-13 0,0 4-3 15,-1-1 1-15,-4 2-1 0,-1 2 1 0,0-2-1 0,-4 1 24 0</inkml:trace>
  <inkml:trace contextRef="#ctx0" brushRef="#br0" timeOffset="-93380.61">2262 12505 256 0,'0'0'274'0,"0"0"2"0,0 4 0 15,0-4 1-15,0 0-1 0,0 0 0 0,0 0 10 0,5-2 11 0,-2 0-61 16,0 2-78-16,0 0-30 0,0 0-21 0,2 0-23 0,0 0-25 0,1-1-4 16,-1 1 0-16,1 0-1 0,-1 1 1 0,0-1 1 0,1 0-2 0,0 4-8 15,-1-3-10-15,2 0-5 0,-3 2-5 0,1 0 1 0,0 3 1 0,-1-1 14 0,-1 1 14 16,-1 1 21-16,1 0 17 0,-1 3 6 0,0 0 2 0,-1 1 7 0,-1-2 5 15,0 1 4-15,-1-1 1 0,1 0 2 0,-2-2 0 0,2 0-7 0,0-2-12 16,0 0-15-16,-2-2-14 0,2-3-21 0,0 0-18 0,0 0-6 0,0 0-3 16,0 0-6-16,0 0-7 0,2 1-3 0,-2-1-2 0,5 0-3 0,1-3-4 15,1 2-10-15,3-4-12 0,0 0-51 0,1-4-60 0,3 0-66 0,2-3-69 16,1-2-48-16,2-1-39 0,1-1-45 0,0-2-45 0,0-2-11 0,1 1-3 16,1 1 1-16,-1-2-1 0,-2 1 12 0,1-1 10 0,-1 1 53 0</inkml:trace>
  <inkml:trace contextRef="#ctx0" brushRef="#br0" timeOffset="-93231.18">2823 11826 277 0,'-6'7'357'0,"1"-3"-1"0,-1 3 1 15,1-2-1-15,-1 0-1 0,1 1-4 0,-1 0-22 0,1-3-23 0,0 3-62 16,1-1-66-16,0 1-120 0,-2-1-132 0,3 3-74 0,-3 0-61 16,4 1-34-16,-1-2-27 0,0 2-38 0,1 0-36 0,1 0-8 0,-1 0 1 15,2 0 21-15,0-1 23 0,2 1 35 0,-2-2 39 0</inkml:trace>
  <inkml:trace contextRef="#ctx0" brushRef="#br0" timeOffset="-93098.22">2760 12159 253 0,'-2'14'298'0,"-4"3"10"0,3-2 10 0,-3 0 9 0,1 2 6 15,0-2 10-15,0-1 9 0,-2 2-2 0,2-1-3 0,0 0-84 0,2 0-100 0,-2 1-36 16,0 0-19-16,1-3-17 0,-1 2-16 0,2-2-14 0,0 1-14 0,-1-2-64 16,1 0-74-16,0-2-52 0,1 1-49 0,2-3-46 0,0 0-48 0,0-1-40 15,2-5-40-15,1 1-6 0,-3-3-1 0,5-3-1 0,0-1 1 0,3-5 2 16,-1 0 7-16</inkml:trace>
  <inkml:trace contextRef="#ctx0" brushRef="#br0" timeOffset="-92814.15">2921 11855 2 0,'13'-11'235'0,"-2"0"2"0,0-1 4 16,-1 3 6-16,2 0 7 0,-2 2 5 0,-2-2 3 0,3 2 4 0,-2 0 5 16,-1 1-70-16,3 1-87 0,-3 2-26 0,3-1-14 0,-3 0-6 0,3 1-5 15,-3-1-1-15,2 2 1 0,-1 1-6 0,1-1-9 0,-2 0-3 0,1 1-2 16,0-1-5-16,-2 2-4 0,1-1-5 0,4 1-1 0,-4 1-6 0,0-1-4 15,1 2 18-15,-1 1 24 0,0 0 23 0,0 1 23 0,0 1 11 0,0 3 13 16,-2 0 10-16,1 3 6 0,-1-1 8 0,2 5 8 0,-3 0 7 0,-1 3 4 16,1 1 1-16,-3 2 3 0,0 2-16 0,-1 3-17 0,-1 1-22 0,-1 1-20 15,-1 2-8-15,-1 1-5 0,-1 1-4 0,1 1-3 0,-3 0-9 0,1 0-7 16,-1 2-4-16,1-1-3 0,-3-1-2 0,2 2-2 0,-2-3-6 0,0 2-9 16,2-3-4-16,-2 1-5 0,1-4-4 0,0-1-4 0,0-3-6 0,3-3-7 15,0-1-4-15,1-5-4 0,-2-2-27 0,3-2-31 0,0-4-40 0,-1-2-43 16,1-2-74-16,-3-3-84 0,2 0-50 0,0-3-44 0,-2-2-35 0,0-1-33 15,-1-3-36-15,0-1-37 0,1-4-5 0,-1 1-1 0,-1-2 27 0,0-3 27 16,0-1 41-16,-1-1 41 0</inkml:trace>
  <inkml:trace contextRef="#ctx0" brushRef="#br0" timeOffset="-92681.47">2916 12052 173 0,'0'-9'269'0,"2"3"10"0,-2 2-4 0,0 4-9 16,0 0 9-16,0 0 12 0,0 0 3 0,0 0 2 0,0 4-50 15,0 0-61-15,0 3-52 0,0 0-52 0,-2 0-21 0,1 3-16 0,-1 0-14 16,-2 1-12-16,2-1-18 0,1 1-19 0,-1-1-33 0,-1 1-37 0,3-2-31 15,-2 2-31-15,2-1-25 0,2-2-28 0,1-1-36 0,2-3-41 16,1-1-11-16,2-3-2 0,0-3 4 0,3-1 0 0,0-4 24 0,2-2 27 16</inkml:trace>
  <inkml:trace contextRef="#ctx0" brushRef="#br0" timeOffset="-92580.75">3071 12070 49 0,'7'-4'165'0,"-1"-1"8"0,-1 3 7 16,-3 0 7-16,-2 2 2 0,0 0-4 0,0 0-5 0,3 2-35 0,0-1-46 16,-2 1-15-16,-1 2-15 0,2 0-7 0,-2-1-3 0,0 3-8 0,-2-1-3 15,2 1-12-15,-1 0-13 0,-2 1-26 0,0-1-31 0,1 1-48 0,1 1-52 16,-1-2-37-16,2 1-29 0,0-2-11 0,0 1 0 0,2-3-2 0,-2-3 2 15,4 0-1-15,4-3 0 0</inkml:trace>
  <inkml:trace contextRef="#ctx0" brushRef="#br0" timeOffset="-92347.28">3562 11414 446 0,'-8'14'519'0,"3"1"19"16,-1 1 4-16,3-5 0 0,-1 1-1 0,1-1-1 0,0-2 1 0,1-2-2 16,2-1 0-16,0-1-1 0,0-1-135 0,0 1-164 0,-1 1-99 0,1 1-86 15,-3 2-30-15,3 2-16 0,-3 0-4 0,1 2-3 0,-1 0 3 0,1 0-1 16,-1 1 0-16,0 0 0 0,0 1-6 0,-2 0-7 0,2 0-31 0,-2 1-35 16,2-1-71-16,-2 3-75 0,1 0-83 0,-1 0-82 0,0-1-70 0,2 1-66 15,-3-3-17-15,3 0-3 0,-1-2-1 0,1-2 1 0,1-5 4 0,2-6 7 16,0 0 30-16,2-5 37 0</inkml:trace>
  <inkml:trace contextRef="#ctx0" brushRef="#br0" timeOffset="-92214.78">3574 11551 302 0,'12'-9'343'0,"-2"0"4"0,0 2 1 0,0 1-2 0,-1 1 6 15,-1 2 4-15,0 2 1 0,1-2 2 0,-1 1-45 0,-2 2-52 0,3 0-75 0,0 0-78 16,-1 2-43-16,1-1-37 0,-1 2-12 0,3-1-7 0,-1-1 2 0,-2 2 1 16,1-1-13-16,1 1-18 0,-2 0-39 0,1 1-46 0,-1-1-39 0,0 0-41 15,-2 2-22-15,1-2-19 0,0 4-31 0,-4-3-31 0,2 3-31 16,-3-1-32-16,-2-1-8 0,-2 4-3 0,-1 0 9 0,-2-1 12 0,-4 3 38 0,1-1 47 15</inkml:trace>
  <inkml:trace contextRef="#ctx0" brushRef="#br0" timeOffset="-91813.23">3582 11790 313 0,'-9'6'378'0,"-1"0"21"0,1-3 10 15,3 1 5-15,-1-1 3 0,2-1 0 0,0 0 0 0,2 2 2 0,-3-1-38 16,3-2-51-16,0 1-58 0,0 4-66 0,0-2-55 0,1 2-51 0,-3 0-25 16,2 1-19-16,0 2-10 0,-3-1-10 0,4 2-1 0,-3-1 1 0,1 2-2 15,-1-1-2-15,0 1-8 0,2 0-10 0,-3-1-14 0,4 1-17 0,-3 0-28 16,4-1-28-16,-3 0-35 0,3-2-36 0,-1 1-33 0,2-3-32 0,2-1-29 15,-1-2-29-15,3-1-12 0,-1-2-12 0,3-2-3 0,3-1-4 0,1-2 11 16,0-1 12-16,4-3 24 0,-1 2 26 0,2-1 34 0,-2-1 38 16,3-2 40-16,-4 4 39 0,4-2 33 0,-3 3 33 0,0-1 22 0,-1 2 15 0,-1 2 13 15,0 0 9-15,-1 1 6 0,-1 2 5 0,-1 2 6 0,1-1 5 0,0 2 2 16,-3 0 2-16,0 1 7 0,2 1 11 0,-3 0 1 0,1-1-1 0,-4 2 0 16,3 0 1-16,-4 0 0 0,1 0-1 0,-1 2 2 0,-1-1-4 15,0 1-4-15,-1-1-6 0,-2 0-2 0,-1 2-4 0,1-1-12 0,-3 0-16 0,1 1-7 16,-4-2-3-16,4-1-9 0,-3 1-8 0,1-2-5 0,-2 1-5 0,3 2-5 15,1-2-2-15,-1-2-1 0,1 2 1 0,0-2-4 0,1 1-2 0,2 0 0 16,-1-1 2-16,3 0 1 0,0 0 0 0,0-3 2 0,2 2 5 16,-1 0 1-16,2-1-1 0,0 2 3 0,2-2 2 0,-2 2 1 0,2-1-1 0,1 3 9 15,-1-3 13-15,3 3 5 0,-2-1 1 0,-1-1 7 0,1 1 4 16,1-1 2-16,-1 1 2 0,-2-1 1 0,0 1 0 0,-1-3 14 0,2 1 21 16,-5 1 9-16,3 0 7 0,-3-1-9 0,0 2-12 0,-3 1-3 0,1-2-2 15,-4 4-5-15,-1-1-8 0,-2 2-4 0,-2 0-4 0,-3 2-3 0,1-1-4 16,-3 4-17-16,-1-4-21 0,-2 4-34 0,3-3-36 0,-3 3-69 0,2-3-72 15,-2 1-58-15,4-2-55 0,0-2-57 0,2-1-53 0,2-2-17 0,0-4-2 16,3-1 0-16,2-3 2 0,1-3-1 0,5-3 0 0,0-2 24 0,0-1 28 16</inkml:trace>
  <inkml:trace contextRef="#ctx0" brushRef="#br0" timeOffset="-91680.36">3549 12148 214 0,'9'-4'363'0,"-1"4"32"0,-1 3 33 0,1-2 8 0,-2 5 1 16,0-1 7-16,2 2 7 0,-3 0 4 0,3 2 5 0,1 0-64 0,-2 4-78 15,-1-1-68-15,2 1-68 0,1 2-28 0,-1 0-20 0,0-1-36 0,-1 1-39 16,3-2-9-16,-1 1-2 0,0 1-9 0,2-2-9 0,-1-1-48 0,-1 2-59 15,4-3-105-15,-2 2-118 0,0-3-84 0,1 1-78 0,1-4-23 0,1-2-10 16,-3-1 3-16,2-4 5 0,1-1 0 0,-1-4 0 0,1-3 3 0,-1 0 4 16,1-4 43-16</inkml:trace>
  <inkml:trace contextRef="#ctx0" brushRef="#br0" timeOffset="-91431.15">4191 11788 433 0,'-2'9'483'0,"-1"-1"6"0,2-1 1 0,-1-3 0 16,2 1 1-16,0-5-2 0,0 0 1 0,5-1-1 0,1-1 0 0,-1-2-2 16,4-1-139-16,1-2-171 0,1 1-86 0,0-2-68 0,0 0-17 0,2 1-6 15,1 0 0-15,-3 0-1 0,3-1 0 0,-4 0-1 0,1 2 0 0,1 2 1 16,-2-1-3-16,0 3 1 0,0 1-1 0,0 1 1 0,-2 1 0 0,1 5 0 16,-2-1 2-16,-1 4-1 0,-1 2 0 0,0 2 0 0,-1 1 1 15,-1 2-1-15,-3 0 1 0,2 3-1 0,-2-1 2 0,-2-2 0 0,2-1 1 0,0 0 0 16,-1-2-1-16,1-2-1 0,0 0 0 0,1-4 1 0,-1-1-12 0,2 0-14 15,-1-3-43-15,1 0-48 0,1-1-87 0,-3-2-97 0,3-2-58 0,2-2-52 16,0-3-34-16,-2 0-33 0,5-4-7 0,-3 0-1 0,1-4-1 0,-1-2-1 16,0-1 13-16,2 0 14 0,-4 0 44 0</inkml:trace>
  <inkml:trace contextRef="#ctx0" brushRef="#br0" timeOffset="-91063.83">4436 11566 121 0,'-3'-6'327'0,"1"1"9"0,-1 3 5 0,0 2 16 15,0 0 20-15,-2 2 21 0,2 3 25 0,0 0 5 0,-2 1 5 0,-1 5-67 16,-1 0-82-16,-2 3-53 0,1 2-46 0,-2 2-34 0,-4 3-29 0,2 2-6 0,-4 2-2 15,0 1-13-15,-1 0-19 0,-3 3-20 0,0 0-19 0,0 0-7 16,-1 2-5-16,-1-1-3 0,0 0-4 0,1 0-4 0,2-2-8 0,-1-3-1 16,4 1 3-16,0-3-3 0,5-4-6 0,3-1 0 0,-1-4 0 0,6-2-4 0,1-5-1 15,4 0-1-15,1-2 0 0,4-2 2 0,3-3 0 0,1 0 2 16,5-2 1-16,0-2-2 0,6 0 0 0,1-2 1 0,1 0 1 0,2-2 0 16,2-1-2-16,-1 2 0 0,1-2 0 0,1 1 1 0,-2 1 0 0,-1-1-3 15,0 2-2-15,-4-1 0 0,0 1 0 0,-2 1 3 0,-2-1 1 0,-1 3-1 16,-4 0-4-16,1 0 2 0,-4 2 1 0,-2-1 0 0,-2-1-2 0,0 3 1 15,-3 0 3-15,1 0 7 0,-3 3 12 0,-1-3 6 0,0 3 2 0,0 3 4 16,-3 0 1-16,1 2 7 0,-1 1 6 0,0 1 1 0,-3 2 0 0,3 2 2 16,-2 1 2-16,-1 0-1 0,-1-1-1 0,2 3-9 0,-2 0-11 0,2-1-3 15,-1 1-6-15,-1-3-1 0,2 3-1 0,-2-2 1 0,0 0 3 0,1-1 8 16,1-2 12-16,0-3 5 0,-2 2 6 0,4-2-2 0,-4-2 0 16,2-2 2-16,0-1 0 0,-1 0-2 0,0-2 0 0,-2-2 0 0,2 0-3 0,-4-2-5 15,1 1-8-15,-1-2-12 0,1-2-11 0,-2-1-13 0,1-1-13 16,2-2-17-16,-1-2-21 0,4-1-26 0,-1-1-29 0,3-2-41 0,-1-3-46 0,3 0-82 15,1-2-94-15,1-1-64 0,1-3-57 0,1-1-37 0,2 1-33 0,0-3-3 16,0-2 8-16,2-1 16 0,1 1 20 0,-1-2 26 0,1 0 29 16,1-2 42-16</inkml:trace>
  <inkml:trace contextRef="#ctx0" brushRef="#br0" timeOffset="-90797.5">4691 11347 133 0,'15'0'464'0,"-5"1"7"0,0 4 3 15,-3 0 1-15,0 1-1 0,-4-1 1 0,0 0-2 0,2 1 1 0,-4-1-1 0,3-1-13 16,-3 1-19-16,2 0-149 0,0 1-182 0,-1 1-62 0,-2 0-37 0,0 2-9 15,0 0 0-15,-2 2-1 0,-1-2-2 0,0 1 1 0,0-1 1 0,-2 2-6 16,0-1-6-16,2-1-10 0,-2 2-10 0,-1-2-16 0,0 0-16 16,3 0-10-16,-2 0-10 0,0-2-6 0,2-1-6 0,1-1-1 0,-1 0 3 0,3 1-2 15,0-5 1-15,0-1 6 0,0 0 7 0,2 1 20 0,1-2 20 16,2 0 27-16,3-3 32 0,1-1 12 0,1 1 10 0,1-1 10 0,4 0 10 0,0-3-2 16,2 1-3-16,2 0 0 0,0 0 0 0,3 0 1 0,-1-1-2 15,1 2-8-15,0-1-8 0,2 1-14 0,-2 0-17 0,0 0-5 0,-2 0-2 16,0 1-12-16,0-1-14 0,-1 1-16 0,-3 2-18 0,0-1-40 0,-4 1-42 0,1 0-37 15,-2 2-38-15,-3-3-21 0,0 3-22 0,-2 0-5 0,-1 1-8 16,-5 0-8-16,0 0-7 0,0 0 0 0,0 0-1 0,0 1 8 0,-5 4 9 16,1-4 18-16,-3 4 22 0,-1 0 12 0,0-2 7 0,-4 2 15 0,-1 1 18 15,-1-1 10-15,0 1 8 0</inkml:trace>
  <inkml:trace contextRef="#ctx0" brushRef="#br0" timeOffset="-90662.61">4877 11548 85 0,'-11'6'252'0,"0"2"23"0,2 1 36 0,-1 0 33 15,4 2 35-15,-1 0 37 0,1 1 17 0,0 3 13 0,1 2-51 0,2 1-65 16,0 3-28-16,-2 3-21 0,2 1-18 0,-2 2-18 0,1 2-22 0,-1 1-23 15,0-2-35-15,-2 4-31 0,1-2-38 0,-2 1-35 0,0 1-16 0,0-2-13 16,-2 3-18-16,0-2-19 0,0 0-31 0,-2 1-33 0,2-2-83 0,-1 0-96 16,-1 0-56-16,2-4-49 0,-1 1-54 0,2-6-55 0,2 0-12 0,1-4-2 15,1-5-1-15,2-2-1 0,3-4 11 0,0-6 14 0,5-5 27 0,1-2 28 16</inkml:trace>
  <inkml:trace contextRef="#ctx0" brushRef="#br0" timeOffset="-90531.34">4736 12194 213 0,'16'-22'363'0,"3"1"32"0,-3 0 19 0,0 2 15 15,0 1 6-15,0 2 4 0,-2-1 1 0,0 1 3 0,-1 4-43 0,1-3-54 16,-1 3-59-16,-1 1-62 0,1 0-56 0,-2 1-53 0,1-1-38 0,-2 4-33 15,1-2-18-15,-2 3-14 0,1 0-7 0,-2 0-4 0,-3 1-2 0,2 1-3 16,-2 1-8-16,0-1-10 0,-2 2-25 0,-1-1-33 0,1 1-70 0,-1-1-79 16,-2 2-46-16,0 1-38 0,0 0-54 0,0 0-59 0,0-5-11 0,-3 0-4 15,-1 1-1-15,-2 0 0 0,1 1 8 0,-4-1 13 0,1 0 26 0,0 1 35 16</inkml:trace>
  <inkml:trace contextRef="#ctx0" brushRef="#br0" timeOffset="-90113.33">4874 11665 239 0,'0'0'331'0,"0"0"1"0,0 0 0 0,0 5 0 15,-1-1 1-15,1 2 1 0,-2 1 15 0,2 3 18 0,-2 0-17 0,2 2-23 16,-3 3-70-16,0 0-85 0,1 3-35 0,-3 3-29 0,2-1-6 0,-4 1-3 16,2-1 1-16,0 0-1 0,-1 0 1 0,1-2-2 0,-3-2-15 0,5-1-17 15,-2-1-18-15,2-2-19 0,0-2-11 0,1-2-11 0,2-1-7 0,0-2-5 16,0-1-4-16,0-1-2 0,0-3-12 0,2 2-17 0,-2-2-27 0,3-2-28 16,0 0-27-16,2-3-23 0,-2 3-6 0,5-4 0 0,-3 0-1 0,1 0 0 15,1-2-1-15,-1 3 4 0,1-1 1 0,2-1 3 0,-1 3 21 0,1 0 24 16,-1 2 41-16,1 2 48 0,-2 2 41 0,4 1 40 0,-2 1 15 0,-1 4 11 15,0 1 18-15,1 1 19 0,1 2 7 0,-2 3 4 0,0 0 8 0,-2 3 8 16,-1 0-4-16,1 3-10 0,-2-1-11 0,-1 1-10 0,-2 0-11 16,1-1-11-16,-2 0-4 0,-2-1-5 0,1-1-16 0,-2-1-18 0,-2 0-7 0,0-4-4 15,-3 2-8-15,0-3-8 0,-1 0-2 0,-1-1 0 0,-1-1-4 0,-2-2-8 16,2 1-21-16,-3-4-24 0,1 2-52 0,-1-1-57 0,3-3-64 0,-2 0-69 16,1-3-37-16,1 0-29 0,-2-3-32 0,5-2-34 0,0 1-31 0,2-5-31 15,3 0-6-15,-2-4-1 0,4 1 47 0,1-1 60 0,1-2 87 16,2 3 93-16,2-1 105 0,0-1 104 0,1 3 85 0,-1 1 80 0,1 2 84 0,0 1 80 15,1 1 55-15,-1 3 48 0,1 0 18 0,-1 2 14 0,1-1-30 16,0 4-36-16,-1-1-35 0,1 0-33 0,2 2-36 0,-1 1-38 0,0-1-45 0,0 1-52 16,3 1-49-16,-3 1-49 0,3 0-22 0,0 0-17 0,0 0-13 0,0 0-9 15,2 0-5-15,1 0-3 0,0 0-26 0,4-2-32 0,-1 0-50 16,3 1-54-16,-2-2-89 0,2-1-102 0,1-1-82 0,1-1-74 0,-1 0-20 0,-1 0-4 16,-1 0-3-16,-2 0 0 0,1-1 0 0,-2 1 1 0,-2 0 18 0,2 1 28 15,-3 1 49-15</inkml:trace>
  <inkml:trace contextRef="#ctx0" brushRef="#br0" timeOffset="-89630.31">5739 11751 275 0,'-16'-5'417'15,"-1"1"13"-15,-1 3 3 0,1 2 12 0,-1 0 10 0,3 5 11 0,0 2 7 16,-2 1 5-16,4 3 5 0,-1 3-66 0,0 3-84 0,2 4-78 0,0 2-77 16,1 3-46-16,2 5-40 0,-1 0-6 0,4 2 0 0,1 0-1 0,1-1-3 15,2-2-2-15,2 0-2 0,4-5 1 0,3 1 2 0,-1-5 3 0,2-3-1 16,3-2 1-16,2-2 0 0,1-5-3 0,5-1-3 0,-2-3-4 0,3-2-2 16,0-2-8-16,0-4-8 0,1-2-7 0,3-2-6 0,-2-4-5 0,0-2-9 15,-1-5-3-15,-1-1-2 0,-1 1-4 0,0-5 1 0,-2-1 3 0,-1 1 5 16,-2-2 0-16,-4 2-3 0,-2-3 1 0,-2 3-2 0,-2-1 0 0,-3 0-2 15,-2 3 1-15,-4-1 2 0,-2 0-4 0,-1 0 1 0,-4 1-4 0,2 2-1 16,-4 0-6-16,-2 4-9 0,2-1 0 0,-2 3-1 0,0 1-1 0,1 2 1 16,0 3-2-16,-2 3-1 0,3 2-11 0,-2 2-16 0,3 4-17 0,-1 1-17 15,3 3-35-15,1 0-40 0,-2 4-74 0,4 1-81 0,0 0-95 0,0 3-96 16,2 0-64-16,3 1-57 0,1 0-12 0,2-2-1 0,2 1 9 0,1-2 15 16,3 0 16-16,3-2 19 0,1-4 35 0,1 0 39 0</inkml:trace>
  <inkml:trace contextRef="#ctx0" brushRef="#br0" timeOffset="-89430.35">6376 11726 319 0,'3'2'449'0,"1"2"10"0,-1-2 3 16,-2 1 0-16,1 2 2 0,-2 1 1 0,3-2 2 0,-3 3 3 0,0 0 4 15,-3 2-61-15,1 3-75 0,2-1-103 0,-4 5-108 0,0 0-55 0,1 3-42 16,-2 3-9-16,0-2-1 0,-2 3-3 0,2 0-1 0,0-2-2 0,0 1-1 15,1-1-21-15,-1 0-26 0,0-2-60 0,-1 1-67 0,3-2-74 0,-2-1-77 16,0-1-73-16,2-2-75 0,0-3-13 0,-2 0-6 0,1-4 0 0,-1 0-1 16,0-3 0-16,-1-3 0 0,1-1 17 0,-2-1 22 0</inkml:trace>
  <inkml:trace contextRef="#ctx0" brushRef="#br0" timeOffset="-89278.5">6121 11837 241 0,'-3'-1'385'0,"3"1"12"0,0 0 8 0,0 0 4 0,-3 1-2 0,0 1 9 0,2 0 7 15,-1 1 6-15,2 1 1 0,-3 1-62 0,1 2-76 0,-1 0-86 16,0 2-85-16,0 4-38 0,-2-3-27 0,0 3-13 0,-1 0-9 0,1 0-11 0,2 1-14 16,-2-2-92-16,0 0-111 0,2-2-74 0,2 2-64 0,-1-3-50 15,2 0-45-15,2-2-11 0,1 0-2 0,3-3 0 0,1-1-2 0,3-4 1 16,3-2 1-16,0-4 10 0,6-2 14 0</inkml:trace>
  <inkml:trace contextRef="#ctx0" brushRef="#br0" timeOffset="-89113.51">6656 11755 268 0,'25'0'360'0,"0"4"30"15,-4-1 26-15,0 2 12 0,-3 6 10 0,0-2 8 0,-1 1 12 0,-2 2 8 0,0 2 9 16,-2 0-78-16,1 2-98 0,-3 0-42 0,-1-1-29 0,-1 2-27 16,-4-2-28-16,1-1-23 0,-1 2-23 0,-3-3-12 0,1 1-7 0,-3-2-10 15,-3-3-8-15,1 4-10 0,-1-3-10 0,-2 3-11 0,0-4-11 0,-4 1-25 16,0 2-28-16,-1 0-51 0,0-1-49 0,-2 1-104 0,-1 0-112 0,1 0-99 16,2-2-99-16,-1 1-19 0,0-4-7 0,3 0 0 0,0 0-2 0,3-4 1 15,-1-2-2-15,6-1 18 0,0-6 15 0,2-1 43 0</inkml:trace>
  <inkml:trace contextRef="#ctx0" brushRef="#br0" timeOffset="-88996.88">7206 12010 288 0,'22'7'431'0,"-3"2"6"0,-3 2 0 0,-5 1-1 16,0-1 3-16,-5 1-1 0,-2 1 0 0,-1-2 0 0,-2-1 2 15,1-1-54-15,-4 2-67 0,1-1-135 0,-2 2-150 0,-2-1-124 0,-3 2-121 0,-1 1-83 16,-3-1-76-16,-2-1-37 0,0 0-22 0,-3 0-9 0,-1-3 1 0,-2 0-3 16,-1-3 0-16,0-1 0 0,-2-3 2 0,1 0 20 0</inkml:trace>
  <inkml:trace contextRef="#ctx0" brushRef="#br0" timeOffset="-88514.24">1726 13419 5 0,'-32'0'372'16,"2"0"44"-16,2-3 32 0,3-1 9 0,4 0 4 16,2-2-9-16,5 0-8 0,6-1 20 0,13-2 30 15,7 0-67-15,12 0-86 0,9-2-25 0,13-1-10 0,11-1-81 0,13-2-98 16,10-3-31-16,14-2-17 0,9-1-12 0,7-1-9 0,8-2 23 15,11 0 31-15,2 0-16 0,6 0-23 0,4 2 1 0,3 0 10 16,4 1 0-16,-2 3-1 0,3 1 15 0,-2 3 18 0,0 0-2 0,-6 3-7 16,1 0 13-16,0 0 17 0,-3 4-12 0,-3-2-22 0,-3 2-6 0,0-3-6 15,0 3-3-15,-1-1-1 0,-2-1-13 0,3 2-14 0,1-1-28 0,-2-1-32 16,-1 0 0-16,3 0 0 0,-3 1 0 0,-2 4 0 0,-3-3 0 0,2 0 0 16,-4 4 0-16,-3-2 0 0,-2 2 0 0,-2 0 0 0,-4-1 0 0,-3 2 0 15,-3 1 0-15,-2-3 0 0,-6 1 0 0,-1 2 0 0,-4-2 0 0,-4-1 0 16,-5 1 0-16,-3 2 0 0,-6-2 0 0,-3 0 0 0,-7 2 0 0,-4-2 0 15,-7 1 0-15,-4 0 0 0,-6-1 0 0,-5 2 0 0,-7 0 0 0,-4-1 0 16,-4 0 0-16,-6 1 0 0,-1 0 0 0,-6 1 0 0,-3-1 0 0,-2 1 0 16,-2 0-135-16,-5 0-65 0,0 0-124 0,0 0-141 0,-5-2-90 0,-3 2-83 15,-3-3-19-15,-3 1-4 0,-5-1-1 0,-5 0 3 0,-6-4 10 0,-3-1 16 16,-3-2 25-16,-4-1 28 0,0-2 56 0</inkml:trace>
  <inkml:trace contextRef="#ctx0" brushRef="#br0" timeOffset="-88380.28">8190 12895 383 0,'11'28'579'16,"1"-1"8"-16,-5-4 4 0,-1-1 1 0,-3-5-1 0,-1 0-14 0,-2-5-17 15,0-5-40-15,1-4-42 0,-1-3-51 0,0 0-52 0,0 0-296 0,0 0-348 16,0 0-109-16,-1 2-58 0,-1 1-55 0,-1 0-56 0,-2 0-23 0,-1-3-16 16,-3 4 8-16,-3-1 19 0,1-1 36 0,-4 0 43 0,0-2 49 0,-2-1 53 15</inkml:trace>
  <inkml:trace contextRef="#ctx0" brushRef="#br0" timeOffset="-74729.19">13417 4402 90 0,'-8'0'78'0,"2"-2"-15"0,-1 1-31 0,1 1-36 16,-1-1-44-16,-2-1-44 0,3 1-9 0</inkml:trace>
  <inkml:trace contextRef="#ctx0" brushRef="#br0" timeOffset="-73488.97">6458 6880 14 0,'-32'-46'15'0,"4"1"-11"0,1 1-28 0</inkml:trace>
  <inkml:trace contextRef="#ctx0" brushRef="#br0" timeOffset="-72612.14">4643 6777 76 0,'0'0'105'0,"0"0"-9"0,0 0-13 0,0 0-13 0,0 0-14 16,0 0-9-16,0 0-10 0,0 0-9 0,0 0-6 0,0 0-1 0,0 0-2 15,-2-2-3-15,2 2-2 0,-1-2-3 0,1 2-2 0,-2-2-2 0,2 2-4 16,0-3 0-16,0 3-1 0,-1 0-4 0,1 0-6 0,0 0-5 0,-3-2-6 16,3 2-11-16,0 0-12 0,0 0-30 0,0 0-34 0,0 0-8 0,0 0-1 15,0 0 1-15</inkml:trace>
  <inkml:trace contextRef="#ctx0" brushRef="#br0" timeOffset="-71995.31">4716 8651 98 0,'-3'2'136'0,"1"-1"0"0,-3-1 0 0,2 2 2 0,-2-2-22 0,1 0-27 15,-1 0-27-15,2 0-29 0,-2 0-9 0,2 0-2 0,1-2-6 0,-1 2-6 16,0-1-7-16,3 1-6 0,-2 0-5 0,2 0-4 0,-1-3-8 0,1 3-6 16,0 0-10-16,1-1-8 0,1-3-18 0,1 3-22 0,0-1-22 0,1 0-22 15,-1 2-6-15,2 0 0 0,-1 2 1 0</inkml:trace>
  <inkml:trace contextRef="#ctx0" brushRef="#br0" timeOffset="-71795.25">4828 8794 107 0,'-2'-1'117'0,"-1"0"1"0,-1-1-3 0,1 0 0 0,0 2-32 0,1 0-41 16,2 0-28-16,-2-1-25 0,2 1-15 0,0 0-14 0,0 0-31 0,0 0-37 16,0 0-8-16,0 0-2 0,4 0 2 0</inkml:trace>
  <inkml:trace contextRef="#ctx0" brushRef="#br0" timeOffset="-68994.42">13886 3592 53 0,'-3'1'77'0,"1"1"-1"0,-1-1-27 0,0 3-32 0,0-1-15 0,0 0-13 16,2-2 0-16,-1 3-2 0,0-2 1 0,-1-1 1 0,1 1-1 0,1 0 2 16,1-2 2-16,-2 1 0 0,2-1 2 0,0 0 1 0,0 0-4 0,0 0-4 15,-3-1-7-15,3 1-10 0,-3-2-19 0</inkml:trace>
  <inkml:trace contextRef="#ctx0" brushRef="#br0" timeOffset="-66911.48">14011 2610 133 0,'-1'-5'153'0,"-1"-1"4"0,0 0 1 0,-1 0 5 15,2 0 2-15,-1 2-25 0,0-2-30 0,-2-1-25 0,1 3-24 0,1-3-3 16,-1 0 2-16,0 0 6 0,0 0 8 0,-1 0 7 0,1-2 9 16,0-1 5-16,-1 0 5 0,0-1 5 0,1-1 3 0,-2-1 3 0,2-1 7 15,0 0 0-15,0 0-1 0,-1-3-2 0,1 1-2 0,2-1-4 0,-4-1-3 0,4 0-3 16,-1 0-3-16,-1 0-1 0,1-3-2 0,-1 3 5 0,2-1 7 15,-3-1 5-15,3 2 6 0,-3 1 6 0,1-1 5 0,-3 2-1 0,3 1-4 0,-2 2-2 16,0-1-3-16,-1 3-6 0,0 0-9 0,-2 1-4 0,0 0-6 0,0 2-10 16,-3 1-12-16,3-1-13 0,-3 3-13 0,0-1-11 0,0-2-11 0,0 4-1 15,-2-2-1-15,1 0-5 0,-4-2-6 0,3 1-1 0,-4 1 0 0,4-2-1 0,-3 1-4 16,2-1 1-16,-2 1 2 0,-1-3-2 0,0 2-2 0,1 0 1 0,-2-1 1 16,1 2-1-16,-2 0-1 0,1-1 2 0,1 1 3 0,0 0 1 0,1 2 0 15,-1-2 3-15,2 3 2 0,0-1 2 0,2 1-2 0,0 1 1 16,1 1 2-16,2 0 0 0,0 1-1 0,0 0 1 0,2 1 0 0,-1 0 0 0,2 0-2 15,-1 1 1-15,3-1 5 0,-3 1-7 0,3-1-5 0,-4 2-3 0,4 0 2 16,-3-2-3-16,2 1 0 0,-2 1-1 0,0-2 0 0,0 3-2 0,2-2 0 16,-2-1 0-16,0 3 1 0,0-1-4 0,0-1-6 0,-1 0 3 0,1 3 5 15,-2-3 1-15,2 1-4 0,-4 1 3 0,2-1 0 0,-2 2 1 0,2-2-2 16,-1 3 1-16,-3 0-2 0,0-1 0 0,-2 2 0 0,0 0 0 0,0 0-1 16,-1 1 1-16,-4 1-1 0,1 1 1 0,1 0-1 0,-3 1 1 0,-2 1-2 15,3 0 0-15,-2 1 1 0,1 0-1 0,-2 3 0 0,3-2 1 0,-1 2 0 16,0 0 0-16,3 0-1 0,-1 0 1 0,1 0-1 0,1 0 0 0,1-1 0 15,2 1 1-15,0-1 0 0,2 0 1 0,1-3-1 0,0 0 1 0,1 0-1 16,2-1 1-16,-1 1 0 0,2-2 0 0,0 0-2 0,-1 2 1 0,1-2 0 16,-2 0 1-16,1 1 1 0,1 1 0 0,0-1-1 0,0 1 0 0,-1 0-1 15,1 2 0-15,-2-1 0 0,1 1-1 0,1-1 1 0,-1 2 0 0,1-1 1 16,-3 2-1-16,1 0 1 0,1-1-2 0,-4 4-1 0,2 0 1 0,-3 0 1 16,1 3 0-16,0 0 0 0,-4 1 0 0,3 1-2 0,-4 2 1 0,-2 0 0 15,2 4-1-15,-4 0 0 0,2 1-1 0,-3 0 2 0,2 1 0 0,-3 1 0 16,0-1 0-16,2 2 0 0,-2-1 0 0,1 1-1 0,3-3 1 0,-2 0 2 15,2-2-1-15,2-2 1 0,1-1-1 0,0 0 0 0,2-4 1 0,1 2 0 16,0-3-1-16,3-1-2 0,-2-1 2 0,4-1 0 0,-1-1 0 0,3 0 0 16,0 0 0-16,1-3-1 0,1 1 1 0,0 0 0 0,2 0-1 0,1 0 0 15,1-2 0-15,-2 3 1 0,6-2 0 0,-2 1 0 0,1-1-1 0,-1-1 0 16,3 2 0-16,-1-1 1 0,0-1-1 0,2 0 1 0,0 2-1 0,0-2 1 16,-1 0 0-16,2 3 1 0,-2-1-1 0,0 0-1 0,-2 3 0 0,1-1 1 15,2 1 4-15,-3-2 3 0,2 3 1 0,-2-2 3 0,-1 1-2 0,2 1 1 16,-1-2 1-16,-2 2 0 0,3-1 0 0,-3-1 1 0,2 2 1 0,-1 0 0 15,-1 0 4-15,2 0-1 0,-2 2 1 0,2-2-2 0,-2 1-1 0,1 1 2 16,-1 1 0-16,0 0 1 0,0 1-1 0,0-1 0 0,0 0 1 0,0 2-1 16,0-2 1-16,0 3-2 0,0-2-1 0,-1 2-1 0,1-1-3 0,-2-1-1 15,0-1-2-15,2 2 0 0,-1-1-2 0,-1-1-1 0,2 0 0 0,0-1 1 16,0-2-2-16,0 0 0 0,0 0-1 0,2-2 0 0,-1-1 1 0,1 0-2 16,0-1 0-16,1-1 0 0,0-1 1 0,0-1-2 0,3 2 3 0,-1-3 0 15,1 3 2-15,1-3 1 0,-1 1 1 0,3-1 4 0,0 2 1 0,-3 0 1 16,5 0 0-16,0 0 0 0,-1 0 0 0,2 0-2 0,-1 2 0 0,2-1 1 15,-1 0-1-15,1 1-1 0,3-2-1 0,-3 3-2 0,2-2-2 0,-2 1-2 16,1 0-1-16,0-1-1 0,1 1 4 0,1 1 1 0,-4-3 3 0,2 2 0 16,2 0-2-16,-2 0-1 0,1-3 1 0,0 4 2 0,-2-4 0 0,4 1-1 15,-4 0 1-15,4 0 1 0,-4-3-2 0,4 2 0 0,-2-4-2 0,0 1-2 16,0-1-1-16,1-1 2 0,-2 0 0 0,3-1 2 0,-2-1-1 0,0 2-1 16,0-3 1-16,0 3 0 0,0-1 0 0,0-1-1 0,0 2-1 0,0-1-1 15,-2 1 1-15,3 0-1 0,-3 0 0 0,1 0 1 0,0 1-2 0,-3-1 1 16,3 0 2-16,-3 2 5 0,2-2 0 0,0 1-2 0,-4-1 3 0,4 2-1 15,-2-3 2-15,-1 2 1 0,0-2 1 0,2 1 2 0,-3 1 0 0,3-2 2 16,-2 0 1-16,0-1 2 0,2 0-3 0,-1-1-5 0,-1 0 1 0,4-2 0 16,-3 1-2-16,3-2-1 0,-1 0 1 0,1 0 0 0,0 0-2 0,-1-2-2 15,1 1-2-15,1-1 1 0,0 1-1 0,-2-2-3 0,1 1 0 0,-1 0 1 16,-2 1-1-16,3-2-1 0,-3 2 0 0,2-1 2 0,-2 0-3 0,-1 1 0 16,2 0-1-16,-4 0 1 0,3-1-1 0,-2 2-2 0,1 0 0 0,-2-2 3 15,3 2-2-15,-1 0-1 0,-4 0 1 0,4 2 1 0,-1-2-1 0,0 0-1 16,-1 0 1-16,2 0 1 0,-2 0 1 0,1 2-1 0,-1-2 0 0,3 0 2 15,-1 0-1-15,-1 0-3 0,4 0 3 0,-2 0 1 0,3 0 0 0,-1-2 0 16,1 2 1-16,-1 0 2 0,-1-2 0 0,4 1 0 0,-2-1 1 0,2 0 0 16,0 1 1-16,1-2-2 0,-2 1 1 0,2 0 2 0,-1-3-1 0,1 2-4 15,0-1 2-15,-1-2 1 0,1 1-3 0,-2 1-1 0,2-2-1 0,-1 1 2 16,1-1-3-16,-2 1 1 0,0 0-1 0,0 0 1 0,0 1 0 0,0-1 0 16,2 2 0-16,-2-1 0 0,0 1-1 0,-2-2 0 0,3 2 1 0,-2 1 0 15,2-3-1-15,-2 2 0 0,0-2 0 0,0 2 1 0,-1 1-2 0,1-3-1 16,-1-1 1-16,-1 1 1 0,1-1-1 0,0-1 0 0,-2 0 1 0,0 0-1 15,3-2 0-15,-3 2-2 0,-1-4 2 0,2 2 2 0,0-1-2 0,0-1-2 16,-2-1 2-16,-1 2 1 0,2-2-2 0,-1 1-1 0,-2-1 1 0,0 0 1 16,1 2 0-16,-3-1-2 0,2 1 2 0,0 1 1 0,0 0-2 0,-2-2-1 15,1 2 2-15,-1-1 2 0,2 1-1 0,-2-2-1 0,2-1 0 0,0 0 1 16,1 0 0-16,-1-2-2 0,0 1 2 0,0-3 1 0,3 2-1 0,-3-2-1 16,2-1 2-16,-1-1 0 0,2 1 0 0,-3-1-2 0,3 0 2 0,-3-1 0 15,2-1-2-15,-1 1 0 0,0-1 0 0,0 1 2 0,-3 0-2 0,2 0-1 16,1-1 1-16,-2 0 1 0,1 2-1 0,-2 0-1 0,3 0 0 0,-4 0 1 15,3 0 0-15,-2 0-2 0,-1 0 2 0,3 0 1 0,-2-2-1 0,-1 1-1 16,2 1 1-16,0-3 1 0,-2 3-1 0,0-2-2 0,-1 0 1 0,1 0 0 16,-1 0 0-16,0 1 1 0,-1 1 1 0,2-1 1 0,-2 1-1 0,0-2-1 15,0 1 1-15,1 1 0 0,-1-3 0 0,0 0-2 0,2 3 1 0,-1-3 2 16,-1 0-2-16,1 1 0 0,1-1 0 0,-2 0 2 0,0 0-3 0,2 2-1 16,1-1 1-16,-3 1 1 0,2-2 0 0,0 3-1 0,-1-3-1 0,0 3 2 15,0-3 0-15,2 3-1 0,-2 0 1 0,0-2 0 0,0 1 0 0,-1-1-1 16,0 1 1-16,0-1 1 0,0 1-1 0,-1-2-2 0,0 1 1 0,0-1 1 15,2 1-1-15,-3 0-1 0,-1-3 2 0,3 1 1 0,-3 2-2 0,2-1-1 16,-2 0 1-16,3-1 2 0,-3-1-1 0,2 2-1 0,-1-1 1 0,-1-2 1 16,0 1-1-16,2 1 0 0,-2-1 1 0,0 1 1 0,2-1 0 0,-2 1-4 15,0 1 3-15,-2-2 0 0,2 2 0 0,-2 0-2 0,2 2-1 0,-3-3 2 16,2 3-1-16,-1-1-1 0,0 3 1 0,-1-1 2 0,0 0-2 0,-1 0 0 16,0 0-1-16,1 2 2 0,-2-1-1 0,2 0-1 0,0 1 1 0,-2-1 2 15,0 2-1-15,-2-1-1 0,0-1 2 0,3 1 1 0,-5-1-2 0,2 2-1 16,-1-1 0-16,2-1 2 0,-3 1-1 0,0 1-1 0,0-2 1 0,-1 1 0 15,-1 1 0-15,3-1 1 0,-3-2 0 0,0 2-1 0,2 0 0 0,-3 1 0 16,0-2 1-16,1 2 1 0,0 0-2 0,-2 2 0 0,0-2 1 0,1 3 1 16,-1-1-1-16,0 2-1 0,-1 0 1 0,1 3 1 0,0-2-2 0,0 3 1 15,-1-1 0-15,-1 2 1 0,1-1-1 0,1 4-1 0,-1-2 1 0,-2 2 0 16,3 0 0-16,-2 0 0 0,2 2 0 0,-2 1 1 0,2-2 0 0,-3 2-2 16,3 0 1-16,2 2 0 0,-3-2 0 0,3 1-2 0,-2-1 1 0,1 3 2 15,0-3-1-15,0 2 1 0,2-1-1 0,-2-1 1 0,1 1-1 0,-1 1-1 16,0-2 0-16,3 2 1 0,-3-2 0 0,0 1-2 0,1-1 2 0,-2 2 0 15,2-2 1-15,1 1-1 0,-2-1 0 0,1 2 0 0,0-2 0 0,-2 0-2 0,2 0 1 16,1 0 1-16,-2 3-1 0,1-2 0 0,-2 1 1 0,2-1 1 16,-2-1 0-16,1 3-2 0,1-2 0 0,-2 1 1 0,0 0-1 0,2 1-1 0,-1-3 1 0,-1 4 1 15,2-1 0-15,-2 0-1 0,2 2 0 0,-1-2 2 0,1 1-1 16,-2 1-1-16,2-3 0 0,0 3 1 0,-2 0 0 0,2-1-1 0,1-1 2 0,0 1-1 16,0 0 1-16,2-1 0 0,0 0 0 0,1 0-1 0,0-1 1 15,1 0-2-15,1-1 1 0,0 1 1 0,1 0-1 0,0-2-1 0,1 1 2 16,3-1 0-16,-3 0-2 0,3 0-2 0,0 0-2 0,0 0-3 0,0 0-18 15,0 0-19-15,0 0-19 0,0 0-16 0,0 0-25 0,0 0-21 0,0 0-30 16,3 2-32-16,2-2-85 0,-2 1-101 0,3 1-54 0,2-1-43 0,-1 1-47 16,2 0-50-16,2 0-3 0,-3 1 6 0,3 0 16 0,0 2 18 0,-3-4 23 15,2 2 24-15,-1-1 27 0,-3-1 33 0</inkml:trace>
  <inkml:trace contextRef="#ctx0" brushRef="#br0" timeOffset="-66728.8">13758 2142 49 0,'2'13'253'0,"-2"-1"2"16,-2-3 1-16,-1-2 0 0,-3-1 0 0,1-1-17 0,2-1-27 0,0-3-25 16,-4-1-25-16,4-1-101 0,-2 1-124 0,5 0-85 0,0 0-80 0,0 0-19 0,0 0-7 15,2 2-1-15,-2-2-1 0,1 5-1 0,-1-5 1 0</inkml:trace>
  <inkml:trace contextRef="#ctx0" brushRef="#br0" timeOffset="-64877.86">15249 3678 33 0,'-1'-6'151'0,"-1"1"5"0,0-1 3 15,-1 2 4-15,3-1 5 0,-3-1-4 0,0 3-7 0,1-1-32 16,-1 1-39-16,0-2-3 0,0 2 10 0,2 0 16 0,-1 2 17 0,0-2 20 0,-1 0 16 16,1 1 17-16,-1 0 16 0,0 1 2 0,0 0 2 0,0 0 5 15,-2-1 5-15,0 2-4 0,2-2-6 0,-2 2-2 0,-1 0-2 0,1 0-16 16,-2-1-18-16,0 1-16 0,2 0-17 0,-1 0-17 0,0 0-19 0,-4 0-6 15,4 1 1-15,0-1-7 0,-3 0-8 0,2 2-2 0,-1-2-5 0,2 0-11 16,-1 0-14-16,-2 0-3 0,4 0-2 0,-3-2-4 0,2 2-3 0,-1 0 2 16,0 0 3-16,0 0 0 0,1 0-4 0,-1 0 0 0,1 2-3 0,-1 0-2 15,0-1-1-15,1 0 0 0,-1 2 3 0,1-1-2 0,1 1 0 0,-1-2-1 16,0 2-3-16,1 0-3 0,-2 1-3 0,1 1-1 0,0 1-3 0,1 0-1 16,0 0-1-16,-1 3-2 0,-2-1-1 0,2 2 4 0,1 2 3 0,-3 0-3 15,2 1-6-15,-2 0 0 0,0 1 0 0,0 1 1 0,-1-1 0 16,1 1 1-16,-2 0-2 0,2 2 2 0,-2-1 2 0,-2-1-1 0,4 3 2 0,-4-1-6 15,2 1-4-15,1 0 3 0,-4 0 4 0,4 1 0 0,-3 1 1 0,0-1-1 16,2 2 0-16,-2 0 0 0,1 0 0 0,-1 2 0 0,0-2-2 0,2 0-1 16,-1 1 0-16,1-1 0 0,0-1 1 0,0 0-1 0,1-1-1 0,1-1 1 15,0 0-2-15,2-2 1 0,-2 1 1 0,3-2 2 0,-1 3 4 0,1-2 3 16,-1-1 4-16,0 3 1 0,1 0 0 0,-2 0-1 0,3 1 0 0,-3 2 3 16,1 2 3-16,-2 1 4 0,0 3 7 0,0-1 0 0,2 3 0 0,-3 2-2 15,-1 2-5-15,0-1-2 0,0 3-3 0,-2 3-2 0,3-1-1 16,-5 2 3-16,2 0 0 0,-2 2-5 0,0 0-1 0,0-1-6 0,1-1-4 0,0 1-2 15,1-2 0-15,1 0-1 0,-2-1 0 0,2-3 0 0,3 0 0 0,-3-4 2 16,3 1 1-16,3-3-2 0,-1-1 0 0,1 0 1 0,2-2 1 16,0-2 0-16,0 0 0 0,2-1 0 0,1 1 3 0,0 1 3 0,0-2 2 0,0 2 1 15,0 2 0-15,0-1-1 0,1 2-2 0,-1 0 2 0,2 2-1 0,-1 1 1 16,2-2 0-16,-3 2 2 0,3 2 0 0,-3 1 0 0,3-1-1 16,-1 2-1-16,-2 0-4 0,2 1 0 0,-1 0-1 0,2 0 0 0,-3 0 4 0,2-1-1 15,1-1-2-15,-3-1 0 0,4-1-1 0,-1-2 2 0,1-4-1 16,1-1 2-16,1-2 1 0,-1-3 0 0,3-1 0 0,1-2 0 0,3-1-1 15,-3-1 0-15,3 1-1 0,1-2 0 0,-1-1 1 0,2 0-1 0,-2 0-1 0,4 0 0 16,-3-1 0-16,2 0-3 0,-2-1-1 0,1 0-1 0,1-1-1 16,-1 2 0-16,-1-2 0 0,-1 1-1 0,2 1 1 0,-1-2 0 0,1 1-2 15,-1-1 2-15,1 2 0 0,0 0 0 0,-1-3-1 0,3 2-1 0,-2-2 1 16,2 0 0-16,-2-2-2 0,4 1 1 0,-4-1 1 0,3-1-2 0,0-1-2 16,1-1 1-16,-1-2 2 0,1 1 0 0,1-4-1 0,-2 1-1 0,2-3 0 15,0-1-1-15,-1-1-1 0,2-3 1 0,0 0 0 0,0-1 0 0,0-3-1 16,2 0 2-16,-3 0 1 0,3-2 0 0,-1-1-3 0,0 3 1 0,-3-3-1 15,3 1 2-15,-4 0 1 0,2-1 0 0,-1 0 2 0,-1 0-1 0,-1 1 0 16,0 0-1-16,-2-2 2 0,3 1-2 0,-4-2-1 0,1 1 1 0,1-1 2 0,-3 0 0 16,1-2-2-16,0 0 2 0,1-3 0 0,-2 1-1 0,1-2 0 15,-2-1 1-15,3-2 0 0,-1-1 1 0,-2-2-2 0,3 2 2 0,-3-4 0 0,-1 1-1 16,2-3 0-16,-2 0 0 0,-2 1 0 0,3-3-1 0,-2 0-1 0,-2-3 0 16,2 2 0-16,-3-3 0 0,2 0-1 0,-3 1 1 0,0-1 3 15,3-2-2-15,-4 1 0 0,0-1 0 0,-1-1 2 0,0 1-2 0,0-3-1 16,-1 0 1-16,-1-2 1 0,1-2-1 0,1-1 0 0,0 1 0 0,-1-5 0 15,-1 1 0-15,2-2 0 0,-1-1 0 0,-2 1 1 0,2-2-1 0,-1 0-1 16,-1 0 1-16,0 1 1 0,0 1-1 0,-1 1 0 0,-1 1 2 0,0 2 0 16,1 2 0-16,-2 0-1 0,-2 5 1 0,0-1-1 0,1 1 0 0,0 4-2 15,0 1 3-15,-3 1-1 0,2 1 1 0,-1 2 0 0,3 2 1 0,-2 2 0 16,2-1 0-16,-2 4-1 0,2 0 2 0,1 3 0 0,-1 1 0 0,-3 2-1 16,3 3 1-16,0-1 0 0,0 3 0 0,0 0 0 0,-2 3 0 0,-2-1 1 15,1 1-1-15,2 2 0 0,-3 2-1 0,1-1 4 0,-1 1-2 0,0 0 0 16,-1 0-1-16,0 1 2 0,0 2-2 0,-3-1-1 0,1 0 1 0,1 3 2 15,-4-2-2-15,2 1-2 0,-1 1 0 0,0 0 0 0,0 1 0 0,-2 1-3 16,2 0 1-16,-2 0 0 0,3 1-1 0,-2-1-1 0,3 2-2 0,-2-1 2 16,1 2-13-16,2-2-16 0,1 2-28 0,1 0-31 0,3-1-55 0,-4 1-59 15,5 0-100-15,0-1-105 0,3 1-78 0,0 0-70 0,0 0-17 0,0 0 0 16,0 0-2-16,1 4-1 0,1-1 12 0,-1 2 16 0,1 1 28 0,-2-2 34 16,0 2 55-16</inkml:trace>
  <inkml:trace contextRef="#ctx0" brushRef="#br0" timeOffset="-64744.4">15526 3814 275 0,'-5'23'281'0,"0"-1"2"0,-3-2 1 0,-4-3-1 16,2 0-26-16,-2-1-31 0,1-5-45 0,-1 1-46 0,0-3-115 0,2-2-128 16,2 1-74-16,2-2-63 0,-1 0-22 0,0-1-12 0,1 1-3 0,-2-2-1 15,-2 2-1-15,1-1 3 0</inkml:trace>
  <inkml:trace contextRef="#ctx0" brushRef="#br0" timeOffset="-63994.42">13656 7203 150 0,'-3'-8'196'0,"1"1"7"16,0-1 4-16,-1 2 3 0,1 2 4 0,1-2 5 0,-1 3 6 0,2-2-50 15,0 5-63-15,0 0-8 0,0 0 2 0,0 0 3 0,0 0 6 0,0 0 16 16,0 0 21-16,0 0 38 0,0 0 38 0,2 3 13 0,-1 0 7 0,3 2 0 16,-1 0 0-16,0 5-5 0,3 0-5 0,-1 4-10 0,0 4-7 0,1 1-12 15,-1 5-13-15,1 3-22 0,0 3-28 0,-3 3-39 0,2 1-45 0,-3 3-15 16,-1 0-8-16,1 1-5 0,-2 0-2 0,0 0-2 0,0 0 0 0,-2-1-3 15,-1-1-3-15,0-1-4 0,0-2-3 0,-2-1-1 0,1 0-3 0,-1-2-1 16,0-1 2-16,-1-1-3 0,1-1-3 0,0-1-1 0,-2-2-5 0,2-3-13 16,1-2-17-16,0-2-23 0,0-1-22 0,1-4-38 0,2-1-40 0,-1-4-60 15,-1-1-64-15,3-3-36 0,0-3-30 0,0 0-19 0,0 0-20 0,0 0-26 0,0 0-27 16,0 0-22-16,0 0-15 0,0 0 13 0,-3-1 21 16,1-4 38-16,-1 2 39 0,0-3 61 0</inkml:trace>
  <inkml:trace contextRef="#ctx0" brushRef="#br0" timeOffset="-63741.86">13508 7839 60 0,'0'-3'157'15,"0"3"0"-15,0 0 0 0,0 0 1 0,0 0 0 0,0 0 3 0,0 0 1 16,0 0-49-16,0 0-66 0,0 0-13 0,0 4-4 0,2 1 0 0,-1-1 5 0,1 1 5 16,1 4 7-16,-1 2 13 0,1-2 12 0,0 2 11 0,-1 3 8 15,3-1 11-15,1 2 11 0,-2 2 12 0,1-1 14 0,0 1 13 0,2 1 15 16,-3 0 14-16,2-2 15 0,1 0 13 0,-2 0 10 0,-1-1-2 0,1-2-8 15,0-1-7-15,-1-1-5 0,1-2-10 0,-2-3-9 0,1 1-8 0,0-1-10 0,-2-3-10 16,1-1-11-16,0 2-12 0,1-3-12 0,0-1-18 0,-1 0-17 16,2-2-7-16,-2-1-5 0,4-2-4 0,-1-2-2 0,2-2-5 0,0-3-2 15,1-1-10-15,2-3-9 0,-1-2-11 0,1 0-10 0,1-3-19 0,0-1-20 16,0 1-26-16,1 0-30 0,-2 0-64 0,-1 1-72 0,0 2-66 0,0 3-64 16,-2 1-57-16,1 3-54 0,-4 0-25 0,1 2-20 0,-1 3-3 0,2 0 2 15,-3 2 11-15,1 4 14 0,-2-2 25 0,-3 2 26 0</inkml:trace>
  <inkml:trace contextRef="#ctx0" brushRef="#br0" timeOffset="-63577.82">14149 8004 198 0,'9'4'492'16,"-2"1"7"-16,-6-1 5 0,2 1 4 0,-3-1 1 0,-1-1 0 0,-2 0-1 15,-1-2-14-15,1-1-19 0,1 2-33 0,-1-2-37 0,3 0-250 0,-4 0-296 16,4 0-109-16,0 0-67 0,0 0-54 0,-2 0-53 0,2 0-40 0,-3-2-35 15,0 0-9-15,1-3-1 0,1-1 15 0,-1 1 17 0,2-2 33 0,-1 0 36 16,1-2 65-16</inkml:trace>
  <inkml:trace contextRef="#ctx0" brushRef="#br0" timeOffset="-60995.02">15293 3448 120 0,'-1'-3'167'0,"-2"1"5"0,3 0 8 0,-2 0 7 0,1-1 10 0,-1 2-8 0,1-2-10 16,1 1-18-16,-4-1-19 0,3 1 10 0,-1 1 16 0,1-2 26 15,-3 1 31-15,1 1 16 0,-2 0 19 0,1-2 4 0,-1 3 1 0,0-3-2 0,0 1-6 16,-1 0-9-16,-2 1-8 0,1 0-11 0,-2-1-13 0,1 0-21 15,-1 2-24-15,0 0-30 0,-1 0-30 0,-1 0-22 0,0 2-19 0,1 1-9 16,-2-2-10-16,2 1 0 0,1 0-1 0,-4-1-2 0,4 1-2 0,-1 1-4 0,-2-1-4 16,2 3-5-16,0-1-5 0,-2 2-1 0,2-2-2 0,-1 1-1 15,-1 2-2-15,1 0 0 0,-2-1 0 0,2 2-1 0,0-1 0 0,-2 2-3 16,1 0-1-16,-1 0 0 0,0 0 2 0,0 3 1 0,0 0 0 0,1 0 0 16,-2 4 0-16,0-4-2 0,1 5-2 0,-3 0-2 0,2 1 0 0,-2 1 0 15,0 0-1-15,-1 4-1 0,-2-2-1 0,3 2-3 0,-1-1 0 0,1 2-1 16,-1-1-2-16,2 1 0 0,0-3 0 0,2 1 2 0,-1-1 0 0,1-1 0 15,4-1-1-15,-2 0 0 0,1-1-2 0,2-1 1 0,-1 1-1 0,3 0 1 16,-1-1-1-16,2-2-1 0,-1 0 0 0,-2 1 1 0,4-1 0 0,-1-1 4 16,-2 1 2-16,4 1 3 0,-2 2 4 0,-1-1 1 0,2 0-2 0,0 5 4 15,-1-1 7-15,2 0 2 0,-2 1 1 0,2 2 3 0,-3 2 4 0,2-1 0 16,0 2 0-16,-1 2-3 0,1-1-1 0,-1 2-3 0,0 2-4 0,-2 1 0 16,0 1 1-16,1 1-4 0,-1 1-7 0,-2 2-1 0,1-1 1 0,0 2-3 15,2-2-3-15,-4 2 0 0,2-2 0 0,2 1-2 0,1-2-1 0,0-3 1 16,-1 2 0-16,3-4 2 0,2-2-1 0,-1 1 3 0,2-2-1 0,3 1-1 0,-1-1 2 15,-1-1 3-15,1 0 6 0,2 2-1 0,1 1 1 0,-2 0 2 16,1 0 0-16,0 1-1 0,0 1-1 0,0 1 0 0,-2-2-1 0,4 4 0 16,-3-2 0-16,2 0-1 0,-2 1 2 0,2-1-5 0,0 2-6 0,0-1-1 15,1 1 1-15,0 1-2 0,0-2 0 0,-1 2 0 0,0 0 0 0,4-1-1 16,-4 1 0-16,3-3 0 0,-1 2 2 0,2-3-1 0,0 1-4 0,-1-3 2 16,0 0 1-16,1-1-3 0,1-3-1 0,-2 0-2 0,4-3 1 0,-2-1-1 15,1-2 1-15,0-1-1 0,0-1 3 0,-1-1-2 0,4-2-4 0,-3 0 2 16,2 0 1-16,-1-2-2 0,1-1-1 0,1 2 2 0,-1-4 0 0,1 1 1 15,-3 0-2-15,3-1 1 0,-2-2 0 0,0 2-1 0,2-2-1 0,-2-1-1 16,2-1 1-16,-2 0 0 0,0 0-3 0,0-2 2 0,3 1 0 0,-2-1 0 16,0-1-2-16,3 0 0 0,-2-1 1 0,3-2-1 0,0 1 0 0,1-1 1 15,-2-1-1-15,3-1 2 0,2-1-1 0,-2-1 4 0,1-2 0 0,2 0-1 16,-1 0-1-16,1-3 1 0,0-1 2 0,-1 2 0 0,1-3 0 0,0 3 0 16,0-2-1-16,-3 0 2 0,0 2-2 0,0-2 1 0,-1 2-1 0,-1-1-1 15,-3 0-1-15,3-1 2 0,-4-1 1 0,2 1 0 0,-3-2-1 0,2-1 2 16,0-1 1-16,-4-4 0 0,4 0-1 0,-3-5 0 0,1 0 0 0,0-2 1 15,-1-2-1-15,0-4-1 0,0-1 1 0,0-4 0 0,-1 0-2 0,2-3 1 16,-2-3 0-16,0-1-2 0,0-1-1 0,-2-2-1 0,0-4 2 0,2 1-1 16,-2-2 1-16,-2 0 1 0,1-3 2 0,0-1-3 0,-2 2 0 0,-2-3 0 15,0-1 2-15,0 0-2 0,-1 0 0 0,-2 0 1 0,0-3 0 0,0 0 1 16,-2-1-1-16,-1-3 0 0,2 2-1 0,-3-5-1 0,1 3 0 16,2-2 0-16,-5-1 0 0,3 0-1 0,-2 0-2 0,0 0 1 0,0-1 0 0,0 1-1 15,2 0 1-15,-3 2 0 0,3 2 0 0,0 2 0 0,-1 3-1 16,1 4 3-16,2 3 1 0,-3 6-1 0,3 5 0 0,-2 4 2 0,-1 4 1 15,2 5 1-15,-2 5-1 0,1 2 1 0,-2 4 2 0,1 2 0 0,0 2-3 0,-1 2 1 16,-2 2 2-16,2 1-3 0,0 1 1 0,-1-1-1 0,-1 3 2 16,0 1-3-16,1 0-4 0,-4 2-4 0,0-2-3 0,0 3-12 0,-2 2-14 15,-2-1-9-15,1 3-7 0,-4 2-16 0,3 0-18 0,-5 5-22 0,3-1-22 16,-4 4-28-16,2-1-26 0,-1 4-66 0,-1 1-76 0,0-1-65 0,2 3-64 16,2 1-53-16,-3-1-54 0,3-1-8 0,0 0 7 0,3-1 15 0,1-1 14 15,1-1 26-15,0 0 23 0,3-3 26 0,2-1 26 0</inkml:trace>
  <inkml:trace contextRef="#ctx0" brushRef="#br0" timeOffset="-60511.83">13731 7602 186 0,'4'2'348'0,"-3"3"27"0,-1-2 26 0,0-1 14 0,0 1 11 0,0-3 5 16,0 0 3-16,0 0-1 0,-1 2-3 0,1-2-80 0,0 0-97 0,0 0-52 16,0 0-41-16,0 0-38 0,0 0-35 0,0 0-31 0,0 0-30 0,0 0-30 15,0 0-34-15,0 0-77 0,0 2-86 0,0 1-54 0,0 0-44 16,0-3-58-16,3 2-60 0,0 1-12 0,3-2 0 0,0 1-2 0,-1-1-4 0,0-1 3 16,1-1 5-16,-1-2 17 0,2-2 23 0</inkml:trace>
  <inkml:trace contextRef="#ctx0" brushRef="#br0" timeOffset="-59495.42">16569 3649 154 0,'-3'-1'200'0,"-2"-1"15"0,1 1 15 0,-4-2 20 0,3 1 18 16,-1 1 16-16,1-2 14 0,0 1-37 0,-1 0-51 0,1 1 1 0,2 0 8 0,-2-1 10 15,1 2 14-15,0-3 0 0,0 2-3 0,-2 1-7 0,2-2-10 16,-2 1-14-16,1-1-18 0,0 1-11 0,0 1-13 0,-2-2-17 0,1 4-21 16,1-2-18-16,-2 3-14 0,1-2-25 0,-2 2-23 0,0 3-9 0,0 0-4 15,0 2-4-15,-2 2-4 0,-2 2 0 0,3 3 1 0,-4 3 0 0,2 3 0 16,-3 3 0-16,1 5 5 0,0 1 1 0,-4 4 3 0,4 3 2 0,-4 4 0 16,0 1 2-16,3 3 2 0,-4 2-1 0,2 2 2 0,-1 1-1 0,1-1-2 15,-1 3 2-15,2 1 2 0,-2 0-2 0,4 1-1 0,-1 0-3 0,2 0-5 16,0 3 1-16,0 0 1 0,2 0 1 0,-2 3 0 0,4-2 1 0,1 3 3 0,-1 0 0 15,2 2 3-15,0-2 0 0,1 2 3 0,2 0 1 0,1-1 3 16,1 1 6-16,1-2 2 0,1 1 2 0,1-3-3 0,0 2-2 0,1-3-2 16,0-1-5-16,5-1-5 0,-4-4-6 0,1-1-4 0,2-1-4 0,-1-4-6 0,3 1-4 15,-1-6-4-15,0 0-6 0,0-2-6 0,3-3-1 0,-1-3-2 16,1-1-1-16,1-3-3 0,-2-4 0 0,4-1 3 0,-1-3-1 0,1-6 0 16,0 1 0-16,2-4 1 0,0-2-1 0,0-3 0 0,3-3 1 0,-1-1 1 15,2-3 2-15,0-3 0 0,2 0 0 0,-1-3 3 0,3-1 0 0,-2-5-1 16,0-2 2-16,0-4 0 0,0-1-1 0,0-5 1 0,-1-4 0 0,1-1 2 15,-2-5-3-15,0-3-3 0,0-2-1 0,0-4 1 0,-2-4-2 0,1-1-1 16,0-3 2-16,-2-3 1 0,1-1-3 0,-2-4-2 0,-1-1 1 0,1-2 1 16,-2-2-2-16,-1-2-1 0,1 0 0 0,-3-4 1 0,1-1 0 0,-2-1 0 15,0 1 1-15,-2-5 1 0,-2 2-2 0,2-2 0 0,-2 2-2 0,-1-2 1 16,-2 1 1-16,1 2-4 0,-3 1 3 0,1 0 1 0,-4 1-1 0,2 4 0 16,-1 2 1-16,-4 1 3 0,0 2-2 0,-2 5-2 0,0 3 1 0,1 3 1 15,-4 4 1-15,0 6 0 0,0 3 3 0,-2 5-1 0,1 5 2 0,-1 2 0 16,-1 5 1-16,-1 5 1 0,-1 1-1 0,0 4-2 0,-1 4 0 0,-1 1 2 15,0 1-1-15,-1 2 0 0,-1 3-2 0,0 0 1 0,-2 3 0 0,4 0-2 16,-5 3-2-16,0 0 2 0,0 3-1 0,-1 1-3 0,1 3 2 0,-1 0 2 16,2 2-5-16,-3 4-10 0,0-1-7 0,2-1-8 0,3 1-10 0,-1 0-9 15,1-1-16-15,3-2-14 0,0 0-27 0,4-2-26 0,0-2-38 0,2-1-42 16,1-2-86-16,3-2-100 0,1-1-46 0,4 0-36 0,-4-2-49 0,5-3-53 16,5 5-2-16,-4-4 7 0,4 2 11 0,-2-2 17 0,2 1 24 0,3 0 28 15,0 1 40-15,0-2 43 0</inkml:trace>
  <inkml:trace contextRef="#ctx0" brushRef="#br0" timeOffset="-59327.73">16548 4734 75 0,'0'24'334'0,"0"-2"11"0,-4-2 0 0,-1-2 1 0,1-2-5 0,-3-2-8 15,1-2-49-15,0-5-60 0,1-1-50 0,0-1-49 0,0-1-163 0,2-1-183 16,0 0-66-16,1-1-35 0,2-2-14 0,-4 3-8 0,2-2-1 0,-1 1-3 15,0 1 7-15,0 0 11 0</inkml:trace>
  <inkml:trace contextRef="#ctx0" brushRef="#br0" timeOffset="-58795.11">15855 6738 40 0,'-2'-12'234'0,"0"0"39"0,-2 0 39 16,1 0 33-16,0 0 35 0,1 1 29 0,-1 1 31 0,1 0-15 15,-1 3-22-15,1 1-43 0,1 0-47 0,-1 0-9 0,-1 2-1 0,1-1-21 16,-1 1-23-16,0 1-35 0,-3-3-37 0,1 4-33 0,0-1-32 0,-1 0-29 16,0 1-25-16,-3 1-12 0,0 1-7 0,1 0-6 0,-1 0-4 0,0 1-9 15,-1 3-9-15,0 0-1 0,-2-2-3 0,-1 5 0 0,2-1-4 0,-1 2-1 16,-4 0 1-16,1 2-2 0,-2-2-4 0,-2 5-2 0,0-3-1 0,-3 4 1 16,0-1-3-16,-2 1 2 0,-1 1 0 0,-2-1 2 0,0 3 1 0,2-2 2 15,-4 2 2-15,1 0 0 0,-1-3-1 0,-1 1 1 0,0-1 1 0,0 1 2 16,0-2 0-16,-1-1 3 0,1 2 0 0,-2-4 1 0,0 0-1 0,-1 1 1 15,1 0-1-15,-1 0 2 0,2-3-2 0,-3 3 2 0,3-1 2 0,-4 1-4 16,2-1 0-16,0 1-1 0,-2 1 0 0,0-1-2 0,2 2-3 16,-2 0 0-16,0 0 0 0,0 3 1 0,-1-3 1 0,2 3-1 0,0 0-1 0,-1 0 0 15,2 0-1-15,0 1 3 0,0 3 1 0,-1-2 2 0,3 0 1 0,-1 1 0 16,2 0 1-16,0 1-2 0,3-1 1 0,1 1-3 0,-1-4-2 16,2 3 0-16,2-1 2 0,1-4 6 0,0 2 3 0,4-1-1 0,0-2-2 0,0-1-1 15,4 0 1-15,0-3 1 0,1 0-2 0,3-1-2 0,1-3-1 0,1 0-6 16,3 0-7-16,1-4-17 0,0 2-22 0,1-1-21 0,3-2-19 15,0 0-24-15,0 0-22 0,3-2-38 0,1-1-40 0,0 2-73 0,1-1-81 0,0-1-47 16,4 0-37-16,-1-1-53 0,2-1-53 0,1-1 1 0,0 0 12 16,-1 0 15-16,2 0 17 0,-1-1 20 0,0-2 24 0,0 1 35 0,0-1 41 15</inkml:trace>
  <inkml:trace contextRef="#ctx0" brushRef="#br0" timeOffset="-58544.89">13975 7229 110 0,'-11'11'271'0,"1"-2"10"0,-3 1 6 0,-2 3 14 0,2-2 13 16,-1 2 13-16,-2 2 18 0,1 0 9 0,0-1 10 0,1 4-69 0,1-1-85 15,2 1-20-15,-1 2-9 0,2-2-7 0,2 2-9 0,0-1-4 0,2-3-3 16,3 1-8-16,0-1-10 0,3-1-13 0,0-2-11 0,3-1-10 0,2-1-11 16,1 0-12-16,5-4-15 0,0 1-15 0,5-2-14 0,-2-2-6 0,5 1-3 15,0-4-4-15,3-1-6 0,2 0-3 0,1-1-4 0,-1-4-4 0,3 1-5 16,1-2 1-16,-1-2 2 0,1-1-1 0,-1 0-2 0,0-2-6 0,0 1-7 15,-1 1-27-15,0-2-32 0,-2 1-64 0,0 1-73 0,-2-1-54 0,-1 0-50 16,-3 0-63-16,0 1-65 0,-1 2-18 0,0-3-10 0,-4 3-1 0,0 1-2 16,-1 0 7-16,-2 2 4 0,-2-1 26 0,0 3 31 0</inkml:trace>
  <inkml:trace contextRef="#ctx0" brushRef="#br0" timeOffset="-58378.29">14988 7808 308 0,'20'17'527'0,"-7"-2"-11"0,-3-1-19 0,-2-4-36 15,-5 1-40-15,-3-3-95 0,-3 2-107 0,-2-2-97 0,0-5-96 0,1 4-21 16,0-1-5-16,0-1-209 0,-1 3-253 0,2 0-55 0,-2-1-10 0,0-1 12 16,1 0 18-16,-3 0 36 0</inkml:trace>
  <inkml:trace contextRef="#ctx0" brushRef="#br0" timeOffset="-53259.94">6030 2037 47 0,'-2'-4'170'16,"2"1"2"-16,-2-1 2 0,2-1-2 0,-1 1 2 0,1 1-1 0,0-1 1 0,0 4-45 16,0-3-55-16,0 3-31 0,1-2-25 0,-1 2-7 0,0-3-4 0,0 3-1 15,0 0 2-15,0 0 2 0,0-3 2 0,0 3 6 0,0 0 5 0,0 0 5 16,0-3 4-16,0 3 6 0,0 0 4 0,0 0 7 0,-1-1 4 0,1 1 6 15,0 0 2-15,0 0 8 0,0 0 8 0,0 0 12 0,0 0 13 0,-2 1 17 16,2 2 13-16,-4 1 14 0,4 3 13 0,-2 2 12 0,1 2 16 0,1 1 8 0,0 2 7 16,0 5 2-16,0-2-6 0,1 4-4 0,1 2-6 0,2 1-12 15,-2 1-15-15,1 0-16 0,-1 1-18 0,1 1-16 0,2-1-18 0,-2-1-16 0,2-1-19 16,-2 0-12-16,5-1-14 0,-4-2-1 0,1-3-1 0,2-2 0 16,-1-1-1-16,0 0-2 0,0-3 1 0,2-1-2 0,-1-2-4 0,2-2-1 15,-3 1 0-15,2-4 0 0,2 1 0 0,-1-3-1 0,1 0 1 0,-2-2-3 16,4-2-2-16,0 0-3 0,0-3-3 0,2 1-2 0,-1-4-3 0,1-2-2 15,2 0 1-15,0-1-3 0,-2-1 0 0,3-2-3 0,-2 1-2 0,2-2-4 16,-2 1-5-16,0 0-6 0,0 1-7 0,-2 1-11 0,0 0-14 0,1 1-14 16,-4-2-14-16,1 3-36 0,2-1-41 0,-4 1-42 0,1 1-45 0,1 0-27 15,-2-2-24-15,-1 2-17 0,3 0-16 0,-3 0-21 0,2 0-18 0,-1 2-27 16,0 0-28-16,1-1 5 0,0 1 14 0,-1 3 35 0,-1 0 41 0,-2 2 44 16,1 2 44-16</inkml:trace>
  <inkml:trace contextRef="#ctx0" brushRef="#br0" timeOffset="-53044.25">6846 2498 296 0,'0'2'304'0,"-2"3"-36"0,1-3-42 0,-3 1-37 0,1 1-41 16,-2-1-51-16,2-2-53 0,-2 2-24 0,-1 1-16 0,2-2-98 0,-3 3-117 16,1 1-51-16,-1 1-43 0,1 2-2 0,-2 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11:29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6011 1600 123 0,'-2'-4'221'0,"1"-3"27"0,1 3 28 0,0 0 35 0,-2 1 35 16,2-2 19-16,0 2 15 0,-1 0-24 0,1 3-32 0,0 0-11 0,-2-2-8 15,2 2-10-15,0-2-11 0,0 2-18 0,0 0-20 0,0 0-25 0,0-3-25 16,0 3-35-16,0 0-35 0,0 0-21 0,-2-2-21 0,2 2-21 0,0 0-19 16,0 0-10-16,0 0-7 0,2 2-9 0,-2 2-6 0,0 1-2 0,2 1-1 15,-1 0-8-15,1 1-10 0,-1 1-25 0,1-1-25 0,1 2-65 0,-1 0-76 0,-1 2-48 16,1-1-49-16,2-1-30 0,-2 2-28 0,1 1-50 0,0-2-55 0,1 2-15 16,0-1-2-16,0-1 6 0,-1 1 9 0,4-4 22 0,-2 0 27 0,0 1 64 15</inkml:trace>
  <inkml:trace contextRef="#ctx0" brushRef="#br0" timeOffset="665.59">6259 1478 158 0,'0'0'209'0,"0"0"22"0,0 0 23 0,0 0 35 0,0 0 37 16,0 0 32-16,0 4 31 0,0-1-32 0,0 1-48 0,-1 1-22 0,-3 1-19 16,1 1-8-16,0 0-11 0,-4 4-11 0,0 0-14 0,-1-1-22 0,0 4-21 15,-2-1-36-15,-2 2-37 0,2 2-33 0,-4-1-33 0,0 2-22 0,-2 3-24 16,2-1-4-16,-2 1 0 0,0-1-2 0,-1 1-4 0,1 1 3 0,-1-1 1 15,1 0 2-15,-1-3-1 0,2 0 7 0,0-3 8 0,0-1 5 0,3-3 6 16,2-1 5-16,0 0 4 0,1-3 1 0,3-2 0 0,-1-1 1 0,4-1 2 16,0-1-2-16,1 0-2 0,2-2 0 0,0 0 0 0,0 0-8 0,0 0-8 15,4 0-4-15,0 0-2 0,1-4-1 0,2 3-3 0,2-1 0 0,-1-1 2 16,0 0-1-16,4 0 0 0,-2-1 0 0,3-1 3 0,-1 1-2 0,1-1-3 16,1 1 2-16,-1-1 1 0,0 1 0 0,1-3-2 0,-2 3 0 0,2 0-1 15,-1-1 0-15,0 0-1 0,-2 1 2 0,0 1 0 0,0-1 0 0,-2 1-1 16,1-2 0-16,-1 2 2 0,-4 2-2 0,2-2-3 0,-3 1 2 0,1 1-2 15,-2-1 2-15,-1 2 0 0,-2 0 0 0,0 0 2 0,0 0 0 0,0 0-2 16,0 0 0-16,0 3 2 0,0 0 0 0,-2 3 1 0,-1-1 1 0,-2 2 0 0,1 2-1 16,-1 1-2-16,-2 1 0 0,1 1 1 0,-2 0-1 0,2-2-2 0,-1 5 2 15,3-5-1-15,-4 0-1 0,3 1-2 0,2-4 1 0,0 1-1 0,1-2 1 16,-1-2 0-16,3 1 4 0,0-2 1 0,3 0-1 0,-1-3-2 0,1 0-4 0,2 0-2 16,1 0-5-16,0 0-5 0,2-2 1 0,0 1-1 0,0-2-2 15,3-1-5-15,-1 2 2 0,-1-3 3 0,2 2-4 0,0-1-2 0,-1 0 0 0,2 2 6 16,-4-1 3-16,4 1 3 0,-2 1 5 0,-2 1 4 0,2 0 0 0,-1 1 0 15,-1 1 3-15,0-1 6 0,-3 3-3 0,3 1-6 0,-4 1 6 0,1 0 7 16,-3 2 2-16,1-1 0 0,-3 2 3 0,2 0 1 0,-4 0 4 0,2 1-1 16,-3-1 4-16,0 2 2 0,-2 1 0 0,0-1-2 0,-2-1 3 0,0 0 2 15,-1 0-3-15,0-2-6 0,-1 2 1 0,-1-2-3 0,2 0-2 0,-4 0-4 16,2-3-1-16,2 2-1 0,-3-3-5 0,2-1-7 0,-1 0-9 0,1-2-10 16,1 1-18-16,0 0-19 0,0-4-29 0,0 0-30 0,0 0-32 0,2-3-29 15,-1 1-25-15,3-4-21 0,-2-2-12 0,1 2-13 0,0-2 1 0,2-1 2 16,1-1 9-16,-1 0 9 0,1 0 18 0,2 2 19 0,-1-1 28 0,-1 1 33 15,2 2 29-15,0 1 29 0,2 1 25 0,-2 1 25 0,1 0 17 0,-1 5 14 16,0 0 8-16,0 0 5 0,0 0 6 0,0 0 6 0,0 0 12 0,0 5 15 16,2-2 14-16,-2 4 17 0,0-2 16 0,2 1 16 0,-2 2 9 0,0-1 7 15,-2 2 3-15,2 1 2 0,0-3-2 0,-2 2 0 0,2 0-4 0,-1 0-6 0,-1 0-11 16,2-2-14-16,-1 0-13 0,1 1-18 0,0-2-15 0,0 1-21 16,0 0-36-16,0-3-41 0,1 1-46 0,1-3-42 0,-1 2-28 0,-1-1-20 0,2 0-15 15,0-2-14-15,-1 2-18 0,-1-3-18 0,0 0-24 0,0 0-26 0,0 0-29 16,3-3-28-16,-1-1 20 0,0-1 30 0,-2-1 39 0,0-1 40 0,0 0 21 0</inkml:trace>
  <inkml:trace contextRef="#ctx0" brushRef="#br0" timeOffset="864.71">5983 1964 26 0,'-7'4'225'0,"-1"0"16"0,0 1 20 0,1 2 20 16,0 1 20-16,-1 2 20 0,3 1 22 0,-2 2 23 0,2 0-31 0,0 3-46 16,0 0-16-16,2 4-10 0,0-1-13 0,1 2-12 0,-1 0-13 0,0 0-14 15,2 2-18-15,1-2-21 0,1 0-21 0,-1-2-17 0,3-1-23 0,2-1-23 16,0-2-20-16,1-2-19 0,2-2-12 0,3-3-13 0,0 1-4 0,0-4 1 15,5-2-4-15,-2 0-3 0,5-3 0 0,0-2 2 0,-1 1-2 0,2-5-3 16,2 0-3-16,-1-3-5 0,2-1-11 0,1-2-13 0,0 0-23 0,-2-3-26 16,0 1-52-16,0-1-53 0,-1 1-48 0,-2-2-45 0,1 1-27 0,-4 2-26 15,1-1-26-15,-4 2-26 0,3 2-36 0,-5-1-37 0,0 1 0 0,0 4 8 16,-3-2 20-16,0 1 24 0,-3 0 48 0,1 0 56 0</inkml:trace>
  <inkml:trace contextRef="#ctx0" brushRef="#br0" timeOffset="997.93">6428 1898 133 0,'2'-6'308'15,"-1"3"4"-15,1 2-2 0,-2 1 4 0,0 0 5 0,0 0 36 0,0 0 42 16,0 0 20-16,3 1 19 0,0 2-70 0,-1 1-91 0,0-1-50 0,-1 0-43 16,1 2-26-16,-1-2-20 0,1 4-3 0,-2-1 1 0,4-1-4 0,-2 2-4 15,-2-3-45-15,3 2-51 0,-1-1-55 0,-1-1-55 0,1-1-72 0,1 0-71 16,-1 0-48-16,-1-2-38 0,-1-1-47 0,0 0-45 0,0 0-23 0,2-1-17 16,1-2-3-16,-1-1 1 0,1-4 6 0,0 1 9 0,0-4 35 0,0-1 39 15</inkml:trace>
  <inkml:trace contextRef="#ctx0" brushRef="#br0" timeOffset="1199.84">6553 1489 50 0,'3'-1'240'0,"2"2"27"0,-2 2 39 0,-1 3 39 15,3 2 45-15,-4-1 41 0,4 5 19 0,-4 0 13 0,4 4-45 0,-3 2-57 0,1 2-17 16,-1 3-9-16,-1 2-17 0,2 0-17 0,-3 3-21 0,2 1-25 0,-2 3-37 16,0 0-40-16,-2 1-43 0,2 1-44 0,-1 1-20 0,-1-1-15 0,-1 2-17 15,1 2-21-15,1-2-16 0,-1 0-19 0,0-2-14 0,1-1-17 0,-1 0-19 16,2-4-21-16,0-2-32 0,0-4-33 0,0-3-62 0,0-4-65 0,2-2-41 15,-1-6-35-15,1-2-23 0,-2-6-15 0,3-3-18 0,2-3-14 0,-2-5-19 16,2-1-16-16,0-4 9 0,-1-2 17 0,1-1 29 0,-2-4 36 0,2-1 62 16</inkml:trace>
  <inkml:trace contextRef="#ctx0" brushRef="#br0" timeOffset="1597.58">6651 1842 101 0,'3'-17'224'0,"1"4"26"0,-1 1 24 0,2 1 19 0,-1 2 15 16,2 2 13-16,-1 2 16 0,0 1-27 0,1 0-39 0,2 2-16 0,-2 1-13 15,2-3-2-15,1 3-2 0,1-1-9 0,0 2-12 0,0-1-18 0,0 1-16 16,0 0-11-16,1 0-10 0,0 0-9 0,0 0-6 0,-3 1-11 0,5 1-10 15,-4-1-16-15,1-1-19 0,-1 4-16 0,1-3-14 0,-1 1-6 0,-1 0-4 16,1 3-5-16,1-2-6 0,-2 2-2 0,1-2-3 0,-2 4-4 0,-1 0-5 16,-1 1-3-16,1 1 1 0,0 1 0 0,-1 2-2 0,-2-1-1 0,-1 4-1 15,-2-2-2-15,0 4 0 0,0-1-8 0,-2 2-8 0,-1-1-13 0,0 2-12 16,-3-2-22-16,1 1-22 0,-1-3-51 0,-1-1-54 0,1 0-69 0,-3-3-75 16,1-1-32-16,-2-1-26 0,2-3-12 0,-3-1-10 0,0-3 1 0,1-2 0 15,0 0 9-15,-2-1 15 0,2-1 25 0,-2-5 29 0,3 1 60 0,-4-1 66 16,5 0 82-16,-1-3 86 0,-2 2 46 0,3-2 44 0,1 0 39 0,1 3 38 15,1 0 35-15,-1 1 33 0,3 0 17 0,0 3 11 0,1-1-1 0,-1 2-4 16,3 2-10-16,0 0-13 0,0 0-5 0,0 0-1 0,0 0 3 0,0 0 3 0,0 0-20 16,3 0-24-16,2 0-30 0,1 2-33 0,0-1-15 0,-1 1-14 0,2-1-6 15,1 0-3-15,1 1 0 0,-3 0 2 0,2 1-8 0,0-2-15 0,3 1-15 16,-3-2-18-16,-1 4-11 0,1-1-6 0,1-1-9 0,-3 0-8 0,-1 2-21 16,1-3-28-16,0 1-26 0,-2 2-29 0,-1-1-16 0,0 0-17 0,0 0-4 0,-3 2-1 15,2-2-2-15,-4-1 0 0,2 3 1 0,-3-1 4 0,1 2 9 0,1-2 12 16,-2 1 26-16,-1 0 30 0,-3 0 35 0,4 1 41 0,-2-1 18 15,0 2 16-15,0-3 6 0,2 1 4 0,-3 1-2 0,3-3-3 0,1 1-23 0,1 1-25 16,-1-3-34-16,2 2-35 0,2-1-32 0,-1 0-30 0,-1-3-63 0,2 1-67 16,3 1-16-16,1-1-3 0,-2-2-3 0,3-1 0 0,-1 1 1 0,1-5 6 15,0 1 21-15</inkml:trace>
  <inkml:trace contextRef="#ctx0" brushRef="#br0" timeOffset="1731.9">7138 2071 247 0,'11'6'408'16,"-3"-1"14"-16,1-1 8 0,-2 2 3 0,-2-2 0 0,0 1 4 0,-2-2 1 15,0 0-1-15,0 0-1 0,-2 1-66 0,1 1-81 0,-2 1-122 0,-2 0-130 16,2 2-122-16,-4-1-124 0,2 0-71 0,-2 4-61 0,-1-2-45 0,-2 0-37 16,1-2-10-16,-2 3-6 0,0-4 1 0,2-1 1 0,-2 2 2 0,0-6 3 15,2 2 33-15</inkml:trace>
  <inkml:trace contextRef="#ctx0" brushRef="#br0" timeOffset="3097.8">7318 3249 87 0,'-3'0'158'0,"-1"1"6"0,1-1 13 0,-1 1 14 0,1-1 15 0,0 2 16 16,-2 0 1-16,3-2-5 0,-1 1 17 0,3-1 21 0,-6 0 20 0,6 0 22 15,-3 0 10-15,3 0 9 0,0 0 1 0,0 0 4 0,0 0-6 0,-3-1-5 16,3 1-16-16,0 0-19 0,0 0-32 0,0 0-35 0,0 0-36 0,0 0-36 16,0 0-28-16,0 0-28 0,0 0-15 0,0 0-14 0,0 0-8 0,0 0-11 15,0 0-6-15,0 0-8 0,0 0-5 0,0 0-4 0,0 0-4 0,0 0-3 16,0 0-2-16,0 0-3 0,0 0 1 0,0 0 1 0,0 0 1 0,0 0 0 15,0 0 0-15,0 0 0 0,0 0 1 0,0 0-1 0,0 0 3 0,3 0 0 16,0-2 4-16,3 2 3 0,-3 0 2 0,2 0 1 0,0-2 2 0,-2 2 3 16,4-1 1-16,-1 1 3 0,-2-1 0 0,1 1 1 0,2-3-2 0,-1 3 2 15,-1 0 0-15,2-2-2 0,0 1 0 0,1-1 0 0,0 0 2 0,3 1 1 16,-2 1-2-16,3-1-1 0,0-1-2 0,1 2-2 0,1-3 0 0,0 3-1 16,2-1 2-16,0 1 0 0,1-3 3 0,1 3 5 0,1-3 1 0,1 1 0 15,-1-1-1-15,3 0 0 0,0 0 2 0,2-1 1 0,0-2 0 0,-1 1 1 16,4-1-1-16,-2 2 1 0,2-4-2 0,-1 2-1 0,1 0-4 0,0 0-5 15,-1 0-2-15,1 0-4 0,0 1-2 0,-2 2-3 0,1-2-2 0,-2 3-1 16,1 1-3-16,-2-2 0 0,-2 3 0 0,1 0-1 0,2 1 1 16,-2 1-2-16,0-1 1 0,2 2 0 0,0 1 1 0,1-1 0 0,0 1 1 0,2 0-1 15,3-1 3-15,0 2 4 0,2-3 1 0,1 2 1 0,2-1 2 16,1 0 2-16,1-2-1 0,-1 1 4 0,4-1-2 0,0-1 1 0,2 0 0 0,-3 0-1 16,2 0 0-16,0 0 1 0,1 0-3 0,0-1-2 0,-1-1 1 0,-1 1 0 15,2 1-2-15,0-2-1 0,-1 1-2 0,0-2-1 0,-2 3 0 16,1-2-1-16,-1 0-1 0,1 1 2 0,-2 0-1 0,0 1-2 0,-2 0 1 0,0 0-1 15,-1 0-2-15,0 1-4 0,-2 2 0 0,-1-1 1 0,0-1-6 16,-4 2-4-16,1 0-18 0,-3 0-18 0,1 0-34 0,-4 0-40 0,0 0-85 16,-2 0-94-16,-1 0-101 0,-1 0-102 0,-2 0-56 0,0 2-46 0,0-2-9 15,-3 0-3-15,-2 0 3 0,0-2 5 0,-3 1 17 0,1-1 20 0,-4 1 34 16,0-2 42-16</inkml:trace>
  <inkml:trace contextRef="#ctx0" brushRef="#br0" timeOffset="8765.34">7290 3238 157 0,'-8'5'182'16,"0"-2"13"-16,3 1 24 0,-1-1 28 0,1 0 24 0,-1 0 23 16,0-1-19-16,1-1-27 0,3 1 9 0,-1 1 19 0,0-3 12 0,3 0 13 15,0 0 4-15,0 0 2 0,0 0-2 0,0 0-1 0,0 0-18 0,0 0-20 16,0 0-17-16,0 0-17 0,0 0-25 0,0 0-28 0,0 0-27 0,0 0-27 16,0 0-21-16,0 0-22 0,-2 0-12 0,2 0-9 0,0 0-10 0,0 0-9 15,0 0-9-15,0 0-8 0,0 0-6 0,0 0-5 0,0 0-3 0,0 0-2 16,0 0-2-16,0 0-2 0,0 0-1 0,0 0 1 0,0 0-1 0,0 0-1 15,0 0 0-15,0 0 1 0,0 0-1 0,0 0 2 0,0 0-1 0,0 0 2 16,0 0 2-16,0 0 3 0,0 0 1 0,2-3 0 0,3 1 1 0,-2 1 0 16,5-3 1-16,0 2 1 0,1-3 1 0,1 1-2 0,2-1 1 0,1-1 0 15,3 2-1-15,-2-2 0 0,3 1-2 0,-1-1-4 0,3 2-1 0,-3-1-2 16,3 0 0-16,-1 3 0 0,0 0-1 0,1-1-3 0,-1 2 0 0,1-1 1 16,-2 2 0-16,4-1 0 0,-1 1-1 0,-1 0 2 0,3 0 3 0,0 0 5 15,2 0 3-15,-3 0 4 0,4 0-1 0,0 0 4 0,2-2-1 0,0 1 5 16,1-1 1-16,0 0 3 0,0 1-2 0,2-2 0 0,-1 2-1 0,-1-1 1 15,2 1-5-15,-2-1-4 0,-1-1-4 0,0 2-2 0,-2-1-1 0,-1 2-3 16,0-2-1-16,0 2-2 0,-1 0-3 0,-2 2 0 0,3-2 3 0,-2 2 6 16,1 1-1-16,-2 0 2 0,3 0-1 0,-1 1-2 0,2 1 2 0,2-1 1 15,-3-1 0-15,3 3 0 0,0-1 1 0,3-2 2 0,0 0 1 0,0 1 2 16,3-1-3-16,-1 0-1 0,1-1-2 0,1 1-1 0,0-2 0 0,2 1 2 16,-1-2-2-16,0 3-2 0,1-3 1 0,1 0 1 0,-1-3-2 0,0 3-1 15,1 0 0-15,-2 0-3 0,1-3-1 0,-1 3-2 0,1-2-1 0,-1 1 1 16,1 1 0-16,-1 0-1 0,0 0 1 0,1 0 1 0,-4 0-1 0,3 1-2 15,-2 1 1-15,0-1-1 0,-1 1-1 0,-2 1 1 0,2 1 0 0,-2-1 1 16,-2 2 4-16,2-2 0 0,-3 2 3 0,1 0 2 0,-1 0 0 0,0 1 1 16,1-2 3-16,-1 0 3 0,-3 1 0 0,3 1 0 0,-2-1 1 0,2-1 1 15,-2 1 0-15,2-2-2 0,-3 1 0 0,2 0-4 0,-1-2 1 0,0 1-4 16,-2-1 0-16,0-1-3 0,-1 2-1 0,2-1-2 0,-4-2-1 0,-1 1 2 16,0 1-3-16,0-2 0 0,-3 1-1 0,-2 1 1 0,0-1-1 0,-2-1-2 15,0 1 1-15,-4 1-1 0,0-2 1 0,-2 2 0 0,0-1 1 0,-2-1 1 16,-4 0-2-16,1 2 0 0,-1-2 0 0,0 0 2 0,0 0-2 0,0 0 1 15,0 0 1-15,0 0 1 0,0 0 0 0,0 0 0 0,0 0 1 0,0 0 0 16,0 0-1-16,0 0-2 0,0 0 1 0,0 0 3 0,0 0-3 0,0 0 0 16,0 0 0-16,0 0-1 0,0 0 0 0,0 0-2 0,0 0 1 0,0 0 0 15,0 0-1-15,0 0-5 0,0 0-3 0,0 0-8 0,0 0-13 0,0 0-16 16,0 0-21-16,0 0-18 0,0 0-30 0,0 0-32 0,0 0-58 0,0 0-66 16,-1-3-104-16,-1 1-116 0,-2-1-66 0,0 0-58 0,-2 0-6 0,1 0 2 15,-3-1 13-15,-1-2 15 0,-1 0 20 0,-1 0 21 0,-3 0 32 0,1 0 31 16</inkml:trace>
  <inkml:trace contextRef="#ctx0" brushRef="#br0" timeOffset="9000.34">10331 3259 148 0,'2'2'336'0,"0"-1"15"0,-2-1 5 0,-2 2-1 0,2-2-5 0,-2 3-8 15,0-3-47-15,-3 1-60 0,0-1-68 0,1 0-76 0,-1 0-144 0,0 0-164 16,-1 0-62-16,0 2-36 0,-1-2-20 0,2 1-18 0,-3-1-1 0,-4 2-3 16,2-2 8-16,-2 1 7 0</inkml:trace>
  <inkml:trace contextRef="#ctx0" brushRef="#br0" timeOffset="9130.84">10329 3266 229 0,'6'2'228'0,"0"0"-3"0,-4-1-23 0,-2-1-28 0,0 0-31 0,3-1-33 16,0-1-46-16,-1 0-50 0,1-2-85 0,0 3-89 0,-1-4-38 0,1 2-24 16,0-1-6-16,0-2-2 0,-1 0 2 0</inkml:trace>
  <inkml:trace contextRef="#ctx0" brushRef="#br0" timeOffset="10733">6495 4899 23 0,'-10'0'256'0,"-1"0"38"15,3 0 41-15,-1-2 38 0,1 1 28 0,0-2 26 0,2 0 14 0,-1 1 10 16,4 0-44-16,-3 1-56 0,3 1-31 0,3 0-23 0,0 0-26 0,0 0-24 16,0 0-34-16,0 0-36 0,0 0-33 0,0 0-30 0,0 0-25 0,3 1-20 15,4 1-8-15,0 1-8 0,1-1-3 0,4 1-4 0,0 0-2 0,2 0-2 16,5 0 2-16,0 0 2 0,0-2 1 0,4 1-2 0,1-2-6 0,1 0-8 15,1 0-5-15,-1-2-5 0,0 1-3 0,1-2-4 0,-3 0-4 0,0 0-2 16,-1 0-4-16,-2 0-3 0,-2-2-16 0,-1 2-19 0,-1 2-20 0,-4-2-25 16,0 1-39-16,-3 1-44 0,0-2-82 0,-2 1-89 0,-2 1-64 0,-2-1-59 15,-3 2-29-15,0 0-27 0,0 0-2 0,-3-3-1 0,-2 0 16 0,-2 2 15 16,-2-4 22-16,0 1 23 0,-1-1 40 0</inkml:trace>
  <inkml:trace contextRef="#ctx0" brushRef="#br0" timeOffset="10998.44">6723 4471 12 0,'0'-2'230'15,"0"2"19"-15,0-5 18 0,0 3 17 0,0 2 14 0,0-3 13 0,0 3 10 0,0 0 8 16,0 0-27-16,0 0-35 0,0 0 1 0,0 0 8 0,0 0-8 0,-2 5-8 16,2 2-9-16,-2 2-7 0,2 3-8 0,0 5-10 0,-1 3-8 15,-1 5-8-15,2 3-4 0,0 4-5 0,-2 4-20 0,1 3-26 0,-1 3-25 0,1 1-30 16,-1 4-10-16,0 0-8 0,-1 3-10 0,0 0-11 0,0 0-6 15,0 2-7-15,1-2-7 0,-1 0-5 0,2-2-9 0,-1 0-6 0,0-3-13 0,1-2-13 16,1-2-22-16,1-5-21 0,1-1-37 0,1-4-38 0,0-4-86 16,1-1-96-16,0-5-71 0,-1-4-65 0,0-3-54 0,1-3-48 0,-1-2-9 15,2-5 1-15,-2-2 6 0,-3-2 8 0,5-2 19 0,1-1 17 0,-2-4 36 0,-2-2 35 16</inkml:trace>
  <inkml:trace contextRef="#ctx0" brushRef="#br0" timeOffset="11132.08">6646 5032 25 0,'-6'9'226'0,"-3"2"12"0,-1 1 18 0,2 1 17 0,-4 1 8 16,2-1 8-16,0 1 2 0,0 0 2 0,-2 3-48 0,3 1-59 0,-3 0-40 15,0 1-38-15,1 1-31 0,0 1-32 0,0 0-42 0,0-1-47 0,2 1-48 16,-1-3-48-16,2 0-48 0,2-2-49 0,0-1-27 0,2-3-23 16,3-3-5-16,-1-1-1 0,4-4-1 0,-2-4 0 0,5-2 16 0,1 0 16 0</inkml:trace>
  <inkml:trace contextRef="#ctx0" brushRef="#br0" timeOffset="11266.54">6629 5105 89 0,'5'-5'268'0,"1"2"4"0,-1-1 5 0,-2 3 17 16,0 0 24-16,0 1 23 0,-3 0 23 0,2 1 23 0,1 0 24 0,0 4-64 15,1-1-85-15,0-1-40 0,-1 3-32 0,0 1-12 0,1-1-8 16,-1-1-4-16,0 2-1 0,0 0-21 0,0-1-25 0,1 0-40 0,0 2-46 0,-1-4-94 16,-1 2-106-16,-1 0-67 0,1-1-56 0,1-1-66 0,-1 1-65 15,1-2-14-15,2-2-2 0,-5-1-2 0,3 0-3 0,3-1 3 0,-1-4 1 0,0-1 19 16,-1-1 20-16</inkml:trace>
  <inkml:trace contextRef="#ctx0" brushRef="#br0" timeOffset="11666.08">6879 4816 42 0,'9'-10'269'15,"-1"2"15"-15,-1 1 13 0,-1 1 19 0,-3 0 23 0,3 1 17 0,-1-1 15 16,0 2 19-16,0-1 18 0,1 1-58 0,2-1-69 0,-2 2-33 0,2-1-22 16,0-1-9-16,1 2-4 0,-1-1-7 0,0 1-8 0,0-2-15 0,0 2-17 15,0 1-15-15,0 0-15 0,-2 0-16 0,2 1-17 0,-2 1-14 0,-1 0-13 16,2 0-11-16,-3 0-10 0,1 1-8 0,1 1-8 0,-1 0-4 0,-2 3-6 15,-1 1-3-15,-1 0-3 0,-1 3-2 0,-1 2-1 0,-1 1-1 0,-1 3-2 16,-2 1-2-16,-2 2-1 0,0 0-2 0,-2 2-4 0,-1-1-4 0,1 1-4 16,-1-1-8-16,-1 1-7 0,2-2-11 0,-1-4-11 0,2 1-12 0,2-4-12 15,0 1-11-15,-1-4-11 0,4-1-17 0,0-1-17 0,-2-1-43 0,2-2-47 16,1 0-43-16,-2-2-39 0,1-1-20 0,-2 0-18 0,0 0-5 0,2-1-2 16,-4-1-2-16,3 1 0 0,-4-2 2 0,3 0 4 0,-1-2 14 0,-1 2 14 15,-2-1 48-15,3-1 54 0,-1 1 50 0,1-1 50 0,0 1 33 0,-2 1 30 16,3 0 22-16,-1-2 21 0,-1 3 15 0,4 1 17 0,-2-1 9 0,1 2 9 15,-1-2 8-15,5 2 8 0,-1 2 11 0,-1-2 10 0,0 2 16 0,1 1 13 16,1 2 18-16,0 3 19 0,1-1 20 0,-1 2 21 0,0 1 16 0,2 2 13 16,-2 2 17-16,0 1 14 0,2 0-4 0,-2-1-6 0,0 4-12 0,0-1-16 15,0 0-20-15,-2 1-21 0,2 0-22 0,-2 0-27 0,2 0-28 0,-1 1-27 16,-1 0-22-16,-1 0-18 0,3-3-20 0,-2 2-19 0,2-3-10 0,0 0-7 16,0-3-23-16,2-1-28 0,1-1-54 0,0-2-61 0,2-5-43 0,4 0-39 15,-1-6-26-15,2 1-19 0,4-5-27 0,0-2-27 0,2-5-27 0,2-1-26 16,0-3 1-16,0-2 4 0,3-3 24 0,-3-1 24 0,0 1 69 0,2-2 78 15</inkml:trace>
  <inkml:trace contextRef="#ctx0" brushRef="#br0" timeOffset="11932.17">7108 5058 77 0,'8'-15'180'0,"-1"1"31"0,-3 3 28 0,2 1 21 0,-4 1 21 16,-1 5-3-16,-1-2-3 0,-1 4-25 0,-1 1-30 0,-2 1-9 0,-1 1-5 15,0 1-5-15,-3 2 0 0,0 1-4 0,-2 1-4 0,-2 1-10 0,1 0-12 16,-3 3-10-16,3 0-9 0,-3-1-10 0,1 3-10 0,-1-1-5 0,4-1-8 16,-1-1-9-16,2 2-11 0,1-4-6 0,3 0-3 0,0 0-7 0,2-1-6 15,1-4-5-15,2-2-5 0,2 3-4 0,1 1-2 0,2-4-2 0,0 0 2 16,3 0 3-16,1 0 3 0,2-2 1 0,-1-1 4 0,4 1-2 0,-3 1-4 15,3 0 2-15,-1-1-1 0,1 1-1 0,0 1-2 0,-1 0-5 0,3 0-3 16,-2 1 1-16,0 2 2 0,-1-2 2 0,3 2 2 0,-2 2 2 0,0 0 2 16,1 0 2-16,-1-2 1 0,-2 2-4 0,1 1-2 0,1 0-7 0,-4 0-6 15,2-1-2-15,-1-1-1 0,-1 2-7 0,1-1-6 0,-3-1-6 0,-2 1-5 16,2-1-3-16,0-1-8 0,-2 0-1 0,-2 0-3 0,0 0-2 0,-2-1-4 16,3 1-1-16,-4-2-1 0,4 2-17 0,-4-1-19 0,1-1-32 0,-2-1-37 15,0 0-66-15,3 2-73 0,-3-2-116 0,0 0-126 0,0 0-57 0,0 0-40 16,0 0-11-16,0 0-2 0,-3 3 0 0,1-2 1 0,-2 0 13 0,1 1 20 15,0 0 33-15,3-2 39 0</inkml:trace>
  <inkml:trace contextRef="#ctx0" brushRef="#br0" timeOffset="12065.44">7643 5196 30 0,'0'10'486'0,"0"1"29"15,0-1 7-15,-2-1 4 0,2 0-1 0,0-2 0 0,0-2-4 0,0 1-7 16,2-3-23-16,-1 1-25 0,1-3-103 0,1 2-118 0,0-2-221 0,0 1-245 15,-3-2-121-15,2 2-94 0,-1 0-45 0,2 1-33 0,-3-3-9 0,2 2-2 16,-2-2 5-16,3 1 4 0,-3-1 23 0,3-1 25 0,2 1 42 0</inkml:trace>
  <inkml:trace contextRef="#ctx0" brushRef="#br0" timeOffset="12466.55">8061 4710 43 0,'-4'-2'439'0,"-1"1"36"0,1 1 8 0,0 0 8 0,1 0-2 0,0 0 3 15,3 0-1-15,0 0-1 0,0 0 8 0,0 0 5 0,0 0-71 0,0 0-89 0,3-2-104 16,0 4-106-16,2-2-43 0,3 3-29 0,-2-2-8 0,4 1-3 16,-1-1 0-16,4 2-1 0,0 0 0 0,2-1 1 0,0-1-7 0,2-1-7 15,0 0-8-15,2-1-5 0,0-1-4 0,2 0-5 0,-1 0-3 0,-1-1-4 16,2-2-4-16,-2 2-1 0,-2-2-4 0,4 3-4 0,-4-3-13 0,-3 2-14 15,2 0-18-15,-3 0-20 0,-2 0-21 0,1 2-20 0,-4 0-53 0,-1 1-61 16,-2 0-63-16,-1 1-64 0,-1 0-42 0,-1 2-38 0,-2-3-43 0,-2 5-45 16,-1 3 2-16,-3-1 13 0,1 0 16 0,-1 0 20 0,-4 0 21 0,1 0 19 15,-2 1 56-15</inkml:trace>
  <inkml:trace contextRef="#ctx0" brushRef="#br0" timeOffset="12631.97">8246 4539 35 0,'-3'-3'309'0,"-3"3"30"0,0 0 26 16,1 4 33-16,-1 1 36 0,1-1 14 0,-2 4 10 0,0 2 11 0,0 1 13 15,3 2-53-15,-3 2-71 0,2 3-41 0,-2 3-38 0,0 0-33 0,1 5-30 16,-2-1-27-16,0 1-26 0,0 2-33 0,2 1-33 0,-4 0-16 0,1-1-10 16,1 1-12-16,-2 2-13 0,1-1-11 0,0-2-13 0,-1 1-10 0,2-2-14 15,-3 1-15-15,3-2-18 0,-1-2-27 0,1-2-26 0,0-1-55 0,3-5-61 16,-1 1-76-16,1-3-81 0,1-5-68 0,2-2-66 0,2-2-21 0,0-5-9 16,0 0 5-16,6-2 2 0,0-4 11 0,2-3 16 0,0-1 23 0,3-2 29 15,-1-5 55-15</inkml:trace>
  <inkml:trace contextRef="#ctx0" brushRef="#br0" timeOffset="12898.84">8199 4943 195 0,'3'4'260'0,"1"-1"49"16,0 0 36-16,-1-1 34 0,2 2 24 0,1-2 25 0,-1 1 9 0,2-1 6 15,3 2-68-15,-2-2-84 0,2 0-31 0,2 1-20 0,-2-1-2 0,0 0-1 16,0-1-35-16,0 1-43 0,-2-2-33 0,1 2-34 0,-2-2-22 0,1 1-24 16,-2-1-8-16,-1 2-6 0,1-2-3 0,-1 0-4 0,-2 0 0 0,2 1 0 15,-4 1 2-15,1-1 3 0,0 3 0 0,-2-2-1 0,-2 3 4 0,0 2 3 16,-1 0 4-16,-2 4 5 0,-1 1 4 0,-2 0 0 0,0 3 3 0,-1-1 2 15,-2 2-1-15,1-1-2 0,1-1-6 0,-2-1-5 0,3-1-3 0,1-1-4 16,1-4-5-16,3 1-5 0,-2-2-5 0,2-2-4 0,3-1-2 0,0-3-4 16,3 2-1-16,0 1-3 0,0-2 0 0,2 1-2 0,2-1 2 0,-1 1 0 15,3-2 0-15,-1 1 1 0,0-1-1 0,2 0 0 0,2-1-1 0,0 1-1 16,0 0 0-16,-1-2-2 0,0 1-16 0,3 1-20 0,-2-3-32 0,0 3-36 16,1 0-85-16,-2-2-98 0,0 2-76 0,-2 0-73 0,1-1-47 0,1 1-40 15,-3 0-10-15,0-2-2 0,0 2 0 0,1-1 1 0,-4-1 14 0,3 0 21 16,-2 1 34-16,2 0 36 0</inkml:trace>
  <inkml:trace contextRef="#ctx0" brushRef="#br0" timeOffset="13065.82">8851 5167 155 0,'0'8'492'0,"0"1"20"0,-2-2 7 0,2 1 0 0,-3-4-6 0,3 2-6 15,-2 0-22-15,4-3-24 0,-2-3-27 0,0 0-30 0,0 0-132 0,0 0-155 16,0 0-172-16,0 0-172 0,0 0-82 0,0 0-58 0,0 0-65 0,0 0-66 15,0 0-11-15,0 0 4 0,3 2 20 0,-3-2 22 0,6 1 29 0,-3-1 26 16,2-1 50-16,0 1 53 0</inkml:trace>
  <inkml:trace contextRef="#ctx0" brushRef="#br0" timeOffset="13599.28">9233 4687 205 0,'-14'2'310'0,"1"1"33"15,-2 2 33-15,0-3 32 0,4 1 15 0,-1 0 10 0,2-1 4 0,2 1 0 16,0-2-59-16,2 1-73 0,1-1-34 0,5-1-24 0,0 0-24 0,0 0-24 16,5 0-27-16,1 2-27 0,3-1-27 0,3-1-25 0,3 0-12 0,1-1-7 15,6-1 3-15,-1 1 7 0,6-1 1 0,0-2 5 0,1 1-5 0,2-2-5 16,2 3-11-16,-2-5-12 0,2 3-7 0,-1-2-5 0,-1 1-6 0,-1-1-6 15,-1 3-4-15,-3-3-6 0,1 3-3 0,-4-1-6 0,0 1-10 0,0 0-8 16,-6-1-22-16,1 3-21 0,-4 0-25 0,1-1-25 0,-6 0-39 0,0 2-45 16,-1-1-70-16,0 1-75 0,-4 0-46 0,-3 0-42 0,0 0-51 0,0 0-53 15,0 0-9-15,-6 3 3 0,0 0 18 0,-2-2 20 0,0 3 25 0,-2-1 24 16,-4 0 42-16</inkml:trace>
  <inkml:trace contextRef="#ctx0" brushRef="#br0" timeOffset="13811.06">9518 4416 26 0,'3'-2'309'0,"-3"2"24"0,2 2 18 0,-2-2 34 0,1 1 39 16,1 2 21-16,-1 0 20 0,-1-1 14 0,0 4 8 0,-3 1-52 0,2 1-69 15,-1 2-40-15,-3 3-38 0,0 4-33 0,-1 1-30 0,-2 3-20 0,-1 2-17 16,-3 2-32-16,-1 1-35 0,-2 2-21 0,0 1-17 0,-2 1-11 0,-3 0-8 16,1 0-9-16,0-1-5 0,-3 2-10 0,0-1-8 0,3 0-11 0,-3 0-9 15,1-2-13-15,2 1-13 0,-1-3-26 0,2-1-27 0,2-3-36 0,2-1-38 16,2-4-75-16,2 1-87 0,2-5-46 0,2-1-42 0,4-3-33 0,1-3-33 15,2-3-38-15,1-1-41 0,5-4 2 0,0-2 9 0,3-3 23 0,0-2 24 16,0-1 35-16,3-3 36 0,1 1 77 0</inkml:trace>
  <inkml:trace contextRef="#ctx0" brushRef="#br0" timeOffset="13966.29">9301 4929 44 0,'3'3'293'0,"-1"0"32"0,-2 1 33 0,0 2 25 0,0 1 25 0,-2 0 11 0,2 0 13 16,-1 1 6-16,-1 2 7 0,2 1-62 0,0-2-73 0,0 3-44 0,3 0-38 15,-3 1-24-15,2-1-23 0,0-1-29 0,-1 2-32 0,2-3-25 0,-1 1-24 16,2 0-13-16,-1 0-10 0,2-3-9 0,-1 1-7 0,0 1-30 0,0-3-31 15,0 0-66-15,2 0-69 0,-1 0-61 0,-2-1-57 0,2-2-33 0,-2 2-29 16,1-1-41-16,-1 1-45 0,0-4-23 0,-3 2-19 0,0-4-6 0,0 6 2 16,0-3 20-16,0-3 24 0,0 4 62 0,0-4 68 0</inkml:trace>
  <inkml:trace contextRef="#ctx0" brushRef="#br0" timeOffset="14243.47">9433 4990 152 0,'4'-1'199'0,"-1"1"15"0,0 1 17 0,0-1 16 0,2 2 13 0,0-2 21 0,2 3 19 15,-1-3-11-15,1 2-20 0,0 0-9 0,3-1-3 0,0 1-2 16,2 1-1-16,0-1 0 0,1 1 0 0,0-2-7 0,1 1-7 0,-2-1-9 16,1 1-12-16,1-1-17 0,-1 0-21 0,-1 1-30 0,0 1-37 0,-1-1-31 0,1-1-28 15,-4 1-14-15,2 1-9 0,-1 0-2 0,-1-2 0 0,-3 2-9 16,1 2-7-16,0-2-3 0,-4 0-1 0,1 1 1 0,-3 2 0 0,0-1 6 16,-3 2 4-16,-1 1 3 0,-3 2 2 0,-1 1 1 0,-2 0 4 0,-3 2 2 15,-2 0 4-15,1 0-1 0,0 1 3 0,-2-2-2 0,2-2-2 0,-2 1-1 16,3-2-2-16,2-1-3 0,-1-2-4 0,2-2-2 0,2-1-3 0,0-1 2 0,2-1 1 15,1 1-2-15,0-2-1 0,2 0-1 0,0 0-1 0,3 0-4 16,-3 0-2-16,3 0-2 0,0 0 2 0,0 0-4 0,0 0 0 0,0 0 1 16,0 0 0-16,0 0-7 0,0 0-8 0,4-2-17 0,1 2-16 0,3-1-34 15,2 1-38-15,2-2-91 0,1 0-103 0,1 1-82 0,2-2-78 0,3-1-36 0,-1-1-28 16,0-1-8-16,4 0 0 0,-4-1 1 0,3-1 6 0,-1 1 14 16,-2-3 15-16,0 2 36 0</inkml:trace>
  <inkml:trace contextRef="#ctx0" brushRef="#br0" timeOffset="14401.22">10183 5200 189 0,'5'21'467'0,"0"-1"12"0,-2-2 6 0,-3 0 2 0,2-3 2 15,-2-2 0-15,-2-1 0 0,2-3-1 0,0-1 1 0,0-2-27 0,-2 0-28 0,2-2-144 16,0 0-167-16,-3 1-62 0,3 1-38 0,-1-1-15 0,-1-1-12 0,0 2-14 16,-1-1-15-16,0-3-31 0,0 2-35 0,0-2-83 0,0 2-92 0,-2-3-81 15,5-1-80-15,0 0-29 0,-3-1-20 0,0-1-6 0,1-1 1 0,0 0 2 16,2-1 6-16,2-1 12 0,0-1 14 0,2-1 31 0</inkml:trace>
  <inkml:trace contextRef="#ctx0" brushRef="#br0" timeOffset="16245.11">11644 3823 159 0,'-8'-1'235'0,"0"-3"33"0,1 3 38 0,0-2 33 0,-1 2 30 16,3-1 24-16,-2 1 21 0,2-2-49 0,2 1-67 0,1 2-21 0,2 0-12 16,0 0-8-16,0 0-3 0,0 0-17 0,2 0-15 0,3 2-32 0,2 1-35 15,0-2-25-15,1 2-26 0,1 0-18 0,5 0-18 0,2-1 3 0,0 1 5 16,4 0-2-16,1-2-2 0,1 1-8 0,3-2-8 0,-2 0-4 0,5-2-3 15,-1 1-2-15,0-2-1 0,1 0-7 0,-1-1-5 0,0 0-4 0,-2 1-6 16,-2-1-4-16,0 1-4 0,1-2-2 0,-4 2-1 0,-2 0-2 0,1 0-2 16,-3 2-6-16,-1-2-7 0,-3 1-17 0,0 0-19 0,-4 1-22 0,0 0-23 15,-1 0-57-15,-3 1-64 0,-2-2-72 0,-2 2-75 0,0 0-67 0,0 0-69 16,0 0-13-16,0-3-4 0,-5 1 1 0,0 1 5 0,0-2 15 0,-3-1 17 16,-1 1 22-16,-2-2 23 0</inkml:trace>
  <inkml:trace contextRef="#ctx0" brushRef="#br0" timeOffset="16466.58">11964 3502 139 0,'-2'6'220'0,"2"0"15"0,-3 0 19 0,2 2 23 0,-3 1 30 0,1 0 36 15,-2 1 41-15,0 2 45 0,1 5-52 0,-2-1-70 0,-1 4-17 0,1 2-5 16,-1 2 3-16,-2 3 7 0,1 2-5 0,-1-1-6 0,-1 3-16 0,-1 1-13 16,0 0-31-16,1 2-30 0,-2 0-42 0,-1 1-45 0,1-2-18 0,1 2-12 15,-2-2-14-15,0 1-11 0,2-1-10 0,0 0-12 0,0-1-12 0,1-3-13 16,1 0-14-16,1-2-17 0,2-1-20 0,1-2-19 0,0-4-24 0,2 0-22 15,1-2-67-15,-2-3-74 0,4-1-59 0,-2-4-58 0,2-1-45 0,0-1-39 16,2-3-32-16,-2-5-29 0,0 0 0 0,0 0 10 0,0 0 16 16,0 0 17-16,0 0 22 0,0 0 25 0,0-5 67 0</inkml:trace>
  <inkml:trace contextRef="#ctx0" brushRef="#br0" timeOffset="16798.74">11846 4066 79 0,'2'3'178'0,"1"0"15"16,-3 0 19-16,4 1 21 0,-1-3 16 0,0 0 22 0,3 2 21 0,0-1-29 16,1 1-41-16,1 0-4 0,1 0 3 0,2-2 13 0,2 2 13 0,1 0 10 15,0-1 4-15,1 1-11 0,1-2-15 0,1 1-13 0,-3-1-15 0,3 2-21 16,-1-1-17-16,-2 0-18 0,-1 2-15 0,0-1-25 0,1 0-26 0,-3 1-17 16,-3 2-16-16,1-1-7 0,-1 1-3 0,-3 1 0 0,0 1-2 0,-3 1-3 15,-1 2-1-15,-4 0 2 0,0 3 2 0,-2-1 5 0,-1 4 3 0,-4-1 3 16,-2 2 5-16,-1 0 5 0,-3 2 3 0,0-2-3 0,-1 1-3 0,1-1-2 15,-3 0 4-15,2-3 0 0,3 0 2 0,-2 0 2 0,1-3 0 0,4-1-2 16,1-2-4-16,0-1-6 0,3-2-5 0,1-1-7 0,0 0-8 0,4-3-3 16,-1 0 1-16,0 1-2 0,3-3-5 0,0 0-4 0,0 0-1 0,0 0-7 15,3 0-4-15,2 1-2 0,3-1-1 0,-2 0-1 0,4-1 1 0,2 1 0 16,1-3 3-16,1 1-2 0,4 0-1 0,-1-3-1 0,0 0 0 0,2 1-7 16,-1 0-10-16,1-2-18 0,-2 1-18 0,2-1-22 0,0 2-20 0,-3-1-55 15,1-1-67-15,-2 0-98 0,0 0-108 0,-2 0-72 0,1 2-63 0,-1-2-13 16,-2 1-6-16,1 1 7 0,-2-1 8 0,0 1 18 0,0-1 19 0,-2 1 20 15,1 1 21-15</inkml:trace>
  <inkml:trace contextRef="#ctx0" brushRef="#br0" timeOffset="16967.25">12746 4254 60 0,'8'12'491'0,"-3"0"24"15,0 0 11-15,-1-2 2 0,-2 1 2 0,-1-3-1 0,1 0 2 0,-2-3-2 0,0 0-1 16,2 0-1-16,-2-2-76 0,1 0-93 0,-1 1-159 0,0 0-171 0,2 0-73 15,-2 2-54-15,2-1-83 0,-2-1-88 0,0 2-80 0,0-1-73 16,-2-1-50-16,2-4-44 0,-2 3-11 0,2-3 0 0,0 0 10 0,0 0 12 0,0 0 17 16,4-1 15-16,-3-5 28 0,4 1 32 0</inkml:trace>
  <inkml:trace contextRef="#ctx0" brushRef="#br0" timeOffset="17365">13143 3918 379 0,'0'-2'450'0,"0"2"11"0,0-3 5 0,-2 1 0 15,2 2 3-15,0-4-2 0,0 4 0 0,0-1 3 0,2-2 6 0,1 1-69 16,2 1-83-16,0 1-91 0,3 0-93 0,1 0-49 0,2 0-40 0,-1 1-9 15,4 1-3-15,-1-2 0 0,2 0-1 0,1 0 1 0,0 0 1 0,0 0-4 16,1 0-7-16,1 0-5 0,1 0-6 0,-1 0-4 0,0-3-4 0,1 1-6 16,-1 0-9-16,-1 1-13 0,0-2-17 0,-3 2-25 0,2-1-25 15,-3 1-63-15,-3-2-74 0,-1 2-71 0,-1-1-72 0,-4-1-62 0,1 1-61 0,-1-1-14 16,-3 0-5-16,-1-1 5 0,0-2 2 0,-3 1 15 0,3-2 16 16,-3-1 24-16,-1 1 22 0</inkml:trace>
  <inkml:trace contextRef="#ctx0" brushRef="#br0" timeOffset="17579">13396 3432 8 0,'2'4'215'0,"-1"3"32"0,1 1 42 0,-2 3 43 15,2 1 36-15,-2 1 32 0,1 4 25 0,-1 1 22 0,0 4-46 0,0 3-66 16,0 4-3-16,0 3 5 0,0 1-3 0,-1 3-5 0,-1 1-24 0,0 2-25 16,-1 2-36-16,0 0-41 0,0 3-33 0,-1 0-31 0,0 1-22 0,-1 0-25 15,1-1-15-15,0-3-15 0,1 0-19 0,0-2-15 0,1-2-14 0,-1-2-16 16,1-5-15-16,2-3-14 0,2-2-24 0,-2-4-22 0,3-3-27 0,-3-4-29 15,4-3-70-15,-3-1-79 0,1-4-56 0,-1-2-46 0,-1-4-30 0,4-3-22 16,0-1-28-16,1-4-26 0,-1-4-6 0,1-1 2 0,-3-4 16 0,4-3 19 16,-2 0 25-16,-1-4 26 0,-2 0 74 0</inkml:trace>
  <inkml:trace contextRef="#ctx0" brushRef="#br0" timeOffset="17699.07">13355 3967 112 0,'-3'-15'260'0,"-2"5"11"16,1 2 6-16,0 3 6 0,3 0 2 0,-2 3 4 0,-1 2 0 0,1 2-1 15,1-1-49-15,-1 3-62 0,-1 1-41 0,2 0-32 0,-1 2-27 0,0 1-26 16,0 2-15-16,-1 1-9 0,1-1-18 0,0 1-17 0,0-1-41 0,-2 2-45 15,2-1-35-15,0-1-33 0,0 1-49 0,1-2-55 0,1 0-20 0,1-3-7 16,0 0-4-16,0-2-1 0,1-1-1 0,-1-3 4 0,5-1 9 0</inkml:trace>
  <inkml:trace contextRef="#ctx0" brushRef="#br0" timeOffset="17811.49">13461 3919 346 0,'10'-7'393'0,"-1"1"29"0,-3 3 11 0,-1 0 9 16,-2-1-1-16,2 3 2 0,-3 1-1 0,-2 0 2 0,0 0-53 0,0 0-63 15,3 1-59-15,0 1-59 0,-2 0-61 0,-1 2-62 0,3-1-38 0,-3 2-32 16,0-1-25-16,2 2-23 0,-2-1-29 0,0-1-31 0,0-1-56 0,2 0-57 15,-2 0-43-15,0-3-41 0,0 0-39 0,0 0-36 0,0 0-37 0,3-3-33 16,0 0-7-16,0-4 1 0,2-1 14 0,0-2 15 0,4-3 28 0,-2 1 33 16</inkml:trace>
  <inkml:trace contextRef="#ctx0" brushRef="#br0" timeOffset="18132">13722 3640 93 0,'13'-12'266'0,"-4"0"30"0,3 3 26 0,-3 3 42 16,-3 1 42-16,2 1 15 0,-2 3 7 0,0 1-7 0,-2 0-10 0,0 1-54 0,1 2-59 15,0 0-29-15,3 2-25 0,-2-1-13 0,0 1-11 0,-1-1-20 0,2 2-22 16,0 0-37-16,-2 0-39 0,0 0-13 0,0 2-6 0,0 1-7 0,-4-2-10 15,2 2-5-15,2 0-3 0,-4 0-6 0,2 1-5 0,-1 1-9 0,-2 1-10 16,-2-1-7-16,2 2-6 0,-3 2-3 0,0-1-5 0,-3 1-8 0,1 1-9 16,-1 1-9-16,-1-1-13 0,-3-1-13 0,2 2-13 0,-2-1-15 0,2-1-17 15,-3-1-46-15,0-2-53 0,3-2-60 0,-3-2-60 0,3-2-31 0,-2-2-24 16,1-2-8-16,1-2-1 0,2-3-3 0,-1-2 2 0,-2-2 1 0,3-2 0 16,-1-2 1-16,1-1 6 0,0-1 53 0,-2-1 63 0,2-1 81 15,-1-1 82-15,1 1 47 0,-2 0 39 0,2 1 21 0,1 2 19 0,-1 0 13 16,1 4 16-16,-3 1 18 0,5 1 21 0,-2 4 26 0,2 1 28 0,0 4 4 0,0 2 3 15,1 1 1-15,0 3-1 0,-1 1 14 0,2 5 15 0,-1 0 8 16,0 3 8-16,2 2 9 0,0 1 10 0,0 1 6 0,0 2 1 0,0 2-11 0,0-1-14 16,0-1-12-16,4 2-12 0,-4-1-22 0,1-1-22 0,1 0-30 15,-1-1-27-15,3-1-26 0,-1-1-29 0,0-3-35 0,2-1-37 0,1-2-63 0,0-4-70 16,1-1-47-16,2-3-44 0,2-4-29 0,0-1-28 0,2-6-32 0,4 0-27 16,-2-5-26-16,4-1-25 0,-2-4 6 0,0 1 10 0,4-3 20 15,-2-4 22-15,1 2 51 0</inkml:trace>
  <inkml:trace contextRef="#ctx0" brushRef="#br0" timeOffset="18332.3">13959 3961 46 0,'-3'-3'179'0,"-2"0"8"0,-1 3 6 16,-2 2 9-16,-3 1 8 0,-2-2 9 0,-1 4-9 0,1-1-9 0,-2 1-18 16,0 2-21-16,-2-1 5 0,3 2 4 0,-2-1 8 0,3 1 6 0,0 0-1 15,1 2-1-15,2-1 16 0,4-2 24 0,-2 2 4 0,5 0 6 0,0 0-1 16,3 0-7-16,3-1-9 0,2 2-11 0,2-2-16 0,3 1-12 0,1 0-9 16,2-2-2-16,1 1-4 0,3-2-2 0,-1 0-24 0,3-1-27 0,0 0-16 15,0-3-13-15,3 3-12 0,-4-3-10 0,2 0-10 0,-1-1-8 0,-3 0-9 16,1-1-8-16,-4 2-7 0,1-2-9 0,-1 0-18 0,-3 0-24 0,0-2-32 15,-2 2-37-15,1-1-87 0,-3 0-100 0,1-1-85 0,-2-1-83 0,2-1-37 16,-1-1-27-16,2-1-9 0,-2-1 0 0,1 1 1 0,-1-2-4 0,2 1 20 16,1-1 18-16,-1 1 34 0</inkml:trace>
  <inkml:trace contextRef="#ctx0" brushRef="#br0" timeOffset="18598.37">14492 4042 147 0,'6'0'485'16,"1"0"10"-16,-3 1 5 0,1 1 0 0,3-1 0 0,-4 1 8 0,1 0 10 15,-1 1 2-15,0-2 1 0,1 1 0 0,0 3 0 0,1-2-178 16,0 2-214-16,-1 1-62 0,0 1-30 0,1 3-22 0,2-3-22 0,0 2-34 0,-2 0-40 16,2-1-91-16,2-1-105 0,-2 1-72 0,1-2-67 0,-1-2-49 15,3-1-44-15,0-1-11 0,2-2-4 0,0-5 0 0,1 1 0 0,2-4 13 16,2-2 18-16,-2-1 35 0,2-4 41 0</inkml:trace>
  <inkml:trace contextRef="#ctx0" brushRef="#br0" timeOffset="18864.89">14856 3673 256 0,'-3'6'503'0,"1"0"2"0,0 0 2 0,2-1 1 0,2 0-1 0,0 0-3 15,1-2 0-15,4-1 1 0,1-1 1 0,4 1-8 0,3-2-5 0,1 0-191 16,6-2-232-16,2 1-52 0,3-1-15 0,3-1-4 0,1-2-1 0,1 3 0 15,1-4 0-15,-1 0-1 0,1 0-1 0,-1 0-8 0,-1-2-7 16,-4 1-8-16,1-1-10 0,-3 1-11 0,-2-1-12 0,-1 1-18 0,-3 1-21 0,-5 0-46 16,-1 1-50-16,0 1-70 0,-7 1-73 0,1-2-53 0,-4 4-44 0,-3 1-26 15,0 0-18-15,-2-4 2 0,-3 1 8 0,-3 2 12 0,-1-2 11 16,-4 2 19-16,2-1 23 0,-5 0 45 0</inkml:trace>
  <inkml:trace contextRef="#ctx0" brushRef="#br0" timeOffset="19165.36">15202 3328 118 0,'1'3'391'0,"1"0"30"0,-1 3 16 0,-1 2 9 0,-1 1 8 0,-2 1 11 16,-2 1 6-16,0 4 4 0,1-1 5 0,-3 3 5 0,1 2-98 0,-2 1-120 16,0 1-60-16,-1 2-47 0,1 2-30 0,-3 2-25 0,0-1-13 0,1 1-8 15,-2 0-7-15,0-2-9 0,0 4-5 0,1-3-6 0,-1 0-6 0,0 0-6 16,1-1-13-16,0-1-14 0,0 0-17 0,1 0-20 0,-1-3-19 0,0 2-19 16,3-4-21-16,-1 0-20 0,1-1-37 0,0-1-40 0,2-2-54 0,-1-1-56 15,4-1-34-15,-3-2-32 0,4-4-11 0,-1 1-10 0,3-4 0 0,0-4 6 16,0 4 11-16,0-4 14 0,5-4 23 0,1 1 25 0,0-3 45 0,-1-1 53 15,2 0 67-15,-1-3 71 0,3 0 58 0,-4 1 52 0,1 0 48 0,1 0 45 16,-2 1 36-16,-1 2 35 0,-1 1 17 0,0 1 13 0,-1 3 25 0,-2 1 26 16,0 0 0-16,0 0-9 0,2 1-3 0,-1 2-4 0,1 0-17 0,-1 2-18 15,1 1-27-15,1 1-28 0,1 1-26 0,-3 2-26 0,1 1-12 0,-1 1-12 16,4 1-30-16,-4 1-30 0,2-1-13 0,-1 0-4 0,1 1-10 0,-1 0-12 16,1-1-22-16,0-1-27 0,1 2-40 0,-1-4-43 0,1 0-74 0,-1-2-80 15,0 0-47-15,-1-2-38 0,0-1-41 0,-1 2-41 0,1-4-26 0,-2-3-20 16,0 0-8-16,-2 3 0 0,1-1 18 0,1-2 21 0,0 0 38 0,-4 0 43 15</inkml:trace>
  <inkml:trace contextRef="#ctx0" brushRef="#br0" timeOffset="19429.05">15143 3964 31 0,'3'6'232'0,"-3"0"2"0,4 0 1 16,-4-1 1-16,1-1 1 0,2-1 3 0,-1 2 5 0,1-4 14 0,0 2 20 15,5 0-52-15,-2-2-65 0,1 3-3 0,1-1 15 0,3-3 15 0,-2 3 16 16,4-1 4-16,-1 0 3 0,1 0 8 0,1-1 9 0,-1 2 0 0,0-1-1 15,3-1-13-15,-5 1-12 0,1 0-28 0,-1 0-28 0,-1 0-30 0,-1-1-34 16,-1 2-13-16,-1 0-10 0,-1-2 4 0,-3 3 6 0,2-1 0 0,-4 0-5 16,-1 2 0-16,0-2 0 0,-1 4-2 0,-4-1-4 0,-1 1 1 0,-1 2 4 15,-1 0-1-15,-4 2 0 0,1 1-5 0,-2-2-6 0,-1 4-4 0,1-2-9 16,-1 0-3-16,1 0-6 0,1-2-2 0,2-1-2 0,2-2-3 0,0 0 0 16,2-1-3-16,2-1-1 0,0-3-2 0,3-1-1 0,-1 1-2 0,2-2-2 15,0 0-4-15,0 0-4 0,0 0-7 0,2 2-7 0,1-2-16 0,3 0-19 16,0-2-38-16,2 0-43 0,4-1-99 0,-2-1-112 0,3-2-100 0,3-2-97 15,0 0-21-15,3-4-6 0,-2-2-2 0,2-2 1 0,0-2 2 0,0-2 8 16,0-1 14-16,0-2 19 0,2 0 40 0</inkml:trace>
  <inkml:trace contextRef="#ctx0" brushRef="#br0" timeOffset="19578.68">16026 4079 234 0,'10'38'594'0,"0"-2"11"0,-3 0-7 15,-6-4-10-15,2-3-24 0,-3-3-25 0,0-3-51 0,-3-5-53 16,3-3-124-16,-1-4-135 0,-1-1-154 0,0-3-158 0,1 1-199 0,-1-2-211 16,-1 0-48-16,0 0-10 0,-4 0 6 0,-2-3 10 0,-1 1 23 0,-2-3 26 15,-4 1 50-15</inkml:trace>
  <inkml:trace contextRef="#ctx0" brushRef="#br0" timeOffset="28361.75">18168 2368 11 0,'3'0'218'0,"2"-1"15"0,-2-1 11 15,0 2 11-15,2-1 10 0,-5 1 4 0,0 0 2 0,0 0-16 0,0 0-20 16,0 0-54-16,0 0-60 0,0 0-21 0,0 0-11 0,0 0-14 0,0 0-15 16,0 0-17-16,0 0-19 0,0 0-38 0,0 0-45 0,0 0-37 0,0 0-33 15,0 0-61-15,3 0-68 0,0-4-15 0,0 4-7 0,1-1 1 0,0 1-3 16,1-3 1-16,0 0 1 0,3 0 5 0</inkml:trace>
  <inkml:trace contextRef="#ctx0" brushRef="#br0" timeOffset="32596.17">20342 2121 191 0,'0'0'290'0,"0"0"2"0,0 0-5 0,-3 1-2 16,-2-1-33-16,4 0-37 0,-6-1-40 0,-1 1-39 0,2 0-93 0,-3-2-107 15,1 1-89-15,-1 1-88 0,0 1-30 0,0 1-17 0,-1 1-2 0,-1 0-1 16,0 1 4-16</inkml:trace>
  <inkml:trace contextRef="#ctx0" brushRef="#br0" timeOffset="34213.25">19363 589 140 0,'-5'7'134'0,"-1"0"-13"0,2-4-21 0,-3 4-23 0,2-3-33 16,-1 3-34-16,-2-2-50 0,2 0-53 0,-2 3-32 0,1-1-31 0,3 1 0 15</inkml:trace>
  <inkml:trace contextRef="#ctx0" brushRef="#br0" timeOffset="34545.68">20363 2148 147 0,'-5'12'127'0,"0"-3"-53"0,-1-2-57 0,-2-2-14 0,2-3-2 15,-1-2-1-15,-1 0 0 0,2-2-58 0,-2-1-71 0,0-4-28 16</inkml:trace>
  <inkml:trace contextRef="#ctx0" brushRef="#br0" timeOffset="41814.94">4811 6298 83 0,'-3'-4'162'15,"1"1"6"-15,-1-2 8 0,0 2 9 0,1 0 5 0,-1 0-6 0,1 2-14 16,-1-1-18-16,0-1-21 0,2 2 6 0,-1 1 12 0,2 0 11 0,-3-2 11 16,3 2 11-16,-5 2 13 0,2-2 11 0,1 1 15 0,-1 0 10 0,0 1 10 15,-2 1-6-15,1 0-8 0,-1 2-11 0,2-1-11 0,-2-1-18 0,2 3-20 16,-2 0-13-16,0 0-14 0,-3 2-28 0,2 1-33 0,0 3-5 15,-1 1-1-15,-5 2-24 0,2 3-28 0,-3 3 10 0,-1 5 16 16,-2 2-13-16,-4 5-20 0,0 3 11 0,-3 2 16 0,-1 4 3 0,-2 1 0 16,-1 2 14-16,-2 0 18 0,1 2-8 0,0 0-13 0,-1 0 11 0,1-1 17 15,2 0-13-15,-1-1-15 0,4-3 9 0,-1-2 19 0,2-1-10 0,4-1-18 16,0-5-5-16,1-4-5 0,3-3-3 0,3-2-6 0,0-3-4 0,2-4-9 16,2-1-3-16,1-3-6 0,3 0-7 0,-1-3-7 0,1-1-11 0,2-2-14 15,-2 2-13-15,1-6-12 0,2 3-17 0,2-1-20 0,2-1-39 0,-1-3-42 16,2-1-89-16,2 0-96 0,2-1-84 0,4-3-81 0,1-5-19 0,2-3-5 15,3-3 9-15,1-3 10 0,2-6 11 0,1-4 12 0,1-3 18 16,-1-6 19-16,2-2 40 0</inkml:trace>
  <inkml:trace contextRef="#ctx0" brushRef="#br0" timeOffset="42215.54">4768 6126 107 0,'5'-6'214'0,"-2"0"-6"0,0 1 4 15,-1 2 8-15,-2 0-4 0,2 0-6 0,-2 3 6 0,0 0 10 16,0 0-69-16,0 0-85 0,0-3-14 0,0 3 4 0,0 0 5 0,0 0 8 16,0 0 20-16,0 0 23 0,3 2 10 0,-2 1 12 0,4 1 27 0,-2 1 31 15,0 1 12-15,0-1 5 0,2 3 12 0,0 1 10 0,0 2-5 0,1-1-6 16,0 2-14-16,-1 0-16 0,1 3-9 0,1 1-10 0,0 2-7 0,1 2-9 15,0 1-18-15,-1 3-20 0,2 1-15 0,-1 2-16 0,2 4-3 16,0-1-3-16,-2 4-1 0,2 2 3 0,-2 1-2 0,3 3-2 0,-2 0-3 0,1 2-4 16,1 2-5-16,-2-1-5 0,1 2-3 0,1 0-2 0,0-1-2 0,-1-1 2 15,2-1-2-15,-2-2-2 0,1 0-6 0,1-3-10 0,1-4-9 16,-2 0-12-16,2-4 1 0,-2-2 1 0,1-2-5 0,1-2-11 16,-2 0 2-16,0-4 4 0,-1-1-5 0,-1-2-8 0,-1-3 1 15,0 1 5-15,-3-3-4 0,1-2-7 0,0-3 9 0,-3 0 13 16,-1-2-9-16,1-2-10 0,-3-2 7 0,0 0 12 0,0 0-15 0,0 0-22 15,0 0-16-15,0 0-14 0,0 0-45 0,0 0-54 0,-3-6-35 16,1 3-32-16,1-4-87 0,-5-1-99 0,1-3-59 0,0-1-51 16,0-3-44-16,1-1-46 0,-1-2 3 0,0-3 13 0,-1 0 19 0,1 0 18 15,2-2 44-15,-2 1 48 0,-1 1 39 0</inkml:trace>
  <inkml:trace contextRef="#ctx0" brushRef="#br0" timeOffset="42563.85">4561 6856 49 0,'-10'0'249'0,"1"2"45"0,1-2 38 15,0-2 35-15,0 2 28 0,3-2 21 0,-2 1 14 0,2 0 7 16,0 0-53-16,2-1-67 0,3 2-33 0,0 0-22 0,0 0-15 0,0 0-10 0,3-2-32 15,0 1-36-15,2-1-30 0,4 1-28 0,1 1-21 0,1 0-19 16,5 0-8-16,0 0-5 0,4 0 3 0,2 0 3 0,2-2 1 0,2 2 0 16,0 0 4-16,1 0 2 0,0-1-1 0,1 1-1 0,1 0-5 0,-2 0-2 15,-2 0-2-15,2-2 1 0,-2 2-3 0,-1 0-2 0,0 0-5 0,-2 0-3 16,0 0 1-16,-3 0-4 0,-1 0-6 0,-1 0-5 0,-3 0-8 0,0 0-3 16,-3 0-5-16,-1 0-4 0,-1 0-3 0,-4 0-4 0,0 0-1 0,0 0-1 0,-5 0-1 15,0 0-1-15,0 0-1 0,0 0 1 0,0 0-15 0,0 0-19 16,0 0-30-16,0 0-31 0,0 0-87 0,-5 0-101 0,0 2-90 0,0-2-88 0,-4 1-46 15,1-1-40-15,0 0-11 0,-2 0-2 0,0 0-1 0,0-1 0 16,-1-1 15-16,0 0 17 0,1 1 32 0,1 0 33 0</inkml:trace>
  <inkml:trace contextRef="#ctx0" brushRef="#br0" timeOffset="42763.75">4811 7056 67 0,'-5'-8'231'16,"-1"0"-15"-16,-1 3-17 0,-2-1-24 0,1-1-29 0,2 2-39 0,-1 2-42 16,1-2-29-16,0 4-28 0,-1 1-92 0,3 1-105 0,-1 2-27 0,0 0-11 15,-1 3-5-15,1-1 1 0</inkml:trace>
  <inkml:trace contextRef="#ctx0" brushRef="#br0" timeOffset="44881.64">11603 3446 14 0,'-5'-3'214'0,"-1"-1"27"0,0-1 7 0,1-2 6 16,0 1 16-16,2 2 16 0,-2-4 7 0,-1 2 2 15,3 2-47-15,0 1-56 0,1 0-24 0,2-1-18 0,0 4-7 0,0 0-8 16,0 0-17-16,0 0-19 0,0 0-1 0,2-1 5 0,-2 1-3 0,3-1-10 15,-1-1 9-15,2 2 10 0,2-3 0 0,-1 3 2 0,0-1-3 0,2 1 1 16,-1-3-1-16,3 3 3 0,-1-2-3 0,2 1 2 0,0-1-10 0,0 1-9 16,1 1-7-16,0-2-11 0,2 2-10 0,-1-1-9 0,1-1-12 0,3 1-12 15,-2-1-4-15,2 1-2 0,3 1-2 0,0-2-2 0,-1 1-1 0,2-1-2 16,3 1 1-16,-2 1 0 0,3 0-1 0,-2-2-2 0,2 2-1 0,0-1-3 16,-1 1 0-16,1 0 1 0,-1 0-16 0,0 0-17 0,-1 1 9 15,0-1 15-15,0 2-7 0,-3-2-13 0,3 1 12 0,-1 1 15 16,-2 1-10-16,3-2-16 0,2 1 14 0,-4-1 21 0,2 2 7 0,2-1 4 15,0-2 15-15,0 1 21 0,-1 1-10 0,3-2-14 0,-1 0 5 0,0 0 12 16,-1 0-10-16,3-2-15 0,0 1 10 0,1-1 18 0,-1 1-14 0,1-1-20 16,1-1-7-16,-1 2-5 0,2-2-12 0,0 0-16 0,0 1 8 15,0-1 10-15,0 0-8 0,2 2-15 0,-2-2 7 0,3 1 11 16,-3 1-8-16,2-1-13 0,0 2 7 0,-2 0 10 0,1 2-8 0,-1-2-10 16,-1 3 17-16,-2-2 25 0,1 2-3 0,1 0-13 0,-1 0 9 0,-1 0 12 15,1 2-6-15,3-4-12 0,-5 4 9 0,4-4 12 0,0 2-6 16,2-1-11-16,0 1-1 0,1-3 1 0,3 3 0 0,-1-2-3 15,3-1-10-15,3-1-12 0,-1 1 7 0,1-3 11 0,3 3-8 0,-3-2-11 16,3 1 4-16,-1-2 11 0,-2 1 0 0,2 1-1 0,-4 1 10 0,0 0 11 16,0 0-6-16,-5 0-11 0,1 1 7 0,-3 1 13 0,0-1-9 15,-2 2-11-15,0-1 8 0,-2 2 10 0,-1-1-16 0,-3 0-22 0,1 2 6 16,0-2 13-16,-1 1-6 0,0-1-11 0,-3 1 10 0,2 0 10 16,-1-1-4-16,1 1-10 0,0-1 7 0,2 0 12 0,1-2-9 15,-3 1-9-15,1-1 16 0,3 1 22 0,-2 0-15 0,-3 0-22 16,-1-2 11-16,0 1 19 0,-3-1-14 0,0 0-23 0,-1 1 12 15,-4-1 19-15,-1 0-14 0,-2 0-19 0,-2 0 13 0,1 0 19 0,-4 0-11 16,2 2-20-16,-4-2 14 0,-3 0 21 0,0 0-12 0,0 0-19 16,0 0 12-16,0 0 22 0,0 0-14 0,0 0-22 0,0 0 11 15,0 0 18-15,0 0-34 0,0 0-44 0,0 0-22 0,0 0-20 16,-5 0-98-16,0 1-120 0,-1-1-86 0,-3 0-79 0,1 2-34 0,-4 0-22 16,-2-2 5-16,-2 2 10 0,-3 1-4 0,-2-1-8 0,-2-1 26 0,-2 1 35 15,-2-2 29-15</inkml:trace>
  <inkml:trace contextRef="#ctx0" brushRef="#br0" timeOffset="47530.97">23909 3331 227 0,'0'0'240'0,"0"0"4"0,0 0 6 16,0 0 1-16,0 0 1 0,-1-1-2 0,-3-1 1 0,3 1-43 0,1 1-54 16,-2-2-43-16,2 2-44 0,0 0-30 0,0 0-33 0,0 0-37 0,0 0-33 15,0 0-43-15,0 0-42 0,0 0-46 0,-3 0-42 0,3 0-9 0,-3-1-2 16,3 1-1-16,0 0 2 0,-4-2-1 0,3-1 2 0,-1 2 12 0</inkml:trace>
  <inkml:trace contextRef="#ctx0" brushRef="#br0" timeOffset="47680.93">23877 3325 39 0,'-3'0'119'0,"0"-1"-17"0,0-2-43 0,1 0-46 15,2-1-10-15,-1 1-2 0,-1-2-38 0,0 0-47 0,2 0-26 0</inkml:trace>
  <inkml:trace contextRef="#ctx0" brushRef="#br0" timeOffset="49231.74">11643 4593 161 0,'-15'-3'180'0,"0"-3"12"0,0 1 23 0,-2-1 31 16,3 0 20-16,-2 2 22 0,2-2-17 0,-2-1-29 0,3 4-1 0,2-2 5 15,0 0 7-15,2 2 4 0,1 0-3 0,0 2-5 0,3 0-8 0,0-1-11 16,2 0-24-16,3 2-27 0,0 0-20 0,0 0-23 0,0 0-18 0,0 0-22 16,0 0-18-16,3 0-15 0,2 2-13 0,2 0-13 0,1 0-1 0,2 1 0 15,2 2 1-15,3-2 0 0,1 2 2 0,6-2 0 0,0 2 0 0,4 0 0 16,2-1-5-16,2-1-4 0,2 2-4 0,4-2-5 0,0 0-1 0,3 0-3 15,-3 0-3-15,2-1-3 0,1 0 1 0,-2 1-3 0,-1-1-2 0,2-1 1 16,-3 1-2-16,1 1-1 0,-3-2-4 0,2 1-4 0,-2-1-11 0,-1-1-12 16,0 2-68-16,-1-1-80 0,-1 1-74 0,0-1-75 0,-1 1-65 0,-1-2-63 15,1 1-13-15,-1 1-7 0,-1-2 3 0,0 3-3 0,0-2 4 0,-2 0 1 16,0-1 10-16,2 2 16 0</inkml:trace>
  <inkml:trace contextRef="#ctx0" brushRef="#br0" timeOffset="49664.74">14936 4522 202 0,'-13'3'312'0,"-1"-1"14"0,3 0 4 0,0-2-1 16,2 0 0-16,2 0 2 0,4-4-1 0,1 3-1 0,4-1-55 0,5 1-69 16,1-1-41-16,4 2-36 0,2-1-42 0,7 1-42 0,2 0-18 0,3-2-14 15,6 2-1-15,4-2 1 0,0 1-1 0,4-1-2 0,1 1 0 0,3-2 3 16,1 2-1-16,-2-2 1 0,2 2-3 0,1-3-1 0,-2 3 0 0,-3-1 0 16,2-1-4-16,-4 2-4 0,-4-1-2 0,0 2-4 0,-3 0-27 0,-4 0-32 15,-1 0-48-15,-2 2-50 0,-4-1-47 0,-4 2-41 0,0 2-39 0,-5-1-38 16,-3 2-11-16,0 0-2 0,-4 2-1 0,-3 0 2 0,-1 2 1 0,-4-3 5 15,0 4 27-15</inkml:trace>
  <inkml:trace contextRef="#ctx0" brushRef="#br0" timeOffset="49899.05">16201 4753 102 0,'-5'5'341'0,"-3"-2"21"0,1-2 17 16,0 1 8-16,-1-4 5 0,0-1 1 0,1 0-3 0,0-3-9 0,1 2-12 16,-1-2-125-16,3 1-145 0,-2 1-104 0,4 1-96 0,0 0-74 0,2 3-70 15,0 0-62-15,0 0-59 0,2 0-17 0,4-2-10 0,-1 2 1 0,1-1 0 16,2-1 12-16,0-2 11 0,3 1 61 0</inkml:trace>
  <inkml:trace contextRef="#ctx0" brushRef="#br0" timeOffset="51780.47">3974 7833 76 0,'-1'-6'234'16,"-1"0"22"-16,-1 0 7 0,-2-1 6 0,0 3 14 0,-2-2 11 0,0 2 27 16,1 0 24-16,-2 3-29 0,-1 1-44 0,-1 1-12 0,-1 3-1 0,-3 2-7 15,1 1-8-15,-4 2-25 0,-1 3-31 0,-4 3 8 0,-3 1 15 16,-2 4-15-16,-3 2-24 0,-3-1-9 0,-2 5-7 0,-1 0-32 15,-4 2-37-15,-1 1-8 0,-2-1 1 0,1 2-16 0,-1-1-16 16,0-1 6-16,2 1 12 0,3-3-15 0,0 0-19 0,2-3 3 0,4-1 8 0,2-1-13 16,3-3-18-16,4-2 2 0,1-1 5 0,7-4-11 0,0 0-16 0,3-4 4 15,3 1 6-15,1-2-1 0,2-2-4 0,3-1-8 0,1-1-7 16,2-2-14-16,0 0-13 0,0 0-7 0,0 0-3 0,0 0-36 0,0 0-40 16,0 0-73-16,0 0-80 0,0 0-61 0,3-2-62 0,-1 0-44 0,1 1-42 15,0 0-6-15,2-2 6 0,-2 0 12 0,-2 1 14 0,1-1 5 0,-2 3 3 16,0 0 35-16</inkml:trace>
  <inkml:trace contextRef="#ctx0" brushRef="#br0" timeOffset="55781.87">5056 7695 4 0,'-2'-4'162'0,"-1"3"9"0,2 0 10 0,-1-2 7 0,2 1 11 0,0 2 11 15,-2-1-14-15,-1-1-17 0,3 2-13 0,0 0-15 0,0 0 8 0,0 0 12 16,0 0 12-16,0 0 11 0,0 0 7 0,0 0 3 0,0 0 5 0,0 0 7 16,0 0-1-16,0 0-3 0,0 0-7 0,0-3-11 0,0 3-13 0,0 0-17 15,0 0-16-15,0 0-17 0,0 0-17 0,0 0-18 0,0 0-11 0,0 0-12 16,0 0-13-16,0 0-17 0,0 0-8 0,0 0-8 0,0 0-4 0,2-1-6 15,-2 1-2-15,1-2-1 0,3 1-2 0,-1 1-2 0,2 1 4 0,1 1 8 16,1-1 3-16,3 2 2 0,1 0 3 0,3 2 0 0,-1 1 1 0,4 0 0 16,0 2 5-16,1 2 8 0,1 2 5 0,0 0 5 0,2 3 0 0,-2-1 0 15,3 4-15-15,-2 0-15 0,4 4 4 0,-3-1 8 0,1 2-7 16,0 0-11-16,0 2 9 0,0 1 13 0,2 1-14 0,-2 0-16 16,-1 0 1-16,1 2 6 0,-2-2-6 0,0 0-10 0,0 0 19 15,-1-1 25-15,-2 1-3 0,0-4-12 0,0 0 6 0,-2-1 9 0,0-1-9 16,0 0-10-16,-2-3 7 0,-2 0 12 0,3-2-10 0,-4 0-9 0,2-3 4 0,-1 1 11 15,-1-3-12-15,1 0-15 0,-2 0-3 0,1-2-4 0,-2-2 1 16,-2 1-1-16,2-3 2 0,-3 1 0 0,0-1 5 0,-2-3 9 0,1 2 3 16,-2-1 3-16,1-1 4 0,-3-2 7 0,0 0 4 0,0 0 0 0,0 0 5 15,0 0-1-15,0 0 1 0,0 0-2 0,0 0 1 0,0 0 0 0,0 0-16 0,0 0-15 16,0 0-30-16,0 0-29 0,0 0-34 0,0 0-34 0,-3-4-50 0,1-1-54 16,1 0-90-16,-2-1-102 0,0-1-86 0,3-2-83 0,-2-2-19 15,2-2-7-15,0 0 7 0,2 2 7 0,-1-1 25 0,1 1 24 0,2 2 29 0,-2 2 28 16,1 0 47-16</inkml:trace>
  <inkml:trace contextRef="#ctx0" brushRef="#br0" timeOffset="58467.06">8544 9055 157 0,'6'12'293'0,"-3"-2"-5"0,-1 0-7 16,-1-3-16-16,1-1-18 0,-2-1-27 0,0 0-30 0,0-5-38 0,0 0-37 16,0 0-127-16,0 0-143 0,0 0-69 0,0 0-54 0,0 0-11 0,-5-2-5 15,0 0 7-15,-1 1 6 0,0-1 16 0</inkml:trace>
  <inkml:trace contextRef="#ctx0" brushRef="#br0" timeOffset="64800.3">22168 2991 49 0,'-3'2'206'16,"3"-2"10"-16,-3 0 6 0,-2 0 5 0,2-2-1 0,2 0-3 0,-3 1-9 0,3 1-12 15,1 0-77-15,0 0-94 0,0 0-35 0,-4-2-23 0,4 2-21 0,0 0-19 16,0 0-25-16,0 0-26 0,0 0-47 0,0 0-50 0,0 0-8 0,5 0 2 15,-1-1 6-15,0 1 12 0,2-2 15 0</inkml:trace>
  <inkml:trace contextRef="#ctx0" brushRef="#br0" timeOffset="68116.82">17856 3075 7 0,'0'0'159'0,"0"0"0"0,0 0-1 15,0 0-4-15,0 0-4 0,0 0-12 0,0 0-13 0,0 0-67 0,0 0-81 16,0 0-57-16,0 0-54 0,0 0-17 0,4-2-6 0,-3 1-2 0,2-2-1 16,2 1 1-16</inkml:trace>
  <inkml:trace contextRef="#ctx0" brushRef="#br0" timeOffset="72968.2">15456 6773 25 0,'5'2'419'0,"-2"0"18"0,1-1-4 0,-1-1-2 0,-3 0-18 0,0 0-21 0,0 0-69 16,0 0-78-16,0 0-74 0,0 0-70 0,0 0-122 0,0 0-134 0,-3 1-118 16,3-1-116-16,-4 2-33 0,0-2-13 0,0 2 1 0,4-2 3 0,-5 0 19 15,5 0 21-15</inkml:trace>
  <inkml:trace contextRef="#ctx0" brushRef="#br0" timeOffset="74816.75">22178 3078 177 0,'1'4'205'0,"-1"2"-3"0,0 0-13 15,0-1-16-15,0-3-11 0,0 2-12 0,0-4-35 0,0 2-37 16,0-2-103-16,4 4-111 0,-3-1-36 0,1-1-23 0,2 0-5 0,-1-2-5 16,0 2 0-16,2-4 3 0</inkml:trace>
  <inkml:trace contextRef="#ctx0" brushRef="#br0" timeOffset="75200.35">22587 3058 146 0,'0'2'200'0,"-3"1"3"0,3-2 0 0,0-1-3 0,0 0 2 0,-1 2-2 16,1-2-23-16,-4 1-27 0,4-1-57 0,-1 0-59 0,1 0-31 0,0 0-25 15,0 0-14-15,-2 2-12 0,2-2-10 0,0 0-6 0,0 0-12 0,0 0-14 16,0 0-15-16,0 0-16 0,0 0-28 0,0 0-32 0,0 0 2 0,0 0 3 16,0 0 9-16,0 0 6 0,0 0 6 0</inkml:trace>
  <inkml:trace contextRef="#ctx0" brushRef="#br0" timeOffset="75567.57">22992 3178 70 0,'0'0'118'0,"0"0"-15"0,0 0-30 0,0 0-33 16,-5-1-20-16,2-1-15 0,-2 1-47 0,5 1-55 0,-1-2-22 0,1 2-17 16</inkml:trace>
  <inkml:trace contextRef="#ctx0" brushRef="#br0" timeOffset="84017.79">13589 8700 124 0,'2'1'433'0,"1"1"32"15,1-2 12-15,-4 0 5 0,2 0 1 0,-2 0 0 0,0 0-6 0,3 0-3 16,0-2-25-16,-3 2-27 0,0 0-158 0,0 0-183 0,0 0-156 0,0 0-146 16,0 0-111-16,0 0-99 0,0 6-32 0,-1 0-15 0,-1 2-5 0,2 1 1 15,-1 0 3-15,-1-2 5 0,0 1 23 0,2-1 28 0</inkml:trace>
  <inkml:trace contextRef="#ctx0" brushRef="#br0" timeOffset="98370.04">22856 3246 255 0,'-5'15'499'0,"-1"-1"0"0,-1-1-3 15,-2 0-18-15,1-2-25 0,-2-1-77 0,-2-1-88 0,2-3-119 0,4-1-129 0,-3-4-29 16,1 2-9-16,-2-3-202 0,1 2-244 0,-2-2-49 0,0-2-5 0,-3 1-2 16,-1-2 4-16,-2 0 18 0,-1 0 28 0</inkml:trace>
  <inkml:trace contextRef="#ctx0" brushRef="#br0" timeOffset="102669.59">22466 3162 196 0,'0'4'276'0,"-4"-1"19"0,3 0 9 0,-1-1 10 0,2-2 4 0,-1 1 2 15,1-1 0-15,0 0 2 0,-2 0-62 0,2 0-76 0,0 0-41 0,0 0-30 16,0 0-29-16,0 0-23 0,0 0-25 0,0 0-23 0,0 0-35 0,0 0-38 16,0 0-29-16,0 0-32 0,0 0-25 0,0 0-26 0,0 0-31 0,0 0-29 15,0 0-38-15,0 0-40 0,0 0-9 0,0 0-1 0,0 0 6 0,0 0 8 16,0 0 24-16,-3-1 26 0</inkml:trace>
  <inkml:trace contextRef="#ctx0" brushRef="#br0" timeOffset="102803.22">22451 3210 13 0,'0'0'223'0,"0"4"8"0,0-2 2 0,0-2 1 15,0 0-2-15,0 0-2 0,0 0-8 0,0 0-11 0,0 0-65 0,0 0-75 16,0 0-52-16,0 0-46 0,0 0-36 0,0 0-31 0,0 0-26 0,0 0-23 15,0 0-30-15,0 0-26 0,0 0-17 0,0 0-11 0,0 0 7 16,0 0 9-16,0 0 15 0</inkml:trace>
  <inkml:trace contextRef="#ctx0" brushRef="#br0" timeOffset="102903.45">22466 3192 103 0,'0'0'165'0,"0"0"1"0,0 0-8 0,-4-3-8 0,4 3-19 0,-3 0-25 0,3 0-81 15,0 0-96-15,-3 1-36 0,-2 1-22 0,0-1-15 0,0 1-9 0,1 1-8 16,-5-2-4-16</inkml:trace>
  <inkml:trace contextRef="#ctx0" brushRef="#br0" timeOffset="111855.22">2349 8472 102 0,'0'0'172'0,"0"-2"11"15,0 2 20-15,0 0 3 0,-3-1 2 0,3 1 9 0,0 0 11 0,0 0-27 16,0-2-34-16,0 2 7 0,0 0 15 0,0 0 14 0,0 0 14 15,0 0 14-15,0 0 16 0,0 0-2 0,-3-2-7 0,3 2 2 0,0 0 1 16,0 0-16-16,0 0-20 0,-2-1-16 0,2 1-10 0,0 0-17 0,0 0-19 16,0 0-38-16,0 0-41 0,0 0-8 0,0 0-5 0,0 0-18 0,0 0-24 15,0 0 5-15,0 0 11 0,0 0-5 0,-1 1-6 0,-1 4 10 16,0 1 16-16,-1 3 3 0,0 5 0 0,0 1 6 0,-3 6 6 16,1 2 1-16,0 6-6 0,-1 4 5 0,-1 3 8 0,0 3-11 0,0 3-13 15,-1 2 3-15,2-1 7 0,-2 1-14 0,2-1-11 0,-2-1-6 0,3-1-3 0,-1-4 9 16,-2-1 9-16,5-2-9 0,-2-3-14 0,2-5 6 0,1 0 9 0,-1-5-1 15,1-1-6-15,1-2-3 0,1-5-3 0,0 0-5 0,0-3-2 0,0-1 5 16,0-2 8-16,0-2-20 0,1 1-25 0,1-4-13 0,-2 3-9 16,3-3-36-16,-1 1-41 0,-2-2-36 0,3 1-33 0,-3-2-61 0,3 1-67 15,-3-1-46-15,2 0-43 0,-2 0-60 0,0 0-61 0,0 0 5 0,1-3 24 16,-1-1 11-16,0-1 7 0,-1 0 36 0,-1-3 42 0,1-2 36 0</inkml:trace>
  <inkml:trace contextRef="#ctx0" brushRef="#br0" timeOffset="112370.24">2295 8512 157 0,'0'-6'273'0,"0"3"26"0,-4 0 22 0,4 0 15 15,0 3 13-15,0-3 25 0,-2 1 32 0,2-2-9 0,0 4-18 0,0 0-59 16,0 0-69-16,0 0-8 0,0 0 5 0,0 0-39 0,-1-3-52 16,1 3-12-16,0 0-5 0,0 0-25 0,0 0-27 0,1-2-17 0,1 1-15 15,2 0-28-15,1-1-32 0,1 0 15 0,-1 1 25 0,3 0-10 0,1-2-18 16,1 3 10-16,0-2 17 0,0 1-10 0,0-1-17 0,1 2 11 0,-2 0 14 15,1 0-9-15,-2 2-14 0,0 1 10 0,0-3 16 0,-2 4-10 0,0 1-12 16,1 1-1-16,-4 1 1 0,3 0 0 0,-3 4 2 0,-1-2-2 0,1 5 0 16,-3-1 0-16,0 5 0 0,-3-1 1 0,1 1 3 0,-1 1-2 0,-3 3-1 15,1-2-6-15,-1 1-7 0,-2 0 10 0,0 0 16 0,0-1-4 16,0-1-7-16,0-1 9 0,-3-1 14 0,2-1-4 0,2-1-9 0,-2-1-5 16,0-2-2-16,1 0 0 0,-2-2 0 0,1-1 6 0,1 0 7 0,-2-1-11 15,2-1-17-15,-1-1 7 0,1 2 9 0,0-2-10 0,0-2-13 0,2-1 4 16,1 1 9-16,0-1 1 0,2-1-3 0,0 0 0 0,1 0-1 0,2-2-2 15,0 0-1-15,0 0-1 0,3 2-2 0,2-2-4 0,0 0-2 0,3 0 10 16,3-2 11-16,2 0-5 0,2-2-8 0,1 1 7 0,5-2 11 16,1-1-7-16,0-3-10 0,3 1 8 0,2-2 9 0,-2 2-4 0,2-1-9 15,-3 0 7-15,2 3 10 0,-3 0-15 0,-1 2-22 0,-4 0 5 16,-1 3 8-16,-1 0-10 0,-4-1-10 0,0 4 10 0,-3 0 16 0,-1 0 9 0,-2 1 12 16,-1 0 18-16,-3 2 22 0,-1 0-3 0,-1 0-7 0,-1 3 8 15,-3-1 12-15,-2 1 10 0,0 3 8 0,-7 1-2 0,0 3-2 0,-4 3-1 16,0-1 1-16,-4 3-15 0,-4 1-18 0,-2 0-21 0,0 3-19 15,0-2-1-15,-1 3 5 0,-1-5-9 0,2 1-9 0,1 0-1 0,0-3-3 16,3-1-1-16,5-4-2 0,1 0-13 0,2-2-11 0,3-4-34 16,4 0-37-16,0-3-24 0,3-2-18 0,-1-2-51 0,3-2-59 15,0 0-85-15,1-7-91 0,1 2-70 0,-1-2-66 0,0-4-25 0,2 2-20 16,0-2-1-16,2-4 7 0,-2 2 29 0,3 0 40 0,-1 1 27 0,-1-1 24 16,3 4 50-16</inkml:trace>
  <inkml:trace contextRef="#ctx0" brushRef="#br0" timeOffset="112872.82">2107 9715 20 0,'-3'0'94'0,"0"-2"-2"0,1 2-20 0,-1-1-26 16,3 1-23-16,-2-2-24 0,1-2-13 0,1 4-11 0,-2-3-8 0,2 3-10 16,0-4-3-16,0 4-2 0,-1-5 0 0,1 5 0 0,1-4 8 0</inkml:trace>
  <inkml:trace contextRef="#ctx0" brushRef="#br0" timeOffset="113104.7">2093 9678 30 0,'1'-2'51'0,"1"1"7"16,0-2 7-16,-2 3 8 0,1-2 6 0,-1 2 8 0,2-3 9 0,-2 3 6 15,0 0-4-15,0 0-1 0,0 0-7 0,0 0-9 0,0 0-3 0,0 0 0 16,0 0 3-16,0 0 3 0,-2-1 7 0,2 1 6 0,0-4 16 0,-3 3 14 16,3 0 16-16,-2-2 21 0,1 1 23 0,-1-1 26 0,1 2 12 0,-1-1 12 15,2 1 17-15,0 1 22 0,-3-4-3 0,1 3-8 0,1 0-6 16,-1-2-4-16,-2 1-14 0,2 1-15 0,-1-1-20 0,-2 1-23 0,0-1-24 0,-1 2-29 16,-2 2-13-16,0-1-12 0,-1 4-23 0,-3 0-26 0,-3 5-2 0,0 2 2 15,-3 3 0-15,-3 1 0 0,0 2-2 0,-2 4-3 0,-1 1 1 0,-1 1-1 16,2 2-2-16,-2-3-3 0,3 2-3 0,0-3-1 0,3-2-2 0,3-2-5 15,2-2-6-15,2-2-6 0,2-2-15 0,2-5-16 0,3 1-23 0,-1-2-24 16,4-3-9-16,1-2-3 0,1-1-39 0,1 3-47 0,3-3-61 0,0 2-64 16,-1-2-56-16,2 0-56 0,0 0-55 0,3 3-55 0,-2-3-15 0,2 1-6 15,0 0 13-15,-2-1 21 0,1 0 4 0,2 0 1 0,-1 0 39 0,-2 2 46 16</inkml:trace>
  <inkml:trace contextRef="#ctx0" brushRef="#br0" timeOffset="113520.95">1560 10083 205 0,'-8'-5'275'0,"2"3"23"15,-1 0 49-15,1 3 57 0,0 0 39 0,-2 6 35 16,0 2 18-16,0 4 13 0,2 5-68 0,-3 5-85 15,2 7-29-15,-1 4-17 0,2 5-21 0,-4 6-24 16,4 1-23-16,1 3-20 0,-1-1-52 0,1 0-56 16,-1-2-39-16,3-1-36 0,0-6-28 0,1-3-25 15,0-4-27-15,1-5-26 0,1-5-48 16,1-4-52-16,1-5-88 0,1-2-101 0,2-9-74 16,-1-2-69-16,1-3-15 0,-3-8-2 0,1-2-2 15,0-6 1-15,-3-1 9 0,-3-3 12 16,0-6 26-16,-2 1 31 0</inkml:trace>
  <inkml:trace contextRef="#ctx0" brushRef="#br0" timeOffset="113775.09">1359 10162 110 0,'5'-15'229'0,"3"3"29"0,0 3 11 0,0 2 12 16,3 0 19-16,3 3 24 0,-1 1 44 0,4-1 48 16,1 2-29-16,2 1-46 0,2 1-63 0,0 1-67 0,2 1 13 15,0 1 29-15,-1 0-13 0,1 2-23 0,-3 0-7 0,2 3-2 0,-2 1-17 16,-2-3-18-16,-2 5-39 0,-1 0-43 0,-2 1-28 0,-2 1-24 0,-2 1 21 15,-2 3 32-15,-3-1-15 0,0 2-28 0,-5 0-8 0,0 2-4 16,-5 3-5-16,0 0-5 0,-3 1-4 0,-4 2-3 0,-1 0 1 0,-1 0 6 16,-2-1-10-16,-3 2-13 0,0-1-16 0,-1 0-18 15,-4-1-31-15,2-2-38 0,-1-2-77 0,0-2-89 16,1-2-72-16,1-6-70 0,-1 0-50 0,2-4-46 16,2 0-19-16,1-3-11 0,4-2 13 0,2 0 19 15,2-1 3-15,2 3 1 0,2-1 38 16,1 5 46-16</inkml:trace>
  <inkml:trace contextRef="#ctx0" brushRef="#br0" timeOffset="114203.79">1324 11040 79 0,'-3'-14'295'0,"2"2"47"0,-3 0 58 0,1 1 64 16,0 0 9-16,3 2-2 0,-3 0 10 15,0 1 13-15,0 2-53 0,0 4-66 0,-2-2-28 16,-2 3-22-16,-2 1-39 0,1 3-42 0,-5 2-42 0,-2 3-43 16,-1 3-59-16,-1 2-64 0,-1 4-8 0,-2 2 2 15,-1 1-17-15,2 1-21 0,0 2-32 16,3-1-32-16,2-2-66 0,1 1-71 0,4-1-76 15,3-4-77-15,1 0-61 0,2-1-61 0,-1-2-12 16,3 0-3-16,-1 3-2 0,-3 0 0 16,-2 1 7-16,-1-1 7 0,-2 5 33 0,-2-1 33 15</inkml:trace>
  <inkml:trace contextRef="#ctx0" brushRef="#br0" timeOffset="115004.17">858 11484 17 0,'3'-18'179'0,"-1"0"22"0,1-2 22 0,0 1 6 0,-1-1 0 16,-2 4 21-16,0-1 23 0,-2 2-29 15,-1 2-44-15,0 2-17 0,-2 4-12 0,-1-1 18 16,-4 5 21-16,1 2 21 0,-1 2 25 16,-4 5-1-16,1 5-7 0,-4 3-7 15,1 6-10-15,-1 6-7 0,1 5-5 16,-1 4-18-16,2 3-22 0,1 3 1 15,3 2 5-15,3 2-25 0,0-4-34 16,5 0-28-16,3-6-28 0,3-1-21 0,5-3-14 16,0-6 2-16,2-4 9 0,2-1-26 15,2-6-32-15,2-3 16 0,0-4 25 16,3-5-20-16,0-2-28 0,0-2 5 0,0-3 12 16,-2-3-3-16,2 1-7 0,-1-3 2 0,-3 0 6 15,0 2-4-15,-3-1-6 0,-1 0 12 0,-2 2 16 16,-2 0-12-16,-4 0-19 0,-1-1-2 0,-2 1 3 15,0 0-4-15,-2 0-3 0,-1 0-2 0,0 0-1 16,0 0 1-16,0 1 2 0,1 1-3 0,-1 0-2 16,3 1 4-16,-2 0 7 0,2 4 0 0,2-2-2 15,1-1 15-15,-1 2 22 0,1 0-14 0,0-1-19 16,3 0 11-16,-3 1 18 0,2 1-12 0,-2-1-16 16,1 0 16-16,-1 1 21 0,-3 0-2 0,0 0-7 15,0 0 11-15,2 1 15 0,-1 1 7 16,-1 4 4-16,0 5 4 0,-3 4-2 15,0 3-7-15,-1 6-7 0,0 5 3 0,-1 4 8 0,-3 0-6 16,4 3-9-16,-3 1-17 0,4-2-24 0,0-3-35 16,1-3-39-16,4-4-99 0,-1-3-112 15,2-8-100-15,4-4-96 0,2-7-22 0,1-5-7 16,-1-7-1-16,4-4 2 0,-2-4-5 0,0-5-3 16,0-5 15-16,0-2 21 0,-1-1 28 0</inkml:trace>
  <inkml:trace contextRef="#ctx0" brushRef="#br0" timeOffset="115355.34">1693 10783 18 0,'3'-7'298'0,"-3"0"19"16,3 3 15-16,-3 0 7 0,0 4 6 0,0 0 48 0,0-3 56 15,0 3 13-15,0 0-1 0,0 0-46 0,4 0-57 0,-1 4-47 0,1 1-46 16,1 2-25-16,0 0-22 0,1 3-26 0,1 0-23 0,-1 4-1 15,3 1 6-15,-1-1-54 0,0 3-68 0,3 1-4 0,-1-1 11 0,-1 2-18 16,2-1-25-16,0 2 4 0,-3 0 5 0,3-1-30 0,0 0-39 16,-3 0-17-16,3 3-9 0,-3-3-88 0,0 2-104 0,0 1-75 0,0 0-66 15,-2 0-54-15,0 0-51 0,-1 3-13 0,0-4-1 0,0 2-1 0,-1 1 0 16,-2-1 22-16,1-2 29 0,0 0 22 0,-1-3 21 0</inkml:trace>
  <inkml:trace contextRef="#ctx0" brushRef="#br0" timeOffset="115604.98">2085 11368 263 0,'1'-6'427'0,"1"0"1"0,-2 2 14 0,0-1 21 0,-2 2-5 15,2 3-10-15,0 0 16 0,0 0 24 0,-1 4-2 0,1 4-8 0,-2 3-108 16,-1 2-130-16,0 3-90 0,0 4-83 0,2 1-2 0,-3 3 12 15,1 3-25-15,1 0-37 0,1 2-2 0,-1-2 5 0,2 0-32 0,0 0-39 16,0-4-25-16,0 2-21 0,2-4-71 0,-2 1-83 0,0-4-34 0,1 0-25 16,-1-3-51-16,0 0-54 0,0-1-28 0,0-4-20 0,-1-2-4 15,1-1 3-15,0-2 14 0,0-5 18 0,0 0 25 0,0 0 28 0,-2-6 64 0</inkml:trace>
  <inkml:trace contextRef="#ctx0" brushRef="#br0" timeOffset="115754.3">2083 11573 57 0,'7'-19'217'0,"-1"2"10"0,2 1 13 16,1 1 14-16,-2 2 20 0,2-1 25 0,-1 2 18 0,3 4 21 0,-3-3-41 15,2 4-53-15,2-1-8 0,-2 1 5 0,1 2-3 0,0 0 0 0,0 1-10 16,0 1-5-16,0-2-12 0,-1 2-8 0,-1 0-24 0,0 2-21 0,1 0-21 0,-2-3-20 16,0 3-18-16,-2 1-21 0,2-2-22 0,0 0-22 0,-3 2-14 0,2 0-12 15,0 0-19-15,-1 0-20 0,1 2-48 0,-1-2-59 0,-2 2-56 0,1-2-57 16,-3 0-39-16,1 0-37 0,-3 0-54 0,0 0-56 0,0 0-14 0,0 0-3 16,0 0-1-16,0 0 3 0,0 0 15 0,0 0 17 0,0 0 48 0</inkml:trace>
  <inkml:trace contextRef="#ctx0" brushRef="#br0" timeOffset="115921.16">2388 11058 316 0,'0'7'368'0,"0"1"46"0,-2 2 25 0,0 4 23 15,-1-1 15-15,1 3 17 0,2 2 12 0,-3 4 12 0,1-1-43 16,1 4-55-16,1 4-52 0,-2 1-52 0,2 4-42 0,0 1-37 0,-1 1-42 16,-1 4-48-16,2-1-21 0,0 2-22 0,0 0-21 0,0 0-23 0,0 0-27 0,3-1-28 15,-1 0-42-15,4 0-42 0,-1-4-79 0,4 0-91 0,-2-5-86 0,-1 0-87 16,4-3-65-16,-3-3-58 0,1-4-14 0,-1-2-7 0,-1-2 4 0,0-2 7 15,-1-3 14-15,-2-1 20 0,-3-2 28 0,0-2 32 0</inkml:trace>
  <inkml:trace contextRef="#ctx0" brushRef="#br0" timeOffset="125821.98">20178 3295 4 0,'0'3'24'15,"0"-3"-3"-15,0 3-5 0,-2 0-4 0,0-1-3 0,-1-1-2 0,-2 1-2 16,2 0-5-16,-4-1-4 0,-1 3-5 0,0-1-5 0,-4 3-15 0</inkml:trace>
  <inkml:trace contextRef="#ctx0" brushRef="#br0" timeOffset="126439.48">19526 3577 97 0,'-1'-3'117'0,"-3"2"1"0,4-3-7 0,-3 3-11 16,1 0-25-16,1 0-28 0,1 1-13 0,-2-4-8 0,1 3-8 0,1 1-4 0,-3-2-3 16,3 2-4-16,-2-2-2 0,2 2-5 0,0-2-2 0,0 2 0 15,0 0-2-15,-1-2-3 0,1 2 0 0,-2-3-1 0,2 3 1 0,0-4-1 16,0 2-2-16,0 2 1 0,0-5-3 0,0 3-2 0,0-1 0 0,0 0 0 0,0 0 0 16,0 0-4-16,-1 0 2 0,1 3 1 0,0-5 0 0,0 2 0 15,0 0 1-15,0 0 0 0,0 3 1 0,0-3 1 0,0 3 1 0,0-3 2 16,0 0-1-16,0 3 0 0,0-3 0 0,0 3 2 0,0-4-1 0,0 4-3 15,0-3-1-15,0 3-2 0,0 0-6 0,0-3-7 0,0 3-5 0,0 0-6 16,0 0-7-16,0 0-7 0,0 0-6 0,0 0-8 0</inkml:trace>
  <inkml:trace contextRef="#ctx0" brushRef="#br0" timeOffset="134172.78">19551 3372 59 0,'-5'6'208'0,"1"0"20"0,-2-1 20 16,1 2 33-16,0-2 33 0,0 0 31 0,0 0 32 0,1-2-12 0,-1 1-20 16,1-1-12-16,0 0-15 0,1-2-2 0,3-1-2 0,0 0-5 0,0 0-7 15,0 0-13-15,-2 2-14 0,2-2-27 0,0 0-29 0,0 0-26 0,0 0-27 16,0 0-29-16,0 0-31 0,0 0-9 0,0 0-7 0,0 0-8 0,0 0-10 15,0 0-6-15,0 0-7 0,0 0-5 0,0 0-1 0,0 0-1 0,0 0-5 16,0 0 0-16,0 0-2 0,0 0 2 0,0 0-1 0,0 0 0 0,-3 0-1 16,3 0-2-16,0 0-2 0,0 0-1 0,0 0-2 0,0 0-1 0,0 0-2 15,0 0-1-15,0 0-2 0,0 0 0 0,0 0-3 0,0 0-4 0,0 0 1 16,0 0-2-16,0 0-3 0,0 0-2 0,0 0 0 0,0 0-2 0,0 0 1 16,0 0-1-16,0 0 1 0,0 0-2 0,0 0-1 0,0 0-1 0,0 0 1 15,0 0-2-15,0 0-2 0,0 0 1 0,0 0-2 0,0 0-2 0,0 0-1 16,0 0-3-16,0 0 0 0,0 0-1 0,0 0-1 0,0 0-2 0,0 0 0 15,0 0-1-15,0 0-1 0,0 0 1 0,0 0-1 0,0 0 1 0,0 0-2 16,0 0 0-16,0 0 1 0,0 0 1 0,0 0 0 0,0 0 1 0,0 0 0 16,0 0-1-16,0 0-1 0,0 0 0 0,0 0 2 0,0 0 0 0,0 0-2 15,0 0 2-15,0 0 1 0,0 0-1 0,0 0-1 0,0 0 1 0,0 0 0 16,0 0-1-16,0 0-1 0,0 0 0 0,0 0 0 0,0 0 1 0,0 0 0 16,0 0 0-16,0 0 1 0,0 0 0 0,3 0 0 0,1 0 1 0,1 1 1 15,-1 1 0-15,2 0 1 0,2 0 1 0,-1-1 3 0,-1 0-1 0,3 2-1 16,-1-1 2-16,0 0 0 0,-1-2-2 0,0 2-1 0,1-1-4 0,-3 1-6 15,2 0 3-15,-1-2 4 0,2 1-2 0,-4 1-7 0,1-1 3 16,0 1 5-16,0-2-3 0,0 1-8 0,1-1 4 0,-2 2 5 16,0-2-3-16,0 2-4 0,-2-2 7 0,3 0 11 0,-2 0-7 15,-3 0-12-15,3 0 7 0,2 0 12 0,-5 0-10 0,3 0-13 16,0 0 11-16,0 1 14 0,2 0-7 0,-2-1-12 0,1 0 8 16,0 1 11-16,2-1-7 0,-1 0-9 0,-2 0 7 0,2 0 9 0,2 0-5 15,-3 0-12-15,2 0 9 0,1 0 13 0,-2 0-8 0,-1 0-14 16,1 0 7-16,3 0 12 0,-4 0-8 0,1 0-13 0,0-1 6 15,2 1 13-15,-3 0-9 0,4 0-10 0,-3 0 6 0,0 0 11 16,1 0-6-16,-1 0-10 0,1 0 7 0,0 0 10 0,2 0-7 0,-1 0-12 16,-1 0 9-16,3 0 11 0,-1 0-6 0,0 0-11 0,0 0 7 15,1 0 13-15,1 0-1 0,-2-1-5 0,3 0 3 0,-1 1 4 16,-1-2-1-16,2 0-7 0,-1 1 6 0,-1-2 5 0,4 1-4 0,-4 1-7 16,1-1 5-16,1-1 4 0,-2 1-5 0,3 0-5 0,-2-1-2 0,0 0-1 15,0 2 0-15,0-3 0 0,0 2 1 0,0 1-2 0,-1-2-1 0,0 2 3 16,-1-1-2-16,2 0-2 0,-1 1 2 0,2 1 0 0,-3 0 1 0,3-1 2 15,0 1-3-15,-3 0-2 0,3-1 0 0,0-1 0 0,-1 2 0 0,2 0 0 16,0 0 0-16,0-2 0 0,-1 2 0 0,1-1 0 0,1 1 0 0,0 0 0 16,0-2 0-16,0 2 0 0,-2 0 0 0,1-2 0 0,-1 1 0 0,3 1 0 15,-2-1 0-15,-1 1 0 0,1-2 0 0,-2 2 0 0,0 0 0 0,0 0 0 16,0 0 0-16,0 0 0 0,0 0 0 0,-2 0 0 0,0 0 0 0,0 2 0 16,3-2 0-16,-4 1 0 0,1-1 0 0,1 1 0 0,-1 1 0 0,-2 0 0 15,2-2 0-15,1 1 0 0,-1 1 0 0,0 0 0 0,0-1 0 0,2 0 0 16,-1-1 0-16,-2 1 0 0,2 1 0 0,0-2 0 0,-1 0 0 0,1 3 0 0,-2-3 0 15,1 0 0-15,0 1 0 0,0-1 0 0,0 2 0 0,-2-2 0 16,2 0 0-16,0 1 0 0,0-1 0 0,-2 0 0 0,2 2 0 0,-1 0 0 16,1-2 0-16,-1 2 0 0,1-1 0 0,0-1 0 0,0 1 0 0,3 1 0 15,-1-1 0-15,-2 1 0 0,2 0 0 0,0-2 0 0,0 2 0 0,0-2 0 16,0 3 0-16,0-1 0 0,0-1 0 0,0 1 0 0,0-2 0 0,0 3 0 16,0-3 0-16,-2 1 0 0,3-1 0 0,-3 0 0 0,0 2 0 0,-2-2 0 15,2 0 0-15,-2 0 0 0,-1 0 0 0,0 0 0 0,-2 0 0 0,0 0 0 16,1 2 0-16,-4-2 0 0,0 0 0 0,4 0 0 0,-4 0 0 0,0 0 0 15,0 0 0-15,0 0 0 0,3 0 0 0,-3 0 0 0,0 0 0 0,0 0 0 16,0 0 0-16,0 0 0 0,0 0 0 0,0 0 0 0,0 0 0 0,0 0 0 16,0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0,-1 1 0 0,-4 0 0 16,5-1 0-16,-3 0 0 0,0 1 0 0,-2-1 0 0,0 2 0 0,-1-2 0 15,-1 2-68-15,0 1-68 0,-1-2-56 0,0 1-63 0,-1 2-120 0,-3 0-131 16,3 3-73-16,-2-3-60 0,1 2-14 0,-1 0-2 0,-3 0 7 0,4-1 4 15,-1-1 20-15,2-1 22 0,1-1 37 0,2-5 40 0,2-2 58 0</inkml:trace>
  <inkml:trace contextRef="#ctx0" brushRef="#br0" timeOffset="137489.6">24196 3461 97 0,'0'0'295'0,"-3"0"34"15,-1 0 27-15,2 0 24 0,-1-2 23 0,3 2 24 0,-1-2 12 0,-4 2 9 16,3 0-38-16,2 0-48 0,-3-1-43 0,0 1-43 0,3 0-29 0,-4 0-26 15,0 0-28-15,-1 0-32 0,2 0-21 0,2-2-24 0,-4 1-21 0,3 1-20 16,-1 0-11-16,1-2-6 0,-1 1-2 0,3 1-1 0,0 0 0 0,0 0-2 16,0 0-1-16,0 0 0 0,0 0 3 0,0 0 2 0,0 0 7 0,0 0 3 15,0 0 4-15,-2 3 1 0,2-3 1 0,0 0 3 0,0 0-2 0,0 0-1 16,0 0 0-16,0 3-3 0,0-3 0 0,0 0-4 0,0 0-5 0,0 0-1 16,0 3-6-16,0-3-6 0,0 0-4 0,0 0 0 0,0 0-4 0,0 0-2 15,0 0-4-15,0 3 0 0,0-3-4 0,0 0-2 0,0 0-2 0,0 0-3 16,0 0-3-16,0 0-3 0,0 2-3 0,0-2-1 0,0 0 1 0,0 0-4 15,-3 2-2-15,3-2 0 0,0 2-1 0,0-2-3 0,0 0 0 0,0 0-2 16,0 0-1-16,0 0-1 0,0 0 1 0,0 0 1 0,0 0-1 0,0 0-1 16,0 0 2-16,0 0 0 0,0 0-1 0,0 0 0 0,0 0 0 0,0 0 3 15,0 0-1-15,0 0-1 0,0 0 2 0,0 0 0 0,0 0-1 0,0 0 0 16,0 0 0-16,0 0 1 0,0 0-1 0,0 0-2 0,0 0 1 0,0 0 1 16,0 0-2-16,0 0 1 0,0 0 0 0,3 1-1 0,1-1 0 0,-1 0 1 15,0 0 2-15,2 0 0 0,0 0 0 0,2 0 1 0,0 0 0 0,-2 0 2 16,3-1-1-16,-2 1-2 0,1 0 2 0,2 0 2 0,-1 0-1 0,0-2 0 15,2 2 0-15,-2-2 1 0,2 1-1 0,2 1-3 0,-2-2 2 0,1 0 0 16,2-1-2-16,0 0-1 0,0 0 2 0,0-1 0 0,1 1-1 0,-1 1-2 16,0-1 1-16,1 0-1 0,-1 0 1 0,1-2 0 0,-3 2-1 0,1 0 1 15,0 1-2-15,-3 1 1 0,2 0 0 0,0-2 1 0,-1 3-1 0,1-2 0 16,0 2 0-16,0-1 0 0,1 1 0 0,0 0 0 0,-1 0 0 0,3 0 2 16,-1 0-2-16,1-2-1 0,0 2 2 0,0 0-1 0,1 0 1 0,0 0-1 15,0 0 1-15,0 0 0 0,0-2 0 0,0 2-1 0,0-1 2 0,0 1-1 16,1-1 1-16,-2 1-4 0,1-2 3 0,0 2 1 0,-2-2-1 0,2 1-1 15,-1 1-1-15,-3-1 2 0,1 1 0 0,-2-3-2 0,0 3 1 0,0 0 0 16,-2 0-1-16,-1 0-1 0,-1 0 0 0,2 0 0 0,-2 0 0 0,1 0 0 16,-3 0 0-16,1 0 0 0,0 0 2 0,2 0-1 0,-2 0 1 0,2 3 0 15,-1-3-1-15,1 1 1 0,0-1-1 0,0 0 1 0,1 1 0 0,-2-1 0 16,3 2 0-16,-1-2 0 0,0 0-2 0,0 2 0 0,1-2 0 0,-1 0 0 16,1 0 0-16,0 0 0 0,-1 0 0 0,0 0 0 0,0 0 0 0,1 0 0 15,-3 0 0-15,2 0 0 0,-1 0 0 0,2 0 0 0,-3 0 0 0,2 0 0 16,-3 1 0-16,4-1 0 0,-2 0 0 0,-2 0 0 0,1 1 0 0,0-1 0 15,0 0 0-15,1 2 0 0,-1-2 0 0,1 0 0 0,-1 0 0 0,2 2 0 16,-2-2 0-16,0 0 0 0,1 0 0 0,-1 0 0 0,3 0 0 0,-2 1 0 16,-1-1 0-16,2 0 0 0,-2 0 0 0,2 0 0 0,-1 0 0 0,-1 0 0 15,-1 0 0-15,2 0 0 0,-2 0 0 0,2 0 0 0,-2 0 0 0,-2 0 0 16,3 0 0-16,-5 0 0 0,4 0 0 0,-5 0 0 0,3 0 0 0,-3 0 0 16,4 2 0-16,-4-2 0 0,0 0 0 0,0 0 0 0,0 0 0 0,1 0 0 15,-1 0 0-15,3 0 0 0,-3 0 0 0,5 0 0 0,-2 0 0 0,1 0 0 16,-4 0 0-16,6 0 0 0,-3 0 0 0,0 0 0 0,-3 0 0 0,3 0 0 15,-3 0 0-15,3 0 0 0,-3 0 0 0,4 0 0 0,-1 0 0 0,-3 0 0 16,0 0 0-16,3 0 0 0,-3 0 0 0,0 0 0 0,3 0 0 0,-3 0 0 16,0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0,0 0 0 0,0 0 0 16,0 0 0-16,0 0 0 0,0 0 0 0,0 0 0 0,0 0 0 0,0 0 0 15,0 0 0-15,0 0 0 0,0 0 0 0,0 0 0 0,5 0 0 0,-5 0 0 16,0 0 0-16,3 0 0 0,-3 0 0 0,3 0 0 0,0 0 0 0,-3 0 0 15,3 0 0-15,-3 0 0 0,4 0 0 0,-4 0 0 0,0 0 0 0,3 0 0 16,-3 0 0-16,3 0 0 0,-3 0 0 0,3 2 0 0,-3-2 0 0,5 0 0 16,-5 0 0-16,3 0 0 0,-3 0 0 0,3 0 0 0,-3 0 0 0,3 0 0 15,-3 0 0-15,3 0 0 0,1 0 0 0,-4 0 0 0,3 1 0 0,2-1 0 16,-4 0 0-16,4 0 0 0,-2 0 0 0,0 0 0 0,0 0 0 0,1 0 0 16,-1 0 0-16,0 0 0 0,0 0 0 0,0 0 0 0,3 0 0 0,-3 0 0 15,1 0 0-15,1 0 0 0,-2 0 0 0,0 0 0 0,0 0 0 0,2 0 0 16,-1 0 0-16,1 0 0 0,-2 0 0 0,2 0 0 0,0 0 0 0,-2 0 0 15,4 0 0-15,-3 0 0 0,1 0 0 0,0 0 0 0,-1 0 0 0,1 0 0 16,0 0 0-16,-2 0 0 0,5 0 0 0,-5 0 0 0,2 0 0 0,-2 0 0 16,0 0 0-16,2 0 0 0,-2 0 0 0,-3 0 0 0,5 0 0 0,-5 0 0 15,1 0 0-15,-1 0 0 0,3 0 0 0,-3 0 0 0,0 0 0 0,0 0 0 16,0 0 0-16,0 0 0 0,0 0 0 0,0 0 0 0,0 0 0 0,0 0 0 16,0 0 0-16,0 0 0 0,0 0 0 0,0 0 0 0,0 0 0 0,0 0 0 15,0 0 0-15,0 0 0 0,0 0 0 0,0 0 0 0,0 0 0 0,0 0 0 16,0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0,0 0 0 0,0 0 0 16,0 0 0-16,0 0 0 0,0 0 0 0,0 0 0 0,0 0 0 0,0 0 0 15,0 0 0-15,0 0 0 0,0 0 0 0,0 0 0 0,0 0 0 0,0 0 0 16,0 0 0-16,0 0 0 0,0 0 0 0,0 0 0 0,0 0 0 0,0 0 0 15,0 0 0-15,0 0 0 0,0 0 0 0,0 0 0 0,0 0 0 0,0 0 0 16,0 1 0-16,0-1 0 0,0 0 0 0,0 0-5 0,-3 1-63 0,3-1-38 16,-1 0-50-16,-4-1-53 0,1 0-93 0,-3 0-102 0,1-3-82 0,-2 3-77 15,-2-3-44-15,1 0-34 0,-2 2-5 0,-2 1 0 0,0 0 11 0,1 2 14 16,1 2 34-16,-2 3 39 0,1-1 51 0,0 4 55 0</inkml:trace>
  <inkml:trace contextRef="#ctx0" brushRef="#br0" timeOffset="140290.54">24605 3291 128 0,'0'3'260'0,"0"-3"14"16,0 0 13-16,0 0 12 0,0 0 9 0,0 0 11 0,0 0 11 0,0 0 14 15,0 0-42-15,0 0-51 0,0 0-21 0,0 0-11 0,0 0-12 0,0 0-13 16,0 0-10-16,0 0-10 0,0 0-8 0,0 0-10 0,0 0-10 0,0 0-11 16,0 0-12-16,0 0-12 0,0 0-16 0,0 0-18 0,0 0-18 0,0 0-19 15,0 0-10-15,0 0-11 0,0 0-7 0,0 0-5 0,0 0-3 0,0 0 0 16,0 0-1-16,0 0 2 0,0 0-2 0,0 0-1 0,0 0 1 0,0 0 1 16,0 0-1-16,0 0-2 0,0 0 1 0,0 0 0 0,0 0-1 0,0 0 0 15,0 0 0-15,0 0 0 0,0 0-2 0,0 0-1 0,0 0 0 0,0 0 1 16,0 0 0-16,0 0-1 0,0 0 2 0,0 0 0 0,0 0 4 0,0 0 3 15,0 0 5-15,-2 1 6 0,2-1 4 0,0 0 4 0,0 0 5 0,0 0 5 16,0 0 4-16,0 0 3 0,0 0 2 0,0 0 0 0,0 0 3 0,0 0-2 16,0 0 0-16,-2 1-4 0,2-1-5 0,0 0-3 0,0 0-4 0,0 0-6 15,0 0-4-15,0 0-3 0,0 0-4 0,0 0-3 0,0 0-2 0,0 0-3 16,0 0 0-16,0 0-2 0,0 0 0 0,0 0-2 0,0 0 0 0,0 0-2 16,0 0-10-16,0 0-8 0,0 0-19 0,0 0-20 0,0 0-26 0,0 0-26 15,0 0-66-15,0 0-72 0,0 0-60 0,0 4-55 0,0-4-62 0,0 0-66 16,0 0-13-16,-1 3-3 0,1-3 7 0,-2 3 10 0,2-3 18 0,0 0 21 15,0 0 26-15,0 0 26 0</inkml:trace>
  <inkml:trace contextRef="#ctx0" brushRef="#br0" timeOffset="157111.38">6613 8346 100 0,'-3'-3'281'0,"1"-2"40"0,1 2 41 16,-2 0 31-16,1-2 29 0,1 3 21 0,-1 1 17 0,-1-1-21 0,3 2-32 15,-2-2-29-15,2 2-29 0,-1-1-21 0,-2-1-18 0,1 2-31 0,-3-2-34 16,2 2-37-16,0 0-35 0,-2 0-29 0,1 0-27 0,-1 0-19 0,-2 0-18 15,1 2-3-15,1-2-3 0,-4 2-13 0,1-1-15 0,1 3-7 0,-3-1-10 16,0 2-4-16,-1 0-2 0,-3 2-5 0,4 0-4 0,-3 1 1 0,1 3 2 16,-1 1 0-16,-1 0 5 0,3 2 2 0,0 2 3 0,-2 2 3 0,4-1 3 15,-2 3 2-15,1 1 2 0,2 1 2 0,3 3 1 0,-1-1 2 0,0 3 1 16,3 0 3-16,1-1 1 0,2 3-2 0,2-1-1 0,0 0-5 0,-1 0-5 16,5 1-4-16,-3-3-4 0,2 0 1 0,0-2-2 0,1-1 1 0,-1-1-2 15,0-3 0-15,4-1-3 0,-4-2-4 0,3-3-3 0,-2 1-5 0,2-3-1 16,0-3 0-16,3 1-1 0,0-3 0 0,0 0-2 0,2-3-1 0,1-1-3 15,0-2-2-15,4-2-4 0,-1-2-1 0,0-3-2 0,2 0-6 16,-1-4-5-16,2 0-11 0,-2-3-8 0,2-1-15 0,-2-2-17 0,-1 1-18 0,0-2-21 16,-2 2-23-16,0-1-28 0,-2 2-40 0,1 2-43 0,-4-1-73 0,0 4-79 15,-1-1-45-15,-3 4-36 0,-1-1-42 0,0 3-43 0,-2 3 3 0,-3 2 15 16,0 0 18-16,0 0 21 0,-2 4 24 0,2 5 28 0,-3 0 40 0</inkml:trace>
  <inkml:trace contextRef="#ctx0" brushRef="#br0" timeOffset="157529.91">6511 9192 157 0,'-7'-8'369'16,"2"0"35"-16,-1 1 31 0,1 1 18 0,-2 1 13 0,0 2 14 0,2-1 15 15,-3 1 8-15,2 2 8 0,-3-1-68 0,2 2-83 0,-1 3-49 0,-1-1-41 16,-2 1-46-16,1 2-46 0,1 3-31 0,-4 0-27 0,2 2-16 0,-3 2-13 15,1 2-13-15,-1 1-12 0,0 0-7 0,-2 5-8 0,2-1-6 0,-1 2-4 16,1 1-8-16,-2 0-6 0,1 3-6 0,0-1-1 0,0 0-4 0,0-2-4 0,1 1-3 16,3-2 0-16,-1-2-1 0,2-1-3 0,0-3-1 0,1-1 1 15,3-2-6-15,-2-2-6 0,3-2-13 0,0-4-14 0,2 0-23 0,1-1-25 16,0-1-26-16,2-2-26 0,0 0-55 0,0 0-57 0,0 0-66 0,0 0-67 16,2 3-50-16,0-1-42 0,-2-2-39 0,0 0-35 0,3 1 2 0,-1 2 12 15,-1 1 22-15,1-1 24 0,1 2 26 0,0 1 29 0,-1 0 54 0</inkml:trace>
  <inkml:trace contextRef="#ctx0" brushRef="#br0" timeOffset="158008.44">5696 9926 210 0,'-6'10'369'0,"-1"-2"17"0,0-1 12 0,2-1 2 0,-1-1 3 16,1 0-3-16,0-3-3 0,2 1 14 0,0-2 16 0,3-1-77 0,0 0-96 16,0 0-46-16,4 0-34 0,1 2-45 0,0-2-43 0,1 0-13 0,2 0-8 15,3 0 2-15,-1 0 0 0,1 0 5 0,1-2 5 0,1 2-12 0,1-1-15 16,-1-2-5-16,3 1-1 0,-2 1-8 0,-1-4-9 0,3 2-3 0,-2 0-1 15,0-1-4-15,-1 1-5 0,1-2-2 0,-5 2-4 0,3 0-4 0,-2 0-1 16,0 0-1-16,-2 0-1 0,0 1-3 0,-2 0 1 0,-1 1-5 0,0-1-2 16,-2 2-10-16,0-2-9 0,-3 2-9 0,3 0-7 0,-3 0-12 0,0 0-11 15,0 0-18-15,0 0-20 0,0 0-26 0,0 0-29 0,0 0-22 0,-3 0-18 16,-2 2-11-16,2-2-5 0,-2 0 3 0,-1 2 6 0,-2-1 6 0,0-1 5 16,0 0 13-16,0-1 14 0,-1-1 23 0,-1 0 26 0,2-1 42 0,-2 2 48 15,0-1 41-15,2 1 40 0,0-1 32 0,-1 0 27 0,2 2 22 0,1 0 20 16,-1 2 13-16,0 0 7 0,2-1 9 0,0 2 9 0,2 2-2 0,0 0 0 15,-2 2-14-15,3 2-13 0,-1 3-15 0,2 3-15 0,-1 1-10 0,-1 5-13 16,2 3-9-16,1 2-8 0,-2 1-4 0,2 2-2 0,0 5-6 0,0-1-5 16,0 1-4-16,0 2-3 0,0 0-3 0,0 0-2 0,0 0-7 0,0-1-11 15,0-1-14-15,0-2-18 0,0-1-25 0,2-2-24 0,-2-3-32 0,1 0-29 16,-1-5-58-16,0 0-65 0,0-4-66 0,-1-4-65 0,1-1-58 0,-2-4-57 16,1-4-23-16,1-4-13 0,0 0 4 0,-4-4 11 0,-1-4 16 15,2-4 19-15,-2-1 24 0,2-4 24 0</inkml:trace>
  <inkml:trace contextRef="#ctx0" brushRef="#br0" timeOffset="158163.56">5721 10257 91 0,'5'-8'253'0,"0"1"1"0,-2 2 19 0,2 2 21 16,-2 0 18-16,2 2 17 0,-1-1 5 0,1 2 5 0,0 0-32 0,3 0-43 15,0 0-27-15,-2 0-26 0,4 0-17 0,-1 0-14 0,2-2-3 0,0 2 1 16,2-2-19-16,-2-1-24 0,0 1-15 0,0-1-15 0,-1-1-5 0,1 0-8 16,0 1-12-16,-2-1-13 0,1-1-24 0,-1 1-25 0,-1-1-27 0,0 1-31 15,-1 0-61-15,0 1-70 0,-2 0-53 0,-2 1-52 0,0 0-66 0,-3 2-72 16,0 0-16-16,0 0-1 0,0 0-3 0,-1 4 1 0,-1 2 0 15,-3 1 2-15,-2 3 20 0,0 0 24 0</inkml:trace>
  <inkml:trace contextRef="#ctx0" brushRef="#br0" timeOffset="158342.41">5783 10434 379 0,'3'12'469'0,"-1"-2"6"0,-1 1 1 0,1-4-4 0,1 0 1 0,-3 1 0 0,2-3-1 0,1-1 0 16,-1-2 1-16,1-1 0 0,3 1-130 0,2-1-160 0,-2 0-83 15,2 1-66-15,3-1-12 0,-3-1-2 0,3 0 4 0,0 2 4 0,0-2 2 16,1-2 1-16,0 1-2 0,1-1 1 0,-1 0 0 0,1-3-2 0,1 1-3 15,0-3-3-15,-1 1-4 0,3 3-4 0,-3-6-7 0,1 3-7 0,-1 1-20 16,-1 0-19-16,1-1-31 0,-4 3-34 0,2-1-79 0,-3 1-90 0,0 1-45 16,0 1-38-16,-2 1-51 0,2 0-57 0,-3 0-20 0,0 1-15 0,0 2 3 15,1-1 1-15,-3-2 14 0,2 3 18 0,-2-2 32 0,-3-1 33 0</inkml:trace>
  <inkml:trace contextRef="#ctx0" brushRef="#br0" timeOffset="159496.9">6806 9205 97 0,'-3'-1'202'15,"1"-1"13"-15,2 2 9 0,-3 0 12 0,3 0 14 0,-2-1 14 0,2 1 18 16,0 0-19-16,0 0-28 0,0 0-9 0,0 0-4 0,0 0 10 0,0 0 8 16,0 0 5-16,-3 1-2 0,3-1-3 0,0 0-2 0,0 0-7 0,0 0-10 0,0 0-12 15,0 0-13-15,0 0-22 0,0 0-22 0,-4 0-13 0,4 0-14 16,0 0-13-16,0 2-17 0,0-2-6 0,-2 3-4 0,2 1-4 0,2 1-6 16,-2-1-3-16,0 1-4 0,4-1-4 0,-4 0-1 0,2 1-3 0,-2 0-2 15,0-3-10-15,1 0-12 0,-1-2-8 0,0 0-10 0,0 0-4 0,0 0-2 16,0 0-3-16,0 0-2 0,0 0 0 0,0 0 0 0,0 0 0 0,0 0-2 15,0 0 2-15,0 0 1 0,0 0 1 0,0 0 1 0,0 0 2 0,0 0 2 16,0 0-1-16,0 0 1 0,0 0 2 0,0 0 3 0,0 0 0 0,0 0 0 16,0 0 1-16,0 0 2 0,0 0-2 0,0 0 0 0,0 0 0 0,0 0 1 15,0 0-2-15,0 0-3 0,0 0-3 0,0 0 3 0,0 0-3 0,0 0-1 16,0 0-3-16,0 0 1 0,0 0-2 0,0 0-3 0,0 0 2 0,0 0 1 16,0 0 2-16,0 0 0 0,0 3 8 0,0-3 11 0,2 3 3 0,1-1 4 15,1 3 3-15,0-1 0 0,1 1 1 0,2 4 2 0,2 1-1 0,0 2 2 16,1 4 1-16,2 2-3 0,1 3-2 0,0 3-2 0,-1 2-9 0,1 2-7 15,1 2-5-15,-1 0-5 0,1 2-1 0,-3-1-4 0,-1 0-1 0,2 0 0 16,-2-1-2-16,1-3-1 0,-3-2 0 0,0-1-2 0,-2-1-7 0,1-4-9 16,0-1-22-16,-2-3-22 0,0-2-37 0,-2 0-39 0,2-5-48 0,-2-1-49 15,-1 0-89-15,-1-3-94 0,2 1-89 0,-3-5-89 0,0 0-19 0,0 0-7 16,0 0 8-16,0 0 6 0,0 0 21 0,-6 0 26 0,1 0 35 0,2-3 40 16,-2 1 51-16</inkml:trace>
  <inkml:trace contextRef="#ctx0" brushRef="#br0" timeOffset="159931.81">7127 9724 114 0,'2'5'395'0,"1"-4"24"0,-3-1 6 0,1 3 1 0,-1 0 15 0,2-2 19 15,-1 1 1-15,1-1 2 0,1 1 0 0,2 0-3 0,0-1-90 0,1 1-114 16,2-1-68-16,0-1-59 0,0 0-29 0,4 2-21 0,-2-2-1 0,1 0 5 16,2 0-13-16,-2-2-14 0,0 1-4 0,1-1 2 0,1-1-4 0,0 0-4 15,-2 0-2-15,0-1-2 0,1 1-8 0,-2-2-8 0,0 0-5 0,-1 3-1 16,-1-3-5-16,-2 3-6 0,1-3-2 0,0 1-3 0,-2 2-2 0,0-2-1 16,-2 3 1-16,0 0 0 0,-1-2 0 0,0 3-1 0,-2 0 0 0,0 0 1 15,0 0 1-15,0 0-1 0,0 0 2 0,0 0 0 0,0 0 0 0,0 0-2 16,0 0 2-16,-4 0-1 0,0 0 1 0,0 3-2 0,-2-2-1 0,0 0 1 15,-2 1 0-15,2 1-1 0,-1 0-2 0,1 0 0 0,-2 2-1 0,0-1 0 16,3 0 1-16,-1 1-1 0,-2 1 0 0,2 1 0 0,3 1 0 0,-2 2 0 16,2 0 2-16,-1 3 3 0,1 2 4 0,2 3 4 0,1 4 7 0,0 3 5 15,0 3 6-15,1 2 5 0,-1 2 5 0,3 2 3 0,-1 2 2 0,1 2 3 16,-1-2-1-16,1 1 1 0,-1 1-3 0,1-4-3 0,0 1-5 0,-1-4-5 16,2-1-5-16,-2-3-5 0,-1-3-13 0,2-3-12 0,-1-1-19 0,-2-4-17 15,3-2-24-15,-1-4-23 0,-1-1-24 0,1-3-23 0,-2 0-46 16,0-3-53-16,0-3-63 0,0 0-63 0,0 0-34 0,-2-2-23 0,1-2-15 0,-1 0-10 15,-1-4-9-15,3-1-8 0,-2-1-4 0,-1-1-8 0,0-2 17 0,-1-1 20 16,1 1 49-16,-1-1 52 0,1-2 65 0</inkml:trace>
  <inkml:trace contextRef="#ctx0" brushRef="#br0" timeOffset="160098.07">7276 10181 159 0,'-2'-16'202'0,"2"2"24"0,0 1 51 0,0 3 58 0,0 1 34 0,2 2 28 16,0 2-18-16,1 2-26 0,1 0-20 0,-1 1-16 0,2 1-13 0,3 1-13 16,-1-2-5-16,2 0-3 0,-1 2-11 0,0 0-13 0,1 0-44 15,2 0-55-15,-1 0-32 0,-1 0-28 0,2 0-18 0,-1 0-18 0,-1 0-9 0,2-1-6 16,0 1-6-16,-1 0-2 0,2-1-5 0,-2 1-6 0,1-2-11 15,3 1-11-15,-2-1-28 0,0 1-32 0,-1-1-42 0,0-1-43 0,0 0-68 16,-3 1-72-16,0 0-40 0,0-1-34 0,-2 3-44 0,-1-2-49 0,-5 2-27 0,3 0-21 16,-3 0-4-16,3 2 1 0,-3 2 23 0,0 1 28 0,-1 1 42 0,-1 1 44 15</inkml:trace>
  <inkml:trace contextRef="#ctx0" brushRef="#br0" timeOffset="160342.97">7385 10496 354 0,'-2'-7'449'0,"-1"3"20"0,1 0 15 0,-2 2 6 0,2 1 6 0,-1 1 3 16,0 0 1-16,0 1 4 0,-2 1 3 0,2 2-64 0,-2 1-80 15,-3 3-90-15,2 2-90 0,-1 3-50 0,-1 3-41 0,-2 1-17 0,0 4-13 0,0 1-6 16,-3 4-5-16,1-1-3 0,-2 3-2 0,0 1-6 0,-1 1-3 0,1 0-7 15,0-1-6-15,0-2-16 0,-1 0-19 0,2-2-26 0,1-2-27 16,-2-2-31-16,3-3-36 0,1-2-69 0,-2-1-80 0,1-1-58 0,1-3-52 0,-1-1-52 16,2-1-49-16,-1 0-28 0,-1 0-21 0,3-2 7 0,0 2 9 15,0 0 22-15,1 0 23 0,0 2 31 0,1-1 35 0</inkml:trace>
  <inkml:trace contextRef="#ctx0" brushRef="#br0" timeOffset="160932.07">6705 11439 198 0,'-9'2'456'0,"2"-2"21"15,-1 1 14-15,2-1 14 0,-2 0 6 0,0 1 4 0,3-1 1 0,1 0 0 16,0 0-3-16,4 0-1 0,-3 0-103 0,3 0-127 0,0 0-99 0,0 0-92 16,0 0-35-16,0 0-20 0,0 0-12 0,3 0-10 0,2-1-3 0,0 1-2 15,3-1 0-15,3-3-1 0,0 3 4 0,0-2-1 0,3-2 1 0,-1 0 2 16,4 1-1-16,-1 0-2 0,0-2 2 0,-2 0 0 0,4 1-2 0,-4-1-4 16,3 0-3-16,-4 0-3 0,1 2-1 0,-1-1 0 0,1 1 0 0,-5 1 0 15,1 1-1-15,-1-1 0 0,-1 0 1 0,-3 2 0 0,0-1 1 0,0 1-2 16,-2-1 4-16,0 0 2 0,-3 2 2 0,0 0-1 0,0 0 2 0,0 0 0 15,0 5 0-15,-3 0-2 0,1 1 2 0,-1 3 2 0,0 3 4 0,-2 1 2 16,0 3 5-16,-1 3 4 0,-2 2 3 0,0 1-2 0,0 2 2 0,0 2 1 16,-1-1 0-16,-1 0-2 0,2 1-1 0,0 0 2 0,-2-2-2 0,2-2-2 15,0-2-9-15,0 2-9 0,0-4-11 0,2-1-12 0,-1-2-12 0,2-1-11 16,-2 0-11-16,0-3-11 0,3-1-8 0,-1-1-6 0,0 0-6 0,-3 0-5 16,4-2-2-16,-1-1-6 0,0 1 5 0,0-2 5 0,0 1 3 0,-2 1 4 15,2-4 8-15,0 1 10 0,-1 0 9 0,1-4 10 0,0 3 12 0,-1 1 14 16,1-4 12-16,2 1 11 0,-2-1 10 0,2 0 10 0,3 0 5 0,0 0 5 15,0 0 4-15,-3 0 5 0,3 0 1 0,0 0 3 0,0 0-2 0,0 0-1 16,0 0-4-16,0 0-6 0,0 0-7 0,0 0-6 0,0 0-3 0,0 0-2 16,0 0 0-16,3 2 0 0,2-2 6 0,1 0 7 0,1 0 0 0,2-2 2 15,-1 2 4-15,3-1 6 0,3-1 5 0,-1-3 5 0,2 3 2 0,2-3 4 16,0 1 0-16,-1-3-3 0,1 0-4 0,3 0-4 0,-2-1-8 0,2-1-9 16,-2 0-2-16,1 0 0 0,1 1-5 0,-2 1-8 0,2 0-3 0,-2-1-3 15,2 1-8-15,-4 0-8 0,0 3-29 0,1-2-29 0,-2 2-43 0,0 0-46 16,-4 2-97-16,2 1-109 0,-2-3-93 0,-1 3-89 0,-1-2-21 0,-1 0-9 15,-2-1-2-15,2 2-1 0,-3-3 3 0,-2 1 4 0,3-1 27 0,-3 0 32 16,-1 1 41-16</inkml:trace>
  <inkml:trace contextRef="#ctx0" brushRef="#br0" timeOffset="170691.92">4316 7133 108 0,'-6'13'279'0,"-1"0"3"0,-2-1-2 0,-1-1 3 0,2-4-1 16,-1 1-2-16,1-5-1 0,0 0-10 0,3-3-8 0,-1 0-96 0,0 0-115 15,1 0-61-15,2 0-52 0,3 0-29 0,-3 0-26 0,-1 0-27 0,1 1-24 16,0 1-48-16,0 1-51 0,-2-2-10 0,-1 4 0 0,-2-2 8 0,0 4 9 16,-4-1 19-16,-1-1 19 0</inkml:trace>
  <inkml:trace contextRef="#ctx0" brushRef="#br0" timeOffset="171159.34">2061 9112 227 0,'-3'6'240'0,"0"0"4"0,1 0 1 0,-4-1 0 0,3-2 4 0,0-1 1 16,-2-2-5-16,2 2-11 0,3-2-91 0,0 0-107 0,-2 0-48 0,2 0-36 15,0 0-38-15,-3 0-38 0,3 0-51 0,-3 2-54 0,1-1-14 0,-3 2-1 16,-1 0-3-16,2 2-5 0,-3-1 9 0,-1 2 9 0,-4 2 17 0</inkml:trace>
  <inkml:trace contextRef="#ctx0" brushRef="#br0" timeOffset="171726.05">1476 10618 57 0,'0'3'217'0,"0"-3"-3"15,-3 2-7-15,0-1-10 0,3-1-5 0,0 0-5 16,0 0-20-16,0 0-25 0,-2 0-76 16,2 0-87-16,0 0-80 0,0 0-76 15,0 0-26-15,0 0-13 0,2 4-1 0,-2-4 1 16,-2 3 10-16,1 5 10 0</inkml:trace>
  <inkml:trace contextRef="#ctx0" brushRef="#br0" timeOffset="172443.74">864 12078 39 0,'-1'2'184'0,"-2"3"1"0,-2-2-6 0,0 0 9 15,-1 0 9-15,3-1-3 0,-2 0-6 0,0 2-38 16,2-3-46-16,0 1-59 0,3-2-62 15,0 0-50-15,0 0-48 0,0 0-34 0,6-3-28 16,1-2-6-16,1 1 3 0,1-2-8 0,0-3-8 16,3 1 2-16</inkml:trace>
  <inkml:trace contextRef="#ctx0" brushRef="#br0" timeOffset="172792.79">2267 12040 213 0,'6'6'357'0,"-1"-3"4"0,-2 3 4 0,-3-2 3 0,0-1 3 15,0 1 0-15,-3-1-2 0,0-2-33 0,-2 1-38 0,2-1-117 0,-2-1-134 16,1 2-126-16,0 0-123 0,4-2-77 0,0 0-63 0,0 0-17 0,0 0-6 0,0 0-2 15,0 0-3-15,4-5-1 0,0-1 1 0,2-1 33 0</inkml:trace>
  <inkml:trace contextRef="#ctx0" brushRef="#br0" timeOffset="173576.16">6831 8770 76 0,'-3'2'171'0,"-2"1"1"0,-1-3 0 15,0 1 2-15,1-1-2 0,0-1 2 0,0 1-2 0,1-3-53 0,-1 3-63 16,-1 0-41-16,4-2-35 0,2 2-27 0,0 0-20 0,0 0-45 0,0 0-47 16,-3 2-11-16,0-2-3 0,3 0 1 0,-2 4 0 0,1 1-1 0,-1-3 2 15</inkml:trace>
  <inkml:trace contextRef="#ctx0" brushRef="#br0" timeOffset="174092.49">5984 10231 288 0,'0'5'353'0,"-3"-2"2"0,1-2-2 0,-1 1-1 0,-2-2-26 0,2-2-30 16,-2 1-47-16,-1-1-51 0,3-1-46 0,0 0-47 0,3 0-144 0,0 0-168 16,3-1-76-16,3 1-55 0,2-2-13 0,3 0-4 0,3 0 1 0,1-1 2 15,2-2 26-15,2-1 30 0</inkml:trace>
  <inkml:trace contextRef="#ctx0" brushRef="#br0" timeOffset="174428.14">7536 9840 111 0,'-1'3'290'0,"-1"-2"-2"0,-4 2-1 16,0-3-16-16,-1 0-21 0,-1 0-33 0,-1 0-41 0,3-2-50 0,-2 1-54 15,1 0-101-15,1 1-114 0,0 0-70 0,3 1-60 0,-2 0-14 0,3 3-4 16,-2-2 2-16,0 2 3 0,0 1 17 0</inkml:trace>
  <inkml:trace contextRef="#ctx0" brushRef="#br0" timeOffset="174643.42">7075 11809 369 0,'-11'21'464'0,"0"-2"1"0,-2-2 1 16,-3-1 2-16,0-5 0 0,-1 0-3 0,0-4-21 0,3-1-27 0,-2-1-89 0,3-2-106 16,2 0-207-16,0-3-230 0,6 0-126 0,2-3-100 0,3 3-20 15,3-6-3-15,2-2-2 0,1-1-2 0,2-2 2 0,2 0-1 0,1-4 22 16</inkml:trace>
  <inkml:trace contextRef="#ctx0" brushRef="#br0" timeOffset="176592.63">994 11911 17 0,'2'6'165'16,"1"0"-26"-16,0-1-33 0,-2-1-46 16,2-1-47-16,1-1-10 0,-4-2-2 0,5-2-34 15,-2-1-43-15,2-1-42 0,-2-2-43 0</inkml:trace>
  <inkml:trace contextRef="#ctx0" brushRef="#br0" timeOffset="177192.69">1691 10752 78 0,'0'0'212'0,"0"0"-4"0,0 0-8 16,0-3 6-16,-1 0 6 0,-1 1-16 0,-1 1-20 0,1-1-35 0,-1 2-40 15,3 0-78-15,0 0-87 0,0 0-26 0,0 0-9 0,0 0-46 16,0 0-55-16,0 0-5 0,0 0 4 0,3 3-3 0,2-1-8 0,0 1 16 0</inkml:trace>
  <inkml:trace contextRef="#ctx0" brushRef="#br0" timeOffset="177476.07">2343 11944 32 0,'3'11'254'15,"2"-2"5"-15,-5-2 3 0,3-2-1 0,0 2-1 0,-3-4 2 0,0-3-1 16,0 0-1-16,0 0-2 0,0 0-74 0,0 0-92 0,0 0-44 0,0 0-36 16,0 0-29-16,0 0-30 0,0 0-24 0,0 3-25 0,0-3-24 0,0 0-22 15,0 0-45-15,0 0-49 0,0 0-14 0,0 0-6 0,0 0 0 0,0 0-2 0,0-4 8 16,-3-2 9-16,1-3 16 0</inkml:trace>
  <inkml:trace contextRef="#ctx0" brushRef="#br0" timeOffset="178992.77">2381 11703 18 0,'0'0'281'0,"0"0"4"0,3-2 6 0,-3 2 0 0,-3-3 2 0,1-1-1 0,-3 2 2 16,2-3-2-16,-2 4-1 0,0 0-55 0,2-1-70 0,-4-1-73 0,5 2-78 15,-3-2-39-15,4 3-28 0,1 0-33 0,-3 0-27 0,3 0-23 0,-2-2-22 16,0 1-32-16,2 1-29 0,-3-2-35 0,1-1-29 0,1-1-7 0,1-1-3 16,-2 1 10-16,2-4 11 0,-1-1 21 0,1 0 23 0</inkml:trace>
  <inkml:trace contextRef="#ctx0" brushRef="#br0" timeOffset="179477.39">2286 9072 8 0,'0'0'196'0,"0"0"14"0,0 0-7 0,0 0-5 0,0 0 4 15,-2 0 6-15,2 0-6 0,-5 0-5 0,2 0-51 0,3 0-59 16,0 0-40-16,-3 0-32 0,3 0-4 0,0 0 4 0,0 0-22 0,-3 0-29 16,3 0-12-16,0 0-11 0,0 0-59 0,0 0-71 0,1 7-11 15,1-3 4-15,1 1-4 0,-1-1-9 0,-1-2 6 0,1 1 7 0,-2-3-2 0</inkml:trace>
  <inkml:trace contextRef="#ctx0" brushRef="#br0" timeOffset="180128.26">4713 7068 171 0,'1'7'379'0,"1"1"20"0,-2-2 13 0,0-2 10 0,-3 0 6 0,1 0 0 0,-1-3 1 16,-2-1-3-16,2-1 1 0,-1-1-63 0,0 0-76 0,1 1-79 0,0 0-81 16,3 1-45-16,-2-2-39 0,2 2-17 0,-1-2-13 0,1 2-16 15,-2 0-16-15,2 0-51 0,-3-1-57 0,3 1-65 0,-2-1-67 0,2 1-62 0,0 0-64 16,0 0-23-16,0 0-13 0,0 0-4 0,0 0 1 0,0 0-4 0,0 2 0 16,0-2 8-16,0 5 9 0</inkml:trace>
  <inkml:trace contextRef="#ctx0" brushRef="#br0" timeOffset="181409.9">5976 10347 165 0,'-3'6'370'0,"0"-2"22"0,-2 1 23 0,-3-1 8 16,2 1 7-16,-2-1 4 0,3-1 4 0,-3 0 4 0,-1-1 4 0,1-1-60 15,1 1-76-15,1-1-75 0,0 1-74 0,1-1-44 0,0 1-33 0,2-2-24 16,0 1-20-16,3-1-11 0,-2 0-8 0,2 0-8 0,0 0-12 0,0 0-18 16,0 0-23-16,0 0-67 0,0 0-79 0,0 0-63 0,4 0-60 0,0-1-63 15,4-2-62-15,3-2-14 0,0 1-5 0,5-3 0 0,-3-3 0 0,4 0 7 16,-1-3 7-16,3-3 13 0,0 0 19 0</inkml:trace>
  <inkml:trace contextRef="#ctx0" brushRef="#br0" timeOffset="182793.59">6558 8566 17 0,'-2'5'218'0,"-1"-1"7"0,0-1 7 0,0 2 3 0,-2-2 3 15,2-2 1-15,-2 2 2 0,0-1-14 0,1-2-16 0,0 0-65 0,1 1-75 16,0-1-24-16,3 0-14 0,0 0-11 0,0 0-11 0,0 0-5 0,0 0-8 16,0 0-2-16,0 0-3 0,0 0-4 0,0 0-2 0,0 0-14 0,0 3-19 15,0 0-13-15,2 0-11 0,-1-1-6 0,2 2-4 0,-3-1-10 0,4 1-10 16,-1 0-24-16,0-1-27 0,2 0-33 0,1-1-36 0,0 0-7 0,-1 0-1 15,1-1 16-15,-1 0 19 0,0-2 13 0</inkml:trace>
  <inkml:trace contextRef="#ctx0" brushRef="#br0" timeOffset="183444.76">6971 11448 78 0,'-5'4'165'0,"-1"-2"-17"0,-1-1-26 0,1-2-31 0,-2-4-39 0,2-1-40 16,1-3-10-16,0-3-1 0,3 0-70 0,-1-4-84 0,5-2-26 0,-1-2-12 16</inkml:trace>
  <inkml:trace contextRef="#ctx0" brushRef="#br0" timeOffset="183598.7">7639 10138 6 0,'-3'8'303'0,"-3"-1"13"0,-1-2 15 0,-3 2 4 0,0-1 2 0,0-1-2 16,1-2 0-16,1-1-33 0,-2 0-39 0,1 0-98 0,1-1-107 0,0-1-136 15,3 1-140-15,1-1-52 0,4 0-29 0,0 0-18 0,-5-1-14 0,5 1-3 16,-4-1-3-16,-1 1 2 0,0-2-1 0</inkml:trace>
  <inkml:trace contextRef="#ctx0" brushRef="#br0" timeOffset="186232.74">2951 4475 199 0,'0'-4'380'0,"-1"0"20"0,1-1 5 0,-2 0 3 0,0 3 0 0,2-1-4 0,-1 0 1 16,-1 0 1-16,2 1-19 0,0 2-28 0,0 0-88 0,-4-3-104 0,4 3-64 0,0 0-56 15,0 0-23-15,0 0-18 0,3-3-8 0,-2 1-3 0,1 1 3 0,1 0 4 16,2-1-1-16,1 1-5 0,2 1 5 0,2-2 5 0,-1 1-3 0,1-1-5 16,4 1 10-16,-3-1 15 0,3-1-1 0,-1 1-2 0,-2 1 12 0,3-2 14 15,-1 2 11-15,1-1 8 0,0 1 4 0,2 1 4 0,0 0-1 0,3 0-1 16,0 0 3-16,1 0 3 0,4-2-10 0,1 2-12 0,-1-1 1 0,5-1-1 16,1 1-9-16,1-1-11 0,4 0-6 0,0 1-5 0,-1-2-1 0,5 0 1 15,-3 2-1-15,4-2-3 0,-1 0 0 0,2-1 0 0,-1 2 1 0,1 1 0 16,0-3-1-16,0 3-2 0,1-2 8 0,0 1 6 0,1 1-1 0,2-1-3 15,-2-1-3-15,3 1-1 0,-2 1-1 0,3 1 2 0,0-1-2 0,0 1 0 16,-1 0 0-16,3 0 1 0,-2 0-1 0,2 1 1 0,0-1-8 0,-1 1-9 16,-1 1 5-16,2-2 6 0,0 3 6 0,-1-1 4 0,2-1 2 0,-1 1-1 15,0-1 0-15,3 1 4 0,0-1 1 0,1-1 0 0,-1 2 4 0,3 0 3 16,-1-2 2-16,-2 0 0 0,3 0-5 0,-1 0-5 0,1 0-4 0,-2 0-2 16,-1 0 1-16,1-2 1 0,-2 2 2 0,1 0 0 0,0 0-3 0,-1 0 2 15,1 0 0-15,-1 0-3 0,-2 2 1 0,3-2 2 0,-3 0-4 0,0 1-3 16,0-1-2-16,0 1 0 0,-1 0-3 0,-2 1-4 0,1-2 1 0,-1 0 3 15,1 2-1-15,-2-2 1 0,0 0-1 0,0 0-3 0,0 0-1 0,0 0-2 16,-1-2 1-16,0 2 3 0,0 0 0 0,-1-2-1 0,0 1 1 0,1 0 1 16,-1 0-3-16,-1 1-5 0,0-2 0 0,-1 0-3 0,-3 2 2 0,3-1-1 15,-2 1 2-15,-2 0 1 0,2 0-1 0,-3 0-4 0,1 0 0 0,-1 0 3 16,-1 1-1-16,2-1-3 0,-1 0 2 0,0 2 5 0,-1 0-1 0,0-1 2 16,0 0-1-16,1-1-1 0,-1 1-1 0,1 1-1 0,0 0 1 0,1-2 1 15,-1 0 0-15,2 1 1 0,0-1 2 0,-2 2 2 0,2-2-1 0,1 1-3 16,0-1-1-16,0 0 2 0,-1 0 0 0,2 0 0 0,1 0 1 0,-3 0 1 15,2 0 0-15,0 2-3 0,0-2 0 0,0 0-3 0,-1 1 1 0,2 1-2 16,-3-2 1-16,2 3 0 0,-1-2 1 0,-1 2-3 0,0-1 1 0,-1 1 1 16,1 0-1-16,-1 1-3 0,-2-1 1 0,2 2 1 0,-3-2-1 0,3 1 1 15,-2-1-1-15,2 1 3 0,0 0-2 0,-1-1-2 0,1 0 0 0,1-2 1 16,2 1-1-16,-2-1-1 0,2 2 1 0,1-3 1 0,-1 2-3 0,1-1 0 16,0-1 0-16,-2 0 1 0,3 1 0 0,-3-1-2 0,0 0 1 0,0 0 0 15,-3 0 1-15,0-1 0 0,-2 1-1 0,-3-1 0 0,-1-1 1 0,-3 2-3 16,0-1 3-16,-5-1 0 0,-2 1-1 0,-2 1-1 0,-4 0 0 0,-1-2 1 15,-5 2 0-15,1 0-3 0,-4 0 2 0,-2-1 1 0,-3 1-2 0,0 0-2 16,0 0-18-16,0 0-23 0,0 0-26 0,0 0-25 0,0 0-32 0,-2-2-32 16,-2-1-49-16,-2 0-53 0,-1 0-91 0,-1 0-101 0,0 0-85 0,-3-1-83 15,0-1-19-15,0 1-2 0,-3 1 17 0,1-2 26 0,-2 2 23 0,-2 0 28 16,-1 0 33-16,-1 0 31 0,1 0 52 0</inkml:trace>
  <inkml:trace contextRef="#ctx0" brushRef="#br0" timeOffset="203378.7">13047 5928 91 0,'0'-6'211'0,"0"0"29"0,-2 0 28 0,2 1 35 0,-3-1 35 15,2 2 31-15,-1-1 30 0,0 1-28 0,-1 2-39 0,2-1-16 0,-1 0-9 16,-1 2-6-16,0 1-5 0,-1-2-7 0,0 2-7 0,-2 0-19 0,-1 0-23 16,1 2-29-16,-1-1-30 0,-2 5-25 0,-2 0-23 0,1 3-18 0,-4 3-15 15,0 3-11-15,-2 3-10 0,-1 5 1 0,-2 3 7 0,-2 4 2 0,-1 4 0 16,0 3 3-16,-3 4 0 0,1 1 4 0,-2 3 2 0,0 0-3 0,0 1-3 15,0 1 0-15,2-1 3 0,0-2-3 0,2 1-1 0,0-5-11 0,4 1-13 16,1-4-15-16,1-1-15 0,2-2-15 0,3-3-10 0,0-5-16 0,3 0-14 16,0-3-13-16,3-4-11 0,0-1-14 0,1-3-12 0,2-2-19 0,1-2-14 15,-1-2-24-15,2-3-24 0,0 0-24 0,2-3-21 0,-1-2-73 0,-1-1-81 16,2-1-57-16,6 0-51 0,-4-5-52 0,3-2-55 0,1-2-3 0,3-3 8 16,0-4 14-16,0-3 16 0,3-3 22 0,1-2 27 0,0-6 25 0,0-1 28 15</inkml:trace>
  <inkml:trace contextRef="#ctx0" brushRef="#br0" timeOffset="203611.93">12917 5900 287 0,'5'-5'318'0,"-2"-1"23"15,0 1 10-15,-1 0 9 0,-1 3 0 0,-1-2 2 0,0 4 26 0,0 0 33 16,0 0-46-16,0 0-60 0,3 2-33 0,-1 0-28 0,1 3-20 0,2 2-21 16,0 3-10-16,1 1-8 0,0 4-1 0,2 4-5 0,2 2 2 0,1 6 5 15,-2 2-9-15,1 5-15 0,2 2-7 0,0 3-6 0,0 3-8 0,-1 3-7 16,0 2-10-16,2 2-13 0,-4-1-11 0,3 2-11 0,-2-2-8 0,0-1-10 15,-2-3-3-15,3 0-3 0,-1-2-16 0,-2-3-19 0,2-5-9 0,-2-1-8 16,2-2-10-16,-2-3-12 0,3-3-9 0,-3-2-9 0,0-4-12 0,-1 1-15 16,0-5-8-16,-1-2-9 0,-1-2-15 0,0-2-17 0,-2 0-40 0,0-5-48 15,0 1-92-15,-3-5-105 0,0 0-91 0,0 0-91 0,-4-5-31 0,-1-1-16 16,-2-1 3-16,-1-4 13 0,-4-1 8 0,1-3 12 0,-4-1 15 0,0-2 14 16,-4-3 42-16</inkml:trace>
  <inkml:trace contextRef="#ctx0" brushRef="#br0" timeOffset="203828.76">12689 6418 141 0,'-6'11'417'0,"1"-1"17"0,-1-1 5 0,1 0 4 0,1-1-1 15,0-2-1-15,3-2 1 0,-1-1 0 0,1 0 13 0,1-3 18 0,1 2-87 0,2 1-108 16,-1-3-75-16,4 2-67 0,-1-1-23 0,4-1-8 0,-1 1-1 16,4-1 1-16,2 0 10 0,0-1 12 0,3 0 3 0,-1-1 6 0,5 0-15 0,-1-1-15 15,1 0-15-15,3 0-14 0,-1 0-12 0,1-1-10 0,1 2-7 0,-2-1-6 16,0 1-5-16,-1 0-6 0,1 0-12 0,-3 1-13 0,0 1-28 0,0 0-29 15,-2 0-44-15,1 1-47 0,-3 1-98 0,1-2-109 0,-2 2-96 16,2 0-93-16,-4 1-27 0,3-1-11 0,-2 1-4 0,-2-1 1 0,0 3 2 0,-1-4 2 16,0 3 22-16,0-1 27 0,-1-1 43 0</inkml:trace>
  <inkml:trace contextRef="#ctx0" brushRef="#br0" timeOffset="204463.84">13858 6528 31 0,'-2'0'325'0,"-1"-2"51"16,-2 2 35-16,2-1 33 0,0 1 14 0,0-2 11 0,3 2 9 0,-2-1 8 16,-1 1-19-16,3 0-26 0,-3-2-56 0,3 2-65 0,0 0-43 0,0 0-37 15,0 0-47-15,0 0-50 0,0 0-34 0,0 0-32 0,0 0-15 0,0 0-12 16,0 0-9-16,0 0-9 0,0 0-5 0,0 0-6 0,5 2 6 0,0-1 7 15,2 1 4-15,3 1 4 0,1 0 7 0,5 1 11 0,0 2 4 0,3 0 6 16,-1 3 5-16,3 0 5 0,3 2 6 0,-1 1 5 0,4 0 7 0,-3 6 6 16,3 0-6-16,0 0-13 0,1 1-3 0,-1 1-4 0,3-1-8 0,-3 2-11 15,3 0-3-15,0-2-5 0,-2 3-4 0,2-3-6 0,1 1-4 0,0-1-4 16,-1 0-7-16,2-1-7 0,-1 1-3 0,3-1 0 0,-1-2-4 0,-1 1-1 16,1-2-2-16,-2 0-1 0,1-2 2 0,-2 1-2 0,0-2 1 0,-1-2-1 15,-1 1-1-15,-3-2-1 0,-1 0 1 0,0-2-6 0,-4 1-1 0,1-5 0 16,-5 4 0-16,-1-3 0 0,-2 0 0 0,-2-1 0 0,-1 0 0 0,-4-2 0 15,0 1 0-15,-2-1-4 0,-3 1-2 0,-1-2-2 0,0 0-20 0,0 0-27 16,0 0-42-16,0 0-44 0,0 0-99 0,-1-2-113 0,-3 1-125 0,0-2-131 16,-3-2-30-16,1-1-8 0,0-1-1 0,-1-1 2 0,1-1 0 0,1 0 0 15,0 2 23-15,1-1 26 0,4 0 45 0,0 3 47 0</inkml:trace>
  <inkml:trace contextRef="#ctx0" brushRef="#br0" timeOffset="204944.99">15643 6967 237 0,'-5'-7'416'0,"0"-1"16"0,-1 2 14 0,-2 1 12 0,0 0 11 0,-3 2 7 0,0-1 4 16,-2 3 6-16,-1 0 6 0,2 1-49 0,-6 1-63 0,2 2-77 0,-1 2-82 16,-1 4-35-16,-3 3-25 0,0 1-3 0,0 5-1 0,-1 2-2 0,0 4-6 15,-1 3-1-15,0 3-2 0,1 5-2 0,-1-1-4 0,3 3-9 0,1 1-12 16,2 1-13-16,1 0-16 0,5 0-15 0,0-3-15 0,3 3-14 0,3-5-10 16,4-1-8-16,1 0-9 0,3-2-2 0,3-5-4 0,2 0-4 0,5-2-4 15,0-3-1-15,4-3 1 0,1 0-2 0,2-3-2 0,2-2-1 0,2-2 0 16,1-1-4-16,2-2-7 0,0-2-10 0,1-2-10 0,1-1-23 0,-1-3-25 15,0 0-38-15,3-1-44 0,-6-3-75 0,2 1-84 0,-2-4-102 0,0 1-103 16,-3-1-55-16,-2 0-46 0,-1-3-6 0,-3 0 3 0,-1 2 10 0,-2 1 11 16,-1-1 23-16,-2 1 24 0,0 1 39 0,-1-2 44 0</inkml:trace>
  <inkml:trace contextRef="#ctx0" brushRef="#br0" timeOffset="205412.14">15980 7539 335 0,'1'-3'461'0,"-1"0"23"0,0 3 19 0,0-2 10 16,0 2 9-16,0 0 3 0,3-3-2 0,-3 3 2 0,0 0-2 0,0 0-58 16,0 0-73-16,0 0-111 0,0 0-119 0,0 0-42 0,0 0-24 0,0 0-7 15,0 0-1-15,4 1 1 0,-1-1 3 0,0 2 9 0,5 0 8 0,-4-1 3 16,4 1 1-16,2 2 0 0,1 1 3 0,2-1-3 0,1 3-2 0,0-4-11 16,3 5-15-16,1 0-16 0,2-1-16 0,-2 2-13 0,4 2-10 0,2-1-9 15,-2 0-9-15,2 3 0 0,1 0-1 0,2 2-1 0,1 0 2 0,1 2-2 16,2-1 2-16,1 1-1 0,1 1 0 0,0 0 0 0,4 1-6 0,-1 1-5 15,3-2 0-15,0 1 0 0,0 0 0 0,0-1 0 0,1 1 0 0,0-3 0 0,-1 2 0 16,2-1 0-16,-3-2 0 0,2-2 0 0,-4 1 0 0,3-1 0 16,-4-1 0-16,-1-1 0 0,-1-1 0 0,-2-1 0 0,-2 0 0 0,-4-1 0 15,0 0 0-15,-5-3 0 0,-3 0 0 0,-3-1 0 0,-1 1 0 16,-4-3 0-16,-2 0 0 0,-3 0 0 0,0-1 0 0,-4-1 0 0,0 0-44 0,0 0-47 16,-4 0-35-16,1 0-49 0,-5 0-51 0,0-1-98 0,-3-1-109 0,-1 0-98 15,-4 1-95-15,2 0-21 0,-4-2-5 0,2 0 3 0,-1 0 1 0,3 0 22 16,-2 1 29-16,3-1 35 0,4 2 36 0,0 1 49 0</inkml:trace>
  <inkml:trace contextRef="#ctx0" brushRef="#br0" timeOffset="206162.79">17700 7888 233 0,'0'-9'428'0,"0"4"19"0,1-2 12 0,-1 3 4 0,0 0 2 0,2-1 0 0,-2 5-1 16,2 0 0-16,-1-2 2 0,-1 2-51 0,3 0-62 0,1 0-85 15,2 0-85-15,2 0-53 0,-2 2-42 0,5-2-14 0,2 3-9 0,-1-1-2 0,6 0-3 16,-1 0 1-16,2-1 0 0,2 0 1 0,1-1-4 0,0 0-10 0,2 0-14 16,-3 0-4-16,2 0-4 0,-1 0-9 0,-1 0-7 0,-1-1-5 15,1 1-3-15,-4-1-1 0,1 1-2 0,-4 0-8 0,0-2-12 0,-3 2-18 0,0 0-19 16,-3-2-17-16,-2 2-18 0,-1 0-42 0,-5 0-47 0,0 0-63 0,0 0-69 16,0 0-33-16,-3 2-24 0,-3-2-16 0,-1 2-13 0,-3-1 2 0,-2 0 3 15,-2 1 20-15,0 1 23 0,-2-1 27 0,0 1 28 0,-1-1 54 16,3 2 59-16,-2-2 75 0,2 0 75 0,2-1 44 0,0 1 33 0,2-2 19 0,2 4 20 15,-1-4 21-15,4 1 20 0,0 0 33 0,1 2 35 0,-1 2 37 16,2-1 35-16,-3 2 9 0,3 3 5 0,-1 2 4 0,1 4 5 0,0 1 4 16,0 2 8-16,-1 3 6 0,1 4 4 0,0 4-6 0,-3 0-9 0,3 4-27 15,0 1-31-15,-2 4-40 0,2-1-38 0,-4 2-21 0,2 2-15 0,-1 1-11 16,2-1-10-16,-3 3-15 0,4-2-12 0,-2-1-16 0,0 0-14 0,1 0-14 0,1-2-12 16,0-1-20-16,1-4-21 0,0 1-30 0,1-5-31 0,-1-2-41 15,2-2-45-15,0-2-90 0,-1-3-100 0,-1-5-92 0,0-2-85 0,-1-1-19 16,1-4 1-16,-2-3 3 0,-4-3 9 0,2-3 11 0,-2-2 14 0,0-2 24 15,-1-5 27-15,-3-1 40 0</inkml:trace>
  <inkml:trace contextRef="#ctx0" brushRef="#br0" timeOffset="206311.86">17757 8532 10 0,'14'-12'403'0,"3"2"20"0,-1 3 16 0,-2 1 12 0,2 2 17 16,0 3 18-16,-2 1 10 0,2 0 12 0,-2 0 9 0,2 1 8 16,-2 2-74-16,4-2-93 0,-2 2-97 0,2 0-96 0,0-2-34 0,3 3-20 0,-3-2-14 15,0-1-13-15,2 0-16 0,0-1-20 0,-2-1-10 0,1 0-9 0,-1-1-20 16,-1-2-21-16,1 1-37 0,-1-1-40 0,-3 0-78 0,2-1-88 0,-5-1-94 15,2 1-98-15,-4 0-44 0,-1 0-33 0,-3 1-8 0,-2-1-4 0,-3 5 1 16,-3-4-2-16,-2 4 10 0,-3 0 12 0,0 3 34 0,-6-1 39 16</inkml:trace>
  <inkml:trace contextRef="#ctx0" brushRef="#br0" timeOffset="207829.92">17578 9198 32 0,'-2'-4'356'0,"1"2"38"0,-1-1 32 0,-2-2 17 0,-1 4 15 16,2-1 9-16,-2-1 11 0,0 3 8 0,0-2 7 0,1 4-42 0,-4 0-55 15,3-1-61-15,-3 5-61 0,-1-1-44 0,-2 2-40 0,0 4-20 0,-5 1-13 16,2 4-7-16,-4 4 0 0,1 2-3 0,-4 4-3 0,-2 2-2 0,0 4-4 16,1 1-7-16,-3 0-11 0,1 1-7 0,2 2-8 0,-2 0-10 0,2-2-11 15,2 0-16-15,2-3-21 0,3-2-16 0,0-5-15 0,6 1-15 0,-2-3-15 16,4-3-13-16,3-4-13 0,-1-2-9 0,3-3-7 0,1 0-11 0,-1-4-9 15,-1 0-14-15,3-2-17 0,3-1-25 0,-3-3-27 0,0 0-52 0,0 0-59 16,0 0-80-16,0 0-87 0,0 0-69 0,0 0-64 0,-3-3-9 0,0-1 3 16,0 0 7-16,1 2 12 0,-1-1 13 0,1-2 15 0,2 5 28 0,0 0 30 15,0 0 60-15</inkml:trace>
  <inkml:trace contextRef="#ctx0" brushRef="#br0" timeOffset="208412.37">16922 10076 4 0,'-5'-10'453'0,"2"1"33"0,-2 0 20 16,1 1 13-16,0 3 8 0,0-1 4 0,0 1-1 0,2 2 1 0,0 1 0 16,0 0-15-16,2 2-16 0,0 0-127 0,0 0-148 0,0 0-83 0,0 0-65 15,0 0-21-15,2 1-9 0,2 0-8 0,1 1-11 0,3 1 0 0,0 1 0 16,5-2 0-16,-2 1 0 0,3 1 1 0,2-1 0 0,3 3 1 0,-2-4 0 16,2 1-2-16,-1 1-1 0,2-3-8 0,1 1-12 0,-4 0-3 0,0 0 0 15,0-1-3-15,0 1 0 0,-3-1 0 0,-2-1 0 0,0 0 0 0,-3 0-1 16,0 0 1-16,-2 0 1 0,-2 0-1 0,0 0 1 0,-4 0 2 0,-1 0 2 15,0 0 3-15,0 0 5 0,0 0 4 0,0 0 1 0,0 0 3 0,0 0 1 16,0 0 0-16,0 0 3 0,-3 0-2 0,-2 0-1 0,0 0 0 0,0 3 1 16,-2-1 0-16,1 2-5 0,-1 2-3 0,-1 2-4 0,0 2-4 0,-1 1-3 15,1 4-1-15,0 0 1 0,0 3-3 0,0 2-1 0,3-1 0 0,-1 2 0 16,1 0-3-16,2 0-1 0,-3 1-10 0,4 1-10 0,1 0-13 0,-1-3-13 16,2 1-17-16,0 0-16 0,0-1-23 0,0-2-24 0,2-2-20 0,-2 1-19 15,1-4-21-15,-1 0-21 0,-1-2-7 0,-1-1-6 0,-1-2 6 0,1 0 12 16,-2-2 16-16,-3-2 22 0,-2-1 44 0,3-1 49 0,-2 0 45 0,-4-2 43 15,2 0 48-15,0-2 50 0,0 0 49 0,-2-1 48 0,1 0 35 0,0 2 30 16,1-4 11-16,1 4 5 0,1-2-7 0,0 1-8 0,3-1-29 0,-1 3-31 16,3-1-24-16,3 1-24 0,0 0-24 0,0 0-30 0,0 0-28 0,1 1-27 15,4 2-25-15,2 1-22 0,2-2-9 0,0 3-3 0,4-2 0 0,3 1 2 16,0 0-6-16,3-1-3 0,2-1-18 0,-1 0-17 0,3-1-27 0,-1-2-32 16,4-3-38-16,-5 2-41 0,2-3-75 0,-1-2-83 0,-1 0-99 0,-1-1-104 15,-2-2-52-15,-2 1-40 0,-2-1-4 0,-3 0 3 0,-3 1 17 0,-3 0 18 16,-4 1 28-16,-1 1 31 0,-3 1 38 0,-2 1 45 0</inkml:trace>
  <inkml:trace contextRef="#ctx0" brushRef="#br0" timeOffset="209062.48">15398 8064 20 0,'-3'0'261'0,"-1"1"53"0,0-1 54 0,-1 0 40 0,2 0 35 0,0-1 15 16,0 1 14-16,-1-2-9 0,-2 1-15 0,3-1-34 0,-2 2-38 16,-1-1-17-16,1-1-12 0,-1 0-23 0,-1 1-23 0,-1 1-44 0,-1 0-46 15,1 1-29-15,-2 1-24 0,0 1-5 0,-1 3-1 0,-2 0-5 0,-3 3-6 16,0 1-13-16,0 6-12 0,-2 0-12 0,0 4-11 0,-2 1-8 0,0 2-10 0,2 5-8 16,-1-3-6-16,1 4-12 0,-1-2-13 0,3 2-13 0,2-4-10 15,0 2-10-15,2-2-8 0,0-1-10 0,3-3-8 0,-1 0-15 0,2-1-18 0,2-3-20 16,1-1-20-16,0-1-28 0,1-5-33 0,2 1-43 0,-1-4-42 0,2-1-91 15,-1 0-98-15,0-3-90 0,1 2-82 0,-1-4-14 0,-1 2 5 16,-2-1 13-16,0 1 17 0,-1-2 18 0,0 2 21 0,0 2 28 0,-3-2 31 16,0 1 45-16</inkml:trace>
  <inkml:trace contextRef="#ctx0" brushRef="#br0" timeOffset="209495.68">14555 8819 222 0,'-6'-13'376'0,"0"1"41"0,-1 1 36 0,2 0 21 0,0 4 18 16,2-1 13-16,-3 2 13 0,2 1-18 0,-1 1-25 0,2 1-51 0,-1 1-56 15,1 1-47-15,3 1-44 0,0 0-61 0,0 0-64 0,0 0-41 0,0 0-34 16,3 1-19-16,1 1-19 0,2 1-12 0,2 1-14 0,1-1-5 0,4 2-1 15,3-1-3-15,0 1 0 0,4-1 0 0,-1 1 0 0,3-2 0 0,3-2-1 16,-1 0 1-16,-3-1 0 0,3 0 1 0,-1 0-4 0,-1-1 1 0,-3 0 1 16,-1-2-2-16,-2 1-2 0,-1 1 1 0,-3-1 1 0,-2 0-1 0,-2 0-1 15,0 0-6-15,-3 1-7 0,-2-1-14 0,-3 2-13 0,0 0-9 0,0 0-6 16,-3-1-5-16,0 1-1 0,-2 0-1 0,-3 0 1 0,-1 0-2 0,-2 1 0 16,-1 1 1-16,-1 1 0 0,-2-1 8 0,1 3 7 0,1-3 11 0,0 5 14 15,-2-3 8-15,3 5 7 0,-1-2 3 0,1 0 2 0,3 4 1 0,0-1 3 16,1 2 2-16,-1 2 1 0,2 1 5 0,2 1 2 0,2 2 3 0,-2 0 1 15,3 4 2-15,-1-2 0 0,2 1 1 0,-1 1-1 0,0-1 0 0,1 4 1 16,-1-4-2-16,1 4-2 0,-1-3-1 0,-1 1-3 0,0 1-7 0,2-3-7 16,-3 0-16-16,1-2-19 0,0-1-24 0,0-1-28 0,-1-1-72 0,0-4-82 15,-1-1-53-15,2-2-49 0,-2-3-38 0,2-1-35 0,1-2-30 0,2-3-28 16,-3-3 0-16,3-2 1 0,0-3 14 0,2-2 17 0,1-1 37 0,0-5 49 16,4 0 114-16</inkml:trace>
  <inkml:trace contextRef="#ctx0" brushRef="#br0" timeOffset="209613">14639 9181 43 0,'8'-19'210'15,"0"-1"84"-15,-4 2 85 0,3 2 43 0,-2 1 34 0,-2 1 19 0,1 2 17 16,-1 2-5-16,-1 2-12 0,0 1-40 0,-1 2-50 0,-1 1-23 0,0 2-19 15,2-1-34-15,0 1-38 0,2 1-54 0,0 1-55 0,2 0-37 0,1 0-30 16,2-1-20-16,2-1-17 0,1-1-9 0,3 2-6 0,0-2-2 0,0-2-1 16,2 1-16-16,-1-2-21 0,1 1-33 0,1-1-35 0,-1 2-45 0,-3-2-47 15,2 1-85-15,-3 2-98 0,-1 0-92 0,-4 2-91 0,-1-2-21 0,-7 3-5 16,0 0-1-16,-2 3-1 0,-4 1 6 0,-4 4 9 0,-6 1 26 0,-4 3 31 16,-4 4 43-16</inkml:trace>
  <inkml:trace contextRef="#ctx0" brushRef="#br0" timeOffset="209763.48">14451 9394 357 0,'-8'19'474'0,"3"0"8"15,3-6 22-15,2-1 21 0,4-3 17 0,4-1 18 0,1-6 6 0,5-2 3 16,4-2 0-16,2-3 1 0,2-1-127 0,4 0-156 0,2-1-86 16,-1-1-74-16,6-2-20 0,-4 0-10 0,4 0-20 0,-2 1-21 0,3-1-19 0,-4 0-18 15,-2-1-13-15,-2 3-11 0,-1-1-22 0,-1 2-26 0,-4-2-31 0,-2 1-33 16,-3 1-65-16,-2 2-72 0,-3-1-90 0,-3 0-93 0,-2 2-65 16,-2-1-61-16,-4 1-13 0,-4 0-2 0,-4 1 5 0,-3-1 8 0,-4 3 21 0,-4-1 24 15,-5 2 31-15,-4 2 32 0</inkml:trace>
  <inkml:trace contextRef="#ctx0" brushRef="#br0" timeOffset="210379.19">12231 7111 90 0,'0'0'373'0,"0"0"43"0,0 0 36 16,-3-1 22-16,-2-1 14 0,2 1 12 0,-2 1 10 0,-1-1 11 16,-2 1 9-16,2 1-48 0,-4 0-64 0,-1 4-41 0,-2-1-38 0,-4 4-43 15,1 2-44-15,-4 4-35 0,-4 1-32 0,2 3-20 0,-5 3-13 0,-2 4-11 16,-1 3-8-16,-3-1-12 0,3 5-9 0,-3 1-15 0,-1 0-14 0,1 1-19 15,-1 3-17-15,5-4-15 0,-1 1-14 0,3-1-7 0,2-2-4 0,3 0-4 16,3-5-1-16,2-1-5 0,1-4-4 0,6 0-5 0,1-4-2 0,2-5-10 16,1-1-14-16,2 0-14 0,0-5-16 0,4 0-20 0,0-2-20 0,0-4-33 15,0 0-34-15,0 3-49 0,0-3-50 0,0 0-86 0,0 0-97 0,0 0-75 16,0 0-75-16,0 0-7 0,0 0 9 0,2-3 14 0,-2 3 17 0,0 0 17 16,0 0 21-16,0 0 33 0,0 0 37 0,-3 3 51 0</inkml:trace>
  <inkml:trace contextRef="#ctx0" brushRef="#br0" timeOffset="210663.83">11486 7774 100 0,'-5'-12'397'0,"4"2"41"0,-2 1 21 0,1-1 14 0,-2 3 8 0,2 1 5 15,0 1 2-15,1 3 1 0,1 2-6 0,0 0-6 0,0 0-65 0,0 0-72 16,-2 1-66-16,1 4-62 0,-1 1-32 0,0 4-32 0,-1 2-10 0,0 5-9 16,1 1-3-16,-1 4-2 0,0 2 2 0,-3 2 1 0,3 5-5 0,-2-1-8 15,2 2-10-15,-2 1-15 0,3 0-9 0,-1 0-13 0,0 1-12 0,1-1-12 16,-2 0-8-16,2-2-7 0,1 1-4 0,-1-1-8 0,1-2-9 0,-1-2-14 16,2-3-15-16,-2 0-17 0,1-4-20 0,1-2-18 0,0-3-29 0,0-2-27 15,0-2-34-15,1-2-35 0,-1-2-88 0,0-2-100 0,2-2-75 0,-2-2-72 16,0-1-36-16,0 0-28 0,2-4 3 0,-2-4 13 0,-2-1 17 0,0-3 16 15,1 0 26-15,-1-1 28 0,-3-4 34 0,2-3 38 0</inkml:trace>
  <inkml:trace contextRef="#ctx0" brushRef="#br0" timeOffset="210979.37">11334 8009 175 0,'2'-20'395'15,"1"2"13"-15,2 3 9 0,-2 1 12 0,3 4 13 0,-1 2 9 0,1 1 8 16,1 1 5-16,1 1 2 0,1 1-57 0,2-2-71 0,-1 3-79 0,2-2-81 16,1 2-45-16,1-1-37 0,-1 0-12 0,1 3-6 0,0-1-11 0,-2 0-15 15,0 0-8-15,-1 1-8 0,0 1-6 0,-3 0-3 0,2 1 0 0,-4-1-2 16,2 4-3-16,-2-3-4 0,-3 1-4 0,0 3-4 0,-1-1 0 0,-2 3-2 15,-2 2 3-15,-2 1 0 0,-3 2 6 0,0 2 6 0,-3 2 11 0,-3 2 10 16,-1 2 6-16,1 1 3 0,-2 1 1 0,0 2-1 0,1-3-1 0,0-1-1 16,0 1 0-16,4-6-4 0,2 3 1 0,0-5-3 0,2 1-6 0,2-3-7 15,2-2-9-15,2 1-10 0,2-2-6 0,2-1-6 0,1 0 1 0,1 0 0 16,1 1-2-16,1 0 0 0,4-1 1 0,-1-1 0 0,2 0 0 0,-1 0-2 16,1 0 2-16,3 0 1 0,-3 0 0 0,2-1-3 0,-2 2 2 0,1-1 1 15,-3 2 2-15,-1-2 6 0,-2 0 17 0,1 0 20 0,-4 1 9 0,-2-1 6 16,0 2 3-16,-3 0 3 0,-3 2-1 0,0 0 0 0,-4 1 0 0,-2-1-1 15,-2 3 0-15,-2 1-1 0,-2 0-6 0,-3-1-9 0,-1 2-28 0,-3-1-32 16,1 1-29-16,-1-2-27 0,0 1-30 0,0-4-31 0,1 0-44 0,1 0-48 16,0-3-91-16,2-1-99 0,-1 0-86 0,3-3-82 0,-1-1-24 0,4 1-9 15,-1-3 8-15,5 1 13 0,-1-1 20 0,1 0 19 0,2 0 29 0,7 0 28 16,0 0 46-16</inkml:trace>
  <inkml:trace contextRef="#ctx0" brushRef="#br0" timeOffset="211262.79">11138 8797 380 0,'0'-3'505'0,"-1"1"10"0,-1 0 11 16,-2 2 8-16,0 2 12 0,-4 1 13 0,0 1 6 0,0 1 5 0,-2 3 2 16,-5 2 2-16,-2 5-121 0,-1 2-148 0,-4 4-105 0,0 3-94 0,-3 4-27 15,-2 1-12-15,3 4-9 0,-3 0-14 0,-1 2-26 0,3 0-31 0,0-1-38 16,2-2-42-16,1 2-80 0,2-4-89 0,2-1-113 0,2 0-120 0,4-3-47 16,-1-2-33-16,5-2-8 0,-2-2 0 0,3-2 2 0,-1-2 0 0,0-3 17 15,1 3 17-15,-3-3 34 0,0 1 36 0</inkml:trace>
  <inkml:trace contextRef="#ctx0" brushRef="#br0" timeOffset="211630.83">10683 9344 32 0,'0'-13'408'0,"0"1"29"0,0 1 19 15,-2 3 9-15,2 0 7 0,0 3 10 0,0 0 10 0,0 5 12 0,0 0 14 16,0 0-31-16,0 6-39 0,0 1-68 0,-1 5-73 0,-1 3-60 0,0 3-56 15,1 5-20-15,-1 2-11 0,-2 4-8 0,-1 4-7 0,2 0-7 0,0 3-9 16,-2 1-14-16,3-1-11 0,-1 2-15 0,1-1-10 0,1-1-21 0,-1-2-19 16,2 0-22-16,0-3-17 0,2-1-19 0,-1-2-22 0,1-6-19 0,0 1-20 15,-1-5-30-15,1-4-35 0,1 0-54 0,0-5-61 0,-1-2-110 0,-2-1-123 16,0-6-59-16,0 0-44 0,0 0-6 0,0 0 1 0,-3-3 13 0,-2-3 14 16,0-1 17-16,-4-1 17 0,3-4 30 0,-4 0 35 0</inkml:trace>
  <inkml:trace contextRef="#ctx0" brushRef="#br0" timeOffset="211847.53">10495 9453 182 0,'6'-13'367'0,"2"3"21"0,-1-1 25 0,0 4 17 0,-2 1 19 16,3 0 7-16,-2 1 5 0,5 4 9 0,-3 0 10 0,0-2-57 0,3 1-68 15,2 2-76-15,0 0-77 0,2 0-27 0,1 0-21 0,3 0-21 0,0 2-22 16,0-2-18-16,3 4-16 0,0-1-6 0,-1 1-3 0,1 1-12 0,3 1-6 16,-3 1-7-16,1 4-5 0,0-2-8 0,-2 3-7 0,-2 2-5 0,1-1-7 15,-4 3 0-15,0 1-1 0,-2 0 8 0,-4 0 10 0,-1 1 10 0,-4 2 10 16,-2 0 5-16,-1-2 3 0,-4 0-2 0,-2 3-1 0,-3-3 1 0,-4 3 0 15,-3-1 0-15,-2 1-2 0,-5 1-4 0,-1-1-6 0,-2 1-16 0,-1-1-19 16,-3 2-24-16,-1-3-24 0,-1 1-19 0,0-1-21 0,2 0-26 0,1-1-31 16,0-2-65-16,2-1-75 0,4-1-85 0,-1-1-87 0,3-4-60 0,6-1-49 15,-1-2-6-15,5 0 5 0,2-3 11 0,3 1 13 0,4-5 15 0,0 0 17 16,6 0 27-16,0 2 30 0</inkml:trace>
  <inkml:trace contextRef="#ctx0" brushRef="#br0" timeOffset="212230.33">10596 10242 149 0,'0'-12'450'0,"-2"1"15"15,2 0 14-15,-3 3 14 0,0 0 15 0,-2 3 17 0,-1 1 9 0,0 1 13 0,-1 3 7 16,-2 0 9-16,-4 3-84 0,1 3-106 0,-4 3-101 0,0 3-103 15,-3 4-31-15,0 2-12 0,-3 5-13 0,-2 6-13 0,-1 3-18 0,1 0-16 16,-3 6-21-16,0-1-23 0,2 2-28 0,-2 0-26 0,2 0-39 0,4-1-39 16,-1 0-53-16,4-6-57 0,1 1-89 0,0-3-99 0,4-1-81 0,1-5-80 15,4 1-17-15,2-3-3 0,1-3 8 0,1-1 13 0,1-2 15 0,3-2 22 0,0-2 27 16,3 0 33-16,-3-3 52 0</inkml:trace>
  <inkml:trace contextRef="#ctx0" brushRef="#br0" timeOffset="212746.81">10108 10962 58 0,'-2'-8'389'16,"-3"0"29"-16,2-1 21 0,0 2 17 0,-1 0 12 0,-3-1 12 0,4 1 9 16,-2 1 9-16,0 0 7 0,-3 1-42 0,2 1-55 0,-5-1-71 0,3 1-73 15,-2 2-56-15,-2-1-54 0,-1 2-21 0,-1-1-16 0,0 2-10 0,-2 3-8 16,-2 0-4-16,1 0-4 0,1 3-2 0,-3 3-3 0,2 2 1 0,-2 1 2 16,0 1 0-16,3 4 0 0,-1 2-3 0,2 2-4 0,0 2-3 0,2 1-3 15,-1 0-3-15,4 5-5 0,1-1-5 0,0 0-7 0,2-1-7 0,2 1-8 16,4-2-7-16,-1-1-5 0,2-1-8 0,3-3-5 0,2 1-5 0,0-3-2 15,2-1-5-15,2-3-6 0,0 0 0 0,5-1-3 0,-1-2-1 0,1-2-1 16,2-1-2-16,1 0-2 0,-1-3-3 0,5-1-3 0,-2-2-3 0,3-2 1 16,0-1-3-16,2-3-2 0,-2-3-3 0,2-1-3 0,1-4-5 0,-2 0-4 15,0-2-6-15,2-3-3 0,0 0-4 0,-3-1-4 0,-1-1 0 0,1 1 1 16,-1-1-2-16,-4 3-1 0,2 0 1 0,-3 0 1 0,-2 3 4 0,-3 0 2 16,0 3 7-16,-3 0 6 0,0 3 7 0,-3 0 4 0,1 2 7 0,-3 1 5 15,0 1 3-15,-1-1 3 0,-2 3 4 0,0 0 2 0,0 0 1 0,0 0 2 16,0 0-1-16,0 0 2 0,0 0-2 0,0 0 0 0,0 0 0 0,0 0 2 15,0 0 3-15,0 3 2 0,3 0 5 0,-3 3 4 0,2 2 0 0,-2 1 4 16,-2 4 2-16,2 3 2 0,-3 2-1 0,1 2 0 0,1 5 1 0,-4 1 2 16,-1 1-2-16,3 2-1 0,-2-1-9 0,0 1-6 0,0-4-19 0,2-1-17 15,0-3-28-15,0-3-27 0,0-1-46 0,1-6-51 0,2-2-96 0,-1 0-106 16,1-7-89-16,0-2-84 0,0 0-19 0,3-4-2 0,1-5 1 0,-1-3 4 16,2-5 12-16,-1-2 18 0,0-6 23 0,3 0 26 0,0-5 45 0</inkml:trace>
  <inkml:trace contextRef="#ctx0" brushRef="#br0" timeOffset="213012.96">10828 10207 274 0,'0'-6'439'0,"0"2"13"0,2-1 3 0,-1 2 0 0,1 0 13 0,-2 0 12 16,3 0 10-16,-1 2 11 0,4-2 9 0,-1 1 9 0,3 1-108 0,1 1-136 15,1 1-70-15,2 3-57 0,1-2-14 0,3 3-4 0,3-1 3 0,0 4 2 16,-1 0-9-16,0 2-9 0,3 0-12 0,-2 4-10 0,1-1-9 0,0 1-10 16,-2 2-10-16,3 1-12 0,-4-3-13 0,2 4-14 0,0-1-18 0,0 1-20 15,-2-1-21-15,-2-1-22 0,4-1-41 0,-5 0-49 0,2-1-72 0,-5-2-79 16,1 0-103-16,-2-1-109 0,-2-3-47 0,-3 4-35 0,-2-3-5 0,0 2-3 16,-3-3 13-16,-3 3 13 0,0 0 15 0,-2-1 18 0,0 1 41 15,-1-1 45-15</inkml:trace>
  <inkml:trace contextRef="#ctx0" brushRef="#br0" timeOffset="213246.27">11326 10666 64 0,'0'0'407'0,"0"0"31"0,0 0 19 0,0 0 17 0,0 0 14 15,0 5 16-15,0-2 13 0,-1 4 10 0,-1 1 12 0,1 2 10 0,-1 2-83 16,-1 3-104-16,0 3-85 0,1 3-82 0,-1 3-38 0,0 1-28 16,1 2-19-16,-2 1-15 0,2 2-18 0,-1-3-16 0,1 4-26 0,-1-1-31 0,1-1-34 15,2-1-39-15,0-1-40 0,2-1-42 0,1-2-84 0,-1-2-93 0,-1-1-64 16,1-1-60-16,0-4-52 0,1-1-50 0,0-4-9 0,-1 0-2 0,-1-2 15 16,1-6 15-16,-2-3 26 0,0 0 26 0,1-3 36 0,1-4 37 15</inkml:trace>
  <inkml:trace contextRef="#ctx0" brushRef="#br0" timeOffset="213429.51">11301 10951 409 0,'3'-14'438'0,"-1"3"8"0,0 2 13 16,-1 0 11-16,2 4 13 0,-1 1 11 0,1-1 5 0,3 2 5 0,1 0-21 16,2 0-23-16,2 0-104 0,0-1-119 0,5-1-70 0,1 1-59 0,2-3-17 15,-1 3-7-15,4-2-12 0,0-2-12 0,0 3-12 0,2-3-12 16,-2 2-7-16,3 0-2 0,-2-1-5 0,0 0-1 0,-1 2-8 0,0-3-5 16,-1 3-10-16,-2-1-7 0,-3 1-12 0,1 2-13 0,-4-2-12 0,-1 4-15 15,-2-3-12-15,-2 3-16 0,-3 0-23 0,-1 1-21 0,-4 0-56 0,0 1-65 16,-4 2-47-16,-1 0-44 0,-1 2-20 0,-2-2-15 0,-2 2-8 0,-1 1-9 15,2-1-10-15,-4 0-15 0,4-2-7 0,-1-2-6 0,0-1 16 0,1-3 23 0,1-1 57 16,0-4 64-16</inkml:trace>
  <inkml:trace contextRef="#ctx0" brushRef="#br0" timeOffset="213579.71">11690 10420 12 0,'6'-12'303'0,"-1"3"62"0,0 4 67 0,0 3 29 0,-2 2 20 16,0 1 19-16,0 5 14 0,-1 2 20 0,-1 4 21 0,2 3-45 0,-1 2-57 15,1 8-32-15,0 2-25 0,-1 3-33 0,0 4-31 0,-1 5-57 0,1 3-65 16,0 2-25-16,-1 2-22 0,-1 1-16 0,3 4-17 0,0-2-25 0,-3 2-28 15,3 0-37-15,0 2-36 0,1-2-40 0,0 1-46 0,1-1-54 0,2-1-60 16,0-1-106-16,-2-1-119 0,2-2-100 0,-3 0-97 0,1-4-23 0,0-2-4 16,-1-1 2-16,-2-1 8 0,-2-5 15 0,-6-3 17 0,3-5 29 0,-2-1 31 15,-1-3 50-15</inkml:trace>
  <inkml:trace contextRef="#ctx0" brushRef="#br0" timeOffset="213747.75">12280 11107 537 0,'21'0'646'16,"-3"1"5"-16,-5 5 0 0,-2-1 0 0,-5 1-1 0,-1 0-4 0,-3 0-7 16,1-1-31-16,0-1-37 0,-1-1-35 0,1 0-30 0,-3-3-271 0,0 0-317 15,0 0-120-15,0 0-74 0,0 0-114 0,0 0-126 0,0 0-65 0,-3-4-53 16,1-1-7-16,-1 1 1 0,-2-2 30 0,0-1 34 0,1-1 32 0,-3-2 29 16,-2 1 26-16,1 1 24 0</inkml:trace>
  <inkml:trace contextRef="#ctx0" brushRef="#br0" timeOffset="214679.71">15148 5482 84 0,'6'-6'333'0,"-1"3"28"0,-2 0 24 0,1 1 25 0,-4 2 23 15,0 0 10-15,0 0 5 0,-2 2 7 0,-1 3 7 0,-2 1-58 0,0 1-69 16,-3 4-49-16,-3 1-43 0,0 4-31 0,-2 4-23 0,-5 4-15 0,-1 4-9 16,-4 5-6-16,-4 8-2 0,-1 6 4 0,-5 5 8 0,-4 8 0 15,-5 8 3-15,-3 9-6 0,-2 6-9 0,-4 7-8 0,-2 10-4 0,-3 4-14 16,-2 7-16-16,-2 4-12 0,0 7-15 0,0 2-19 0,0 2-19 0,0 3-15 0,1 2-14 16,2 1-16-16,0-2-18 0,3-1-13 0,1-1-15 0,3-2-22 15,2-5-23-15,3-2-26 0,4-5-25 0,2-5-43 0,6-5-45 0,-1-6-105 0,7-3-119 16,1-5-86-16,4-5-81 0,2-9-8 0,3-4 4 0,1-7 11 15,-1-6 11-15,4-5 22 0,-1-6 20 0,3-7 25 0,0-5 28 0,0-7 45 16</inkml:trace>
  <inkml:trace contextRef="#ctx0" brushRef="#br0" timeOffset="-214231.75">17733 6096 28 0,'0'0'424'0,"-2"4"19"0,-2 2 10 0,-5 3 11 0,-3 3 10 0,-3 6 12 15,-1 3 7-15,-2 9 7 0,-3 5 17 0,-5 10 23 0,-3 8-57 16,-6 11-70-16,-1 14-99 0,-8 10-106 0,-2 14-28 0,-5 10-9 0,-4 13-5 0,-2 10-4 16,-6 9-13-16,-2 8-13 0,-3 7-10 0,-2 6-5 0,-4 7-28 0,2 4-30 15,-3 0-31-15,-1 6-32 0,2 1-32 0,2 0-32 0,2 0-39 16,3-1-44-16,6-3-99 0,2-1-113 0,6-4-112 0,5-3-116 0,4-5-25 0,6-5-7 16,5-4 5-16,3-4 10 0,1-4 11 0,6-8 11 0,3-5 21 0,1-4 25 15,5-7 34-15</inkml:trace>
  <inkml:trace contextRef="#ctx0" brushRef="#br0" timeOffset="-212550.03">19259 9944 176 0,'-1'8'502'0,"-1"-2"19"0,0 2 21 0,-1-4 3 0,1 2 1 16,2 0 1-16,-1-1-2 0,-1-2 3 0,2-3 4 0,3 0 4 0,2 4 2 16,2-1-176-16,2 0-215 0,2 0-54 0,5 0-18 0,1-1-13 0,5 2-11 15,5-3 5-15,2 1 8 0,4 0 4 0,3-2 5 0,2-2 0 0,6 0 0 16,1 0-6-16,4-3-3 0,-2 2-7 0,5-3-4 0,2-1-11 0,-1 2-12 16,3 1-6-16,0-2-5 0,0-2-11 0,0 2-9 0,-2 0-6 0,-1 0-4 15,-1 0-4-15,-4 2-4 0,1-1-3 0,-5 1 1 0,-3 0-11 0,-3 2-11 16,-4 1-17-16,-4-1-18 0,-4 2-21 0,-2 0-24 0,-5 0-30 0,-2 0-29 15,-4 2-55-15,0-1-61 0,-5-1-116 0,-5 1-129 0,-3-1-60 0,0 0-47 16,0 0-2-16,-8 0 10 0,-3 0 15 0,-2-1 16 0,-4 0 23 0,-1-3 23 16,-4-2 29-16,0-2 32 0</inkml:trace>
  <inkml:trace contextRef="#ctx0" brushRef="#br0" timeOffset="-212349.75">20511 9401 15 0,'24'9'325'0,"-1"-1"53"0,-3 3 32 0,0 0 27 16,-4 4 10-16,1-2 11 0,-1 0 7 0,0-1 4 0,0 0 10 0,0 3 11 15,1 0-96-15,-3 0-117 0,1 2-22 0,0 1-1 0,0 0-31 0,0-2-36 16,-2 2-22-16,1-1-17 0,-3 1-6 0,2-2-1 0,-4-1-4 0,1 0-3 16,-2-1-9-16,-1-1-6 0,2 0-6 0,-5 0-6 0,1-1-10 0,-2-2-7 15,-1 1-13-15,-4 1-13 0,1 0-13 0,-4 0-16 0,-1 6-22 0,-6-2-26 16,-5 5-29-16,-2 2-30 0,-5 2-54 0,-3 2-57 0,-3 3-116 0,-5 2-129 16,-5 2-92-16,-2 2-84 0,0 0-17 0,-2 0-9 0,-1 0 4 0,4-2 5 15,3-2 14-15,2-3 20 0,6-4 28 0,6-4 28 0,6-6 51 0</inkml:trace>
  <inkml:trace contextRef="#ctx0" brushRef="#br0" timeOffset="-212216.5">20914 10333 237 0,'7'20'543'0,"0"1"20"0,-3-2 5 0,-3 0 2 0,1-2 2 0,-4-2 1 16,2-1 1-16,0-3-2 0,0-2-10 0,0-4-9 0,-1-2-115 0,-1 0-136 16,-2-2-188-16,0 1-198 0,1 0-140 0,-2 0-126 0,1-2-99 15,-3 0-92-15,2-4-23 0,-4 1-8 0,4-1 0 0,-3-3-1 0,3-2 7 0,1-2 10 16,-4 0 26-16,7-2 31 0,-1-2 41 0</inkml:trace>
  <inkml:trace contextRef="#ctx0" brushRef="#br0" timeOffset="-211582.87">24681 6218 168 0,'6'-10'427'0,"-3"2"22"0,0 3 13 16,-1 0 9-16,-1 3 7 0,-1 2 9 0,0 0 3 0,0 0 9 0,-5 1 9 15,1 2-49-15,-5 1-63 0,-3 5-71 0,-2 3-77 0,1 4-53 0,-5 3-51 16,-3 5-8-16,-3 3 3 0,1 6-3 0,-6 3 1 0,1 3-3 0,-2 0 1 16,0 6-8-16,0 1-3 0,1-1-8 0,-1 2-6 0,3-1-11 0,0 1-6 15,0 0-16-15,4-2-13 0,1 1-14 0,1-1-15 0,-1-2-8 16,3 1-7-16,1-4-7 0,1 1-6 0,3-4-10 0,-2 1-8 0,3-4-14 0,-1-2-12 16,3-1-22-16,1-2-23 0,2-4-31 0,-1-2-32 0,4-4-48 0,1-1-55 15,0-4-97-15,3-2-108 0,1-2-81 0,0-3-75 0,3-6-14 0,0-2 4 16,4-6 9-16,1-3 14 0,1-2 18 0,0-5 21 0,3-4 34 0,2-1 34 15,-3-5 49-15</inkml:trace>
  <inkml:trace contextRef="#ctx0" brushRef="#br0" timeOffset="-211382.45">24459 6339 211 0,'13'6'408'0,"-4"1"24"0,1 2 18 0,-1 3 13 0,1 1 14 0,-2 3 11 15,-2 0 13-15,5 2 12 0,-3 3 14 0,-2 3-58 0,2 2-70 0,1 2-46 0,-2 4-43 16,-1 1-52-16,2 1-55 0,-2 2-20 0,1 2-12 0,-1-1-11 15,1-1-10-15,-3 3-14 0,2-1-11 0,2-1-14 0,-3-1-14 0,2 1-25 16,-1 1-24-16,2-4-24 0,-4 0-27 0,4-1-24 0,1-5-23 0,0 1-32 0,-3-5-29 16,2-2-41-16,-1-3-45 0,2-2-93 0,-3-4-107 0,-1-2-100 15,0-3-98-15,-4-3-18 0,-1-5 0 0,-3 3 10 0,-3-1 9 0,-1-2 18 16,-5-3 15-16,-1 1 27 0,-2-2 24 0,-3 0 43 0</inkml:trace>
  <inkml:trace contextRef="#ctx0" brushRef="#br0" timeOffset="-211232.61">24217 6898 238 0,'-11'5'466'0,"1"-1"11"0,1 2-1 16,1 2-3-16,2-1 8 0,-1-1 12 0,4-1 4 0,3 1 5 0,0 0 3 16,3 0 4-16,1-2-102 0,1 2-127 0,3 1-105 0,1-3-102 0,2 3-22 15,2-1-8-15,2 0 0 0,1-1 2 0,5-1-7 0,1-1-13 0,0 0-4 16,4-3-4-16,-1 0-24 0,3-3-28 0,1 0-39 0,-3-1-39 0,3-1-88 16,-2 1-100-16,-3-1-88 0,-1 0-86 0,-1 0-27 0,-1 1-12 0,-7 0-3 15,-1 1-2-15,-2 0 0 0,-5 2 0 0,-6 1 18 0,0 0 26 0,-3 2 36 16</inkml:trace>
  <inkml:trace contextRef="#ctx0" brushRef="#br0" timeOffset="-210947.54">24166 7476 238 0,'0'-11'420'0,"-3"2"13"0,-1 2 6 0,-1 2 10 0,-3 2 10 15,0 3 9-15,-3 2 9 0,2 2 8 0,-6 2 7 0,0 5-47 0,-3 2-61 16,-2 2-92-16,-2 5-102 0,-2 2-48 0,1 2-39 0,-2 3-12 0,0 2-5 16,0 1-10-16,0 3-10 0,2-2-18 0,0 3-19 0,1-4-27 0,2 4-29 15,2-4-57-15,0-1-63 0,2-1-101 0,1-1-113 0,2-2-75 0,2-2-68 16,-2-2-15-16,5-1-5 0,0-3 1 0,-3 0-3 0,5-2 8 0,-4-3 10 15,4 0 21-15,-3-4 21 0,1 2 49 0</inkml:trace>
  <inkml:trace contextRef="#ctx0" brushRef="#br0" timeOffset="-210665.35">23300 8071 344 0,'-3'3'423'0,"0"2"16"0,-2 1 17 0,2 3 12 0,-2 3 13 0,-1 0 12 0,-1 3 8 16,1 1 9-16,0 4 7 0,0 3-66 0,-3 2-82 0,0 3-73 0,3 1-72 15,0 1-37-15,-1 3-35 0,1 0-13 0,0 0-12 0,3 0-14 0,-1-2-15 16,1 1-8-16,2-1-10 0,1-1-8 0,-2 0-12 0,2-1-17 0,0-3-20 15,2 0-19-15,-2 0-19 0,0-4-26 0,0-1-24 0,1-1-34 0,1-5-33 16,-1 0-67-16,-1-4-72 0,0 0-96 0,0-4-103 0,-3 0-55 0,2-4-40 16,1-3-5-16,-4-2 3 0,3-4 10 0,-3-1 10 0,1-4 17 0,2 0 20 15,-4-6 29-15,4-1 32 0</inkml:trace>
  <inkml:trace contextRef="#ctx0" brushRef="#br0" timeOffset="-210361.89">23241 8254 29 0,'10'-15'265'0,"1"2"21"16,-1 2 25-16,-2 2 32 0,0 2 31 0,0 1 27 0,1-2 23 0,-1 4 7 15,2-1 3-15,-1 3-67 0,0 0-86 0,-1 0-41 0,5 1-34 0,-4 1-15 16,-1 0-11-16,2 1-21 0,1 1-22 0,-5 1-32 0,2-1-33 0,0 4-24 16,-4-1-25-16,0 3-3 0,-1-1-3 0,-1 4 1 0,-1-1-1 0,-2 2 3 15,-1 2 5-15,-1 1 3 0,-2 0 2 0,-3 1-1 0,4 1 4 0,-4 1-2 16,-1 0-1-16,0-2 0 0,3 1-1 0,0-4-1 0,1 0-2 0,-2 0-2 16,3-3 0-16,2-1-5 0,1-3-6 0,2 2-3 0,-1-3-3 0,5 0-3 0,-1 0 0 15,1-2-2-15,2 2 2 0,1 0-1 0,2 0 1 0,0 0 0 16,0 0 1-16,0-1-1 0,0 3 0 0,1-1 8 0,0 0 8 0,-1 0 4 15,-1 0 4-15,1 2 11 0,-2 0 12 0,-2 0 10 0,1-1 9 0,-4 2 10 16,1 2 4-16,-2-2 5 0,-2 1 0 0,-5 3 1 0,1-1-2 0,-5 3-4 16,0-1-9-16,-4 1-6 0,-1 2-6 0,-2-1-11 0,-1 2-12 0,-4 0-11 15,1-1-12-15,1-2-18 0,-2 1-17 0,2-1-17 0,-1-1-15 0,1-4-25 16,1 1-27-16,1-4-33 0,2 1-37 0,2-3-86 0,0 0-97 0,-1 0-72 16,3-4-67-16,2 2-35 0,-1-3-31 0,3 0 2 0,2-1 9 0,1-1 13 15,0 1 16-15,4 1 22 0,0 0 25 0,2-3 34 0</inkml:trace>
  <inkml:trace contextRef="#ctx0" brushRef="#br0" timeOffset="-210062.59">23022 9176 17 0,'-3'-7'419'0,"1"0"22"0,1 2 6 0,-2 1 6 0,-2 4 1 0,-2 0 5 16,1 3 2-16,-5-1 2 0,3 6 0 0,-2 1-1 0,-2 3-75 0,-1 3-91 15,-2 3-109-15,2 2-113 0,-3 2-33 0,3 1-18 0,-1 4-7 0,0-2-6 16,3 2-32-16,-3 2-37 0,4-3-93 0,-1 3-105 0,-1-1-91 0,3 0-89 15,-2-1-19-15,1 0-5 0,1-2 1 0,-2 0-1 0,1-2-1 0,-2 1-3 16,1-3 3-16,-1 0 0 0,-3-3 29 0</inkml:trace>
  <inkml:trace contextRef="#ctx0" brushRef="#br0" timeOffset="-209764.46">22411 9926 21 0,'-3'0'412'0,"-3"2"30"0,5-2 12 0,-2 3 11 0,-1 0 9 0,-1 2 9 15,2-1 10-15,-2 2 11 0,1 2 14 0,-4 2 13 0,3 2-66 0,0 4-80 16,-1 2-91-16,0 5-93 0,-2 1-36 0,3 2-26 0,0 2-12 0,2-2-13 15,2 5-9-15,-3-1-10 0,4 0-16 0,0-3-18 0,0 2-22 0,2-3-24 16,1 0-29-16,0-2-32 0,2-3-34 0,0 0-31 0,3-3-44 0,-4-3-45 16,1-2-82-16,2-1-88 0,-4-1-86 0,0-4-83 0,-1-1-19 0,-1-1-5 15,-1-5 6-15,0 0 8 0,0 0 15 0,-3-5 18 0,-2 1 25 0,0-1 29 16,-1-5 40-16</inkml:trace>
  <inkml:trace contextRef="#ctx0" brushRef="#br0" timeOffset="-209528.47">22364 9940 178 0,'14'-9'244'0,"1"2"44"0,-4 1 48 0,1 0 37 0,0 2 36 0,1 2 17 0,-3 2 15 16,5 0-21-16,-1 2-29 0,-2 0-46 0,2 1-54 0,2 3-13 15,2-2-7-15,-2 1-3 0,2 1-5 0,0 0-36 0,-2 2-46 0,2-1-34 16,-1 2-33-16,-2 2-9 0,1-1-3 0,1 0 1 0,-4 3 1 0,1 2 1 16,-4-1 0-16,0 2-6 0,-3 0-3 0,-2 2-7 0,-4 0-3 0,-1 3-6 15,-3 0-3-15,-3 1-4 0,-3 3-2 0,-3 0-10 0,-3 2-11 0,-3 0-15 16,-4 1-11-16,0 1-16 0,-3 1-13 0,-1-1-9 0,-1-1-6 0,1-1-10 0,-3-2-16 15,2-2-12-15,-1 1-13 0,1-4-24 0,5-2-23 0,-4-5-35 0,4 0-35 16,4-3-82-16,0-1-91 0,2-3-63 0,4 0-55 0,0-5-40 16,5-1-36-16,0 0-1 0,4-4 7 0,3 4 12 0,2-3 13 0,3-3 24 15,1-2 25-15,3 2 36 0</inkml:trace>
  <inkml:trace contextRef="#ctx0" brushRef="#br0" timeOffset="-209094.72">22339 10851 78 0,'0'-10'327'0,"-2"-1"62"0,1 2 31 0,-2 0 29 16,-1 0 12-16,1 0 14 0,0 1 11 0,-2 2 12 0,-2 2-37 0,2 1-48 16,-2-2-33-16,-1 4-32 0,0-1-39 0,-2 2-43 0,0 2-57 0,-1 0-60 15,-3 2-32-15,-1 2-28 0,1 2-14 0,-2 3-13 0,-1 1-13 0,-2 3-12 16,2 3-10-16,-2 1-8 0,1 3-9 0,-1 2-5 0,2 1-20 0,0 0-26 16,-1 3-30-16,2-2-33 0,2 2-84 0,1-1-101 0,1-2-89 0,-1 1-87 15,2-2-37-15,0-4-25 0,3 3-5 0,-1-3-2 0,1-2-1 0,-3 0 1 16,1-4 17-16,2 2 21 0,-3-3 29 0</inkml:trace>
  <inkml:trace contextRef="#ctx0" brushRef="#br0" timeOffset="-208665.42">21730 11671 65 0,'-6'-12'202'0,"1"-1"25"15,0 1 32-15,2 0 24 0,-3 1 24 0,1 1 34 0,-1 1 34 0,1 1-17 16,0 2-28-16,2 1-17 0,-2 1-16 0,2 0-7 0,0 1-5 0,0 1-12 16,-5 1-15-16,5-1-23 0,-3 2-26 0,1 0-20 0,-2 2-21 0,-2 1-27 15,-1 0-27-15,1 1-19 0,-3 3-17 0,0 3 3 0,-2 0 8 0,1 3 5 16,1 1 4-16,-2 3 3 0,-1-1 3 0,1 4-1 0,1-2-2 16,1 4-2-16,2-2-5 0,2 1 0 0,2-2-3 0,3 1-9 0,-2-2-12 0,7 1-11 15,2-1-13-15,3-2-10 0,-1 1-11 0,5-2-5 0,5-2-2 0,2 0-4 0,2-1-3 16,4-5-5-16,2-1-5 0,4-3-17 0,4-3-17 15,1-3-21-15,3-4-20 0,1-4-25 0,4-1-26 0,0-4-29 0,0-2-31 0,0-2-79 16,0-2-90-16,3 1-73 0,-3-4-74 0,1 3-34 0,-3 0-27 0,-1 0 3 16,-1 0 13-16,-3 3 19 0,-2 1 20 0,-3 1 24 0,-2 1 27 15,-3 1 28-15</inkml:trace>
  <inkml:trace contextRef="#ctx0" brushRef="#br0" timeOffset="-208415.08">22644 10617 182 0,'-1'-9'466'0,"1"1"17"0,-2 2 14 0,0 2 2 0,2-1 2 16,0 5-1-16,0 0-2 0,0 0 1 0,0 0-2 0,0 0-31 0,0 0-39 15,4 2-123-15,0-1-138 0,1 5-62 0,-1 0-45 0,3 2-17 0,-1 2-8 16,4 3-6-16,-1 4-2 0,2 1 0 0,1 3 1 0,0 2-1 0,1 1 0 15,-1 0-16-15,4 1-19 0,-2 2-36 0,2 0-40 0,0 0-84 0,-2 0-91 16,2 0-82-16,-2 1-79 0,2-3-51 0,-5-2-42 0,4 2-9 16,-5-1-4-16,2-2 3 0,-3 2 0 0,0-1 16 0,-1-1 17 0,1-1 30 0,-5 0 32 15</inkml:trace>
  <inkml:trace contextRef="#ctx0" brushRef="#br0" timeOffset="-208232.32">23117 11131 158 0,'0'8'468'0,"0"2"6"0,-5 1 1 0,4-1 3 0,-4 4 2 16,-2-1 6-16,-1 2 6 0,0 3 1 0,1-1 1 0,0 2-1 0,-1 2 2 15,-2 2-184-15,3 1-220 0,-1 1-52 0,2 1-14 0,-1 1-3 0,3-2-2 16,1 2-14-16,0-3-19 0,3 0-30 0,0-1-36 0,0-1-73 0,1-3-80 16,1-2-61-16,1 0-52 0,1-4-48 0,-1-2-44 0,2-1-27 0,0-2-23 15,-2-4-7-15,2 1 0 0,-2-4 11 0,3-1 15 0,-2-1 26 0,-1-4 28 16</inkml:trace>
  <inkml:trace contextRef="#ctx0" brushRef="#br0" timeOffset="-208064.78">23088 11557 287 0,'5'-13'367'0,"-3"4"36"16,1-2 18-16,0 2 15 0,0 0 15 0,-1 1 15 0,1 3 10 0,-1 0 8 16,4 1-43-16,-5 0-56 0,6 2-50 0,1-3-45 0,0 2-53 0,2-1-53 15,2 0-37-15,3 1-35 0,-2-2-19 0,6 0-15 0,-3 0-15 0,3 0-15 16,-2 0-10-16,2 1-10 0,2-3-9 0,-4 3-9 0,4-1-17 0,-4 0-19 16,1-1-23-16,-1-1-22 0,-1 0-31 0,-1 1-30 0,-2-1-63 0,-2 0-71 15,0 2-55-15,-3-1-51 0,-1 0-60 0,-3 0-62 0,0 1-15 0,-3-1-4 16,2 1 11-16,-6 1 17 0,2 1 21 0,-3-3 21 0,0 0 28 0,-3 0 33 15</inkml:trace>
  <inkml:trace contextRef="#ctx0" brushRef="#br0" timeOffset="-207915.55">23508 10918 51 0,'4'1'438'0,"1"3"27"0,-4-1 17 0,1 6 23 0,-4 0 23 16,2 2 18-16,-1 3 18 0,-5 4 11 0,1 3 10 0,-2 3-16 0,1 2-23 15,0 7-105-15,-4 2-123 0,4 1-74 0,-2 7-61 0,2-1-25 0,-2 0-19 16,2 1-25-16,1-1-30 0,2 0-33 0,-1 1-33 0,3-5-38 0,1 1-36 15,0 0-51-15,1-2-55 0,3-2-106 0,-3 1-117 0,4-2-106 16,0 0-101-16,0-3-25 0,-1-1-2 0,-1-1 0 0,0-3 5 0,1 0 15 0,-4-2 17 16,0-3 25-16,-4-1 28 0,1-4 41 0</inkml:trace>
  <inkml:trace contextRef="#ctx0" brushRef="#br0" timeOffset="-207730.91">24067 11459 443 0,'9'10'609'0,"-2"1"13"0,-2-1 1 0,-4-2-6 0,-1 0-3 0,-1-2-5 15,-1 0-15-15,0-1-18 0,1-2-29 0,-2 1-32 0,-2-2-146 0,0-1-173 16,-3-1-206-16,5 2-218 0,-2-2-120 0,2-2-100 0,2 1-76 0,-1-2-69 16,0-2-15-16,1-1 0 0,-1 0 13 0,2-1 16 0,-1-2 29 0,1-3 29 15,0 0 37-15,-2 0 40 0,0 1 53 0</inkml:trace>
  <inkml:trace contextRef="#ctx0" brushRef="#br0" timeOffset="-206447.62">28073 7546 15 0,'4'-10'261'0,"-1"-1"34"16,-2 1 38-16,3-2 38 0,-3-1 25 0,2 2 25 0,-3-1 9 0,2-1 11 15,-4 3-42-15,2-2-50 0,-3 2-26 0,-2 1-22 0,2-2-21 0,-4 0-21 16,0 3-28-16,1-1-29 0,-4 1-31 0,-1 0-34 0,2 3-25 0,-3-1-22 15,-1 1-6-15,0 2-5 0,-3 2-2 0,0 1-4 0,-3 2 0 0,2 5 4 16,-5 2 7-16,-2 3 13 0,0 3 10 0,-4 4 9 0,1 7 5 0,-3 2 4 16,-2 5 1-16,0 5 3 0,1 4-4 0,-2 3-8 0,3 1-3 0,3 5-5 15,1 0-11-15,3 2-11 0,4-3-18 0,5 2-19 0,2-4-16 0,3-4-13 16,8-2-9-16,2-3-7 0,8-3-4 0,3-4-5 0,2-4 0 0,6-2 1 16,4-5-1-16,3-1-2 0,1-5-5 0,5-5 0 0,2-1-10 0,3-3-8 15,-1-3-16-15,4-4-18 0,-3-2-23 0,0-3-29 0,1-4-35 0,-1 0-38 16,-2-3-86-16,-2-1-97 0,-4-1-84 0,0 2-81 0,-5-2-42 0,-3 1-36 15,-3 1 0-15,0-2 7 0,-5 4 14 0,-4 1 20 0,-2 1 24 0,-4 3 27 16,0 1 36-16,-4 5 41 0</inkml:trace>
  <inkml:trace contextRef="#ctx0" brushRef="#br0" timeOffset="-205682.25">27865 8493 57 0,'0'-10'329'0,"0"3"48"0,0 1 36 0,0-1 32 0,0 1 20 0,0 1 16 16,1-1 15-16,-1 5 14 0,0 1-31 0,0 0-41 0,0 0-41 0,0 0-41 15,-1-2-47-15,-4 2-47 0,2 2-42 0,-5-1-42 0,2 2-28 0,-2 2-23 16,-5 4-16-16,2 0-10 0,-3 4-10 0,-2 5-8 0,-3 0-5 0,3 5-5 16,-3 1 0-16,0 3 3 0,0 0-6 0,-1 4-6 0,1-2-8 0,0 2-6 15,1 1-13-15,-1-2-16 0,2-2-17 0,3 2-18 0,-2-3-24 0,3 2-28 16,1-4-33-16,-1-1-36 0,4 0-61 0,-3 1-66 0,2-4-88 0,-2 2-92 15,3-2-75-15,-2-1-68 0,1 0-10 0,2-1 2 0,-2 0 12 0,1 1 12 16,-2-2 19-16,1 1 22 0,1-1 30 0,0-1 35 0</inkml:trace>
  <inkml:trace contextRef="#ctx0" brushRef="#br0" timeOffset="-205328.13">27234 9355 34 0,'-3'-6'409'0,"0"1"36"0,-1 0 25 0,1-1 20 0,0 1 11 0,1 2 13 15,-1 2 4-15,0-2 6 0,0 1 2 0,2 1 2 0,1 1-85 0,0 0-103 16,0 0-89-16,0 0-88 0,0 0-45 0,0 0-36 0,0 0-23 0,0 0-18 16,0 0-12-16,4 3-11 0,2-2-6 0,1 1-4 0,3-1-4 0,3 2 0 15,0-1-3-15,6-1 2 0,-1 2 0 0,4-3-1 0,0 0 2 0,-1 0 0 16,2-3-1-16,2 2-2 0,-1-3 0 0,-3 0 0 0,1 1-3 0,-2-1 0 16,-2 1-17-16,-1-2-17 0,-1 3-21 0,-2-3-20 0,-2 3-15 0,0-1-17 15,-6 2-18-15,2-1-18 0,-3 0-48 0,-2 2-53 0,-3 0-40 0,0 0-37 16,0 0-19-16,-3 0-13 0,-2 0 8 0,0 2 15 0,-3 0 20 0,-2 1 18 15,-2 0 21-15,3 0 20 0,-5 1 24 0,1 1 29 0,-1-1 58 0,1 1 68 16,0-1 53-16,-1 1 55 0,3-1 41 0,-1 1 39 0,1-1 33 0,-1 2 33 16,2 2 32-16,1-1 31 0,1 4 14 0,-1-1 11 0,5 4-2 0,-3-1-4 15,2 3-6-15,0-2-10 0,2 4-9 0,2 2-10 0,-4-1-18 0,4 2-22 16,-3-1-27-16,3 3-29 0,-1 1-29 0,1 1-33 0,-3 0-18 0,4 0-17 16,-3 1-6-16,2-1-5 0,-1 1-15 0,0 0-15 0,1-2-31 0,-2-2-36 15,1 0-72-15,-2 0-78 0,2-4-52 0,-1-2-47 0,1 0-64 0,-1-5-67 16,0-1-15-16,-2-2-2 0,2 0 0 0,-4-6 0 0,1 2 9 0,2-3 12 15,-1-1 27-15,-2-3 28 0</inkml:trace>
  <inkml:trace contextRef="#ctx0" brushRef="#br0" timeOffset="-205197.86">27299 9783 255 0,'11'-10'270'0,"-3"0"2"0,-2 3 18 0,3-1 23 0,-2 2 20 0,-1 0 19 16,2 0 18-16,-1 2 18 0,2 0-55 0,0 1-67 0,0 1-34 0,3 0-33 16,-1-1-19-16,0 1-19 0,3-2-4 0,-1 1-2 0,1-1-19 0,1 0-24 15,-2-1-63-15,2 3-70 0,-1-3-88 0,-1 1-91 0,-2 1-62 0,1-1-60 16,-2 2-46-16,-2-1-47 0,0 0-8 0,-2 1-1 0,-3 1-4 0,-3 1-1 15,0 0 2-15,-1 1 3 0,-4 4 42 0</inkml:trace>
  <inkml:trace contextRef="#ctx0" brushRef="#br0" timeOffset="-205047.8">27267 9976 272 0,'-1'9'422'0,"2"-1"13"0,1-2 9 0,2-2 7 0,3-1 10 0,1-1 17 16,1 1 14-16,4-2 10 0,0-1 9 0,1-1-52 0,0 1-62 0,3-3-95 15,-1 3-101-15,5-2-46 0,-4-1-34 0,4 0-13 0,1 0-7 0,-3-1-9 0,1-1-11 16,1 1-22-16,0-1-25 0,-1 1-34 0,0-2-36 0,-2 1-47 15,1 1-52-15,-3-1-92 0,0 2-106 0,-2 0-87 0,0 0-83 0,-3 1-27 0,0 1-11 16,-3 1-1-16,-2 0-1 0,-2 0 6 0,-4 0 10 0,1 3 22 0,-1-3 29 16,0 5 39-16</inkml:trace>
  <inkml:trace contextRef="#ctx0" brushRef="#br0" timeOffset="-203931.72">30610 7336 56 0,'-5'-1'226'0,"0"-2"26"0,1 1 35 0,-1-1 39 0,2 0 41 0,-2 0 43 16,2 2 8-16,-2-1 2 0,1-1-25 0,1 2-29 0,2-1-16 0,-4 2-8 15,4-1-14-15,1 1-13 0,0 0-21 0,0 0-25 0,0 0-33 0,0 0-38 16,0 0-43-16,0 0-42 0,0 0-22 0,0 0-18 0,0 0-4 0,0 0 7 16,1 1-4-16,5 1-3 0,1-1 0 0,2 2 2 0,3-1 2 0,3-1 4 15,1 0 1-15,5 1 2 0,2 0 5 0,2-2 5 0,1-4 1 0,1 2 0 16,1-1-13-16,2-2-17 0,0-1-8 0,1 2-8 0,-3-2-7 0,-1 0-5 16,0-1-8-16,-2-1-2 0,-2 1-5 0,-3 0-1 0,2 2-6 0,-6-2-8 15,1 1-10-15,-3-1-13 0,-1 4-15 0,-2-2-21 0,0 1-21 0,-3 1-23 16,-2 0-34-16,-1-2-41 0,-2 4-82 0,-1-2-92 0,-2 3-64 0,-2-3-60 15,-1 0-53-15,0 0-52 0,-4 0-14 0,-1 0-5 0,-2 1 15 0,-2-1 15 16,-2 3 24-16,3-1 21 0,-2 1 38 0,-2 0 39 0</inkml:trace>
  <inkml:trace contextRef="#ctx0" brushRef="#br0" timeOffset="-203529.68">30855 7288 18 0,'-4'3'202'0,"3"-1"14"0,-2-1 10 0,-2 1 14 16,5-2 12-16,0 0 32 0,0 0 42 0,0 1 1 0,0-1-9 0,0 0-16 15,0 0-16-15,0 0-14 0,0 0-12 0,0 0-7 0,0 0-2 0,0 0-12 16,0 0-12-16,0 0-12 0,0 0-16 0,0 0-31 0,0 0-40 0,0 0-30 16,0 0-30-16,0 0-20 0,0 0-19 0,0 0-9 0,0 0-6 0,0 0 0 15,0 0 0-15,0 0 0 0,0 0 2 0,0 0 4 0,0 0 3 0,0 0 1 0,0 0 0 16,0 0 1-16,0 0 4 0,0 0 0 0,0 0 1 0,-3 0-1 0,3 0 1 16,0 0-1-16,0 0-1 0,0 0 0 0,0 0 1 0,0 0-3 0,-3 2 0 15,3-2 1-15,0 0 0 0,0 0 0 0,0 0 0 0,0 0-2 0,0 0-1 16,0 0 0-16,0 0-2 0,0 0 1 0,0 0-2 0,0 0 0 0,0 0 0 15,0 0 0-15,0 0-2 0,0 0 1 0,0 0 2 0,0 0-2 0,0 0 0 16,0 0-1-16,0 0 2 0,0 0 1 0,-2 0 0 0,2 0 1 0,0 0 4 16,0 0 2-16,0 0 1 0,0 0 6 0,-1 3 10 0,1-3 4 0,-2 1 2 15,0 4 3-15,2-1 7 0,-1 4 1 0,1 1 2 0,-3 1 4 0,1 4 6 16,0 1 3-16,1 3 2 0,-2 3 1 0,-2 0 1 0,0 4-7 0,2 1-10 16,0 2-5-16,0 1-3 0,-2 0-3 0,2 7-7 0,-2-2-3 0,1 3-5 15,-1 0-6-15,2 3-6 0,-1 0-8 0,0-1-5 0,0 0-6 0,3 0-2 16,-3-1-2-16,1-1 0 0,-1-3-2 0,2-2-1 0,1-2-2 0,1-1-2 15,0-5-4-15,0-2-3 0,1-4-4 0,-1-2-8 0,2-1-11 0,1-2-12 0,-2-5-17 16,-1 0-16-16,3-2-26 0,-3-2-30 0,4-2-52 0,-4 1-58 0,0-3-99 16,0 0-107-16,0 0-79 0,3-5-77 0,-1 1-12 0,1-5 2 0,-2-1 11 15,3-4 13-15,-3-1 15 0,1-3 18 0,-4 0 24 0,1-4 32 0,-3-2 54 16</inkml:trace>
  <inkml:trace contextRef="#ctx0" brushRef="#br0" timeOffset="-203381.78">30725 7786 209 0,'1'-10'439'0,"3"3"11"0,-3 0 4 0,3 1 2 16,-1 3 15-16,-2 1 20 0,3 0 17 0,0-1 20 0,4 0 7 15,-2 2 6-15,2-3-101 0,4 2-127 0,-2 1-88 0,3-1-80 0,1 0-23 0,1-1-11 16,-1 1-4-16,0 0-3 0,2-2-13 0,-2 1-22 0,2 0-17 0,-3 0-18 16,1 0-15-16,2 2-14 0,0-2-29 0,-2 0-33 0,0-1-34 0,2 3-37 15,-4 0-86-15,2-3-95 0,-2 4-67 0,-3-1-61 0,2 2-53 0,-3-1-57 16,-1 4-10-16,-3-2-2 0,-2 5 4 0,1-2 4 0,-6 3 26 0,1 3 26 16,-2 1 34-16,-3 1 35 0</inkml:trace>
  <inkml:trace contextRef="#ctx0" brushRef="#br0" timeOffset="-203081.76">30773 8395 112 0,'0'-6'387'0,"-4"2"39"15,3-1 9-15,1 2 4 0,-3 0 3 0,3 3 6 0,0 0 0 0,0 0-2 0,0-2-14 16,0 2-13-16,0 0-52 0,0 0-58 0,-4 2-63 0,3 1-58 16,-1 2-30-16,0 1-19 0,-1 3 1 0,-1 1 7 0,1 4 5 0,-4 4 2 0,3 1 12 15,-1 4 9-15,-2 2-5 0,0 1-7 0,-1 4-19 0,1 1-25 0,2 1-16 16,-4 1-13-16,5-1-21 0,-3 2-19 0,1-1-20 0,1 0-19 0,0-2-24 16,-1 1-26-16,1-2-26 0,4 0-27 0,-3-1-30 0,1-3-31 0,2 1-38 0,-3-1-44 15,0-1-79-15,-1-1-88 0,0 0-56 0,1-1-49 0,-1-1-38 0,-2-3-38 16,1-1 5-16,0 0 13 0,0 1 18 0,-1-3 16 0,1-1 29 0,-1 1 29 15,1-5 39-15</inkml:trace>
  <inkml:trace contextRef="#ctx0" brushRef="#br0" timeOffset="-202098.35">30369 9567 148 0,'-3'-2'247'0,"0"0"36"0,0 1 44 0,-1-1 46 15,1 0 34-15,2 0 31 0,-4-1-1 0,4 1-8 0,-2 2-25 0,-1-2-25 16,4 0-10-16,-1 0-6 0,1 2-7 0,-3-1-9 0,3 1-24 16,0-1-28-16,0 1-40 0,-2-3-44 0,2 3-30 0,0 0-31 0,0 0-18 15,0 0-16-15,0 0-17 0,0-2-15 0,3-1-11 0,0 1-10 0,4 0-9 0,2-1-9 16,1-3-7-16,2 4-6 0,4-2-4 0,2-2-5 0,0 1 0 0,4-2-1 16,-1 1-3-16,1-2-1 0,2 0 0 0,-1 1-2 0,0-2-4 0,-1 2-3 15,0-2-3-15,-3 3-2 0,2-2-2 0,-4 0-3 0,-3 3 1 0,0-1 2 16,-3 1-1-16,-1 0-2 0,-1 3 1 0,-2-2 1 0,-2 3-2 0,-1-3-1 15,-2 4 0-15,-2 0 4 0,0 0 0 0,0 0 0 0,0 0 1 0,0 0 2 16,0 0-1-16,0 0-1 0,0 0 1 0,0 0 0 0,-3 0 0 0,0 0 1 16,-2 3-1-16,0-2 3 0,-3 0-4 0,4 1-1 0,-3 0 0 0,1 0 0 15,1 0-1-15,-3 0-3 0,4-1 2 0,-1 1 1 0,1 0-1 0,3-2-1 16,1 0 0-16,0 0 0 0,0 0-1 0,0 0 0 0,0 0 0 0,0 0 0 16,-3 1 0-16,1 0-3 0,0 4 4 0,1-3 1 0,-2 7 0 0,1 0-2 15,-1 2 0-15,0 3 3 0,-2 2-1 0,0 4-2 0,1 2 3 0,-1 2 1 0,-3 3 1 16,3 0 1-16,-1 1 0 0,0 1 2 0,1-1-1 0,-2 1 0 15,0-1-1-15,0 0 4 0,3-3-2 0,-1-1-2 0,0-1 0 0,2 0 2 0,-3-3 0 16,3 0-1-16,-1-2-2 0,1-2 1 0,0-2-4 0,0-1-4 0,3-2-4 16,-4-2-4-16,3-3-10 0,-1 1-10 0,2-3-10 0,-1 0-9 0,1-1-10 15,0-3-12-15,0 0-7 0,0 0-7 0,0 0-7 0,0 0-10 0,0 0-6 16,0 0-6-16,0 0 0 0,0 0 1 0,-5 0 8 0,5 0 9 0,-4 0 10 16,-1-2 11-16,-2 2 13 0,2-1 16 0,-4-1 14 0,1 2 17 0,0-2 19 0,2 1 21 15,-3 1 19-15,1-1 20 0,0 1 11 0,1-2 14 0,0 2 8 0,2-2 6 16,0 2 7-16,2 0 6 0,-2-1 2 0,3 1 1 0,2 0-1 0,-3-1-3 15,3 1-9-15,0 0-14 0,0 0-7 0,-1 0-9 0,1 0-9 0,0 0-12 16,0 0-4-16,0 0-8 0,0 0-5 0,0 0-7 0,0 0-6 0,0 0-4 16,3-3-8-16,2 3-7 0,1 0 0 0,2-2-1 0,3 1-2 0,2-1-3 15,1 1 2-15,0-1 0 0,2 1-6 0,0-2-8 0,1 1-12 0,-1-1-15 16,1 2-23-16,-2-2-23 0,0 1-31 0,0 1-31 0,-1-1-41 0,-2 0-43 16,0 1-92-16,-2 1-103 0,2 0-89 0,-4 1-84 0,1-1-17 0,-3 2-1 15,1 0 13-15,-1 1 15 0,-1 1 22 0,1-1 22 0,-3 2 31 0,0-1 35 16,2 1 40-16</inkml:trace>
  <inkml:trace contextRef="#ctx0" brushRef="#br0" timeOffset="-201946.72">30888 10105 43 0,'1'12'539'0,"1"0"39"0,0-1 12 0,-2 0 4 0,-2 0 2 0,0 0-1 0,-1-3 2 16,2 0 1-16,-1-1 5 0,0-5 2 0,1 1-51 0,-1-1-63 0,1 1-165 0,1-3-185 16,0 0-66-16,0 0-36 0,0 0-12 0,0 0-3 0,0 0-13 15,0 0-12-15,0 0-24 0,0 0-29 0,0 0-34 0,0 0-36 0,0 0-37 0,0 0-37 16,0 0-80-16,0 0-90 0,3-1-67 0,-2-1-68 0,-1 2-50 0,4-2-48 15,-1 1-4-15,-2-1 11 0,3 0 23 0,-4 2 26 0,1-4 30 0,-1 1 31 16,0 3 37-16,0-4 37 0</inkml:trace>
  <inkml:trace contextRef="#ctx0" brushRef="#br0" timeOffset="-193097.15">30859 8496 27 0,'4'-4'243'0,"-4"0"22"0,1 1 25 0,1 1 31 0,-2 2 24 0,0 0 26 16,0 0 18-16,0-2 22 0,0 2-39 0,0-5-47 0,0 5-27 0,0 0-26 16,-2-4-19-16,2 4-21 0,0 0-21 0,0-2-17 0,0 2-28 0,0 0-26 15,0 0-25-15,0 0-26 0,0 0-16 0,0 0-14 0,0 0-17 0,0 0-11 16,0 0-2-16,0 0 0 0,0 0-3 0,0 0-2 0,0 0 2 0,0 0 2 16,0 0 0-16,0 0 0 0,0 0 2 0,0 0 4 0,0 0-2 0,0 0-2 0,0 0 1 15,0 0 1-15,0 0-2 0,0 0-2 0,0 0-2 0,0 0 0 16,0 0 0-16,0 0 2 0,0 0-1 0,0 0-1 0,0 0 1 0,0 0 1 0,0 0-2 15,0 0 1-15,0 0-1 0,0 0-2 0,0 0 1 0,0 0-3 0,0 0 1 16,0 0 1-16,0 0 1 0,0 0 1 0,0 0 5 0,0 0 5 0,0 0 2 16,0 0 0-16,0 0 7 0,0 0 5 0,0 0 5 0,0 0 0 0,0 0 9 15,0 0 7-15,0 0 5 0,0 0 1 0,0 0 2 0,0 0 1 0,0-1-2 0,0 1-4 16,0 0-2-16,0 0-2 0,0 0-6 0,0 0-7 0,0 0-3 0,0 0-4 16,0 0-8-16,0 0-9 0,0 0-3 0,-1-2-4 0,1 2-5 0,0 0-6 15,0 0-4-15,0 0-3 0,0 0-2 0,0 0-1 0,0 0-1 0,0 0 1 16,0 0-1-16,0 0-2 0,0 0 2 0,0 0 0 0,0 0 0 0,0 0-1 15,0 0 0-15,0 0 0 0,0 0 1 0,0 0 3 0,0 0-3 0,0 0 1 16,0 0-1-16,0 0-3 0,0 0 3 0,0 0 0 0,0 0-2 0,0 0 0 16,0 0-1-16,0 0 1 0,0 0-1 0,0 0-3 0,0 0 2 0,0 0 0 15,-4 0-1-15,3 3-1 0,-4-1-1 0,2 2 1 0,-5 2 1 0,3 2-3 16,-3 1 2-16,-1 4 3 0,-4 4 0 0,1 1-2 0,-2 4 1 0,-2 4 1 16,-2 1 0-16,2 1-1 0,1 2 2 0,-1 2 1 0,-1 1 0 0,0-2 0 15,4 3 0-15,-4-4 0 0,5 2 0 0,1-2-2 0,0-1 1 0,1 0 2 16,1-4 0-16,1 0 0 0,1-1 0 0,0-1 1 0,0-3-3 0,4-2 0 0,-2 1 0 15,0-3 0-15,4-1 1 0,-2-3-2 0,-2 0 0 0,5-3 3 0,-1 0-2 0,-2-4-1 16,3 1-1-16,-2-2 0 0,2-1 0 0,0-3 1 0,0 0 0 16,0 0 0-16,0 0 1 0,0 0-2 0,0 0 1 0,0 0 0 0,0 0 0 15,0 0-2-15,0 0 1 0,0 0 0 0,0 0-1 0,0 0-5 0,0 0-6 0,0 0-4 16,2-3-16-16,1-1-17 0,-2-2-17 0,5-3-19 0,-1 0-24 0,2-5-25 16,-1-1-30-16,2-3-31 0,3 1-29 0,0-6-26 0,1 0-52 0,0-1-54 15,0-1-37-15,1-1-34 0,0-1-5 0,-1 2-3 0,1-2 9 0,-3 1 8 16,2 0 18-16,-3 3 22 0,1 0 30 0,1-1 31 0,-3 3 35 0,0-1 33 15,-2 2 59-15,3-1 66 0,-2 4 50 0,-1-1 46 0,-1-1 29 0,0 2 26 16,-1 1 25-16,1 1 26 0,-2 2 23 0,1 0 25 0,-1 0 32 0,-2 3 33 16,1-1 21-16,0 1 23 0,-2 2 17 0,0 1 16 0,1 0 4 0,-1 0 1 15,2 3-2-15,-2 1-5 0,0-1-13 0,0 4-15 0,0-4-19 0,0 1-19 16,0 3-33-16,0 0-33 0,0 0-17 0,0 0-15 0,0 0-10 0,0 0-15 16,1 3 0-16,-1 2 3 0,0 1 3 0,0 1 6 0,0 4 6 0,-1 2 9 15,-1 2 9-15,-1 2 9 0,0 4 9 0,-4 0 7 0,3 6-5 0,-6-2-7 16,4 4-4-16,-2-1 0 0,0 1-6 0,-1-1-11 0,-1 1-5 0,0-1-7 0,1 1-8 15,0-4-11-15,1 1-7 0,-2-2-8 0,-1-2-9 0,3-1-9 16,2-1-3-16,-3-2-6 0,1-2-8 0,3-1-10 0,-2-1-4 0,3-4-1 16,-1 0-3-16,2-2-2 0,0-1-1 0,1-4 0 0,1 3-2 0,-1-4-3 0,2-2-2 15,0 0 1-15,0 0-6 0,0 0-4 0,0 0-15 0,0 0-16 0,0 0-21 16,0 0-23-16,0 0-22 0,0 0-21 0,-2-3-21 0,2-3-19 0,2-1-22 16,-2-3-22-16,2-2-33 0,-2-1-39 0,1-2-47 0,2-3-47 0,1-1-16 15,-3-2-9-15,5-2 12 0,-3-1 12 0,2-1 19 0,2-2 23 0,-2 0 26 0,2-4 23 16,1 3 33-16,-2-1 33 0,3 1 54 0,0-1 62 0,0 3 79 15,-2 0 85-15,1 3 56 0,-1 3 51 0,0 2 30 0,-2 1 27 0,-2 5 15 0,0 2 15 16,-1 2 12-16,-1 0 11 0,1 6 4 0,-2 2 0 0,0 0-12 0,0 0-15 16,-3 4-23-16,1 2-27 0,-1 3-26 0,0 2-21 0,-2 2-16 0,0 2-13 15,-4 3-14-15,1 1-14 0,0 2-15 0,-2 2-16 0,-1 0-13 0,2-1-10 16,-5 2-28-16,2 0-31 0,0 0-46 0,-2-1-49 0,2 0-100 0,-3 0-109 16,0-2-85-16,1 2-81 0,2-4-16 0,-4 0-5 0,2 0-2 0,-2-1-1 15,1-2 1-15,-2-1-1 0,3-2 19 0,-3 0 25 0,4-3 41 0</inkml:trace>
  <inkml:trace contextRef="#ctx0" brushRef="#br0" timeOffset="-179996.84">21036 12672 200 0,'-6'3'415'0,"-1"0"18"0,1-1 7 16,2 0 6-16,-3 0 3 0,4-1-2 0,3-1-2 0,0 0 1 0,-3 0 2 0,3 0-64 16,-4-1-79-16,4 1-75 0,0 0-81 0,0 0-52 0,0 0-47 15,0 0-12-15,4-4-5 0,-1 1 1 0,2-2 6 0,1-1 7 0,5-1 10 16,2 0 3-16,2-2 2 0,5 0 5 0,2-2 6 0,3 0 0 0,3 0 1 15,5-1-4-15,2 0 0 0,5 0 0 0,4-1-1 0,0 2-1 0,5-1-8 16,1 3-6-16,2-1-5 0,1 2-3 0,-2 0 0 0,4 4 1 0,1-1-2 16,-3 4 6-16,1 0 9 0,2 2 4 0,-3 2 1 0,2 0-2 0,1 1-4 15,-1 3 2-15,2 1 6 0,0-1 1 0,2 0 3 0,-1 0 4 0,4 1 0 16,-2-2 0-16,1 2-6 0,-1-2-9 0,4 0-10 0,-3-2-6 0,-1 1-7 0,2-4-3 16,-2 2 0-16,0 0-6 0,-1-1-2 0,-5-1-6 0,1 2-4 15,-1-1-3-15,-7-2-6 0,2 1-2 0,-3 1 3 0,-2-1-3 0,-2 1-1 16,-6-2 0-16,2 3 3 0,-5-3-2 0,-2 1 0 0,-2-1-1 0,-2 2 0 15,-6-2-1-15,-1 1-1 0,-2-1-1 0,-4 2 3 0,-3-2-1 0,-2 0-2 16,-3 1 2-16,-1-1 0 0,-5 0 0 0,3 1-2 0,-3-1 0 0,0 0-1 16,0 0-2-16,-3 0-6 0,-3 0-20 0,-2 0-25 0,-1-1-29 0,-3 1-35 15,-2-1-48-15,0 1-51 0,-5-2-105 0,-2 1-119 0,-2-1-91 0,-4-2-86 16,-2 2-22-16,1 1-3 0,-4-1 2 0,1 1 3 0,-4-3 21 0,-2 3 26 16,3 0 32-16,-6 1 33 0,6 0 50 0</inkml:trace>
  <inkml:trace contextRef="#ctx0" brushRef="#br0" timeOffset="-179829.15">23433 12678 279 0,'2'15'535'0,"-2"1"16"0,-4-2 14 16,3 1 2-16,-3-3 4 0,0-2-2 0,-2-1-2 0,1-1 1 0,0-2-2 0,2-2-2 16,0-1-5-16,-1-2-207 0,1 1-251 0,-1-2-72 0,4 0-31 15,0 0-39-15,0 0-38 0,0 0-38 0,-3 0-37 0,3 0-91 0,-3 0-101 16,3 0-79-16,-5-2-77 0,2 1-32 0,-1 0-22 0,3-3 0 0,-3 2 6 15,3-3 7-15,-2-1 11 0,0 0 23 0,-2-1 25 0,4 1 35 0</inkml:trace>
  <inkml:trace contextRef="#ctx0" brushRef="#br0" timeOffset="-176246.72">27169 11325 298 0,'0'-3'349'0,"0"3"19"0,0-5 23 0,0 2 24 0,-1 0 15 0,1 1 11 16,-2-3 11-16,0 2 11 0,1 1-46 0,-1-1-61 0,1 0-38 0,-3 1-34 0,3-2-44 15,-1 3-48-15,-1-2-18 0,-1 0-14 0,0-1-18 0,1 3-20 0,2-2-11 16,-3 0-10-16,1 2-9 0,-2-2-5 0,4 0-8 0,-4 1-9 15,1-1-8-15,0 1-4 0,0 0-3 0,-1 0 0 0,2-1-7 0,-2 2-2 16,-2 0-3-16,1-1-6 0,0 0 0 0,1 1-1 0,-1 1-5 0,-2-2-4 0,-1 2-1 16,0 0-3-16,0 2-3 0,-3-1-3 0,0 3 1 0,-2-2-1 15,1 4 4-15,-4 0 4 0,1 3 10 0,-1 0 9 0,-1 4 5 0,0 0 2 16,-3 3 4-16,0 2 2 0,-1 3 0 0,3 0 0 0,-1 2-2 0,-2 2 1 16,2 1-4-16,2-1-3 0,-1 2-7 0,3-1-5 0,-1 1-9 0,4-2-11 15,-1 1-4-15,4 1-3 0,2-2-4 0,2-2-4 0,0 1 1 0,4-1 0 16,2-3-1-16,2 1-2 0,5-1 0 0,0-1 1 0,2-2-1 0,4-2 0 0,1 1 0 15,3-3 0-15,3-2-1 0,2-1-1 0,0 0 1 0,3-4-1 16,2-2 2-16,0-2-2 0,1-2 4 0,2-2-1 0,0-1 1 0,0-3-2 16,-1-1 0-16,-1-2 1 0,1 0-1 0,-4-2-1 0,-1-1 1 0,0-1 1 15,-2-1-1-15,-2 0-1 0,-2 0 1 0,-1 0 0 0,-4 1-2 0,-1 0 0 16,-1 0 0-16,-3 1 2 0,0 0 0 0,-2 2-2 0,1-2 0 0,-2 1 2 16,-2 1 0-16,-2-1 0 0,3 2 1 0,-4 0 1 0,0 2-1 0,0-1-1 15,0 2 1-15,-2 0 1 0,0 0 1 0,1 2-2 0,-1 0 2 0,1 2 1 16,-3-1 0-16,4 1-2 0,0 2-1 0,0 0 1 0,0 0 0 0,0 0-4 0,0 0 2 15,-1-3 0-15,1 3-1 0,0 0-3 0,0 0-1 0,0 0 1 16,0 0 0-16,0 0 0 0,0 0 1 0,0 0 0 0,5 0 1 0,-2 2-2 16,2-1 1-16,-1 1 3 0,2 0-2 0,1-2 0 0,-1 1 2 0,-1 1 2 15,0-2-2-15,0 2-1 0,1 0 1 0,-2-2 2 0,0 1-2 0,-1-1-2 16,-2 0 2-16,-1 0 2 0,0 0-2 0,4 2-1 0,-4-2 2 0,0 0 1 0,0 0 0 16,0 0-2-16,0 0 1 0,0 0 2 0,0 0-2 0,0 0 0 15,0 0 1-15,0 0 0 0,0 0 0 0,0 0 0 0,0 0-1 0,0 0 1 16,0 0-2-16,0 0 0 0,0 0 1 0,1 1 2 0,1 2 0 0,-1 0-2 15,-1 0 2-15,0 2 1 0,0 2-1 0,0 0-1 0,0 4 0 0,0 0 3 16,0 2-2-16,0 2 0 0,-1 2 0 0,-1 1 1 0,1-2-3 0,-3 4-5 16,4-1-11-16,-1-1-12 0,1 2-21 0,-3-2-24 0,3 0-30 0,0 0-30 15,-2-2-49-15,2-1-52 0,0 2-98 0,-2-2-112 0,1 1-89 0,-1-2-86 16,-1-1-15-16,-3 2-2 0,1-2 10 0,-1-1 12 0,-1 1 20 0,1 0 23 16,-3-3 33-16,1 1 30 0,1 0 49 0</inkml:trace>
  <inkml:trace contextRef="#ctx0" brushRef="#br0" timeOffset="-175362.25">27028 12230 150 0,'-1'-2'189'0,"-2"1"13"0,1-3 13 16,1 3 16-16,1-2 16 0,0 3 12 0,-2-2 10 0,1-1-32 0,1 3-42 15,-2-2-14-15,2 2-6 0,0 0-2 0,0 0 0 0,0 0-5 0,0 0-8 16,0 0-10-16,0 0-15 0,0 0-15 0,0 0-15 0,0 0-17 0,0 0-18 16,0 0-16-16,0 0-15 0,0 0-13 0,0 0-14 0,0 0-7 0,0 0-4 15,0 0-3-15,0 0 2 0,0 0-2 0,0 0-1 0,0 0-1 0,0 0-2 0,0 0-12 16,0 0-12-16,0 0-36 0,0 0-40 0,0 0-39 0,0 0-44 16,0 0-51-16,-2 2-57 0,-1 1-28 0,1 0-20 0,-1 0-3 0,0 1-1 15,0-1 3-15,0 1 1 0,-2 0 11 0,4-1 12 0</inkml:trace>
  <inkml:trace contextRef="#ctx0" brushRef="#br0" timeOffset="-174711.83">27294 11182 60 0,'2'-6'262'0,"-1"0"31"0,-1 2 33 0,0-1 30 0,2 2 31 16,0 0 22-16,-2 3 23 0,0 0-4 0,0 0-16 0,0-3-39 16,0 3-42-16,0 0-25 0,-2-3-24 0,2 3-17 0,-2-1-15 0,1-3-30 15,1 4-26-15,-2-1-27 0,1 0-23 0,-3-2-20 0,3 1-21 0,1-1-11 0,-3 0-12 16,-1 2 1-16,3-3 2 0,-3 1-4 0,1 3-3 0,2-4-4 0,-4 1-6 15,2 1-3-15,2-2 2 0,-3-1-2 0,1 3-2 0,0-3-3 16,0 3-1-16,-1-2-3 0,0-1-2 0,-2 1-4 0,-1 1-6 0,2-3 0 0,1 3 3 16,-3-3 3-16,0 2 2 0,-1-1-1 0,1 1 0 0,-1 0-2 15,1 0-1-15,-1 1-2 0,1 0-1 0,1 2-3 0,-3-1-2 0,2 1-4 16,1 2-1-16,-2 1-7 0,-1 2-4 0,-1 3-6 0,-1 3-5 0,-2 5-3 16,-1-1-1-16,-2 7 1 0,0 4-1 0,-2 3 1 0,0 4 0 0,-1 1-1 15,0 5 5-15,2 2-3 0,-2 0 2 0,3 2-2 0,-1 0 2 0,4-1-2 16,-1 1-1-16,3-2 0 0,1 0-1 0,1-2-2 0,2-2-1 0,4 0-2 15,0-1 2-15,1-4-3 0,2 0 1 0,2 0 0 0,-1-3 0 16,3-2-1-16,1 0 1 0,1-5 1 0,5 1-2 0,-3-3 1 0,6-1 0 0,-1-3-1 16,5-2 2-16,2 0 0 0,2-4-1 0,1-2 1 0,1-1-1 0,5-4 1 15,1-4-1-15,1-1 0 0,-1-3-2 0,4-3-2 0,-4-2 0 16,1-2-2-16,-1-3-3 0,0 2-6 0,-3-4-6 0,0 2-19 0,-3-2-19 0,-1 0-25 16,-5-1-24-16,-1 3-27 0,-2 0-30 0,-3 1-37 0,-2 1-38 0,-6 2-83 15,0 3-91-15,-4-2-56 0,-4 6-48 0,0-1-48 0,-3 3-50 0,-4 1 6 16,2 4 16-16,-6 1 24 0,1 1 26 0,-2 3 27 0,1 3 31 0,-1 0 35 15,-2 2 42-15</inkml:trace>
  <inkml:trace contextRef="#ctx0" brushRef="#br0" timeOffset="-174311.79">27194 12120 175 0,'0'0'343'0,"0"0"34"0,0 0 27 0,0 0 22 0,0 0 17 16,0 0 12-16,0 0 12 0,0 0-13 0,0 0-18 0,0 0-50 0,0 0-56 16,0 0-25-16,0 0-17 0,0 0-27 0,2 4-30 0,-2 1-21 0,-2 2-19 15,2 4-10-15,-1 1-3 0,-1 4-8 0,-1 3-7 0,0 3-3 0,0 3-5 16,-3 4-3-16,1 1-4 0,0 3-23 0,0 1-27 0,-1 4-20 0,-2-1-18 16,3 3-11-16,-1-3-12 0,1 2-13 0,0-3-14 0,1 4-15 0,0-5-12 15,2-1-15-15,-2-1-15 0,3-3-24 0,-1-2-22 0,1-2-31 0,-1 0-30 16,0-2-38-16,1-3-42 0,-1 0-85 0,-3-3-97 0,0 2-68 0,1-3-64 15,-4 0-31-15,2-4-25 0,-2 2 6 0,0-3 13 0,-1 0 20 0,0 0 23 16,3-1 30-16,0-2 31 0,0-2 38 0</inkml:trace>
  <inkml:trace contextRef="#ctx0" brushRef="#br0" timeOffset="-173912.93">26910 13237 288 0,'-7'9'537'0,"1"0"25"16,0-2 5-16,3 3 3 0,-4-4 1 0,4 1 0 0,-2-2-2 0,5 1 0 16,-1-4-2-16,1-2 1 0,1 2-102 0,4-2-119 0,0 0-132 0,1 0-133 15,4 0-42-15,2-2-25 0,3 0-4 0,2 1-4 0,1-4 0 0,2 0 0 16,2-1-1-16,2-1 0 0,-2-1-4 0,3-1-2 0,1-1 0 0,-1-1-2 16,0 0-13-16,-1 0-15 0,0 2-12 0,-1 0-10 0,-1-1-16 0,-2 2-15 15,0 0-15-15,-4 1-18 0,1 1-8 0,-4-1-10 0,-1 5-9 0,-4-3-12 16,0 2-20-16,-3 2-22 0,0-2-30 0,-5 3-33 0,0 0-17 0,-6 0-12 15,-2 0 5-15,0 1 4 0,0 1 16 0,-5-1 14 0,2 2 13 0,-3 1 8 16,3-2 13-16,-4 3 15 0,1-1 20 0,3 1 23 0,-3-1 43 0,1 2 46 16,2 0 34-16,-1 0 36 0,2-1 27 0,-1 1 20 0,3 0 30 0,0 0 28 15,2 0 32-15,-2 0 35 0,3-1 27 0,1 2 29 0,-1 2 15 0,2 0 14 16,-1 0 9-16,3 2 15 0,-2 0 1 0,-1 3 0 0,2-1-6 0,-2 5-9 16,1 2-22-16,2-2-28 0,-4 7-30 0,2-1-33 0,-2 3-26 0,0 1-29 15,2 4-14-15,-5 0-12 0,3 1-16 0,2 0-13 0,-2 1-10 0,0 1-12 16,2-2-20-16,-1-1-22 0,2 1-23 0,1-4-25 0,1-2-25 0,0-1-25 15,0-2-47-15,0-5-56 0,0-1-62 0,0-3-69 0,0-3-42 16,0-3-39-16,0-1-47 0,0-2-46 0,0-6 0 0,0 0 12 0,0 0 20 0,0 0 21 16,0 0 24-16,1-6 23 0,1-3 48 0</inkml:trace>
  <inkml:trace contextRef="#ctx0" brushRef="#br0" timeOffset="-173795.28">27087 13773 267 0,'3'-20'397'0,"2"4"26"0,-4 2 23 0,4 0 11 0,-2 5 11 16,1-1 10-16,0 3 12 0,0 1 1 0,0 1-1 0,1 1-63 0,0-1-78 15,1 1-64-15,0 1-66 0,4-2-50 0,-2 1-48 0,1-2-27 0,2 1-20 16,0-1-12-16,2 0-10 0,-1 2-17 0,1-2-12 0,1 0-19 0,1 0-19 15,0-1-31-15,0 0-33 0,2-1-64 0,-3 3-68 0,4-1-70 0,-6-2-71 16,4 0-71-16,-2 3-75 0,-2-3-16 0,-2 2-3 0,-2 0 2 0,-3 1 3 16,-1 1 9-16,-4 4 11 0,-4-1 27 0,-1 1 31 0</inkml:trace>
  <inkml:trace contextRef="#ctx0" brushRef="#br0" timeOffset="-173660.72">27186 13770 262 0,'-9'22'527'0,"3"-1"4"15,-1-4 4-15,4 1 8 0,-2-2 8 0,4-3 9 0,-1 1 10 16,4-5 6-16,-1 0 4 0,4-3-1 0,0 0 0 0,2-1-197 0,2-1-242 15,-1-1-60-15,1 2-23 0,5-4-11 0,1 1-10 0,-1-2-35 0,2-3-42 16,2-1-56-16,0 0-59 0,3-2-91 0,-3-3-101 0,2 0-64 0,0 0-57 16,-1-2-51-16,2-2-50 0,-3-1-10 0,0 1-4 0,-1-3 6 0,-2 5 6 15,0-4 28-15,-2 2 36 0,1 1 45 0,-4-1 51 0</inkml:trace>
  <inkml:trace contextRef="#ctx0" brushRef="#br0" timeOffset="-172762.03">29659 11479 193 0,'-12'-4'441'16,"-1"1"27"-16,2-2 16 0,1 4 7 0,0-1 8 0,2 0 4 0,3 0 1 16,0 1 3-16,2-3 1 0,0 3-60 0,3 1-78 0,0 0-59 0,0 0-58 15,3-2-70-15,1 2-73 0,1 0-24 0,3 0-9 0,2 0-6 0,2 0-5 16,3 0-4-16,0-1-1 0,5 1-3 0,-2-2-1 0,3 2-6 0,1-1-7 16,0-1-8-16,2 0-3 0,-1 0-9 0,2 1-6 0,-2-3-5 0,1 1-6 15,-1 2-3-15,-2-2 1 0,0-1-4 0,-1 1-1 0,-4 1-3 0,0 0-4 16,-3-1-5-16,-3 1-7 0,0 0-4 0,-4 0-5 0,-1 2-12 0,-2-1-17 15,1-1-13-15,-4 2-11 0,0 0-9 0,-4-3-7 0,1 0-2 0,0-2 0 16,-3 0 5-16,-1 0 2 0,0-1 5 0,-3 0 5 0,0 0 5 0,1 0 4 16,0 0 13-16,-1 0 15 0,2 2 15 0,-3-1 12 0,5 1 11 0,-2 1 7 15,3-1 4-15,-3 2 5 0,5 0 2 0,-2 1 4 0,5 1 3 0,-1 1 5 16,-3 2 3-16,3 2 4 0,-1 2 2 0,1 2 2 0,-3 3 1 0,4 2 3 16,-1 4 3-16,-2 0 4 0,1 4 0 0,-1 1 0 0,0 0-3 0,-2 3-1 15,2 3-2-15,0 0-3 0,-2 0-1 0,2 3-1 0,-2-1-3 0,1 2 1 16,0 1-2-16,0 2-4 0,0-4-4 0,3 3-3 0,-2 1-4 0,-1 0-4 15,3-4-2-15,-2 2-1 0,-1-4-1 0,2 1-2 0,-2-4-3 0,3-1-3 16,-2-4-11-16,3-2-14 0,-2-5-17 0,0-1-19 0,2-3-23 0,0-2-21 16,-1-3-71-16,1 1-76 0,-2-3-61 0,1-1-61 0,1-3-52 0,0 0-49 15,-5-2-27-15,1 1-22 0,0-3 8 0,-1-3 11 0,1-1 16 0,-1 0 20 16,2-4 22-16,-2 0 24 0</inkml:trace>
  <inkml:trace contextRef="#ctx0" brushRef="#br0" timeOffset="-172644.41">29761 12017 57 0,'0'-16'344'0,"0"0"44"0,0 2 35 15,1 1 20-15,4 1 12 0,-2 1 14 0,2 2 12 0,0 2 7 0,3-1 9 16,1 1-61-16,0 1-73 0,6-1-51 0,-1-1-47 0,0 0-51 0,3 0-57 15,3 1-38-15,-2 0-34 0,3-2-18 0,0 2-16 0,-1 0-11 0,0 0-13 16,0 0-11-16,2 0-11 0,-3 1-21 0,-2 0-23 0,2 0-29 0,-1 0-28 16,-3 0-77-16,0 0-88 0,-1 3-58 0,-5 0-52 0,-1 0-60 0,1 1-58 15,-4 0-15-15,-5 2-3 0,5 2 2 0,-5-2 3 0,0 0 17 16,-3 5 20-16,0 1 26 0,-4 1 28 0</inkml:trace>
  <inkml:trace contextRef="#ctx0" brushRef="#br0" timeOffset="-172344.97">29798 12394 306 0,'-1'-10'363'15,"-4"3"41"-15,4-3 23 0,-2 2 17 0,1 0 10 0,0 1 14 0,1 2 3 16,-1 0 4-16,1 1-58 0,1 1-70 0,0 3-47 0,0 0-38 0,0 0-51 0,0 0-47 15,0 0-43-15,0 0-42 0,0 0-19 0,0 0-18 0,0 0 0 16,0 0 3-16,0 0 1 0,0 0 2 0,0 5 4 0,0 0 3 0,1 1 3 0,-1 2 6 16,0 1 4-16,0 1 5 0,0 2 4 0,0 0 3 0,0 3-3 15,-1 0 2-15,-3 2-11 0,3-1-17 0,-1 4-5 0,-1-1-4 0,0 2-8 16,-3 0-13-16,1 2-19 0,0-1-24 0,-1 4-27 0,1-2-31 0,-1 2-30 16,1-1-32-16,0-1-78 0,0 0-86 0,-1-1-64 0,1 0-60 0,-1-1-61 15,5-3-57-15,-2-1-11 0,1-2 1 0,0-3 14 0,2 0 19 0,2-4 22 16,1 0 22-16,0-2 30 0,3-1 31 0</inkml:trace>
  <inkml:trace contextRef="#ctx0" brushRef="#br0" timeOffset="-171777.85">29490 13306 397 0,'-3'-4'441'0,"2"-1"11"0,-3 3 10 0,3-3 1 0,-1 2 1 16,1 1 3-16,1 2 4 0,0 0 7 0,0 0 7 0,1-3-75 0,2 1-88 0,2 2-89 16,3-1-87-16,1 0-46 0,3 1-34 0,3-1-11 0,1-3-8 15,6 1-1-15,2 1-2 0,3-4-3 0,1 1-5 0,4-1-7 0,-1-2-6 16,4 0-6-16,0 1-6 0,2-2-3 0,-3 2-4 0,1-2-2 0,3 1-2 15,-7 1 0-15,1 2-1 0,-3-1 1 0,-5 0 0 0,-1 1-1 0,-2 3 0 16,-5 0 0-16,-4-1 1 0,-1 2-1 0,-4-1 0 0,-1 2 0 0,-3-1 1 16,-3 1 0-16,0 0 1 0,-3 0 0 0,-3 0-1 0,-1 0-1 0,-1 0 0 15,-1 0 2-15,-4 1 1 0,2-1-1 0,-1 0 1 0,-1 2 3 0,-3-1 3 16,3 1 2-16,1-1 0 0,-1 1 0 0,0-1 1 0,1 4 0 0,1-2-1 16,-1 3 5-16,2-1 5 0,-2 5 0 0,4-1 3 0,-2 4 0 0,2 1 0 15,0 6-2-15,0 0-2 0,-1 5 0 0,2 1 0 0,1 3-1 0,-1 1-1 16,0 2-2-16,0 3-1 0,2 1-12 0,1 0-13 0,-1 0-11 0,0 2-11 15,1-1-4-15,-1-2-7 0,0 0-7 0,0-3-6 0,0-1-5 0,2-3-2 16,-2-1-3-16,-1-4 0 0,2-1-1 0,-1-3 1 0,-2-3 9 0,1-1 9 16,-2-4 9-16,-1-1 9 0,1 0 4 0,-3-4 6 0,1-2 9 0,-1-1 10 15,0 0 15-15,-2-3 16 0,2 0 18 0,-1-1 17 0,1-2 20 0,-1 1 16 16,3-1 12-16,0 0 12 0,2 0 5 0,1-1 10 0,0 2 4 0,3 1 8 16,-1-3 4-16,4 4 5 0,0 0-9 0,5-1-14 0,3 1-14 0,0 0-15 15,3 0-18-15,5 1-18 0,0 1-11 0,4-2-9 0,4 2-9 0,-2-1-10 16,3 1-4-16,2-2-6 0,2 0-9 0,-3 0-8 0,4 0-3 0,-1-2 0 15,-1 1-2-15,1-1-4 0,-4-1-8 0,4 0-12 0,-2-1-19 0,-1 1-23 16,0-2-27-16,-3 1-32 0,0-2-44 0,-3 1-52 0,-1 0-93 0,-5 3-109 16,0-1-97-16,-2 1-94 0,-4-1-21 0,-2 2-4 0,-4-2 8 0,-2 3 11 15,0 0 21-15,0 0 21 0,-7 2 29 0,2-1 33 0,-3 0 45 0</inkml:trace>
  <inkml:trace contextRef="#ctx0" brushRef="#br0" timeOffset="-171646.66">30442 14063 90 0,'8'13'521'0,"-5"2"33"15,-1-2 8-15,-2-1 2 0,0 0 0 0,-4-3 1 0,3 0-2 0,1-2-2 16,0-2-1-16,-3-2 0 0,-2 0-78 0,2-1-96 0,-2 0-172 0,-1-2-192 16,-1 1-90-16,3-1-66 0,-6-1-97 0,4-1-101 0,0 2-99 0,-1-3-99 15,1-1-22-15,-2 0-8 0,2 0-1 0,-1-2-1 0,2 0 12 0,-2 0 14 16,2 1 23-16,-1-1 23 0,-2 3 37 0</inkml:trace>
  <inkml:trace contextRef="#ctx0" brushRef="#br0" timeOffset="-171095.98">27289 14470 209 0,'-11'0'300'15,"-3"0"51"-15,5-1 43 0,-3-2 36 0,2 0 16 0,1-2 13 0,1 0 13 0,4 0 8 16,-4 2-57-16,3-1-75 0,2 2-26 0,1-1-18 0,1 1-17 16,1 2-16-16,0 0-35 0,0 0-40 0,3-3-29 0,2 2-27 0,4-2-7 15,2 0 0-15,4-2 1 0,7-1 4 0,3 2-3 0,7-4-2 0,4 1-5 0,5-1-2 16,10-1-6-16,1-2-5 0,6 1-11 0,5 1-12 0,6-1-10 16,4-1-11-16,5 3-10 0,6-3-10 0,3 2-13 0,5 0-10 0,3 0-9 15,6 1-7-15,0 2-1 0,4 0-4 0,0 2 1 0,6-1-2 0,1 2 1 0,0 0-1 16,1 2 2-16,2 1 0 0,2 0 0 0,-2 0-3 0,1 1-1 15,1 2-1-15,0 1-1 0,-3 0 3 0,-5 2-1 0,-2-2 0 0,-2 2 1 16,-5 0-3-16,-7 2-2 0,-3-1 0 0,-6 1 0 0,-7-1 0 0,-7 1 0 0,-7-3 0 16,-5 1 0-16,-8 1 0 0,-6-1 0 0,-8-2 0 0,-4-1 0 0,-7 0 0 15,-6 0-1-15,-2-1 0 0,-5-1-4 0,-2-1-1 0,-3 0-10 0,-7 0-11 16,0 0-31-16,0 0-38 0,-7 0-44 0,-2 0-45 0,-4-1-96 0,-4-2-104 16,-2-2-111-16,-5 2-111 0,-4-3-29 0,-4 2-9 0,-1-4-2 0,-2 1 3 15,-1-1 9-15,-3-1 11 0,2 2 33 0,1-1 38 0,1 1 47 0</inkml:trace>
  <inkml:trace contextRef="#ctx0" brushRef="#br0" timeOffset="-170962.28">30581 14341 279 0,'7'11'519'0,"-4"0"2"0,-2-4 2 0,1 0-2 16,-4 0 1-16,1 0-1 0,-6-3-2 0,3-1-5 0,-1-3-7 0,0 0-17 16,-3 0-19-16,0-1-226 0,-1-1-271 0,-4 1-103 0,4-1-66 0,-4-1-70 0,-1 0-72 15,1-1-69-15,-2-2-68 0,2 0-24 0,-3-1-18 0,2-1 2 0,0-2 5 16,2 2 16-16,1-3 19 0,-1-1 24 0,-1 0 24 0,2 0 50 15</inkml:trace>
  <inkml:trace contextRef="#ctx0" brushRef="#br0" timeOffset="-162345.25">14438 15909 101 0,'-2'8'508'0,"1"-5"11"0,-2 4 2 0,-3-1 0 16,-1-2-2-16,2-1 0 0,-3 0-5 0,4 0-5 0,-6-1-18 0,2-1-19 16,0-1-94-16,0 0-114 0,1 0-238 0,-1 2-262 0,0-2-113 0,1 0-82 15,0 0-42-15,2-3-37 0,2 0-7 0,0 0-1 0,1-3 4 0,0-3 4 16,2 0 16-16,2-3 19 0,0-2 31 0</inkml:trace>
  <inkml:trace contextRef="#ctx0" brushRef="#br0" timeOffset="-158728.34">16046 16761 534 0,'3'22'643'15,"-1"-1"4"-15,-4-1-2 0,1 1-1 0,-6-5-5 0,2 1-10 0,-4-4-15 16,3-2-39-16,6-7-47 0,0-4-45 0,0 0-45 0,0 0-318 0,-2 2-380 16,-1-1-136-16,3-1-80 0,0 0-76 0,0 0-70 0,0 0-15 0,3-4-3 0,1-2 12 15,-1 0 11-15,0-3 39 0,1-1 45 0,1-1 45 0,-2-1 43 0</inkml:trace>
  <inkml:trace contextRef="#ctx0" brushRef="#br0" timeOffset="-150177.71">16702 15892 451 0,'18'10'500'0,"-6"0"16"0,1 0 7 0,-4 1 9 0,0-2 6 0,-2-2 2 15,-2-1 3-15,0-1-2 0,-1-1 1 0,-2-2-1 0,1 1-142 0,-3-3-174 16,0 3-101-16,0 0-91 0,0 1-53 0,-1-1-47 0,1-1-100 0,-2 2-108 15,0-1-108-15,2 1-108 0,0-4-32 0,0 0-16 0,0 0-3 0,0 0-2 16,-3-4 1-16,0-3-2 0,1 0 18 0,1-1 19 0,-2-1 29 0</inkml:trace>
  <inkml:trace contextRef="#ctx0" brushRef="#br0" timeOffset="-147776.59">16038 15904 125 0,'-2'-2'158'0,"1"1"-1"0,-1 0-1 0,1-2-10 0,-2 1-11 16,1 1-40-16,2-1-44 0,0 2-79 0,-3-4-87 0,2 0-27 0,-1 3-11 15,0-2-3-15,2 3-1 0,-3-1-1 0</inkml:trace>
  <inkml:trace contextRef="#ctx0" brushRef="#br0" timeOffset="-147625.54">16079 15943 135 0,'-4'-3'161'0,"-3"0"-8"0,1 0-11 16,-2 0-32-16,3-1-35 0,1-1-34 0,-5 1-32 0,2-1-69 0,2 1-81 16,-1-1-17-16,1 2-6 0,0-1 0 0</inkml:trace>
  <inkml:trace contextRef="#ctx0" brushRef="#br0" timeOffset="-146042.83">13131 16713 79 0,'-2'-3'140'0,"2"-1"-6"0,-3 0 0 0,1 1 3 0,1-1-22 0,-1 2-29 16,0-1-74-16,2 3-89 0,0 0-35 0,0 0-23 0,0 0-3 0,0 0 6 16,0 0-6-16</inkml:trace>
  <inkml:trace contextRef="#ctx0" brushRef="#br0" timeOffset="-145193.74">14128 15637 126 0,'-2'-1'141'0,"1"-1"2"0,-1 2 1 0,-2-1-1 0,2 0 0 15,1-1-37-15,1 2-44 0,-2-2-21 0,2 2-18 0,0 0-6 0,0 0-6 16,0 0-3-16,0 0-4 0,0 0-6 0,0 0-6 0,0 0-16 0,0 0-15 15,0 0-42-15,0 0-49 0,5 2-10 0,1 1-4 0,0-2 1 0,-1 2 2 16,0 2-2-16</inkml:trace>
  <inkml:trace contextRef="#ctx0" brushRef="#br0" timeOffset="-143593.31">16833 14620 114 0,'-4'-1'168'16,"-1"-2"-5"-16,4 1-6 0,-4 1-15 0,3-3-15 0,-1 2-28 0,1 0-26 15,-1-2-87-15,3 4-102 0,0-3-31 0,0-2-16 0,3 1-4 0,-1-1-1 16,1 1 0-16</inkml:trace>
  <inkml:trace contextRef="#ctx0" brushRef="#br0" timeOffset="-142793.48">18451 15463 115 0,'-5'3'124'0,"-1"-3"-42"16,-1-1-37-16,-2-1-34 0,1-2-9 0,0-1-1 0,-1-2-1 0,4-1 0 16,-1 0-80-16,-1-1-95 0</inkml:trace>
  <inkml:trace contextRef="#ctx0" brushRef="#br0" timeOffset="-132857.96">20886 4379 16 0,'-6'2'328'0,"2"1"26"0,-1 0 9 15,2 0 7-15,2-1 14 0,1-2 15 0,0 0 5 0,1 3 4 16,2-2-3-16,2 1-6 0,0-1-67 0,5-1-79 0,2 1-50 0,1 1-48 0,4-2-25 15,1 0-19-15,4 0-7 0,1 0-4 0,3 0-10 0,1-3-10 0,3 2-5 16,0-2-3-16,2 0-12 0,4-2-12 0,-5 0-6 0,6 0-5 0,-2 0-5 16,-1-1-9-16,0 0-2 0,1 2-1 0,-5 0-2 0,1-3-5 0,-2 4-5 15,-3-2-4-15,-2 2 0 0,-2-1-2 0,-4 1-8 0,-3 0-9 0,0 2-14 16,-6-1-15-16,0 0-26 0,-4 0-27 0,-2 2-78 0,-3 0-87 16,0 0-62-16,0 0-56 0,-3 0-45 0,-5 0-46 0,-1-3-8 0,-2 3-3 0,0 0 6 15,-3 0 10-15,-1 0 13 0,0 0 15 0,-1-3 25 0</inkml:trace>
  <inkml:trace contextRef="#ctx0" brushRef="#br0" timeOffset="-132656.49">21298 4074 224 0,'0'6'294'0,"0"1"34"16,0 2 48-16,-1-1 47 0,-4 1 17 0,4 0 12 0,-2 1 9 0,-4 4 14 15,2 2-52-15,-1 2-66 0,-3 4-30 0,-1 1-24 0,0 4-18 0,-3 3-14 16,1 2-32-16,-3 2-31 0,0 0-44 0,0 4-43 0,0-1-16 0,-2 3-11 15,3-1-10-15,-4 3-11 0,2-1-16 0,1 1-16 0,0 2-20 0,1-2-23 16,3-2-27-16,1 0-26 0,0-3-34 0,3-2-35 0,1-4-83 0,-1-1-94 16,4-4-62-16,2-2-55 0,-4-3-57 0,5-5-56 0,-1 1-10 0,-1-4-2 15,2-3 12-15,0 1 13 0,0-4 20 0,2-2 21 0,-1-2 32 0,-1-3 35 16</inkml:trace>
  <inkml:trace contextRef="#ctx0" brushRef="#br0" timeOffset="-132307.72">21167 4635 25 0,'5'1'383'0,"0"0"40"0,-4 3 16 0,-1-3 10 15,3 0 4-15,-3-1 0 0,2 2 1 0,-2-2-2 0,2 2 2 0,-2-2 2 16,1 1-80-16,2-1-98 0,2 2-67 0,-1 0-59 0,0-1-38 0,2 0-33 16,1 2-13-16,-1 0-7 0,4 0-4 0,2 0-1 0,-1 0 0 0,2 2 2 15,0-2-2-15,-2 1-1 0,4-1-10 0,-2 2-11 0,1-2-8 0,1 2-6 16,-1-3-6-16,-2 3-3 0,-2-2-3 0,2 3-3 0,0-2 0 0,-3 1 0 15,-1 1 2-15,-2-2 0 0,1 4 0 0,-2-2 0 0,-4 3 0 0,-1 0 0 16,0 1 2-16,0 1 1 0,-5 2-1 0,0 2 1 0,-4 1 1 0,-2 0 0 16,0 2 0-16,-2 0 1 0,-3 3 5 0,-1-2 9 0,1 2 5 0,-3-2 5 15,3 1 3-15,-2-2 2 0,3 0 3 0,0-1 2 0,2-4-2 0,0-1-1 16,5-1 1-16,0-2 0 0,3-3-2 0,1 0-1 0,-1-4-5 0,4 2-6 16,1-4-4-16,0 0-5 0,4 1-2 0,-1 1-1 0,4-2-4 0,-1 0-3 15,2-2 0-15,4 1-2 0,0-3-1 0,3 2-1 0,1-3-15 0,3 1-17 16,0-3-34-16,3 2-35 0,0-4-72 0,2 1-78 0,-1-1-97 0,-2 0-102 15,1-1-63-15,-1-1-56 0,1 1-12 0,0 1-4 0,-2-2 1 0,2 1 0 16,-2 0 13-16,-1 1 20 0,3 2 32 0,0 0 35 0</inkml:trace>
  <inkml:trace contextRef="#ctx0" brushRef="#br0" timeOffset="-131741.46">21915 4273 115 0,'-2'0'466'0,"2"0"17"0,0 0 4 0,-4 2 3 0,2-1-3 0,1 1-2 15,-1 1 1-15,2-3-2 0,0 0-2 0,0 0 0 0,2 1-81 0,-1 1-99 16,3-1-123-16,0 2-127 0,-1 0-33 0,2 0-17 0,0-1-3 0,1 2-2 16,-1 2 1-16,3-1 2 0,-2-2 1 0,0 2 0 0,1 0 1 0,-2 0 1 15,2 0-1-15,-2-2 0 0,-2 3 1 0,0-1 1 0,1 1-2 0,-4 0 0 16,0 2 0-16,0-1 0 0,-4 4 0 0,-2-1 1 0,0 2 5 0,-3 0 6 16,-1 2 2-16,0 1 2 0,-2 0 2 0,1-2 4 0,-1 2-1 0,2-3 1 15,0 0-1-15,2-3-1 0,0 0 2 0,4-3 0 0,-1 1-1 0,3-5-2 16,1 1-3-16,1-3-7 0,1 5-2 0,1-2-3 0,-1 1-2 0,4 2-4 15,-2-1 0-15,3 1 0 0,-1-1 1 0,2 3 0 0,1 1 0 0,-2 0 0 16,2 0 1-16,0 2 0 0,-2 0 0 0,0 2 0 0,-1-1 0 0,3 1-1 16,-3-1 11-16,-1 2 7 0,0-1 5 0,-3-1 4 0,1 3 5 0,-2-1 4 15,-2-1 5-15,1 0 6 0,-3 2 4 0,1-3 1 0,-2 1 5 0,1 0 2 16,-4-1 1-16,3 0 0 0,-3-1-7 0,0-1-9 0,1 1-4 0,-1-2-4 16,-2 0-5-16,0 0-2 0,1 0-8 0,0-2-6 0,0-1-5 0,-3 1-2 15,3-4-2-15,0 2-3 0,-1-2-2 0,2 0 0 0,0-3-2 0,0-2-4 16,-1 1-1-16,2-3-1 0,1 0-2 0,-1-1-1 0,1-3-3 0,1 1 1 15,1-4-1-15,0-1-2 0,1 0 0 0,3-3-1 0,-1 0 0 0,2-1 0 16,-1-1 1-16,5 0 2 0,1-1 1 0,-1 1-3 0,4-1-1 0,3 0-4 16,0 0-8-16,1 1-12 0,1 1-13 0,4-1-11 0,0 0-21 0,2 1-16 15,2 0-30-15,0-2-31 0,0 3-75 0,3-2-81 0,-1 2-54 0,1-2-44 16,0 1-54-16,-1 0-53 0,2 1-8 0,-3-2 5 0,2 2 14 0,-4 0 13 16,1 0 18-16,0 2 19 0,-4-2 31 0,-1 1 32 0</inkml:trace>
  <inkml:trace contextRef="#ctx0" brushRef="#br0" timeOffset="-131341.71">22356 3916 218 0,'0'-4'324'0,"0"4"11"0,0 0 10 0,0 0 28 0,0 0 30 15,0 2 17-15,-1 5 10 0,-1-3 5 0,0 3 4 0,-1 3-79 0,2 0-97 16,-5 1-54-16,2 2-47 0,0 2-17 0,-3 1-14 0,2 1-10 0,-4 1-12 16,4 1-27-16,-3-1-33 0,2 1-18 0,0 0-12 0,-4 1-8 0,4-1-6 15,0 0-6-15,1 1-6 0,-2-1-7 0,1-1-10 0,3-1-1 0,0-2 1 16,0 0-3-16,1-3-5 0,2-1 4 0,0-2 6 0,0-2-1 0,2-1-1 15,-1-1 4-15,3 1 6 0,-3-4 4 0,4 2 5 0,-1-2 7 0,-1 1 6 16,2-1 0-16,0 3-4 0,0-2 10 0,0 0 13 0,0 1 4 0,1 1-1 16,-2-1 9-16,1 1 9 0,-2 0 4 0,2 2 4 0,0 0 5 0,-2-1 6 15,2 2 4-15,-4-1 3 0,2 2 10 0,-1 0 10 0,-2 0 0 0,0 0-3 16,-2 2-2-16,-1-1 0 0,-3 1-5 0,1 1-4 0,-1 1-6 0,-2 1-5 16,-2-2-7-16,0 2-6 0,-2 0-6 0,0 1-7 0,-1 0-8 0,0 0-9 15,-1-1-6-15,1 0-9 0,0 1-4 0,1-3-4 0,1-1-9 0,0 1-9 16,3-2-15-16,0-3-14 0,2 2-15 0,1-4-17 0,4 0-9 0,-1 0-11 15,2-2-9-15,3 1-8 0,-3-3-10 0,5 1-7 0,0 1-3 0,-1-1-3 16,3-1 6-16,-2 1 6 0,1-1 12 0,2 1 14 0,-4-1 16 0,3 1 15 16,-2-1 11-16,0 1 9 0,-1-1 11 0,1 2 6 0,-2-1 9 0,-2 1 9 15,3 1 5-15,-4-1 1 0,0 3 7 0,-2-1 8 0,0 2 0 0,-1 1-3 16,2 1 2-16,-7-2 1 0,3 4-1 0,0-3-2 0,-3 5-15 0,2-4-19 16,-5 3-61-16,3 0-69 0,-1-2-52 0,-1 1-46 0,1-1-47 0,-1-1-45 15,3-2-33-15,-3 0-30 0,2 2-8 0,1-3-4 0,-2-1 2 0,5-2 0 16,-1-1 18-16,2 1 20 0</inkml:trace>
  <inkml:trace contextRef="#ctx0" brushRef="#br0" timeOffset="-131207.78">22143 4920 244 0,'14'-6'294'0,"0"3"33"0,-2 0 35 16,0 0 26-16,-1 1 22 0,-1 1 12 0,-1 1 3 0,-3 0-25 0,1 0-32 15,-2 0-53-15,-1 1-53 0,1-1-35 0,-1 2-27 0,0-1-26 0,-3 2-24 16,3-1-31-16,-3-1-34 0,1 1-28 0,1 2-23 0,0-1-17 0,-1 1-15 16,1 0-50-16,-1 2-60 0,4-2-70 0,-5-1-70 0,4 2-45 0,-2-2-38 15,4 1-48-15,-3-1-52 0,1 0-12 0,3 1-3 0,-2-2 2 0,1 0-2 16,-1 1 9-16,3-2 7 0,-1 1 50 0</inkml:trace>
  <inkml:trace contextRef="#ctx0" brushRef="#br0" timeOffset="-131141.45">22481 5020 139 0,'3'5'150'0,"1"-2"1"0,-1 0-5 0,-2-2-4 0,3 1-21 15,0-1-25-15,-4-1-88 0,5-3-102 0,1 2-32 0,-1-2-16 0,0-2-4 16,1-1-4-16,0-1 1 0</inkml:trace>
  <inkml:trace contextRef="#ctx0" brushRef="#br0" timeOffset="-130558.75">22711 4456 362 0,'1'-9'406'0,"2"3"11"0,-1 1 13 0,-2 1 3 16,1 3 2-16,-1 1-3 0,0-3 0 0,3 0-4 0,1 3-1 0,-4 0-82 15,3 0-102-15,2 0-72 0,-2 1-69 0,2 1-35 0,2 1-29 16,-2-2-12-16,1 3-11 0,-1 0-2 0,0 0-1 0,3 1-1 0,-2-1 1 0,0 0 3 16,-1 3 4-16,0-2-4 0,3 0-3 0,-4 0-2 0,1 1-2 0,0-2-3 15,-2 2-5-15,2-1 2 0,-2-2 0 0,2 1-2 0,-4-1-2 16,1 0 3-16,-1 0 3 0,1-1-2 0,-2-2-3 0,0 0 2 0,0 0 4 0,0 0 2 15,2 1 4-15,-2-1 3 0,0 0 4 0,0 0 3 0,0 0 3 0,0 0 3 16,0 0 6-16,0 0 0 0,0 0 2 0,0 0 2 0,0 0 3 16,0 0-2-16,0 0-2 0,0 0-4 0,0 0-4 0,0 0-4 0,0 0-3 0,0 0-3 15,0 0-4-15,0 0-1 0,0 3-2 0,1 0 3 0,-1-3 3 0,0 2 2 16,4 0 5-16,-3 0 5 0,1 1 6 0,-1-1 4 0,3 2 6 0,-3-1 6 16,1 1 4-16,-1-1 4 0,3 2 3 0,-2 0 1 0,0-1 1 0,0 2-3 15,-2-1-2-15,0 2-6 0,0-1-4 0,0 2-4 0,0-1-3 0,-2 1-7 16,0-1-4-16,-2 0-6 0,1 0-3 0,0 3-4 0,-1-2-4 0,0 1-4 15,-1 0-3-15,-2 0-1 0,0 1-2 0,0 0-2 0,1 0 0 0,-1 1-1 16,-2 0-1-16,3 3 1 0,-1-1 0 0,1 1-3 0,0 1-2 16,-2 0-10-16,3 1-9 0,2 0-11 0,0 1-12 0,1 1-11 0,1 0-13 0,1 0-10 15,0-1-7-15,1-2-7 0,2 0-5 0,1-1 0 0,1 1-3 0,-2-4 2 16,3-1 1-16,-2 0 11 0,0-4 11 0,0 0 10 0,-2 0 12 16,3-3 13-16,-3 0 15 0,-1-2 7 0,2 0 8 0,-3-1 5 0,0 0 5 0,0 0 2 15,0 0 1-15,0 0 1 0,0 0 0 0,0 0 0 0,0 0 1 0,0 0 1 16,0 0 1-16,0 0-2 0,0 0-5 0,0 0 3 0,-3-1 3 15,2 1-2-15,1 0-1 0,-4-1-5 0,1-1-7 0,1 2-13 0,-2 0-18 0,-1 0-30 16,-3 0-32-16,4 2-54 0,-5-2-58 0,1 1-34 0,-2 0-30 0,-2 1-18 16,1 1-16-16,-3-1-8 0,1-1-4 0,-1 1 9 0,2-1 8 15,-1-1 22-15,-3 0 26 0,5-1 42 0,-1-2 45 0,2 0 70 0,2-2 75 16,0-2 56-16,2-1 53 0,3-1 41 0,1-3 37 0,2 0 29 0,3-1 29 16,2-4 20-16,0 2 20 0,6-2 10 0,-2 1 6 0,4-2-5 0,0 0-11 15,-1 0-17-15,6 2-18 0,-4-2-21 0,2 3-19 0,0 0-25 0,1 1-25 16,0 1-39-16,-3 4-45 0,4-2-92 0,-6 3-101 0,1 1-82 0,1 1-78 15,-1 0-60-15,3 0-58 0,-3 0-13 0,1 0 0 0,-2 2-4 0,1-1-1 16,1-1 3-16,-1 3 1 0,3-3 16 0,-3 3 25 0</inkml:trace>
  <inkml:trace contextRef="#ctx0" brushRef="#br0" timeOffset="-130091.09">23336 4432 213 0,'-1'-14'459'0,"1"3"15"16,-2 0 6-16,2 2 1 0,-1 2 1 0,1 2-2 0,0 1-1 0,0 4 0 16,0 0 0-16,1-2-43 0,2 1-51 0,2 1-106 0,2 1-116 0,-1 1-62 15,5 1-50-15,2-2-13 0,1 1-4 0,-1 1-2 0,4-1 1 0,0 0 0 16,2 1 2-16,-1 0 0 0,1-1 0 0,3-1-4 0,-5 1-4 0,4-1-11 16,-4-1-13-16,2 2-24 0,1-2-27 0,-3 1-30 0,-2-1-34 0,0 0-69 15,-1 0-79-15,-5 0-59 0,-1 0-55 0,0-1-60 0,-2 1-63 0,-6 0-14 16,0 0-1-16,0 0 3 0,-1-5 5 0,-4 2 21 0,0-1 21 0,-1-1 30 15,0-1 31-15</inkml:trace>
  <inkml:trace contextRef="#ctx0" brushRef="#br0" timeOffset="-129792.11">23564 4117 166 0,'2'-6'241'0,"0"2"1"0,-2 1 55 16,0 3 65-16,0 0 42 0,0 0 34 0,1 3 16 0,-1 1 14 16,0 2-54-16,0 3-66 0,0 3-28 0,-1 0-17 0,-1 2-8 0,-1 6-4 15,-2-1 0-15,0 0 1 0,-1 2-53 0,-3 2-64 0,0 1-40 0,-2 0-37 0,-1 1-15 16,1 2-13-16,-3-1-13 0,-1-1-9 0,0 2-11 0,0 0-8 0,1 0-18 15,-2 0-20-15,2 0-23 0,-3-1-23 0,-1-1-24 0,4 1-23 16,-2-3-34-16,2-1-38 0,1-1-50 0,1-3-50 0,0-3-37 0,4 0-30 16,-1-5-21-16,1-1-15 0,5-1 2 0,0-4 9 0,1-3 17 0,2-1 23 15,2-1 26-15,-1-3 29 0,3-2 48 0,0 1 48 0,1-4 67 0,2 2 71 16,-1-4 58-16,0 4 56 0,0-1 42 0,1 1 37 0,-1 1 35 0,0 1 35 16,1 3 28-16,-3-2 28 0,1 3 0 0,0 1-3 0,3 0-5 0,-4 1-5 15,1 3-14-15,0-2-16 0,0 3-22 0,0-1-24 0,1 2-21 0,-2 0-23 16,3-1-29-16,-2 2-29 0,1 1-28 0,-1 1-29 0,2-2-8 0,-2 1-6 15,0-1-16-15,2 1-18 0,-3 0-48 0,1 0-53 0,-1 0-78 0,0-1-82 16,-1-1-68-16,0 0-66 0,-1 1-30 0,-1-2-22 0,1 0-6 0,-4-2 0 16,2-3 0-16,-1 3 1 0,1-3 10 0,-3 2 14 0,-1-4 43 0</inkml:trace>
  <inkml:trace contextRef="#ctx0" brushRef="#br0" timeOffset="-129591.98">23490 4729 148 0,'11'-4'383'0,"0"1"25"15,2-1 22-15,-4 2 19 0,2 0 9 0,-1 1 11 0,-1-2 6 0,1 1 1 16,1 1-4-16,-2-2-8 0,4 1-90 0,-4 0-104 0,3 1-63 0,-2 0-52 15,2 1-30-15,-4-1-22 0,1 1-20 0,0 0-18 0,-1 1-9 0,-3-1-8 16,2 1 1-16,-1 0 2 0,-3 3-2 0,0-1-2 0,-1 3-4 0,-1-1-4 16,-2 5-4-16,-3-2-3 0,1 3 1 0,-4 3 3 0,-3 0 4 0,-1 3 1 15,-2 1 4-15,-3 1 3 0,1 0-4 0,-1 0-8 0,-1 0-3 0,0 3-3 16,2-5-9-16,4 0-7 0,-2-4-7 0,5 0-6 0,3-2-21 0,2-1-22 16,2-2-36-16,2-3-41 0,6-2-93 0,-2-1-104 0,4-2-95 0,0-2-89 15,4-1-35-15,4-1-23 0,1-2 0 0,2-4 6 0,1 0 5 0,0-3 5 16,1-3 17-16,1 2 20 0,2-4 33 0</inkml:trace>
  <inkml:trace contextRef="#ctx0" brushRef="#br0" timeOffset="-129341.45">23999 4296 391 0,'0'-8'505'0,"0"2"14"0,0 0 3 0,0 2 3 0,0 0-3 0,0 4 1 0,0 0 4 0,0 0 7 16,0 0 6-16,0 0 6 0,0 0-120 0,-1 7-150 0,1 0-99 0,-2 2-89 15,0 0-22-15,1 3-10 0,-1 0-4 0,1 1-1 0,-3 2 0 0,3-1-1 16,-1 0-5-16,0 1-5 0,1 0-15 0,-1-2-15 0,1 2-25 0,-2 0-29 16,1-1-35-16,1 1-37 0,-1-2-63 0,2 1-71 0,-1-2-75 0,-3-2-80 15,3 1-75-15,-2-3-71 0,-1 0-17 0,-1-2-6 0,1-3 6 0,-4 0 9 16,3-1 19-16,0-4 24 0,1-1 32 0,0 0 31 0</inkml:trace>
  <inkml:trace contextRef="#ctx0" brushRef="#br0" timeOffset="-129042.18">23921 4343 28 0,'8'-16'392'0,"1"0"40"0,1 1 16 0,2 4 11 0,-3 1 11 15,2 1 10-15,0 1 4 0,0 0 2 0,3 3 4 0,-1-1 3 0,1 1-83 0,1 2-106 16,-1 1-71-16,0 0-68 0,0 0-44 0,-1 2-40 0,-2 0-15 16,1 0-8-16,0 2-11 0,-3 0-12 0,0 0-2 0,-2 1-3 0,-1 2-4 15,-1-1-3-15,0 1-4 0,-1-1-6 0,-1 2-4 0,-3 2-1 0,0-1-2 0,0 2-2 16,-3 0-1-16,-3 3 0 0,-2-1-1 0,-1 4 0 0,-4-2 0 0,-1 4 0 15,-5-1-2-15,5 2-1 0,-7-1-1 0,4 1 1 0,-2 0-2 16,2-3 0-16,2-1-1 0,4 0-4 0,-1-1 0 0,5-4-1 0,1 1 2 0,2-2 0 16,3-1 0-16,2 0 0 0,1-1 1 0,1 0 1 0,4-1 0 15,-1 1-1-15,5 0 1 0,-1 0 0 0,-1-2 3 0,5 2 3 0,-3-1 1 0,2-1 0 16,0 2 0-16,-2 0-3 0,1-1 1 0,-2 0 1 0,0 0 6 16,-1 1 5-16,-5 0 7 0,3 0 11 0,-2 0 6 0,-2 0 5 0,-1 0 2 15,-2 2 3-15,-2-2 0 0,-1 1 0 0,-4 2 1 0,-1 0 0 0,-2 2-1 16,-3-1-2-16,-3 2-5 0,0 0-4 0,-3 0-20 0,3-1-22 0,-3-1-31 15,3 0-31-15,-1 1-42 0,4-3-44 0,-1-1-89 0,1-2-99 0,3-1-66 16,2-1-59-16,1-1-41 0,1-2-36 0,3-2-10 0,-2-1-4 0,4-3 12 16,2 0 12-16,4-1 26 0,-2-3 25 0,3-1 39 0</inkml:trace>
  <inkml:trace contextRef="#ctx0" brushRef="#br0" timeOffset="-128924.27">24042 4708 235 0,'9'2'394'0,"-1"-1"45"0,0 2 36 0,1 3 18 16,-1 2 13-16,-3-2 11 0,3 3 9 0,-2-2-5 0,1 4-8 0,-1-1-47 15,2 1-55-15,1 2-39 0,-1-1-32 0,4 1-60 0,-2-1-63 0,3 3-43 16,0-4-35-16,4 1-20 0,0-1-14 0,4-1-25 0,1-1-29 0,3 0-42 15,4-4-45-15,-1-1-64 0,4-2-72 0,0-2-106 0,1-3-114 0,0 0-91 16,0-3-88-16,1-2-24 0,-3 1-13 0,1-4-5 0,-4 1 0 0,1-2 14 16,-4 0 20-16,-4 0 34 0,1 0 36 0,-5-2 50 0</inkml:trace>
  <inkml:trace contextRef="#ctx0" brushRef="#br0" timeOffset="-128723.3">24777 3984 355 0,'-6'0'580'0,"3"1"10"0,-2 1 4 0,2 1 0 0,-2 0-1 16,1 0-2-16,3 1-3 0,-1-2-9 0,2-2-14 0,0 0-6 0,0 0-8 15,0 0-217-15,0 0-258 0,0 0-84 0,0 0-41 0,0 0-28 16,2 3-25-16,-1-2-33 0,3 2-33 0,-3 0-85 0,3-1-96 0,-3 3-49 0,2 0-40 16,1 1-51-16,0-1-51 0,2-1-11 0,1 0 0 0,-1-1 11 0,2 1 10 15,3-2 19-15,0-4 21 0,2 0 32 0,3-1 35 0</inkml:trace>
  <inkml:trace contextRef="#ctx0" brushRef="#br0" timeOffset="-128108.13">25005 3957 33 0,'6'-5'332'0,"-1"3"34"0,-2 0 21 0,-3 2 18 0,0 0 12 0,0 0 8 0,0 0 14 0,0 0 10 16,0 0-13-16,-2 2-22 0,1 2-58 0,-2 0-66 0,-2 2-53 15,-2 2-50-15,-3 1-35 0,0 1-30 0,-1 1-20 0,-5 1-20 0,2 3-11 0,-3-1-10 16,-1 4-10-16,-1-4-13 0,0 3-9 0,2 1-8 0,-4-2-5 16,5 1-4-16,-1-1-6 0,1 0-5 0,0 1 0 0,3-3-2 0,1 1 0 15,4-2 1-15,-2-2 0 0,3-2 0 0,1 1 0 0,2-1-2 0,-1-3 3 16,5 0 1-16,-3 0 2 0,3-1 4 0,0-2 0 0,0 1 0 0,0-1 1 15,2 2-1-15,-1-2 1 0,-1 0 0 0,4-1-1 0,-4 2 1 0,1-2 0 16,1 2 0-16,0-1-1 0,-1 0 0 0,2 1-3 0,-1-1-3 0,1 1 0 0,-2 0 0 16,2 0-1-16,-1 1 1 0,0-1 0 0,-2 1-1 0,1 1 1 15,-1-1-2-15,0 0 2 0,0 1 0 0,-1-1 0 0,1 2 0 0,-2-1 0 0,0 0 2 16,-1 0 0-16,-1 0 3 0,-1 0 1 0,2 2 1 0,-4-2 3 16,1 0-1-16,0-1 3 0,-3 2 3 0,0 0 0 0,-2 1 2 0,2-2-1 15,-1 1 0-15,-1-1 2 0,0 0-1 0,0 0-3 0,2 0-2 0,-2-1 0 16,1-1 3-16,2 2-2 0,2-1-1 0,-2-2-3 0,2 0-1 0,3 2 0 15,-1-4-2-15,4-1 3 0,0 0 0 0,2 1 3 0,3 0 0 0,1-1 2 16,3-1 0-16,4 0-3 0,3-2-2 0,1 0-1 0,4-3 1 0,1 1 0 0,4-2-2 16,-1-1 1-16,3 1-1 0,1 0-2 0,-3 0-3 0,3-1-1 15,-2 5-3-15,-2-4-1 0,-1 4 0 0,-1 0 1 0,-1 1 1 0,-4 2 0 16,1 0 0-16,-5 2 1 0,2 1 3 0,-3 2 2 0,-1 0 6 0,-1 0 2 16,-2 1 5-16,-2 2 6 0,-1-1 4 0,-1 2 9 0,-2 2 5 0,1-1 6 15,-3 2 5-15,-1 0 2 0,-1 3 4 0,-3-1-1 0,1-1-2 0,0 2-4 16,-3 1-1-16,-2-1-5 0,2-1-3 0,-2 0-3 0,0-1-6 0,-2 1-5 15,1-1-9-15,-1-2-4 0,-1 1-6 0,0-2-3 0,-2-1-5 0,1 0 1 16,-3 2-2-16,2-4-2 0,0 1-4 0,-3-2-4 0,2 0-8 0,-2-1-9 16,2 1-7-16,-2-2-9 0,3-3-7 0,0 1-10 0,-1-2-10 0,3 0-12 0,0-2-14 15,3-1-9-15,0-1-11 0,3-3-6 0,1 0-5 0,-2-2-3 16,4-4 0-16,1 1 2 0,2-3 0 0,-1-4 5 0,3 0 7 0,3-3 8 0,-3-2 10 16,4-2 14-16,-1 0 17 0,-1 1 11 0,4 1 13 0,-2 1 11 15,-1 1 10-15,1 3 6 0,-3 2 7 0,2 3 10 0,-2 3 11 0,-1 4 15 0,-2 3 18 16,3 3 9-16,-4 1 12 0,1 4 5 0,1 2 7 0,-1 5 4 15,-1 2 5-15,2 4 2 0,0 1 4 0,-1 4 2 0,-1 2 3 0,0 5 1 16,2-2-1-16,-1 3-9 0,-1 1-14 0,0 1-10 0,4-1-9 0,-3 1-7 0,2-1-10 16,-1 1-9-16,1-1-8 0,2-1-11 0,-1-1-16 0,0-4-16 15,1 2-15-15,-1-4-22 0,1-2-19 0,-1-3-26 0,0-3-22 0,-3-2-50 16,2-5-50-16,-3 1-73 0,-1-3-78 0,-1-3-39 0,-1-1-33 0,-2-2-20 16,-1-2-18-16,-2-3-14 0,0-1-14 0,0-1 9 0,-3-2 17 0,3-2 21 15,-1-2 22-15,-4-2 48 0,5-3 53 0</inkml:trace>
  <inkml:trace contextRef="#ctx0" brushRef="#br0" timeOffset="-128008.1">24742 4857 117 0,'-1'-25'269'0,"-1"3"48"15,1-1 48-15,1 6 32 0,-2-1 26 0,2 4 14 0,0 1 10 0,0 2-23 16,0 4-36-16,0 0-40 0,-2 4-42 0,2-2-28 0,0 5-25 0,0 0-34 16,0 0-34-16,-4 3-46 0,-1 1-50 0,-3 4-56 0,-1-1-59 0,-3 5-104 15,-2 2-112-15,1 1-96 0,-4 1-92 0,1 0-21 0,-3 3-7 0,0-1-2 16,-1-2-1-16,1 1-1 0,1-1 1 0,0-1 1 0,1 0 3 16,2-4 28-16</inkml:trace>
  <inkml:trace contextRef="#ctx0" brushRef="#br0" timeOffset="-127490.71">20325 5626 228 0,'-21'2'413'0,"5"1"30"0,1-3 12 0,2 1 8 0,0 1 2 0,2-2 2 16,1-2-1-16,6 1-1 0,-4-1-2 0,6 1 1 0,-1-2-125 15,3 3-150-15,0 0-61 0,3-2-41 0,5 2-23 0,2-1-20 0,3-3-2 0,5 3 3 16,6 0 3-16,6-2 5 0,6-2 4 0,7 1 6 0,8-1 2 0,7-2 3 16,9-1 5-16,6 1 8 0,5-2 8 0,11 0 10 0,4-2 1 15,7 1-2-15,4-1 1 0,8 1 0 0,4-1 0 0,2-1 0 0,1 0 2 16,9 0 3-16,0 2 0 0,0-1 5 0,4-1-6 0,2 0-6 0,-1 0-11 16,0 2-13-16,2-1-6 0,1 1-6 0,2-1-11 0,-2 2-11 0,0 0-7 15,5 0-7-15,-4 1-6 0,1 1-5 0,0 0-4 0,-3 1-6 0,3 0-3 16,-2 0-1-16,-3 0 1 0,0 1 1 0,-2 1-2 0,-2-1-2 0,-1 0 0 15,0 1 1-15,-3 0 1 0,-1-2 0 0,-3 0 0 0,1 0 1 0,-3 1-1 16,-7-1 1-16,0 0 1 0,-3 0 2 0,-4 1-2 0,-5 1-2 0,-6 1-2 16,0 2 1-16,-9-1-4 0,-5 1-1 0,-7 2-7 0,-5 1-9 0,-4-1-24 15,-7 1-28-15,-9 1-28 0,-6-1-26 0,-6 0-39 0,-7 1-42 0,-6-1-93 16,-7 2-106-16,-7-1-102 0,-2-1-104 0,-7-2-20 0,-7 1-4 0,-2 2 7 0,-5-3 9 16,-5 0 23-16,-4 0 28 0,0-3 26 0,-6 0 30 0,1 0 39 0</inkml:trace>
  <inkml:trace contextRef="#ctx0" brushRef="#br0" timeOffset="-127324.39">26643 5116 323 0,'5'18'539'0,"-2"-3"-4"0,0-1-6 0,1-1-36 0,-2-3-41 15,-2 0-85-15,0-2-93 0,0-3-82 0,0-5-77 0,1-3-54 0,-1 3-48 16,0 0-220-16,0 0-261 0,0 0-58 0,0 0-14 0,0 0 6 15,0-3 6-15,-1-1 35 0,-2 1 41 0</inkml:trace>
  <inkml:trace contextRef="#ctx0" brushRef="#br0" timeOffset="-110489.7">14758 11779 79 0,'4'-12'368'0,"2"4"38"0,-2-2 38 0,-3 2 16 0,2 1 17 0,-3-1 12 16,2 4 12-16,-2-2 9 0,0 4 12 0,0 2-53 0,0-4-65 0,0 4-60 15,-2-1-58-15,1-1-50 0,-2 2-49 0,-1 0-31 0,-5 2-26 0,1 3-6 16,0 0-5-16,-6 6-4 0,1 1-2 0,-4 5-3 0,1 2-4 15,-4 5-6-15,-2 4-5 0,1 2 0 0,-3 4-4 0,2 2-3 0,-1 4-5 0,0-1-8 16,1 0-7-16,0 0-12 0,4 1-12 0,-2-1-9 0,4-1-11 0,-3-2-5 16,5-2-8-16,0 1-7 0,3-4-6 0,-2-1-9 0,4-2-10 0,0 0-18 15,2-4-20-15,2-3-21 0,0-2-22 0,2-2-23 0,2-4-26 0,1-1-36 16,1-3-41-16,2-3-91 0,-1-1-100 0,1-2-79 0,0-6-75 16,5-2-24-16,0-2-12 0,0-5 11 0,4-4 17 0,-2-3 23 0,1-3 20 0,3-5 24 15,-3-1 24-15,2-4 40 0</inkml:trace>
  <inkml:trace contextRef="#ctx0" brushRef="#br0" timeOffset="-110304.92">14659 11676 313 0,'12'-2'391'0,"-2"2"51"0,-1 2 18 0,-1 5 11 15,-2-1 10-15,3 4 8 0,-1 3 12 0,2 1 12 0,-1 4-25 0,1 2-33 16,-2 3-74-16,2 1-81 0,0 1-41 0,0 3-27 0,-1-1-42 0,2 5-44 0,-1-2-17 16,-1 2-11-16,0-1-10 0,-1 1-7 0,1-1-13 0,1 1-13 15,-2-2-12-15,2 0-12 0,-2-2-22 0,3 0-21 0,-2-3-26 0,-1-1-25 16,1-2-33-16,0-1-34 0,-3-4-35 0,2-2-36 0,0-2-88 0,-4-2-100 15,-2-2-95-15,1-3-96 0,-3-2-23 0,-1-1-2 0,-3-3 6 0,0-1 10 16,-6-1 18-16,-1-2 15 0,-2-2 29 0,-4-1 31 0,-2-1 32 0</inkml:trace>
  <inkml:trace contextRef="#ctx0" brushRef="#br0" timeOffset="-110154.8">14508 12209 275 0,'-12'-5'535'0,"3"0"9"0,1 4 3 16,3-1 0-16,1 0-1 0,0 4-1 0,1 0-1 0,0-1 1 0,3-1 1 15,0 0 4-15,3 0 5 0,2 0-196 0,-2 3-236 0,4-3-61 16,-1 2-18-16,3-1-6 0,-1-1-3 0,2 4 0 0,2-3 1 0,0-1 1 0,2 1 0 15,2-1-1-15,-2 1-5 0,3-1-14 0,-1 0-19 0,1-1-27 0,2 0-28 16,1-2-37-16,-2 1-43 0,-2 1-79 0,2-1-86 0,-6 1-69 0,2-1-65 16,-1 2-64-16,0 0-63 0,-4 0-13 0,-1 3-5 0,-1-1 11 15,-3 1 14-15,-2 1 20 0,-2 4 23 0,-5 1 35 0,-1 1 36 0</inkml:trace>
  <inkml:trace contextRef="#ctx0" brushRef="#br0" timeOffset="-109899.97">14388 12654 16 0,'-4'-3'453'0,"1"0"30"0,0 1 10 0,0 0 8 0,0 1 5 0,-5 2 9 0,3-1 7 15,-1 4 6-15,-1 0 4 0,-1 1 6 0,-4 0-60 0,2 3-73 16,-4 2-113-16,0 4-126 0,-2 1-43 0,0 2-32 0,-2 1-7 0,1 4-8 15,-1 1-8-15,2 0-10 0,-2 0-20 0,2 1-21 0,2-1-31 0,1-2-29 0,1-1-49 16,3 2-52-16,0-5-98 0,2-1-108 0,1-1-88 0,-1-2-84 0,4-1-32 16,0-1-16-16,1-1-3 0,0-1 0 0,1-1 12 0,-1-2 15 15,-1-2 25-15,3-1 27 0,-4 1 38 0</inkml:trace>
  <inkml:trace contextRef="#ctx0" brushRef="#br0" timeOffset="-109539.29">13739 13145 119 0,'-3'-5'466'15,"2"3"19"-15,-3 1 7 0,4 1 6 0,-3 0 2 0,-2 1 8 0,-1 4 7 16,2 0 10-16,-1 3 10 0,0 1-19 0,0 5-21 0,-1 2-112 0,-2 1-132 16,3 5-65-16,0 3-52 0,-1 3-11 0,0 0-8 0,0 2-3 0,1 3-2 15,2-2-6-15,-1 3-9 0,1-3-9 0,0 1-9 0,1-3-12 0,1 0-14 16,-1 2-14-16,2-3-16 0,-1-3-23 0,1 0-23 0,0 2-22 0,0-5-22 15,0-1-34-15,0-3-36 0,0-3-48 0,0 0-53 0,1-5-88 0,-1-1-98 16,0-3-81-16,2-1-80 0,-2-5-12 0,0 0-1 0,1-5 10 0,1-2 11 16,0-4 20-16,-1-3 21 0,-1-2 31 0,2-2 37 0,-2-3 50 0</inkml:trace>
  <inkml:trace contextRef="#ctx0" brushRef="#br0" timeOffset="-109185.55">13738 13165 26 0,'9'-6'360'0,"0"0"17"0,1 0 27 0,-3 2 29 0,1-1 18 0,-1 4 14 15,1-2 13-15,-1-1 11 0,1 2 5 0,-1 1 2 0,1-1-88 0,0 0-110 16,0 2-68-16,1 0-56 0,-1 0-25 0,1 0-18 0,-2 0-24 0,1 2-28 16,-2 0-16-16,-1-1-16 0,2 1-10 0,-4 2-10 0,4-1-4 0,-3 1-3 15,-3 2 0-15,3 2-1 0,-4-1-1 0,0 4 0 0,0-1-3 0,-4 2-1 16,1 3 6-16,-3 0 3 0,-2 3 7 0,-2 1 6 0,-1 1 1 0,1 1 0 16,-2 0 2-16,1 0-1 0,-1 0 0 0,2-3-3 0,-1 0-2 0,2-1 0 15,2-6-1-15,1 0-1 0,1-2-5 0,-1-1-6 0,4-4-7 0,-1 0-5 16,3-2-3-16,0 1-1 0,3-1-2 0,1-1-2 0,2 1-2 0,-2-1 1 15,3 1 1-15,2-1-1 0,1 2 1 0,1-3 1 0,0 1 1 0,3 1 1 16,-3 1-1-16,3-1 0 0,1-1 0 0,-1 1-2 0,-1 1 0 0,-1-2 2 16,1 2-1-16,-2 0-1 0,-1 0 0 0,0 2 2 0,0-2 2 0,-4 1 0 15,4-1 11-15,-6 2 10 0,1-2 8 0,0 2 9 0,-2 0 5 0,-1 0 7 16,-1 0 1-16,-1 0 2 0,0 3 0 0,-1-2 1 0,-2 1-1 16,-2 2-1-16,-2 1-3 0,1 0-2 0,-3 0-13 0,-1 1-14 0,1-1-17 15,-5 2-19-15,1-1-20 0,-1 1-18 0,-1-3-25 0,0 2-23 0,0 0-27 0,-2-2-30 16,3 0-48-16,-2-2-54 0,0 1-82 0,2-2-87 0,-2-1-65 15,2-1-60-15,3 1-21 0,-1-2-10 0,0-2 8 0,3 3 15 0,-1-3 18 0,1-1 24 16,2 0 27-16,2 0 30 0,2 0 49 0</inkml:trace>
  <inkml:trace contextRef="#ctx0" brushRef="#br0" timeOffset="-108766.58">13578 14079 272 0,'-5'-5'455'0,"0"4"21"0,-1-1 12 0,0 2 10 0,-2 0 11 16,-2 2 9-16,0-1 4 0,-2 4 6 0,-2-1 7 0,0 4-51 0,-3 2-59 15,-1 1-107-15,-4 4-117 0,2-1-62 0,-1 4-46 0,-1 3-20 0,-2 1-11 16,5 0-12-16,0 2-13 0,0-2-25 0,3 1-27 0,-1 0-37 0,4-3-39 16,4-1-89-16,-2-1-97 0,4-3-83 0,1-1-77 0,3 2-52 0,0-4-47 15,-1-2-10-15,4-2-2 0,0 2 0 0,0-2 1 0,2-1 17 0,0-3 21 16,1 3 32-16,0-3 35 0</inkml:trace>
  <inkml:trace contextRef="#ctx0" brushRef="#br0" timeOffset="-108154.34">12868 14655 151 0,'-2'-1'213'0,"1"-3"27"0,-1 1 28 0,1 0 35 0,-1 0 38 0,-1 0 22 16,3 2 17-16,0 1-18 0,-3-1-28 0,3 1-12 0,0 0-7 0,0 0-10 15,0 0-9-15,0 0-14 0,0 0-13 0,0 0-21 0,0 0-24 0,0 0-29 16,-2 1-30-16,-1 2-22 0,2 2-23 0,-1 4-16 0,0 0-19 0,2 4-5 0,-3 2-5 16,3 3-1-16,-1 3-2 0,1 0 0 0,-2 4-2 0,2 3-1 15,0-1-4-15,0-1-4 0,0 1-3 0,0 2-6 0,2-3-5 0,-2 0-4 16,1 0-3-16,-1-2-8 0,0-2-6 0,2-2-6 0,-1-1-7 0,-1-1-11 0,0-3-12 15,2 0-19-15,-2-5-18 0,0 1-32 0,2-2-29 0,-2-1-58 16,0-4-66-16,0 0-87 0,0-4-95 0,0 0-70 0,0 0-66 0,-2-4-12 16,0 0-2-16,-1-4 8 0,0-2 12 0,-2-2 16 0,0-4 18 0,1 2 27 15,-1-2 27-15</inkml:trace>
  <inkml:trace contextRef="#ctx0" brushRef="#br0" timeOffset="-107886.06">12754 14515 111 0,'5'-2'390'0,"-2"0"19"0,3 2 4 0,-6 0 2 0,3 0 14 16,-1 2 16-16,1-1 8 0,1-1 5 0,0 1 9 0,1-1 8 0,0 1-90 16,4 3-112-16,-1-3-71 0,2 1-57 0,2 1-22 0,1 0-13 0,1 1-2 15,2-1 2-15,4 2-13 0,-2-1-17 0,4 2-5 0,0-1-3 0,-1 1-6 16,3 1-1-16,-1 1-5 0,1-1-5 0,-2 1-3 0,0 1-3 16,-1-1-1-16,-2 3 3 0,-2 0 2 0,0-2 3 0,-4 1 8 0,0 1 6 15,-1-1 9-15,-4 2 7 0,-1-1 3 0,-2-1 2 0,-3 2-2 0,2 2-4 0,-6-1-5 16,-2 2-4-16,-1 0-5 0,-2 1-3 0,-4 4-6 0,-1 0-5 0,-3 1-8 15,-2 1-8-15,-1 2-10 0,-2 1-8 0,-2 1-9 0,0 0-13 16,-2-1-5-16,0-1-6 0,-1 0-10 0,4-1-11 0,-1-4-16 0,-1-1-19 0,1-1-27 16,4-6-26-16,1 2-39 0,4-4-39 0,1-2-87 0,2-2-94 15,0-3-73-15,4 0-67 0,0-2-50 0,4-3-46 0,1-3 1 0,1 0 9 16,1-1 15-16,-1-2 17 0,4-1 26 0,2-3 28 0,-2 1 38 0,4 1 41 16</inkml:trace>
  <inkml:trace contextRef="#ctx0" brushRef="#br0" timeOffset="-106132.13">13752 14073 159 0,'-3'-7'371'0,"-2"4"38"0,2-2 22 0,1 2 19 16,-1-2 6-16,2 3 7 0,1 1 2 0,-4-1 1 0,4 2-25 16,0 0-31-16,0 0-66 0,0 0-76 0,0 0-46 0,0 0-38 0,0 0-31 0,0 0-30 15,4 3-10-15,-3 2-8 0,2 1-4 0,2 3 2 0,0 3-1 0,4 2 3 16,-1-1 3-16,3 5 2 0,0 2-4 0,0 1-11 0,2 0-10 0,3 1-14 15,-2 3-9-15,0 0-7 0,2-1-12 0,0 1-9 0,-2-1-8 0,2 0-12 16,-2-1-12-16,0-1-13 0,1 1-22 0,-1-4-25 0,-3 1-33 0,1-1-35 16,0-3-67-16,-3 2-73 0,-1-1-85 0,0-3-86 0,-3-1-69 0,-1-1-62 15,-2-1-12-15,0-2 0 0,-2 1 9 0,-2-3 12 0,0 0 16 0,-1 0 21 16,2-1 31-16,-3 1 33 0</inkml:trace>
  <inkml:trace contextRef="#ctx0" brushRef="#br0" timeOffset="-105938.45">14176 14534 207 0,'0'7'513'15,"0"-1"12"-15,-2-1 6 0,2 5 10 0,-1-3 8 0,-1 1 9 0,0 1 7 16,1 0 5-16,1 0 9 0,1 0 1 0,-1 1-1 0,-1 1-185 0,1 2-228 16,-2 1-66-16,2 1-27 0,-1 0-15 0,1 0-6 0,0 1-28 0,-2-1-26 15,2 2-33-15,0-2-35 0,0-2-46 0,2 2-48 0,-2-1-98 0,0-1-107 16,1-1-96-16,-1 0-93 0,2-1-21 0,-2-4-5 0,0 1 3 0,0-2-1 15,0-6 15-15,0 0 20 0,0 0 25 0,0 0 28 0,0 0 38 0</inkml:trace>
  <inkml:trace contextRef="#ctx0" brushRef="#br0" timeOffset="-105799.68">14181 14728 227 0,'4'-10'487'0,"1"-1"19"0,-2 2 5 0,3-1 8 16,-1 1 6-16,0 1 10 0,3 0 6 0,-2 0 1 0,2 0 4 0,2-1 2 16,0 0-98-16,0 1-117 0,4 1-114 0,-1 0-110 0,0 1-32 0,2-2-19 15,-2 1-6-15,3 1-5 0,-2 0-8 0,0 0-10 0,1 0-7 0,-1 0-9 16,0 1-14-16,0-1-19 0,-3 2-23 0,2-3-25 0,1 4-28 0,-1-2-31 15,-1 0-69-15,0 0-71 0,-3 2-69 0,0-2-67 0,-1 0-55 0,0 0-57 16,-3 1-23-16,0 0-14 0,-3 0 7 0,0-1 15 0,-2-1 20 0,0 1 21 16,-4-1 28-16,2 0 27 0</inkml:trace>
  <inkml:trace contextRef="#ctx0" brushRef="#br0" timeOffset="-105632.65">14460 14272 226 0,'0'-7'298'0,"-3"1"55"0,3 3 64 0,0 3 28 0,0 0 18 15,3 3 19-15,-3 1 16 0,3 5-5 0,0-1-10 0,-1 7-45 0,1 1-54 16,2 4-30-16,-2 1-24 0,1 4-14 0,-1 4-11 0,-2 2-53 0,1 2-61 15,1 2-25-15,-3 2-15 0,0 2-20 0,0 0-19 0,-3 0-23 0,3 2-26 16,-2-1-36-16,2 1-33 0,-1-2-37 0,-1 1-40 0,2-2-48 0,-1 0-49 16,-1-3-98-16,-1 1-109 0,-1-3-87 0,-2-2-85 0,1 0-30 0,-4-2-17 15,1-4 4-15,-2-1 9 0,-3-2 15 0,0-3 21 0,-3-1 25 0,2-2 29 16,-4-3 39-16</inkml:trace>
  <inkml:trace contextRef="#ctx0" brushRef="#br0" timeOffset="-105298.96">12822 15274 338 0,'-1'-9'442'0,"-1"0"15"16,-1 3 11-16,-2 0 10 0,0 3 12 0,-1 0 9 0,-2 2 10 0,2 1 7 16,-2 2 7-16,-2 3-62 0,-4 3-78 0,3 2-90 0,-6 5-89 15,2 3-45-15,-2 2-36 0,-2 3-11 0,0 5-9 0,0 0-13 0,0 2-12 16,0 2-16-16,-1 2-11 0,6-1-21 0,-2 0-22 0,3-1-26 0,2-1-28 15,0 1-33-15,5-6-36 0,-1 2-70 0,4-2-78 0,1-3-71 0,2 0-71 0,0-2-51 16,2-3-50-16,0 0-25 0,-1-3-21 0,-1 1 8 0,3-2 10 16,-1 1 20-16,0-3 22 0,-1 0 27 0,1-2 27 0,0 2 66 0</inkml:trace>
  <inkml:trace contextRef="#ctx0" brushRef="#br0" timeOffset="-104999.41">12432 15938 164 0,'-13'-10'388'0,"2"1"30"0,0 2 28 0,-5-3 16 0,2 3 16 0,-4 1 10 0,1 1 12 15,-2 1 10-15,0 1 12 0,0 0-51 0,-3 3-65 0,0 2-63 0,0 2-62 16,1 2-39-16,-1 3-39 0,0 2-20 0,3 2-18 0,-2 4-12 0,1-1-7 16,2 5-7-16,0 1-8 0,3 1-8 0,1 3-11 0,1-1-11 0,5 1-12 15,1-1-11-15,2 2-12 0,3-1-13 0,4 0-10 0,4-1-9 0,3-1-8 16,1-2-5-16,3-1-8 0,4-1-4 0,4-2-4 0,1-2-3 0,3-1-2 15,2-1-1-15,3-2 0 0,0-3-6 0,3-3-7 0,2-2-8 0,2 1-10 16,2-5-14-16,1-2-15 0,-1-1-23 0,2-2-21 0,-1-3-34 0,1 0-40 16,0-2-78-16,-2-2-87 0,-1 0-86 0,1-2-87 0,-5 1-51 0,1-1-42 15,-2 0-2-15,-1 3 7 0,-4 0 15 0,-1 2 15 0,-1 1 21 0,-3 3 23 16,-1 0 36-16,-1 1 38 0</inkml:trace>
  <inkml:trace contextRef="#ctx0" brushRef="#br0" timeOffset="-104866.25">13469 16450 177 0,'9'20'589'0,"-2"1"27"0,-3-3 5 0,-2 0 5 0,1-3-1 16,-4-1 0-16,-1 0-4 0,-1-3-3 0,-2-4-13 0,2-2-16 0,-2-4-84 15,1 2-98-15,1-1-200 0,-1-1-219 0,3 1-87 0,-1 2-58 0,0-3-60 0,1 3-59 16,1-4-100-16,0 2-103 0,0-2-67 0,0 0-55 0,0 0-2 0,0 0 10 16,0 0 19-16,1-4 18 0,1-3 20 0,3 0 18 0,0-1 31 0,1-1 31 15</inkml:trace>
  <inkml:trace contextRef="#ctx0" brushRef="#br0" timeOffset="-97398.35">15877 14298 93 0,'-8'0'413'0,"0"0"33"16,2 0 15-16,-2-2 12 0,0 1 8 0,0-1 8 0,2 0 3 0,-1 1 4 15,1-2 2-15,2 2 3 0,0-1-94 0,-1-2-110 0,4 4-84 0,1 0-77 16,0 0-39-16,0 0-30 0,0 0-16 0,0 0-14 0,0 0-7 0,0 0-8 16,0 0 0-16,0 0 1 0,5 0 2 0,1-2 1 0,5 2 6 0,0-1 4 15,5 1 5-15,1 0 4 0,2 0 9 0,6 0 10 0,-1 0 3 0,3 1 4 16,3 1 3-16,0 2-2 0,4-1 1 0,-3 1-4 0,4 3-6 0,3-2-5 16,-4 3-7-16,5 0-5 0,-1 0-9 0,-2 1-6 0,6-2-9 0,0-2-8 15,-1 3-8-15,5-1 0 0,-4-5-1 0,4 3 0 0,0-2-1 0,0-3-3 16,-2 0 0-16,3 0 1 0,-4-3-2 0,0-1-2 0,-4 1-2 0,-1-4-4 15,-1 3-12-15,-5-3-18 0,-2 0-18 0,-4 1-20 0,-2 0-21 0,-4 1-20 16,-4 2-26-16,-3-1-21 0,0-1-82 0,-9 4-94 0,1 0-61 0,-3-1-54 16,-2 2-55-16,-2-3-54 0,-1-1 2 0,-2 1 12 0,-3-2 19 0,-1-1 20 15,-1-1 20-15,-1-1 20 0,0-1 22 0,0 0 26 0</inkml:trace>
  <inkml:trace contextRef="#ctx0" brushRef="#br0" timeOffset="-97164.98">16960 14013 272 0,'3'-6'387'0,"-1"1"12"0,1 1 14 0,-2-1 13 0,1 2 8 0,1 2 6 15,2-1 9-15,-2 2 7 0,5 0-15 0,-2 0-21 0,4 3-81 0,1-2-94 16,0 3-54-16,3-1-45 0,0 2-15 0,2 1-5 0,3 1-8 0,2 0-7 16,-4-1-6-16,5 2 0 0,2 0-7 0,0-1-6 0,1 0-4 0,4-1-8 15,-3 2-4-15,4-2-6 0,-1-1-3 0,1 2-8 0,0-1-3 0,2-2-3 16,-4 1-5-16,0-1-2 0,-1-1-5 0,-3 0-3 0,0 0-4 0,-2 0-4 16,-3 0-3-16,-3 0-1 0,-1-1 0 0,-3 1 0 0,-4-2 6 0,-2 2 10 15,0-1 0-15,-4-1-1 0,-2 2 0 0,-4 2-1 0,-5 0-1 0,1 5-4 16,-5 2-1-16,-5 1-1 0,-4 5-10 0,-4 3-9 0,-4 4-19 0,-1 3-18 15,-3 1-30-15,-2 3-29 0,0 1-35 0,-3 2-33 0,5-3-53 0,-4 2-55 16,5-3-90-16,1-1-92 0,4-3-77 0,4-1-74 0,2-4-11 0,3-4 7 16,6-2 11-16,2-2 15 0,5-3 19 0,3-4 18 0,4-2 31 0,2-3 33 15,7-2 53-15</inkml:trace>
  <inkml:trace contextRef="#ctx0" brushRef="#br0" timeOffset="-96497.2">15878 13198 50 0,'-14'-4'349'0,"1"-1"46"16,1 0 41-16,2 0 12 0,2 0 11 0,-1 1 2 0,3-2 3 15,-1 0 5-15,4 1 5 0,0 0-65 0,3 4-80 0,0 1-28 0,0 0-16 0,3 0-57 16,2 1-69-16,2 3-44 0,2-1-39 0,0 1-15 0,3 2-7 16,0-1-4-16,2 2-3 0,0 0-5 0,2 3-7 0,2-3-6 0,-1 1-9 15,0 1-9-15,-1-2-5 0,0 1-2 0,0-1-3 0,-2 1 0 0,-3-1-2 16,2-1 1-16,-4-1 1 0,-2 1-1 0,-2 0 1 0,-1 0-2 0,-2-2 0 16,1 4 0-16,-3-1-1 0,-3 1 2 0,1 1 0 0,-1 3 1 0,-2 0-1 15,1 0 1-15,-3 1 0 0,1 2-1 0,-2 1 0 0,2-2 0 0,-1 2-1 0,2 0 2 16,2-1-1-16,0-2 1 0,0 2 0 0,6-2-1 0,-1 1 0 15,2 0-1-15,1-3 0 0,3 1 0 0,2 1 1 0,1-3 0 0,0 2 1 16,1-2 0-16,1 1 0 0,0 0 0 0,3 1 1 0,-4-2-1 0,2 0 0 0,-1 1 0 16,0-1 0-16,-4 1 1 0,-1 0-1 0,3-1 0 0,-5-1 0 15,-1 0 1-15,0 0-1 0,-3 0 0 0,-1-2 0 0,-4 3 0 0,1-2 0 16,-2 0 0-16,-3 1 0 0,0 0 1 0,-3 0-1 0,0 0 0 0,-2 0 2 16,-1-1-1-16,-2-1-1 0,0 0 6 0,-2 0 6 0,3-2 1 0,-2 0 1 15,2-2-1-15,-4-1 1 0,5-2-1 0,1 0 2 0,-2-4-2 0,2 0-3 16,0-3 0-16,2-2-2 0,1-2-1 0,0-2-1 0,2-1-7 0,-1-3-7 15,3-1-1-15,1-1 0 0,0-2-1 0,-2 0-1 0,5 1-3 0,-1 0-1 16,2 0-1-16,2 1 0 0,-1 2-5 0,1-1-6 0,4 3-5 0,-1 2-9 16,0 0-13-16,1 0-14 0,2 1-23 0,3 2-21 0,0 1-51 0,0-2-59 15,3 2-50-15,2-1-52 0,1 0-26 0,2-1-20 0,1 1-16 0,2-3-16 16,1 1-13-16,4-3-16 0,0 0-8 0,0-2-8 0,3 1 16 0,0-3 22 16,0-1 59-16,0-2 67 0,0 1 83 0</inkml:trace>
  <inkml:trace contextRef="#ctx0" brushRef="#br0" timeOffset="-96098.28">16481 13123 11 0,'17'-27'129'0,"-1"0"58"0,-3 2 59 16,-4 1 61-16,-1 2 57 0,-3 2 33 0,-2 1 27 0,0 3-18 0,-3 3-27 15,-3 4-22-15,3 0-19 0,-1 2-13 0,-1 5-13 0,-1-1-16 0,0 1-17 16,-2 1-33-16,0 2-39 0,-1-1-54 0,-2 3-57 0,0 0-39 0,0 2-34 16,-2 2-11-16,1 0-7 0,0 3-2 0,-1 0-1 0,-1 1-3 0,3 1-2 15,0-1-1-15,3 0 2 0,-1 1-1 0,2 0-1 0,0-1 1 0,4-2 1 16,0 0 7-16,4-2 6 0,-3-1 2 0,4 2 4 0,2-4-1 0,2 2 1 16,-1-1 1-16,1-2 1 0,0 2-1 0,1 0 0 0,2-4-1 0,0 4 3 15,-3-3 0-15,4 1-3 0,-4 1-5 0,3-1-6 0,-3 1-3 0,0 0-3 16,1 0 4-16,1 3 8 0,-3-4 5 0,-2 5 8 0,2-1 5 0,0 0 5 15,-2 0 8-15,-3 0 8 0,2 1 2 0,-2 1 2 0,-3 2 0 0,0-2 0 16,0 0 2-16,-3 2-1 0,-2 3-5 0,-3-1-3 0,-1 1-8 0,-1 2-7 16,-2 0-6-16,-4 2-6 0,2 0-7 0,-4 0-8 0,0 0-1 0,0 1-4 15,-1-1-1-15,0 0 0 0,0 0-1 0,2-1-1 0,2-4-10 0,3 0-12 16,-1 0-15-16,2-4-17 0,5-3-22 0,-2 1-23 0,5-3-49 0,1-2-56 16,2-2-60-16,0 0-62 0,4-2-30 0,0-2-23 0,4 0-16 0,1-2-18 15,1-3-5-15,2 0-7 0,1 0 8 0,3-3 14 0,-2 1 31 0,3 2 33 16,-2-1 60-16,2 0 68 0,-4 3 66 0,3 2 68 0,-5-1 38 0,0 2 32 15,0 3 29-15,-2 1 29 0,0 0 31 0,-5 1 27 0,4 3 31 0,-3 0 24 16,-1 2 17-16,-2-1 13 0,1 3 40 0,1 0 47 0,-3-1 21 0,1 2 13 16,-1 0-3-16,-1 2-7 0,2-1-12 0,1-1-12 0,-2 2-14 0,1-1-15 15,-1 1-20-15,1-2-22 0,0 2-25 0,-1-2-22 0,3 1-53 0,-3-2-57 16,1 3-34-16,-1-1-31 0,3 0-22 0,-3-2-22 0,2 0-70 0,-1 2-84 16,2 0-46-16,-1-2-42 0,-1 3-19 0,1-2-18 0,1-1-43 0,0-1-50 15,0 1-9-15,0-1-5 0,2-1 8 0,-1-1 10 0,2 0 19 0,-1-4 21 16</inkml:trace>
  <inkml:trace contextRef="#ctx0" brushRef="#br0" timeOffset="-95731.3">17038 12980 91 0,'-2'-7'355'0,"2"0"17"0,-2 2 11 0,1 2 13 15,-1 2 10-15,2 1 8 0,0 0 6 0,-1 4 7 0,-1 2 5 0,-1 2-57 16,1 1-74-16,-3 2-66 0,1 0-65 0,1 6-49 0,-2-2-43 0,0 3-16 0,2-1-9 16,-2 3-12-16,3 1-12 0,-1-1-20 0,2-1-21 0,-4 1-65 15,4-1-75-15,-1-1-56 0,2-1-52 0,0-3-40 0,0 0-36 0,2 0-42 16,-1-5-43-16,1 0-11 0,1-3-3 0,-2-3-2 0,-1-3 3 0,3-1 11 16,2-1 15-16,-1-3 59 0</inkml:trace>
  <inkml:trace contextRef="#ctx0" brushRef="#br0" timeOffset="-95365.3">17031 13141 68 0,'3'-12'297'0,"1"2"32"0,-1-1 26 0,0 3 22 15,1-1 17-15,3 2 15 0,-2 3 12 0,-1-3 12 0,1 5-38 0,0-1-46 16,3 0-46-16,-4 0-43 0,1 3-41 0,2 0-41 0,-1 0-33 16,2 0-29-16,-4 3-26 0,3-2-24 0,-1 2-15 0,-1 1-13 0,3 1-14 0,-5 0-14 15,0 1-4-15,0 0-3 0,0 1-1 0,-1 0-4 0,-2 3 4 16,0-1 2-16,-2 0-2 0,-1 1-5 0,3-1 5 0,-5 1 4 0,2 0 0 16,0-2 1-16,-3 2 1 0,3-3 4 0,0 1-1 0,-1-2-3 0,1 0 1 15,2-2 3-15,-3 1-1 0,1-1-2 0,2-1 2 0,1 0 2 0,-2 0 5 16,-1 2 7-16,3-2 1 0,-3 3 0 0,3-1 1 0,0 3 0 0,-2 0 2 0,1 1 1 15,-1 1 1-15,2 2-2 0,-1 2 3 0,-1-1 0 0,0 2 1 16,1 0-2-16,-2 3-7 0,-1-1-12 0,1 1-2 0,0 0-2 0,-3 0-2 16,1 1-2-16,0-2-11 0,2 1-13 0,0-4-18 0,0 2-18 0,1-4-36 15,0 0-42-15,2-3-59 0,0-2-59 0,2-1-39 0,1-3-34 0,1 0-19 16,0-3-20-16,1-3-14 0,0 2-14 0,4-6-3 0,-1 0 4 0,0 0 20 16,0-2 25-16,1 0 50 0,1-2 57 0,-2 2 67 0,1-1 71 0,-1 1 48 15,0 1 41-15,-3 2 36 0,3 2 31 0,-4-1 47 0,1 2 52 0,-2 3 47 16,1 0 51-16,-3 1 34 0,3 3 34 0,-3 0 6 0,2 1 2 15,-1 0-3-15,2 3-4 0,-1 0-3 0,1-1-2 0,1 2-9 0,-2-2-9 0,3 4-31 16,2-4-34-16,-2 3-36 0,2-3-37 0,2 1-40 0,1-1-41 16,0-1-21-16,2-1-19 0,1 1-6 0,0-3-7 0,2 1-17 0,0-3-20 15,2-1-37-15,1-1-41 0,-1-1-80 0,1-2-89 0,-2-2-58 0,2 0-53 0,2 0-51 16,-5-3-48-16,2 0-12 0,-1 0 0 0,1 0-1 0,-5 2-1 16,4-1 11-16,-5 1 14 0,1 2 33 0,-3-1 37 0</inkml:trace>
  <inkml:trace contextRef="#ctx0" brushRef="#br0" timeOffset="-94831.77">18623 14003 364 0,'-5'10'482'0,"-1"-3"16"16,2 0 5-16,0 0-1 0,1-1-1 0,2-1 0 0,1-2-1 0,0 1 0 15,1-3-2-15,2 1-58 0,1-2-70 0,2 1-119 0,2-1-129 0,0-1-59 16,3 1-44-16,1-2-14 0,3 1-6 0,2-3-6 0,1 3-6 0,-1-1-16 16,0-3-21-16,2 2-36 0,1-2-39 0,-2 0-82 0,1 1-89 0,-3 0-60 15,1 1-51-15,-4-2-44 0,1 2-39 0,-6 0-8 0,0 1-2 16,0 1 4-16,-8 1 8 0,0 0 17 0,-5 6 19 0,1-1 37 0</inkml:trace>
  <inkml:trace contextRef="#ctx0" brushRef="#br0" timeOffset="-94698.34">18618 14338 258 0,'0'17'432'0,"4"-4"11"0,-1 0 3 0,2-5 2 0,-1 1 5 0,1-1 2 16,0-2 2-16,4-2 0 0,-2-2 0 0,1-1-54 0,1-1-65 16,4 0-109-16,0 0-117 0,-1-1-53 0,2-1-42 0,3-1-32 0,0-1-31 0,0-3-69 15,0 3-80-15,2-3-61 0,2-1-57 0,-4-2-62 0,4 0-65 0,-1-3-15 16,-1 1-1-16,0-1-2 0,0-3 1 0,2 5 2 0,-1-3 5 15,-2 0 23-15,1 1 27 0</inkml:trace>
  <inkml:trace contextRef="#ctx0" brushRef="#br0" timeOffset="-94463.93">19193 13893 123 0,'1'-2'320'0,"2"2"12"0,1-3 3 0,-2 2 6 16,2-2 10-16,0 1 13 0,1-3 15 0,2 3 16 0,-3-3-10 0,6-1-14 15,-2 1-68-15,1-2-77 0,4 1-37 0,-2-1-31 0,0-2-13 0,3 4-5 16,-1-1-6-16,-1 0-1 0,1 2-8 0,0-1-11 0,-1 3-4 0,0 1-9 16,-2 1-4-16,0 3-4 0,-2 0-7 0,-2 3-6 0,2 2-6 0,-3 1-3 15,0 2 1-15,-4 3 2 0,-2 1-2 0,-3 2 2 0,1 2-2 0,-6 1-4 16,3 2-9-16,-6 2-10 0,0 2-8 0,-1 2-8 0,-1 1-9 0,-3-1-6 16,-1 2-14-16,1 0-15 0,0 0-23 0,-3 0-25 0,3 0-27 0,-2-1-33 15,2-2-71-15,-1 0-86 0,2-3-62 0,-1-1-59 0,4-3-57 0,-1-2-60 16,3-3-19-16,0-1-10 0,0-4 7 0,3-2 11 0,3-4 19 0,0-1 20 15,5-3 27-15,-3-3 31 0</inkml:trace>
  <inkml:trace contextRef="#ctx0" brushRef="#br0" timeOffset="-94295.89">19074 14256 316 0,'0'-17'453'0,"2"1"28"0,-1 2 8 0,-1 3 7 15,5 3 4-15,-4 0 7 0,2 3 11 0,1 3 15 0,-3 0-9 0,4 2-15 16,-2 0-79-16,2 3-92 0,4 1-78 0,-2 3-74 0,1-1-29 0,1 3-22 16,2 2-6-16,2-1-7 0,-1 3-4 0,1 1-6 0,2 1-15 0,0 0-15 15,1 0-19-15,1 1-21 0,1-1-27 0,-1 2-29 0,2-2-41 0,-1 0-43 16,1-2-60-16,-1-1-64 0,-2 0-94 0,0-2-102 0,-5 1-88 0,2-3-86 15,-2-4-19-15,-2 1-5 0,-2-5 5 0,-4 0 6 0,0-2 17 0,-4-3 22 16,-3-2 29-16,1 0 34 0,-3-4 53 0</inkml:trace>
  <inkml:trace contextRef="#ctx0" brushRef="#br0" timeOffset="-94187.64">19261 14009 146 0,'0'0'424'0,"6"0"18"0,-5 2 2 0,1 0 1 15,-1 1 0-15,-1-3-2 0,0 2 1 0,0-2 2 0,4 1-2 0,-3-1-2 16,2 1-122-16,-1-1-148 0,1 3-166 0,1 0-170 0,-1-2-86 0,3 4-64 15,-2-3-60-15,0 1-55 0,2-2-12 0,1 2-1 0,2-3-1 0,-1 2-5 16,1-4 2-16,-1 1 4 0,5-2 22 0,-4-2 27 0</inkml:trace>
  <inkml:trace contextRef="#ctx0" brushRef="#br0" timeOffset="-94031.68">19581 13944 326 0,'8'1'449'0,"0"2"7"0,2-1 9 0,-6-1 8 0,3 0 10 0,1-1 14 0,-2 0 5 15,3 0 1-15,1-1 2 0,1-2 1 0,3 0-129 0,-1 0-155 0,1-1-80 16,2 0-65-16,0 0-18 0,0 0-9 0,3-1-13 0,-5 0-13 0,3 2-30 15,-4-2-33-15,3 2-40 0,-3-2-41 0,-1 2-80 0,-1 1-88 0,-3 0-51 16,1 0-48-16,-2 1-51 0,-3-1-55 0,-2 1-12 0,-2 1 0 0,0 0 3 16,0 0 6-16,-3 0 18 0,-4-1 19 0,0 1 37 0,-3 0 40 0</inkml:trace>
  <inkml:trace contextRef="#ctx0" brushRef="#br0" timeOffset="-93563.68">19754 13748 200 0,'4'2'333'0,"-1"1"52"0,1 3 37 0,1 3 28 0,-2 2 14 16,2 1 9-16,-1 1 12 0,4 5 13 0,-3 0-56 0,0 5-69 0,-1 1-18 15,1 3-6-15,0 0-39 0,3 1-44 0,-4 1-50 0,0 2-54 0,-1-1-35 16,0 2-28-16,0-3-14 0,1 2-9 0,-4-5-13 0,1 3-12 0,2-3-10 16,0-2-12-16,-3-3-9 0,0-2-8 0,0-1-9 0,-3-5-9 0,0 1-8 15,0-5-9-15,-2 0-7 0,-1-3-5 0,-4-1-3 0,-1-4-1 0,2-1-5 16,-5-1-5-16,1-3-3 0,0-1-3 0,-3-3-2 0,3-2 0 0,0-2 3 16,0-1 6-16,2-3 10 0,1-2 14 0,4 0 9 0,3-1 10 0,-1-1 7 15,4-1 9-15,4 1 6 0,0-2 9 0,5 1 5 0,1 2 5 0,2-3 1 16,0 3 2-16,6 1-1 0,0 0 0 0,0 1-3 0,1 1-5 0,0 0-5 15,1 2-5-15,1 2-3 0,-2-1-6 0,1 2-3 0,-1 1-4 0,-3-1-1 16,3 0-1-16,-3 4-3 0,1-2-2 0,-2 2 2 0,0 1 0 0,0-2-1 16,-3 2-1-16,1 2-1 0,-2-2-2 0,0 1-2 0,-3 2-3 0,-1 0 0 15,-1-1-2-15,-2 4-5 0,1-3-6 0,-2 3-6 0,-3 0-7 0,0 0-3 16,0 0-2-16,0 0-1 0,0-5 1 0,0 5 3 0,-1-3 2 0,1 0 1 16,-2-1 0-16,2 2 2 0,-2 1 0 0,2 1 6 0,0-3 5 0,0 3 7 15,0 0 8-15,0 0 2 0,0 0 2 0,0 0 2 0,0 0 0 0,0 0-1 16,0 1-2-16,2 2 3 0,0-1 1 0,-1 5 0 0,3-1 0 15,-3-1 0-15,2 5 2 0,1-2-1 0,-3 1-1 0,2 0 1 0,2 0 2 0,-4 0-3 16,2 0-1-16,-1 0 2 0,1-2 2 0,-1 0-3 0,0 0-2 16,-1-1 1-16,1-2 0 0,-1 1-2 0,1-2-2 0,-2 0-1 0,0-3-3 15,0 0-2-15,0 0-6 0,0 0 2 0,0 0-2 0,0 0 1 0,0 0-3 0,0 0 3 16,0 0-1-16,0 0 1 0,0 0-1 0,3 0 3 0,-1 0 3 0,3-2 3 16,-1 1 1-16,-1-2 4 0,2-1 5 0,0 2 1 0,0-3-1 15,1 2 0-15,2 0 1 0,-4-2-2 0,3 3-2 0,-1-1-5 0,1-2-11 0,0 4-19 16,1-4-20-16,-3 2-43 0,2-1-43 0,0 1-52 0,-2-2-55 15,1 2-33-15,-3-1-32 0,2-1-28 0,-1 1-29 0,0-3-39 0,1 3-40 16,-4-2-1-16,1 0 6 0,-1 0 18 0,-1-1 21 0,0 1 40 0,0-3 44 16</inkml:trace>
  <inkml:trace contextRef="#ctx0" brushRef="#br0" timeOffset="-93330.45">20225 13618 44 0,'-2'-13'222'0,"2"4"1"16,0 0 31-16,0 2 35 0,0 4 48 0,0 3 50 0,0 0 35 0,3 3 31 15,1 5-30-15,-1 2-49 0,0 3-22 0,4 3-20 0,-4 2 0 0,3 5 1 16,-2 0 7-16,1 6 11 0,0-1-28 0,-2 6-31 0,1-1-47 0,-1 0-44 15,0 6-32-15,0-2-24 0,-2 4-16 0,2 1-12 0,-1-1-15 0,0 5-15 16,-1-1-15-16,1 0-14 0,-2 1-13 0,2 1-10 0,-2-4-7 0,-2 1 1 16,0-6-4-16,2 0-1 0,-3-5-5 0,1-3-6 0,1-4-1 0,-1-4-4 15,-2-5-3-15,1-4-2 0,0-2-4 0,-4-5-6 0,2 0-7 0,-1-5-6 16,-3-2-13-16,-1-5-10 0,0 1-16 0,0-4-16 0,0-3-22 0,0-1-25 16,0-5-30-16,2-3-30 0,1-2-45 0,1-4-46 0,3-2-51 0,-1 0-53 15,4-1-29-15,0-2-21 0,4 1-16 0,-3-1-19 0,4 4-25 0,0-1-29 16,1 4 11-16,1 0 15 0,0 4 31 0,1 5 29 0,2 1 46 0,1 3 47 15,-2 2 56-15</inkml:trace>
  <inkml:trace contextRef="#ctx0" brushRef="#br0" timeOffset="-93231.82">20428 14216 351 0,'18'18'444'0,"-2"-1"21"0,3-2 16 15,-2-1 9-15,-1 1 9 0,0-2 3 0,-2-2 0 0,-2-4 2 0,0 3 0 16,-2-3-77-16,-4-2-93 0,2 3-103 0,-5 0-98 0,-2-2-110 0,-1 1-109 16,-1 0-130-16,-2 3-136 0,-5-4-71 0,0 0-60 0,-2 0-15 0,-4-2-5 15,2 2 1-15,-4 0-4 0,0 0 0 0,-3-1 0 0,0-1 16 0,-2 1 19 16</inkml:trace>
  <inkml:trace contextRef="#ctx0" brushRef="#br0" timeOffset="-92919.52">18492 15086 255 0,'6'-7'416'0,"2"1"16"0,2 2 10 16,1-1 7-16,-2 2 5 0,4 1 11 0,4 1 10 0,1 1 11 0,6 0 12 15,2 1-50-15,6 1-66 0,3 0-73 0,6 1-74 0,3 1-39 0,5 1-29 0,4-1-2 16,3 1 5-16,6-1 6 0,1-1 6 0,5 0-7 0,6 0-9 0,-1-1-14 16,4-2-8-16,3 0-17 0,2 0-14 0,2-2-16 0,0 0-15 15,3 1-10-15,-2-2-11 0,0 1-15 0,-1 1-16 0,2 0-11 0,-4-2-11 0,-5 1-3 16,-1 1-2-16,-5-1-2 0,-3 0-4 0,-6 1-12 0,-3 0-14 15,-6 1-23-15,-4-2-25 0,-8 2-31 0,-4 0-33 0,-9 0-48 0,-3 0-52 16,-7 0-97-16,-4 2-110 0,-6-2-87 0,-8 0-86 0,0 0-15 0,-6 2-2 0,-6 0 11 16,-3 3 15-16,-6-2 22 0,-1 1 25 0,-5 0 32 0,-1 1 30 15,-4 0 51-15</inkml:trace>
  <inkml:trace contextRef="#ctx0" brushRef="#br0" timeOffset="-92763.97">20461 15318 300 0,'14'12'495'0,"-5"-4"7"0,4 2 4 16,-5-1 1-16,-2-2 2 0,1-1 0 0,-3 0 2 0,1-3 1 0,-2-1-3 15,-2 1-25-15,-1-3-31 0,0 0-168 0,0 0-196 0,0 0-83 0,0 0-57 16,0 0-91-16,0 0-100 0,0 0-94 0,0-5-91 0,-1-1-42 0,-1-1-33 16,1-1-7-16,-4-2-3 0,1-1 1 0,-3-2-2 0,2 1 5 0,-1-1 5 15,-2-2 29-15,0 2 31 0</inkml:trace>
  <inkml:trace contextRef="#ctx0" brushRef="#br0" timeOffset="-89898.29">7699 3175 69 0,'2'2'205'0,"-2"-2"15"0,0 0-1 0,-3-2-5 16,0 1-1-16,-1-2 1 0,0-2-2 0,-1 2 0 0,2 1-64 0,-2-2-81 15,2 1-27-15,1 2-13 0,1-2-8 0,-1 3-3 0,2 0-14 0,0 0-15 16,-3-4-12-16,3 4-14 0,0 0-7 0,0 0-9 0,3-1-17 0,2-1-18 16,3 0-49-16,1 0-57 0,4 1-13 0,3-2 0 0,1 1-1 15,5-1-2-15,3 0 2 0,2-3 3 0</inkml:trace>
  <inkml:trace contextRef="#ctx0" brushRef="#br0" timeOffset="-89465.66">12332 3278 247 0,'-1'7'265'0,"-2"-4"-2"0,-2-2-15 0,0 1-19 0,0-2-34 15,-1-3-32-15,1 1-44 0,1-2-43 0,-1-1-90 0,3 1-98 0,0-1-68 16,1 3-67-16,1 2-14 0,1-5-5 0,1 0 1 0,0 2 1 0</inkml:trace>
  <inkml:trace contextRef="#ctx0" brushRef="#br0" timeOffset="-82251.92">6172 1423 21 0,'11'-6'161'0,"-3"1"7"0,0 0 8 0,-3 0 11 0,-1 2 16 0,-2-1-5 16,1 1-8-16,-3 1-25 0,0 2-31 0,0-3-3 0,-2 1 4 15,1 1 17-15,-2-2 21 0,-2 0 7 0,2-1 7 0,-3 1-4 16,1-2-4-16,-2 1-4 0,0-2-2 0,-1 0-9 0,1-2-11 16,-1-1-5-16,-1 0-7 0,1 0-19 0,-1-1-24 0,-1-1-17 0,-1 1-17 15,2-1-22-15,-1 1-23 0,-2 0-7 0,0-1-3 0,-2 3-16 16,0-2-17-16,0 4 1 0,-2-2 7 0,0 1-13 0,-3 0-17 15,0 2 3-15,-3 0 10 0,1 1-8 0,-4 0-11 0,0 4 6 0,0 0 10 16,-4 2 0-16,2 1-2 0,-1 3 7 0,-1 1 8 0,1 3-2 0,-2 0-2 0,1 2 6 16,1 2 9-16,-2 4 0 0,3 0 1 0,-3 1 0 0,3 2 1 15,-1 3 0-15,1 2 1 0,1-2 2 0,-1 5 4 0,2 0 0 0,0-1-3 16,1 4 2-16,4 0 2 0,-1-3-1 0,1 5-3 0,4-3 2 0,0 4 2 16,2-3 4-16,0 3 1 0,2-2-2 0,3 3 1 0,-2-1-2 0,5-2-2 15,1 2 2-15,2 0 4 0,3 1 8 0,1-2 12 0,4 3 1 0,3-3 2 16,3 4 1-16,3-2 5 0,5-2 1 0,0 2 1 0,5 0 3 15,3 0 2-15,1-3 5 0,4 0 0 0,-1 0 22 0,4-3 26 16,2 2-20-16,2-4-25 0,2-1 17 0,1-1 21 0,1-2-12 0,4-3-18 16,1-2 11-16,3-1 18 0,3-3-11 0,1 0-17 0,4-4 15 15,-1-1 21-15,0-1-24 0,4-1-39 0,-2-2 19 0,0 0 33 16,2-2-10-16,-2-1-16 0,-3-2-5 0,2 3 2 0,-2-4-2 16,-1 0-1-16,-2 0 5 0,-1-4 4 0,0 2-18 0,-4-3-23 0,-1-1 5 0,-1-1 15 15,-1-4-11-15,-2 1-14 0,-3-4-8 0,-3 1-5 0,0-2 9 16,-3-2 15-16,-2-2-2 0,-3-2-7 0,-2 0-1 0,1-4-3 15,-5-3 8-15,-2-1 10 0,0-3-5 0,-4-3-10 0,-1-2-19 0,-1-4-18 16,-4-1 1-16,-2-3 4 0,1-1-17 0,-5-5-22 0,-4 3-8 16,-1-4-3-16,-4 0-9 0,0-2-11 0,-5-1 1 0,-1 1 3 15,-1-2-10-15,-4 2-16 0,-2 1 19 0,-3 3 30 0,0 0-13 0,-3 2-20 16,-2 3 11-16,-1 4 16 0,-2 1-11 0,-3 3-21 0,0 2 13 0,-3 4 22 16,0 1-10-16,-2 3-19 0,0 1 12 0,-3 2 16 0,-3 2 8 0,0-1 4 15,-3 5-9-15,-5-2-10 0,-2 4-5 0,-1 3-2 0,-5 2 6 0,-3 2 7 16,-2 3-1-16,-1 3-2 0,-2 3 2 0,0 3 2 0,0 5 0 0,1-1-1 15,2 5-11-15,-1 2-11 0,6 0 18 0,1 3 22 0,1 1 13 0,5 3 10 16,5 0 3-16,1 1 1 0,5 3 6 0,2 0 4 0,4 2 1 0,6 0 1 16,0 1 2-16,5 1 5 0,5-1-2 0,-1 2-2 0,7 1 2 0,0-2 0 15,5 2 2-15,1-1-2 0,4 1-1 0,2 1-3 0,4-1-34 0,4-1-40 0,1 2-34 16,3-3-30-16,4 3-47 0,2-3-49 0,2-2-11 0,2-2-1 16,2-1 1-16,2-2-1 0,0-6 1 0,-3-2-1 0,3-4 3 0</inkml:trace>
  <inkml:trace contextRef="#ctx0" brushRef="#br0" timeOffset="-82098.8">6933 1918 200 0,'30'20'334'0,"-5"-2"-6"0,-5-2-6 0,-4-1-56 0,-6-3-69 0,-1-1-26 16,-6-4-21-16,-1-1-43 0,0-1-49 0,-1-2-94 0,2 1-104 15,-3 0-89-15,2 3-82 0,-2-3-19 0,0 1-3 0,-2-1 4 0,-1-3 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17:26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9549 2321 141 0,'-8'5'150'0,"0"-3"4"0,-1 2 5 0,1-1 5 0,0-1 5 16,-1-1-33-16,3-1-39 0,-1 1-7 0,2-1-2 0,0 0 8 0,-2 0 7 15,5-1 13-15,-2 1 12 0,4 0 14 0,-4 0 13 0,4 0 14 0,-1-1 14 16,-1-1 8-16,2 2 12 0,0 0 3 0,-3-2 7 0,1 1-6 0,2 1-7 16,-1-4-16-16,1 4-17 0,-2 0-15 0,0-2-14 0,2 2-24 0,-1-1-23 15,-1-3-14-15,2 4-16 0,-3-1-13 0,0 0-14 0,2-1-12 0,-1 2-12 16,-1-3-6-16,1 3-3 0,-1 0-1 0,1-1 1 0,-1 1 0 0,0 0 0 16,1-3 12-16,-1 3 10 0,0 0 1 0,0 0 0 0,0 0 0 0,0-2 3 15,0 1 2-15,1 1 0 0,2 0 2 0,-5 0 3 0,2-2 0 0,0 2-1 16,0-1 0-16,-2 1 1 0,2 0-5 0,3 0-8 0,-3 0 0 0,-2 0-4 15,2 0 0-15,0 0-5 0,-1 0 0 0,1-2 0 0,-2 2 0 0,1 0-4 16,2 0 0-16,-1 0 4 0,-2 0-5 0,2 0-5 0,0 0 0 0,0 0 2 16,-2 0-3-16,3 0-2 0,-4 0 0 0,3 0 1 0,-2 2-2 0,2-1-3 15,-2 1 0-15,0 1 1 0,-2 0 1 0,2 1-2 0,0 0 1 0,-1 3-1 16,-1-2 1-16,0 3 1 0,1 0 0 0,-1 0 2 0,1 2 0 0,-1-1-1 16,1 0 3-16,0 1 1 0,1-1-1 0,-1 1-4 0,-1 1 2 0,1 0 1 15,0-1 1-15,3 1 1 0,-2 1 0 0,0-3 0 0,2 4-1 0,-2-2 1 16,3 1 4-16,-2-1 5 0,-1-1 1 0,2 0 3 0,1 1 2 0,-1 1 3 15,-2-2-1-15,2 1-2 0,1 1 10 0,-1 0 9 0,-1-2-2 0,4 2-11 16,-2 1 1-16,-1-2-1 0,2 1-4 0,1-1-3 0,0 2-2 0,1-1-2 16,-1 2-1-16,3-1-1 0,-1-1 1 0,2 2 1 0,-1-1-8 0,2 1-11 15,0-1 4-15,0 1 8 0,1-1-1 0,0 1 0 0,-1 1-2 0,2-2 2 16,-1 0-2-16,2 1 0 0,0 0 3 0,-2 1-1 0,2-2 0 0,2-1 1 16,0 2-2-16,0-1 2 0,1-1-2 0,0 2 0 0,0-4 0 15,3 1 2-15,-2-1 1 0,0-1-2 0,4 0 0 0,-3 0 1 0,1-1-2 0,0-2 0 16,0 0 0-16,-1-2-2 0,1 0 2 0,0 1 0 0,-1-3 2 0,3 1 4 15,-2-3 0-15,0 0 1 0,1 0-1 0,-1-3 0 0,0 1 1 0,2-3-1 16,-2 1-2-16,0-3 2 0,1 1 0 0,0-2 0 0,-2 1-1 0,3-4-1 16,-4-1-1-16,1 0-2 0,1-1 0 0,-1-1 0 0,-1-1 4 0,-2 1 3 15,1-2 1-15,0-1 3 0,-3 1 2 0,2-1 0 0,-3 1 1 16,0-2 0-16,-1 0 2 0,-1 0 1 0,1-2 0 0,-1 3 0 0,0-3 0 0,-1 1-2 16,-2-1-3-16,1 0-5 0,0 2-1 0,-1 0-3 0,1-1 0 0,-1 1-4 15,0 0 1-15,-2 0 0 0,1 2-1 0,-1-2-3 0,0 1 1 16,-1 1 0-16,-1-1 0 0,2 2-2 0,-2 2 1 0,-1-2 2 0,1 1-1 0,-1 2-1 15,0-1 2-15,0-1 0 0,-2 2 2 0,-1 0-1 0,1 2 2 0,0-3 0 16,1 3 0-16,-1 1 1 0,-2-1 0 0,1 0 0 0,0 3 0 0,0 0 0 16,-1-1 0-16,-2 1 1 0,1 2-3 0,2 1 1 0,-3-1-4 0,-1 2-1 15,0-1-4-15,0 2-2 0,-2 1-4 0,1-1-1 0,0 2-7 16,-3 0-5-16,2 2-9 0,-2-2-8 0,3 3-12 0,-3-2-14 0,3 2-23 16,0 2-27-16,-2-1-64 0,2 1-76 0,1 1-46 0,0-2-43 0,0 0-30 0,2 3-26 15,-1-2-38-15,4 0-40 0,-1 1-2 0,1 0 6 0,0 0 10 16,2 2 14-16,-2-4 25 0,2 4 27 0,-1-1 67 0</inkml:trace>
  <inkml:trace contextRef="#ctx0" brushRef="#br0" timeOffset="583.41">9300 3133 106 0,'-4'2'147'16,"3"-2"6"-16,-3 0 6 0,4 0 8 0,-3 0 10 0,-1 0-25 0,4 0-28 15,-3 0-17-15,3 0-16 0,-5 0-2 0,5 0-3 0,-2 0 6 0,2 0 4 16,-5 0 3-16,2 1 2 0,0-1 5 0,-2 2 6 0,-1-2 12 0,0 3 13 16,-1 0 18-16,-1-1 17 0,-2 5 19 0,-2 1 16 0,0 0 11 0,-4 3 6 15,0 1 3-15,-3 3-2 0,-3 3 1 0,3 1 2 0,-5 4-8 0,-1 1-7 16,-2 3-13-16,-1 1-16 0,-2 1-19 0,-2 2-25 0,-1 2-20 0,1 2-21 16,-3-2-14-16,-1 3-9 0,1-2-8 0,0 2-6 0,-1 0-2 0,0 0-2 15,1 2-1-15,3-4 1 0,-2 4-3 0,2-4-4 0,0 1-3 0,-1 1-6 16,3-2-1-16,-2 0-2 0,2 0-1 0,0 0-3 0,2 1 1 0,-2-2-1 15,1 1-6-15,1-3-4 0,1 3-6 0,0-3-5 0,3-1-4 0,1-1-4 16,-1-3-5-16,4 0-3 0,2-2-11 0,1-3-11 0,2-1-16 0,3-5-20 16,1 0-26-16,3-5-28 0,1-1-47 0,1-4-49 0,2 2-64 0,2-4-67 15,2-3-35-15,0 0-30 0,0 0-33 0,0 0-37 0,6-1-23 0,2-3-24 16,-2-1 10-16,2-3 17 0,2-1 25 0,2-2 28 0,-2 1 46 0,1-2 52 16</inkml:trace>
  <inkml:trace contextRef="#ctx0" brushRef="#br0" timeOffset="1417.11">7443 4558 21 0,'-3'-1'126'0,"3"1"1"0,0 0 2 0,-3-2 2 0,3 2 1 15,-3 0-24-15,3 0-33 0,0 0-20 0,0 0-19 0,0 0-3 0,0 0 2 16,-3 0 2-16,3 0 3 0,0 0 4 0,0 0 4 0,0 0 2 0,0 0 4 16,0 0 2-16,0 0 3 0,0 0 1 0,0 0 0 0,0 0 3 0,0 0-3 15,0 0 2-15,0 0 0 0,0 0 0 0,0 0-2 0,0 0 2 0,-2-1-1 16,2 1 1-16,0 0-1 0,0 0 1 0,0 0-1 0,0 0 0 0,0 0-3 15,0 0-1-15,0 0-2 0,0 0-2 0,0 0-7 0,0 0-1 0,0 0-1 16,0 0-5-16,0 0-6 0,0 0 0 0,0 0-3 0,0 0 3 0,0 0 2 16,0 0 3-16,-3 1 5 0,1 1-1 0,2 2 1 0,-3 1 11 0,2 2 9 15,-1 2 21-15,0 3 23 0,2 2 16 0,-1 2 17 0,-1 3 9 0,1 4 7 16,-1 1 0-16,2 4-4 0,-2 3-2 0,2 2-4 0,-2 3 2 0,2 1 0 16,-2 4-9-16,0 0-8 0,1 3-23 0,-1 3-20 0,-1-1-15 15,1 1-10-15,2 0-9 0,-3 2-12 0,2-3-4 0,-1-1-5 0,0-3-3 0,2-1-4 16,0-4-2-16,0-5-5 0,0-2-6 0,2-6-6 0,1-2-10 0,0-5-10 15,1-4-26-15,0-4-28 0,2-3-73 0,1-3-82 0,-2-3-52 0,1-5-45 16,2-3-35-16,1-4-32 0,-1-5-37 0,2-2-39 0,-1-5-5 0,1-2 2 16,-2-4 6-16,1 0 6 0,-1-3 23 0,-3 2 26 0</inkml:trace>
  <inkml:trace contextRef="#ctx0" brushRef="#br0" timeOffset="1916.94">7466 4521 240 0,'0'8'252'0,"0"-3"-2"0,0 1 2 0,0 1-3 0,0-5 12 0,0-2 15 0,1 1 23 15,4 1 24-15,-1-2-45 0,1 0-60 0,3 0-17 0,3 0-10 0,2-2-2 16,3 1 2-16,4-1 3 0,2-2 5 0,5 0 4 0,2-1 7 0,1-2-10 16,4-1-10-16,1 0-21 0,3 0-23 0,-1 0-23 0,5 0-23 0,-2 0-20 0,1 0-22 15,0 1-15-15,0 0-13 0,1 2-3 0,-2 0-5 0,0 1-3 16,-4 1-5-16,1-1-3 0,-1 3-3 0,-1 0-1 0,-4-1-3 0,1 2 0 15,-4-1-1-15,-4 1-1 0,2 0 0 0,-3 0 1 0,-4 0 1 0,-1 0-1 16,-1 0-1-16,-3 0 2 0,-1 1-1 0,-4-1 2 0,-1 0-1 0,0 0 5 16,-2 0 4-16,-1 0 5 0,-2 0 8 0,-3 0 4 0,0 0 6 0,0 0 3 15,0 0 7-15,0 0 5 0,0 0 3 0,0 0 4 0,0 0 0 16,0 0 4-16,0 0-2 0,0 0 1 0,0 0 0 0,0 0-6 0,0 0-10 0,0 0-4 16,0 0-3-16,0 0-7 0,0 0-6 0,0 0-5 0,0 0-3 0,0 0-5 15,0 0-6-15,0 0-3 0,0 0-2 0,0 0-3 0,0 0-5 0,0 0 0 16,0 0 1-16,0 0-2 0,0 0 1 0,2 2-1 0,0-1 2 0,-1 2-1 15,2 0 0-15,-1 2 3 0,0-1 1 0,1 2-1 0,0 2 1 16,1 2 2-16,-2 3 2 0,3 2-1 0,-2 1 2 0,0 2 0 0,0 4 0 0,-1 2-1 16,3 3 2-16,-4 1 0 0,1 4 0 0,1 3 0 0,-3 2-1 0,3 1 0 15,-3 4 2-15,-3 1-2 0,3 1 0 0,-1 1 0 0,-1 0 0 0,0 0 1 16,1 1 0-16,-1-3 1 0,-1 1 5 0,1-3-1 0,1-1 0 0,-1-2 0 16,-1-4 2-16,1 1 0 0,2-7-1 0,-1 1 1 0,-1-5-1 15,2-2 0-15,0-3 0 0,-1-2-1 0,-1-2 0 0,2-3-2 0,0-3-5 0,0 0 1 16,0-3 0-16,0 0 0 0,-2-3-2 0,2-3-12 0,0 5-14 0,0-5-28 15,0 0-32-15,-2 2-44 0,2-2-49 0,-4 0-87 0,0-2-96 0,-3 2-66 16,1-2-58-16,-5-1-34 0,1 1-26 0,-3 0-4 0,-2-2-3 0,0-1 13 16,0 0 15-16,-1-1 25 0,-3-1 33 0,3 2 47 0</inkml:trace>
  <inkml:trace contextRef="#ctx0" brushRef="#br0" timeOffset="2183.27">7478 5635 60 0,'-3'0'263'0,"3"0"10"0,-3 0 1 0,3 0-2 16,0 0 6-16,0 0 8 0,0 0 12 0,3-1 18 0,2-1-19 0,1 2-27 16,2 0-19-16,4 0-20 0,1 0-17 0,6 0-15 0,0 0-3 0,7 2 0 15,2-1 3-15,2-1 5 0,5 3-1 0,3-3-7 0,3 0-12 0,0 0-17 16,6 0-20-16,1-2-25 0,1 1-26 0,0-2-29 0,1 2-10 0,2-2-7 15,-2-2-5-15,-1 2-4 0,-2-1-5 0,2 1-3 0,-6 0-4 0,1 1-2 16,-3 1-7-16,-3 1-9 0,-2 0-15 0,-4 0-19 0,-4 3-47 0,0-2-53 16,-3 3-92-16,-3-3-102 0,-2 1-83 0,-2 3-80 0,-1-3-20 0,-2 1-9 15,0 0 1-15,-2-3-2 0,1-3 8 0,-1 0 5 0,-2-4 15 0,1-1 20 16,1-5 46-16</inkml:trace>
  <inkml:trace contextRef="#ctx0" brushRef="#br0" timeOffset="2766.74">9753 3118 35 0,'-3'-6'214'0,"-1"0"17"0,2 0 20 0,-1 2 19 15,1-1 19-15,-1 1 18 0,1-1 15 0,-1 1 14 0,3 2-44 0,-1 1-61 16,1 1-10-16,0 0 2 0,0 0-5 0,0 0-3 0,0 0-15 0,0 0-14 16,0 0-18-16,0 0-18 0,0 0-11 0,0 0-8 0,0 0-5 0,0 0-3 15,0 0-8-15,1 3-8 0,2 1-6 0,2 3-4 0,-2 3-7 0,5 2-6 16,-2 4 1-16,2 3 3 0,0 4 4 0,5 6 5 0,-2 1-5 0,0 6-8 15,2 1-10-15,1 5-11 0,0 3-1 0,1 2 2 0,2 2-2 0,-1 2 1 16,1 2 1-16,1-2 1 0,0 1 1 0,4-1 0 0,-2-1 1 0,0-2-3 16,2-3 4-16,2 0-1 0,-2-5-1 0,0-1-3 0,2-3-2 0,-2-2-4 15,2-3-8-15,-1-1-8 0,-1-3-1 0,-1-2-5 0,0-1-1 0,-1-1-8 16,-1-2-3-16,0-2-4 0,-2-2-5 0,-1-1-1 0,0-1-2 0,-3 0 0 16,0-3-7-16,-1 0-5 0,-2-3-10 0,-2 0-10 0,-1-1-18 0,0-2-16 15,-2-2-24-15,-1 1-26 0,0-2-36 0,-1-2-40 0,-2 2-93 0,-1-3-111 16,-3 3-95-16,0-2-93 0,-2 1-16 0,0 1-1 0,-3-1 6 0,-4-1 9 15,2 4 15-15,-5-2 17 0,0 1 22 0,-2-1 26 0,1 2 36 0</inkml:trace>
  <inkml:trace contextRef="#ctx0" brushRef="#br0" timeOffset="3099.97">10139 4510 274 0,'-3'3'317'0,"3"0"32"0,-2 0 37 0,-1 3 38 15,2 1 16-15,-1 3 11 0,0 3 8 0,-1 2 7 0,0 3-54 0,1 5-68 16,-2 3-47-16,1 5-44 0,-2 0-22 0,0 5-19 0,2 2-27 0,-2-1-30 15,-1 2-34-15,0 0-33 0,1 0-15 0,0-2-9 0,2 1-6 0,0-4-4 16,-1 1-5-16,1-2-2 0,2-1-7 0,-2-2-6 0,3-2-9 0,0-2-7 16,0-1-5-16,3-2-3 0,-2-2-10 0,1-3-14 0,-1 0-13 0,1-5-15 15,1 1-22-15,-1-5-20 0,0 0-30 0,-1-3-32 0,2 0-56 0,-3-2-64 16,2-1-46-16,-2-3-51 0,0 0-51 0,0 0-53 0,0 0-17 16,0 0-9-16,0-7 8 0,-2-1 14 0,1-2 15 0,-1-2 21 0,-1-2 29 0,-2-2 31 15</inkml:trace>
  <inkml:trace contextRef="#ctx0" brushRef="#br0" timeOffset="3550.08">10028 4639 349 0,'5'-10'391'0,"0"0"10"15,-2 5 3-15,0-1 2 0,-1 1-1 0,1 1 1 0,-1 1-1 0,1-2 1 16,1 2-1-16,3 1-82 0,-1-2-98 0,4 3-77 0,2-4-70 0,1 1-22 16,4-1-11-16,2 1 1 0,2-1 3 0,2-1 7 0,-2 2 8 0,5-1 6 15,-1 1 9-15,0 1 5 0,0-1 6 0,2 3 3 0,-3-1 3 0,0 0-3 16,1 2-1-16,0 0-9 0,-4 0-8 0,3 2-5 0,-1-2-4 0,-1 2-2 15,-1-1-1-15,1 1-4 0,0 0-5 0,-1-2-4 0,1 3-3 0,-2-3-2 16,2 1-2-16,-2 1-3 0,0-2-1 0,-1 0-4 0,0 0 1 0,0-2-5 16,-3 2-5-16,-1-1-4 0,-2 1-4 0,0-3-4 0,-2 3-5 0,-3-2 0 15,-2 0-1-15,2 2 0 0,-3-1 0 0,-2 1 1 0,-3 0 1 16,2 0 0-16,-2 0-2 0,0 0 0 0,0 0-1 0,0 0-1 0,0 0-1 0,0 0-1 16,0 0 0-16,0 0 0 0,0 0-1 0,0 0-2 0,0 0-2 0,0 0 1 15,4 0-2-15,-2 0 0 0,-2 0 2 0,3 1 0 0,-1 1 1 16,1-2 1-16,-1 2 1 0,0 1 3 0,0-2 3 0,1 1 7 0,-1 1 7 0,-1-1 4 15,1-1 6-15,0 1 5 0,-1 0 7 0,2 1 6 0,-1 0 4 0,0 0 9 16,-1 0 6-16,1 3 5 0,-1-1 3 0,-1 2 3 0,2 1-1 0,-2 2-4 16,0 2-10-16,0 3-4 0,0 1-4 0,-2 4-6 0,1 1-8 0,-2 3-6 15,-1 3-3-15,0 2-10 0,-1 2-6 0,-2 3-6 0,0 0-3 16,0 3-5-16,1-1-2 0,-1 2-1 0,0 1 2 0,1-3-2 0,1 0-2 16,0 0 1-16,3-3 1 0,1-2 0 0,-1-1-1 0,4-2-1 0,-1 0 1 0,1-4-2 15,1-2 0-15,0 1-3 0,2-4 1 0,0-1-7 0,2 0-3 16,-2-3-8-16,0-1-6 0,0-2-14 0,1-1-14 0,-2-1-12 0,0-2-12 15,1-3-16-15,-4 1-13 0,3-1-27 0,-3-4-29 0,-1-1-43 0,0 0-43 0,0 0-81 16,-3 2-86-16,0-2-57 0,-4-2-51 0,0 1-29 0,-3-4-25 16,-1-1 2-16,-3 2 12 0,1-4 15 0,-4-1 13 0,2 0 28 0,-3-2 30 15,0 0 43-15</inkml:trace>
  <inkml:trace contextRef="#ctx0" brushRef="#br0" timeOffset="3718.87">10185 5248 86 0,'-11'12'467'0,"3"0"14"0,3-2 2 0,2 3 4 0,3-4 2 15,3 0 1-15,2-4-2 0,5 2 1 0,2-3 0 0,4-2-2 16,6-1-75-16,3-1-89 0,4 0-131 0,2 0-137 0,4-1-33 0,3-2-12 16,2 1-5-16,1-1-3 0,-2 0-1 0,1-1-2 0,2-2-9 0,-5 1-10 15,1-1-21-15,-3 2-26 0,-2-2-62 0,-3-1-72 0,-1 3-66 0,-3 0-63 16,-2 1-69-16,-1 0-69 0,-5 1-16 0,-1-1-4 0,-2 1-1 0,-1 1 1 16,-5-2 8-16,-1 1 10 0,0 1 21 0,-5-3 27 0</inkml:trace>
  <inkml:trace contextRef="#ctx0" brushRef="#br0" timeOffset="5766.88">7945 4764 62 0,'-4'0'221'0,"1"0"12"16,0-2 14-16,0 2 13 0,-2-1 15 0,2 1 14 0,0 0 12 0,0-2 12 16,-1 2-50-16,1 0-61 0,0 0-24 0,0 2-11 0,-2-1-1 0,1 1 3 15,-1 2 5-15,2-1 3 0,-2 3 1 0,0-1-3 0,2 4-11 0,-2 0-14 16,-1 0-11-16,3 2-9 0,-2 0-7 0,3 3-7 0,-1-1-9 0,0 2-9 16,1 0-15-16,2 2-14 0,0-1-15 0,0 0-17 0,2 2-10 0,1-2-13 0,0 0-3 15,1 1 0-15,1-3-3 0,2 0-4 0,-1 0-1 0,1-1 2 16,1-2-4-16,1-1-2 0,1-1 1 0,-2-1 2 0,1-2 2 0,0 0-1 15,1-2 6-15,-2-1 8 0,1-1 0 0,-1 0 1 0,2-4-1 0,-2 0 3 16,3-1-1-16,-2-3-3 0,-2 1 1 0,4-5 3 0,-3 0 0 0,0-1-2 16,0-1-1-16,-1-3 1 0,-2 0-5 0,1 0-5 0,-1-1 1 0,0-1 3 15,1 0 2-15,-4 1 2 0,-1 0 2 0,1 2-1 0,-2-1 2 0,-2 2-2 16,1-1 1-16,-1 1 0 0,-1 0 2 0,0 3 3 0,-2 0-1 0,2 0 1 16,0 0-4-16,1 3-2 0,-3 1-7 0,4 0-6 0,-1 1-9 0,-1 1-10 15,3 2-14-15,0 2-17 0,0 0-28 0,0 0-32 0,0 0-67 0,-4 2-74 16,2 1-47-16,-1-1-41 0,0 4-35 0,1 1-34 0,-1 2-35 0,-2 2-38 15,3 0 0-15,-1 3 6 0,0-1 15 0,-3 2 16 0,3 2 27 0,1-1 32 16,-1-1 66-16</inkml:trace>
  <inkml:trace contextRef="#ctx0" brushRef="#br0" timeOffset="6050.42">8001 5077 218 0,'-8'0'259'0,"-1"0"23"16,1 0 16-16,2 0 15 0,-1 0 17 0,0 2 17 0,0-2 0 0,-1 1-2 16,2 1-28-16,-2 1-33 0,2 1-16 0,-2 2-8 0,1 2-13 0,-2 2-9 15,1 4-16-15,0 2-17 0,-3 4-10 0,0 2-9 0,-2 5-9 0,-1 6-5 16,0 1-8-16,-2 7-8 0,0 3-20 0,-1 5-22 0,-2 4-6 0,-1 2-7 16,-1 2-3-16,0 5-2 0,-1-2-2 0,-1 5-4 0,-1-3-2 0,3 3-3 15,-1-3-5-15,-1 0-8 0,2 0-8 0,0-2-6 0,1-2-9 0,2-2-8 16,-1-1-9-16,2-1-9 0,1-4-14 0,3-2-14 0,1-5-19 0,2-2-23 15,1-4-29-15,1-4-30 0,2-6-41 0,1-3-39 0,2-4-77 0,1-5-83 16,2-3-59-16,0-3-53 0,2-7-52 0,-2-2-53 0,6-4-5 0,1-5 4 16,3-4 16-16,0-5 15 0,0-4 27 0,2-7 29 0,1-3 34 0,0-4 41 15</inkml:trace>
  <inkml:trace contextRef="#ctx0" brushRef="#br0" timeOffset="6300.63">8005 5100 188 0,'14'-2'280'0,"0"2"36"0,-3 2 33 0,0 1 30 0,-3 3 20 0,0 1 22 16,0 4 11-16,0-1 12 0,-2 5-47 0,2 0-59 0,2 4-42 15,0 4-41-15,0 3-6 0,1 2 2 0,3 2-22 0,-1 3-27 0,3 5-25 0,-2-2-27 16,3 6-14-16,-1 0-14 0,3 3-6 0,2 0-4 0,-2 3-8 16,1 0-6-16,2 0-6 0,-1 0-8 0,1 0-6 0,0-2-6 0,-1 1-9 15,-1-2-6-15,1-2-6 0,-2-2-4 0,0-2-6 0,-3-3-7 0,1-2-5 16,0-2-7-16,-4-2-4 0,0-4-6 0,1-1-9 0,-4-4-9 0,-1-2-16 15,0-2-15-15,-1-3-19 0,-3-1-19 0,0-3-25 0,-2-1-26 0,3-3-74 16,-4 0-88-16,-2-1-77 0,-2-2-76 0,-1 0-59 0,-3-2-56 0,1-1-7 16,-3 0 3-16,-1-1 12 0,-4 0 13 0,0-1 15 0,-4-1 19 0,-1-2 25 15,-2 2 25-15</inkml:trace>
  <inkml:trace contextRef="#ctx0" brushRef="#br0" timeOffset="6633.81">7306 6631 44 0,'-5'3'323'0,"0"1"19"0,2-2 10 16,1 1 7-16,-1 0 6 0,0 1 16 0,3-2 14 0,-3 2 14 0,3 0 9 16,0 1-49-16,0 3-64 0,0 3-50 0,0 1-47 0,0 3-37 0,0 1-35 15,0 4-15-15,0-1-9 0,0 3-7 0,3 0-7 0,-3-1-15 0,3 0-15 16,0-2-10-16,1-2-12 0,0-1-13 0,3-2-14 0,2-1 0 0,-1-3 1 0,2 0-2 15,-1-3-2-15,5-2-1 0,-4-3 0 0,4 0 0 0,0-4 2 0,0 0 1 16,-1-3 2-16,0-2 1 0,3-3-1 0,-4-2 0 0,2-1 0 16,-4-2-3-16,1-1-5 0,2-2-2 0,-4 0-1 0,-2-2-1 0,0 1-1 15,-4 0-1-15,1-1 0 0,-3 2-1 0,-1 0-4 0,-1 0 1 0,-3 0 0 16,-3 3 0-16,2-2-1 0,-3 2 1 0,2 2 0 0,-4 2-2 0,1 1 1 16,-1 2-2-16,-1 2-1 0,0 2-6 0,2 2-6 0,-4 2-13 0,4 2-15 15,-1 1-31-15,0 3-34 0,1 0-78 0,0 1-85 0,2 2-46 0,2 0-38 16,1 0-48-16,2 2-51 0,4-3-19 0,4 3-9 0,0 0 2 0,4-2 7 15,7-2 13-15,-1 1 13 0,6-4 33 0,3 2 36 0</inkml:trace>
  <inkml:trace contextRef="#ctx0" brushRef="#br0" timeOffset="7000.59">8466 6378 120 0,'-6'8'310'0,"-2"3"18"0,2 1 14 0,1-1 26 0,-1 1 25 16,2 0 17-16,0 1 17 0,-1 1 9 0,4-1 7 0,-1 2-70 0,2 1-86 15,0 3-48-15,0-1-37 0,3 0-18 0,0 0-17 0,0 0-11 0,2-2-10 16,1 1-16-16,-1-4-21 0,2-1-12 0,0-1-11 0,3-3-4 0,-2-3-5 15,4 0-1-15,-2-2-2 0,3-2-4 0,-1-1-3 0,-1-3-7 0,3-1-10 16,1-2-4-16,-2-3-7 0,1-3-7 0,-3-1-6 0,3 1-7 0,-3-5-5 16,0 2-3-16,0-3-4 0,-3 0-3 0,-1-2-4 0,-3 3 0 0,1-1 1 15,-4-1 0-15,-1 1 0 0,-1 3 0 0,-4 0-1 0,1 0 0 0,-3 3 1 16,-1 2-2-16,0 1 0 0,-3 0-7 0,2 2-4 0,-4 5-8 0,2-3-11 16,0 4-17-16,-2 2-21 0,1 1-31 0,-1 1-38 0,0 1-79 0,2 4-91 15,-3-1-62-15,3 1-54 0,1 1-46 0,1 1-43 0,1-1-5 0,0 2 1 16,3-1 9-16,2 1 11 0,0-1 17 0,3-1 19 0,3 0 32 0</inkml:trace>
  <inkml:trace contextRef="#ctx0" brushRef="#br0" timeOffset="7167.2">9407 6181 334 0,'0'14'462'0,"-3"-2"-8"0,2 1-11 0,-3 0-34 0,-2-2-38 0,-1-1-85 0,-2 0-89 16,3-3-88-16,-1-1-85 0,1-1-58 0,1-4-53 0,0 1-149 16,5-2-169-16,0 0-44 0,0-5-12 0,2-3 6 0,3 0 12 0,0-3 35 0</inkml:trace>
  <inkml:trace contextRef="#ctx0" brushRef="#br0" timeOffset="7817.96">10474 4873 34 0,'-3'5'210'16,"0"-2"16"-16,1 2 22 0,1 3 24 0,-1 0 16 0,-1 1 20 0,0 3 14 15,-2 1 18-15,2 3-49 0,0 3-66 0,0-1-19 0,0 3-13 0,-1 0-7 16,3 1-9-16,-1-1-12 0,2-3-12 0,0-1-17 0,3-2-19 0,-1-2-8 16,4-2-9-16,-1-2-13 0,0-2-15 0,4-1-8 0,-1-3-4 0,0 0-9 15,3-1-5-15,-1-2 0 0,-1-2 3 0,-2-1-4 0,2 0-7 0,-3-3-3 16,1 0-3-16,-1-2-8 0,-3 1-12 0,3-2-1 0,-4-1 0 0,-2-1-4 15,1 2-6-15,-1-2 3 0,-1 0 1 0,-1 3-3 0,1-2-4 0,-4-1 2 16,2 4 3-16,1-3-1 0,-2 3-1 0,0 0-2 0,0 1 1 0,0 0-15 16,1 1-19-16,0 2-43 0,-1 0-51 0,2 2-55 0,-1 0-57 15,3 1-36-15,-2 1-30 0,-1 0-47 0,1 4-55 0,1 1-10 0,-1 0-4 0,2 3 1 16,0 1 2-16,0 1 14 0,0 4 15 0,0-1 45 0</inkml:trace>
  <inkml:trace contextRef="#ctx0" brushRef="#br0" timeOffset="8100.7">10518 5191 55 0,'-4'-3'303'0,"2"0"27"0,-2 3 24 16,0 3 20-16,-2 2 23 0,1 2 17 0,-4 4 17 0,1 2 8 0,0 5 8 15,1 5-61-15,-5 2-73 0,3 7-45 0,-1 2-36 0,-2 5-23 0,0 3-22 16,-2 3-17-16,1 2-14 0,1 1-17 0,-2 3-14 0,2-2-14 0,-2 2-12 16,0-1-10-16,0-1-5 0,4-1-13 0,-1 0-9 0,2-3-14 0,1 0-13 15,3-3-18-15,-1-1-19 0,2-4-25 0,3-2-28 0,1-3-43 0,0-3-43 16,0-4-73-16,1-2-79 0,-1-3-54 0,2-4-48 0,0-6-56 0,-1-2-53 16,1-3-11-16,-2-5 3 0,3-5 9 0,-1-3 11 0,1-2 19 0,-1-5 21 15,-1-1 34-15,2-5 40 0</inkml:trace>
  <inkml:trace contextRef="#ctx0" brushRef="#br0" timeOffset="8300.82">10458 5359 24 0,'15'12'417'0,"0"3"32"0,-2 3 16 0,-2 2 10 0,0 4 7 0,-3 3 7 16,0 1 3-16,-3 1 2 0,4 5 3 0,-4 0 1 0,1 4-80 0,-1-2-97 15,0 3-96-15,1 2-96 0,0-1-44 0,2 1-31 0,1-4-14 0,1 1-10 16,0-4-8-16,1-1-6 0,1-3-4 0,0-1-2 0,-1-2-4 0,1-4-3 15,0 0-5-15,-2-3-5 0,0-1-19 0,0-4-22 0,-1-1-33 0,-1-2-36 16,-2-2-72-16,-3-1-79 0,2-2-58 0,-3-2-60 0,-2 0-51 0,0-5-52 16,-2 4-11-16,1 0-2 0,-4-1 6 0,0 2 1 0,-3 0 19 0,-4 1 20 15,0 0 34-15,-2 0 37 0</inkml:trace>
  <inkml:trace contextRef="#ctx0" brushRef="#br0" timeOffset="8600.86">10136 6393 126 0,'-2'18'439'0,"-1"3"19"0,0-3 8 0,0 3 6 0,-2-2 4 15,3 1 0-15,-2-2 3 0,2 0-3 0,1 0 0 0,1-2-38 0,0-1-45 16,1 0-109-16,1-2-123 0,2 0-68 0,3-2-54 0,-2 0-18 0,3-2-8 16,1-4-5-16,2-1-5 0,-1-2-1 0,2-2 0 0,1-3 0 15,-2-4-1-15,3-1 1 0,-1-5 0 0,1 0 0 0,-1-3-1 0,1 1-1 0,-1-5-3 16,-1-1-5-16,-1 0-4 0,0 0-4 0,-1 0-2 0,-2 0-3 0,-2 0-4 15,-1 0-1-15,-2 2 0 0,-1 1 1 0,-1 2 2 0,-2 0 0 16,-1 3-1-16,-1 1 4 0,-2 1 3 0,0 2 4 0,-2 3 3 0,0 0 3 0,1 5 3 16,-2 1 3-16,-3 1 4 0,3 2 1 0,0 2 1 0,0 4-13 0,-3-2-17 15,5 4-38-15,-2-2-37 0,1 2-64 0,1-1-68 0,3 0-34 0,0 1-27 16,1-1-30-16,2-1-27 0,2-2-46 0,1 1-48 0,2-2-10 16,2 0-3-16,3-1 12 0,-2-2 14 0,4 0 36 0,1-2 42 0,3-1 63 0</inkml:trace>
  <inkml:trace contextRef="#ctx0" brushRef="#br0" timeOffset="8784.32">10738 6422 295 0,'16'11'358'0,"1"1"25"0,-5-1 21 0,0-1 15 16,-4 2 12-16,0-2 1 0,0-2 0 0,0 2 1 0,-2-5 0 0,-1 2-87 15,1 0-107-15,1-1-55 0,0 1-45 0,0-2-27 0,-2 1-19 0,1-3-22 16,0-2-18-16,0-1-8 0,-1-1-5 0,-2-4 3 0,1-1 4 0,-3 0 5 16,2-3 2-16,-1-2-2 0,-2 2 1 0,0-6-4 0,0 2-4 0,-2 0-1 15,-1-2-4-15,0 1-4 0,0 2-5 0,-2-1-7 0,-3 1-6 0,2-1-6 16,1 3-5-16,-3 1-9 0,-1 0-8 0,1 3-13 0,0 0-13 0,1 2-31 15,-3 1-32-15,0 0-81 0,0 3-88 0,-2 2-69 0,2-1-64 16,1 3-40-16,-2 0-36 0,1 3-8 0,2-1-2 0,-2 0 4 0,2 1 6 0,1-1 12 16,-1 0 13-16,1-1 29 0</inkml:trace>
  <inkml:trace contextRef="#ctx0" brushRef="#br0" timeOffset="8918.85">10977 6322 143 0,'14'1'476'0,"-4"3"12"0,-2 0-1 0,1-1-4 0,-6 2-6 15,-1-2-16-15,0 0-19 0,-4-2-55 0,0 2-64 0,-1-2-91 0,1 1-94 16,-2-2-222-16,-1 0-250 0,-1-2-86 0,1 1-54 0,0-2-12 0,0-3-1 16,-1 0 4-16,0 0 5 0,1-1 17 0,0-4 18 0,-3 1 57 0</inkml:trace>
  <inkml:trace contextRef="#ctx0" brushRef="#br0" timeOffset="10303.27">10308 2106 85 0,'-1'-5'206'0,"-3"0"6"0,0 0 7 15,1-3 8-15,0 1 8 0,1-2 9 0,-3-1 6 0,0 2-27 0,2-3-38 16,-2 3-13-16,-1-2-4 0,0 3 2 0,1-1 4 0,-1 1 10 0,-1 1 8 16,-2-2 2-16,1 2 2 0,-3 0 0 0,-1-2 0 0,0 3-2 0,-3-1-1 15,-1-2-5-15,-2 1-8 0,1 1-21 0,-4-1-30 0,1 0-18 0,-1 1-17 16,-1 1-16-16,-1-2-15 0,0-1-9 0,-1 4-7 0,1-2-7 0,-1 0-8 16,-1 0-7-16,2 0-7 0,-2 2-2 0,2-1-2 0,-4-1-4 0,2 3-3 15,-1-1 0-15,-1-1-2 0,-1 2-1 0,-2 0 0 0,-2-1-2 0,2 2 2 16,-5 1 0-16,0 1 1 0,-4 0 3 0,1 0 2 0,-2 1 0 0,-2 2 0 15,-1 0 0-15,-1 3 0 0,-2-1 1 0,0 4-2 0,-1 0 3 0,-2 2-1 16,0 3 0-16,-2 1 1 0,0 2-3 0,-1 1-2 0,-1 3 0 0,-1 1-1 16,-2 3 2-16,-1 2 0 0,-1-1 2 0,-2 4 0 0,0 0 4 0,1 3 6 15,-2 0 3-15,-1 3 4 0,-1 0 4 0,1 0 5 0,1 2 2 0,-1-1 2 16,0 2 2-16,-1-1 3 0,1 1 1 0,1-2-1 0,-1 2 1 0,2-3-3 16,1 2-4-16,1-2-3 0,3 0 0 0,2 0 0 0,0-2-1 0,1 2-1 15,2-1 1-15,1-1 1 0,3 2-2 0,1 1 6 0,0 1-1 0,1 0-1 16,1 2 3-16,1 0 3 0,2 3 1 0,1-1 1 0,1 1-2 0,0 2-1 15,2 0-1-15,1 0-3 0,1 2 1 0,1-1 1 0,3 2-5 0,0 2-2 16,3 0-3-16,-1 0 0 0,1 1-3 0,3 3-1 0,2 0-9 0,0 3-8 16,0 0 1-16,3 0 2 0,0 2 0 0,1-1 0 0,1 1-2 0,4-2-3 15,-1 0-2-15,1-1 2 0,1 2-2 0,2-4-1 0,2 1 0 0,-1-1 1 16,3-1 6-16,-1 0 5 0,3 0 0 0,0 0-6 0,1 1 0 0,2-2-1 16,-1 1 0-16,2-1 2 0,0 1-1 0,3-1 0 0,-1 1 0 0,1-1-1 15,2 0 2-15,0 2-3 0,1-4 1 0,2 1-2 0,0 0-1 0,0-1-4 16,1-2 0-16,2 2-1 0,2-3-1 0,1 0-2 0,0 1-2 0,2-2-1 15,-2 1-2-15,5-1 0 0,-1 2 1 0,2 0 1 0,2 1-1 0,-1 1-1 16,1-2 1-16,3 3 1 0,-1 0-3 0,0-2 1 0,1 2 1 0,2-1-1 16,-2 1 0-16,2-3 0 0,0 2 0 0,1-2 0 0,-2 0-2 0,1 1-3 15,1-2 1-15,2-1 2 0,0 1-3 0,0-1 0 0,0-1 0 0,2 0 0 16,0 0-2-16,1-1-2 0,0-2 0 0,0-2 2 0,5 0-5 0,-3 0 1 16,3-3 0-16,0-1 4 0,4 0-2 0,0-3-2 0,0-1 3 0,6-3 0 15,-1-1 4-15,7-4-2 0,1-2 1 0,2-1 3 0,3-5 1 0,3 0 0 16,1-6 2-16,4-1 5 0,0-3-1 0,4 1 0 0,0-6-1 0,0-2 3 15,4-1-2-15,-1-3-1 0,2 1 0 0,-1-2 1 0,1-2 0 0,-1 1-3 16,0-4 3-16,0 1 4 0,1-1-2 0,-4 1-3 0,2-2 0 0,0-2 3 16,-3 2-2-16,2-1 0 0,-3-1-1 0,2 1 2 0,1-1-2 0,-3-1 0 15,-1 0 2-15,4 0 4 0,-3-1-2 0,2-1-2 0,0-1 0 16,-1-1 2-16,1 0-1 0,1-4-2 0,-1-1 3 0,3-2 2 0,0-1 3 0,0-1 1 16,1-1 3-16,1-4 1 0,-1 0-2 0,2-1-3 0,-1-2 1 0,2 0 0 15,-2-2 0-15,1 1 0 0,0-2 0 0,0-1 0 0,-3 2-1 16,1-3 0-16,-2 3-3 0,-1-2 0 0,-1 0-2 0,-5 2 0 0,1-1 0 0,-4 1 2 15,0 1 1-15,-5 1-1 0,0 2 3 0,-1-2 0 0,-7 3 0 0,2 1 1 16,-4-1 0-16,-4 2 0 0,-2-1 0 0,-3-1-3 0,-1 0 1 16,-5 0 1-16,-1-2-2 0,-5 0 0 0,1-1-1 0,-4-3-1 0,-3-3-1 0,-1-2-3 15,-3-2 2-15,-1-6 0 0,-2 2 0 0,-1-6-3 0,-2-1 2 0,-1-3 0 16,-2-4 0-16,1-2-2 0,-2-2 0 0,-2-3 0 0,-1-2 1 0,-1 0 0 16,-3-4 0-16,-1 2 0 0,-1-3-3 0,-1 2-4 0,-4-2-1 0,0-2 2 15,-3 1-3-15,0-1-4 0,-4 1 0 0,-1-3 0 0,-3 4 1 16,-1-2-5-16,-2 0-1 0,-2 1-2 0,-1 0 1 0,-2 0-1 0,-1 3 2 0,-2-1 1 15,-3 2 1-15,0 2-3 0,-3 1 4 0,-2 1 4 0,-1 2 2 16,-2 3-1-16,-2 2 2 0,-1 0 2 0,-2 5 0 0,-1 0 1 0,1 2 1 0,-2 3 4 16,-1 2 0-16,0 1 0 0,-2 3 2 0,0 1 1 0,1 2 0 0,-1 2-4 15,-3 2 2-15,2 2 1 0,-1 0-2 0,0 3 0 0,-2 2-1 16,-1-1 1-16,-1 2-2 0,0 1-3 0,-1 3-1 0,-2 0 2 0,-2 1-4 0,2 2-4 16,-3 0-1-16,2 1 0 0,-4 1-1 0,3 2-4 0,-1 1 1 15,0 0-1-15,-1 1-1 0,-1 1-1 0,0 2-1 0,-1 1-4 0,0 0-3 0,-2 3-3 16,0 3-1-16,1-1 1 0,-1 4-3 0,1 1-4 0,-2-1 0 0,1 6-1 15,0 1-2-15,2 1-7 0,1 4-9 0,-1 0-6 0,1 2-14 0,2 4-13 16,2-1-30-16,-1 4-34 0,4 1-61 0,0 0-66 0,4 6-38 0,2-2-28 16,2 2-23-16,2 4-22 0,4 1-44 0,2 3-50 0,4 1-4 0,2 3 8 15,1 1 15-15,2 2 17 0,2 1 34 0,-1 1 37 0,1-1 65 0</inkml:trace>
  <inkml:trace contextRef="#ctx0" brushRef="#br0" timeOffset="11502.14">19047 2095 179 0,'-5'-6'236'16,"1"0"4"-16,-3 0 6 0,1-1 4 0,-1-1 3 0,-2-1 3 0,3 2 2 16,-1-1-1-16,-1 1-65 0,1 2-80 0,0 0-9 0,-1 3 5 0,0-2 14 15,-1 4 12-15,1 4 16 0,0-3 16 0,-3 4 10 0,0 1 8 0,1 0 5 0,-2 3 2 16,-1 0 3-16,2 3 3 0,-3-1 0 0,1 5-1 0,-1 0-18 0,3 4-18 15,-3 2-24-15,3 1-22 0,-1 2-18 0,0 2-19 0,1 3-10 0,0 2-10 16,0 0-6-16,1 6-2 0,1-2-3 0,0 1-3 0,2 1-3 16,1-1-3-16,-1 1-2 0,1-2-4 0,2 0-1 0,2-2-2 0,0 1-4 0,2-3-4 15,0-4 1-15,2 1-4 0,1-4 1 0,3 2 3 0,0-4 1 0,2-2 2 16,1-2 2-16,1-1 0 0,1-3-1 0,4-1 1 0,1-3-1 16,1-3 1-16,0-3-1 0,5-2 0 0,0-3-2 0,2-3-2 0,3-3-2 15,0-3-5-15,2-5-3 0,1-1-4 0,-2-3-3 0,0-1 1 0,2-2-3 0,-3-2-2 16,-1-3 2-16,-2 1 1 0,-1-2 4 0,-1-1 4 0,-3-1 3 15,-1-1 3-15,-4-2-1 0,2 1 4 0,-7 0 3 0,-1-1 1 0,0-1 2 0,-3-1 2 16,-4 2 2-16,-1 0 2 0,-1 0 2 0,-3 2 1 0,0-1-2 16,-5 3-3-16,0 1-2 0,0 2-1 0,-4 2-1 0,2 1-2 0,-2 4-3 0,-1 0-1 15,0 4-2-15,-2 0-3 0,0 3-2 0,-1 0-4 0,3 4-3 0,-4 0-3 16,1 2-5-16,1 0-3 0,-1 1-7 0,3 0-6 0,-4 3-13 0,6 1-14 16,-1 0-20-16,0 0-21 0,4 0-18 0,1 1-19 0,0 3-30 0,2-1-34 15,3 1-66-15,-2 1-80 0,3 4-42 0,0 1-35 0,-1 1-33 0,3 4-31 16,0 3-24-16,-1 1-21 0,-4 4 11 0,4 1 20 0,-1 1 18 0,1 2 20 15,-1 2 31-15,-1-1 32 0</inkml:trace>
  <inkml:trace contextRef="#ctx0" brushRef="#br0" timeOffset="11802.11">18763 2935 177 0,'-2'-2'407'16,"2"2"19"-16,-3-1 14 0,0 1 0 0,-1 0 3 0,1 0 1 0,0 0 5 15,0 3 5-15,-5 0 4 0,2 3-48 0,-1 0-62 0,-2 5-73 0,-4 3-79 16,0 5-41-16,-4 1-38 0,0 6-8 0,-5 4-4 0,0 3 5 0,-5 5 7 16,-2 2 6-16,-1 5 5 0,-3 2 2 0,-2 2 3 0,0 1-7 0,-3 3-3 15,0 2-7-15,-2 0-9 0,1 1-10 0,1 1-7 0,0-2-9 0,-1 1-10 16,1-2-8-16,2 0-9 0,1-3-12 0,1-1-14 0,4-1-14 0,0-3-14 15,2-2-20-15,1-2-20 0,4-2-24 0,-1-4-27 0,5 0-28 0,0-4-33 16,1-2-41-16,3-1-47 0,0-6-79 0,3 1-88 0,-1-5-44 0,2 1-36 16,0-3-44-16,1-1-45 0,-2-2 3 0,2-2 12 0,-1-2 21 0,2 1 21 15,-1-2 30-15,2 0 27 0,-1-2 41 0</inkml:trace>
  <inkml:trace contextRef="#ctx0" brushRef="#br0" timeOffset="12135.9">17194 4447 16 0,'0'0'287'0,"0"0"17"0,0 0 13 15,3 2 32-15,-3 1 34 0,2 0 26 0,-2 3 25 0,0 0 10 0,0 4 6 0,0 5-54 16,-2 3-66-16,2 6-46 0,-1 3-44 0,-1 5-21 0,2 4-18 16,-1 4-13-16,1 4-9 0,-4 1-27 0,3 1-33 0,-1 0-23 0,0 3-19 15,-1-1-7-15,3 0-7 0,-3-2-7 0,3 0-9 0,0-1-3 0,0 1-2 0,0-4-2 16,0-1-6-16,3 0-5 0,-3-3-3 0,3-2-2 0,-1-2-3 16,1-2-11-16,1-6-14 0,0 0-16 0,1-3-16 0,-2-2-18 0,0-6-21 15,0 0-24-15,1-5-24 0,-3 0-60 0,2-3-65 0,-3-3-57 0,0-4-51 16,0 0-38-16,0 0-34 0,0-7-33 0,0-3-35 0,0-1 7 0,-1-5 11 15,-1-1 18-15,1-4 17 0,-3-3 22 0,-1-1 22 0,2-1 61 0</inkml:trace>
  <inkml:trace contextRef="#ctx0" brushRef="#br0" timeOffset="12451.96">17133 4539 338 0,'9'-15'357'16,"-5"4"2"-16,1 2-1 0,0 3 7 0,-2 0 6 0,2 3 9 0,1-1 5 15,0 1 6-15,2 1 4 0,1 1-85 0,3-1-104 0,1 2-48 0,4-2-36 16,2 1-10-16,2 0-7 0,2 1 5 0,6-2 7 0,1 0 0 0,1 2-2 15,2-2-1-15,6-1 1 0,-1 1 0 0,6-1-3 0,-1 0-5 0,4-1-7 16,0-1-11-16,5 1-16 0,-2-1-9 0,3 1-10 0,-1 1-6 0,2-2-2 16,-5 2-6-16,2 0-4 0,-4 1-7 0,-1 1-8 0,-5 1-3 0,-1 0-2 15,-4 0-4-15,-4 1-2 0,-4 1-2 0,-4 1 2 0,-3-1-2 0,-3 1-1 16,-5 0 0-16,-2 0 1 0,0 1 0 0,-4 1 2 0,-3-1 4 0,1 2 4 16,-2 0 3-16,-1 3 5 0,-2 0 3 0,0 3 3 0,-2 3 4 0,-1 3 2 15,-2 3 2-15,1 4 2 0,-3 4 2 0,1 3 2 0,-3 3-1 0,1 5-1 16,-4 2 1-16,2 3-1 0,0 1 1 0,0 3 2 0,0 1-4 0,1 0-3 15,1-1-2-15,2 1-4 0,0-1-1 0,1-2-4 0,4-3-4 0,-1-1-3 16,2-4-7-16,2-5-3 0,-1-1-10 0,1-4-11 0,1-4-15 0,0-3-18 16,2-4-14-16,-4-1-13 0,2-3-19 0,2-4-20 0,-3-2-29 0,-1-1-31 15,1-2-80-15,0-2-92 0,-2-3-58 0,0 0-50 0,0 0-56 0,-4-3-53 16,0-2-5-16,-3-2 10 0,0-2 12 0,-1 0 15 0,-2-4 18 0,-2 2 20 16,-1-3 28-16,-2 1 31 0</inkml:trace>
  <inkml:trace contextRef="#ctx0" brushRef="#br0" timeOffset="12670.22">17289 5461 235 0,'-26'18'437'0,"1"-1"28"0,5-2 6 0,1-2 5 15,4 1 0-15,3-5-1 0,1-1 0 0,4-2-1 0,4 1-1 0,0-4 3 16,6-2-117-16,0 2-141 0,4-1-72 0,4-1-59 0,1 0-27 0,6 2-21 16,3-1-3-16,1 2 2 0,4-3 3 0,3 2 4 0,2-2 3 0,4 1 4 15,0-2 0-15,3 0 0 0,5 0 0 0,-2-2-3 0,3 1-3 0,4-2-7 16,0 0-5-16,0-1-8 0,4-1-12 0,2-1-12 0,-2 1-22 0,3-2-23 15,-3 1-33-15,1-2-33 0,-1 1-83 0,0-1-90 0,-4 2-73 0,1-1-63 16,-7-1-52-16,1 1-47 0,-3-1-10 0,-1 2-1 0,-2-1 5 0,-1-1 8 16,-2-2 18-16,-2 1 19 0,0-3 30 0,-4-2 34 0</inkml:trace>
  <inkml:trace contextRef="#ctx0" brushRef="#br0" timeOffset="13102.11">19301 2880 14 0,'-10'-8'239'0,"0"2"26"0,0-1 28 16,-2-1 41-16,2 1 43 0,-1-2 30 0,2-1 27 0,3 2 12 0,-2-3 6 16,1 4-79-16,2-1-97 0,1 2-25 0,-1 2-8 0,5-1-15 0,-1 2-17 15,1 3-12-15,0 0-12 0,0 0-28 0,1 2-32 0,4 1-26 0,3 1-21 16,0 5-7-16,1 3-3 0,5 5 0 0,2 2 4 0,3 6 1 0,5 6 0 15,-2 2 2-15,3 6 0 0,2 5-8 0,3 2-10 0,-1 3-6 0,1 2-4 16,1 5-5-16,-1-2-2 0,2 3-1 0,-2 0-1 0,0-2-1 0,-2 2 1 16,2 0-1-16,-3-1-2 0,3-2-3 0,0 0-3 0,-4-2-12 0,2-1-14 15,3-1-16-15,-5-1-15 0,1-1-22 0,2-3-22 0,-4 0-38 0,0-3-39 16,-3 0-88-16,-1-1-100 0,-2-2-54 0,-3-3-42 0,-1 1-56 0,-2-1-56 16,-2 0-7-16,-2 0 4 0,0-1 10 0,-5 0 11 0,1-1 19 0,-3-3 19 15,-1-1 34-15,-1-1 41 0</inkml:trace>
  <inkml:trace contextRef="#ctx0" brushRef="#br0" timeOffset="13370.06">20045 4557 151 0,'0'-5'392'0,"-2"2"23"0,2 3 16 0,0 0 15 0,-2 3 10 0,-1 2 7 16,-3 2 7-16,3 4 4 0,-2 5 5 0,0 4 2 0,-1 4-107 0,0 4-128 16,-2 7-61-16,2 2-48 0,-2 5-22 0,0 5-17 0,-2-1-14 0,2 1-13 15,2-1-7-15,-2 1-6 0,2-4-7 0,1 1-3 0,0-5-3 0,2 0-4 16,3-3-6-16,0-2-3 0,2-2-6 0,1-2-5 0,0-2-12 16,5-2-14-16,-4-1-16 0,5-4-19 0,-1 0-23 0,-2-4-24 0,2-2-65 0,0-2-72 15,-2-4-78-15,0-5-80 0,-1 0-65 0,1-6-58 0,1-2-15 16,1-5-3-16,-3-1 6 0,-1-6 8 0,4-2 16 0,-3-3 14 0,-1-2 24 15,-2-3 22-15</inkml:trace>
  <inkml:trace contextRef="#ctx0" brushRef="#br0" timeOffset="13720.75">19945 4369 448 0,'0'0'460'0,"0"0"1"0,0 0 1 0,-2 2 0 0,1-1-1 15,1-1 0-15,0 0-1 0,1 3-1 0,6-1 1 0,1 0-2 0,3-2-150 16,5 1-178-16,1-1-70 0,5 0-46 0,5 0-5 0,3-1 2 0,3-1 2 15,4-1 1-15,4 0 6 0,-2 0 10 0,4-2 3 0,1 1 7 0,2-1 2 16,1 1 5-16,-2-1 0 0,2 2 1 0,-2 0-1 0,-1 1-3 0,-2 2-4 16,1 0-4-16,-2 0-1 0,0 2-1 0,-2 0-7 0,-5 0-8 0,2 1-6 15,-4 1-6-15,-2 0-3 0,-2 1-3 0,-2-1 0 0,-1 1-2 0,-1-2 1 0,-4 3 0 16,0-2 0-16,-5 1-1 0,0 1 0 0,-5-2 0 0,2 2 0 16,-4-1 2-16,-4 2 1 0,2 2 0 0,-2 0 2 0,-4 3 0 0,0 1 4 15,0 3 5-15,-2 2 5 0,-2 2 6 0,0 3 6 0,0 4 6 16,-1 3 2-16,-2 2 3 0,2 2 3 0,-4 6 1 0,3-1 1 0,-2 4-2 0,0 2 2 15,-1 1-1-15,1 1-5 0,1-1-6 0,-1 1-5 0,2-3-7 0,2 2-5 16,-3-3-6-16,5-2-2 0,-1-4-2 0,2-1-3 0,1-1-3 16,0-5-7-16,0-2-5 0,0-4-11 0,1-1-11 0,-1-5-9 0,2-2-11 0,-1-2-20 15,-1-4-24-15,0-2-54 0,-1-1-58 0,-1-4-78 0,-1-1-84 16,-2-2-59-16,-1-2-59 0,-2-1-26 0,-1-1-21 0,-4-2 3 0,-1-2 9 16,-1 1 9-16,-3-2 13 0,-3-2 19 0,0 1 25 0,-4-1 54 0</inkml:trace>
  <inkml:trace contextRef="#ctx0" brushRef="#br0" timeOffset="13872.81">20233 5304 163 0,'-27'9'481'0,"3"0"22"0,5 1 7 0,0-1 3 0,5 2-1 0,2-4 0 16,4 1-2-16,1-1 1 0,5-2-3 0,2-2 0 0,4 1-89 0,2-3-111 15,4 3-119-15,4-3-119 0,3 2-38 0,5-3-22 0,4 2-6 0,4-2-2 16,3-2-1-16,3-1 1 0,7 0 0 0,-2-4 1 0,4 2-10 0,2-2-10 16,0-2-35-16,2 1-41 0,-3-1-97 0,1 0-109 0,-2 2-95 0,-3-3-92 15,0 3-20-15,-4-2-6 0,-1 2-1 0,-4-1 1 0,-1 0-2 0,0 0-2 16,-4-2 11-16,1 1 13 0,-4-4 36 0</inkml:trace>
  <inkml:trace contextRef="#ctx0" brushRef="#br0" timeOffset="14468.94">19042 1033 339 0,'2'6'462'0,"1"0"11"0,2-1 2 0,-5 1-2 16,1-3 0-16,-1 1-2 0,0-4 2 0,3 0-3 0,1 0 1 0,0-1-2 15,5-1-128-15,1 1-153 0,1-1-85 0,4 1-67 0,4-2-19 0,4 0-10 16,2-1 0-16,2 0 4 0,7-2 1 0,-3 0 2 0,6 0 1 0,-1-1 1 16,2-2-2-16,0 1 0 0,1-1-1 0,-1 0-2 0,1 0-6 0,-5 0-9 15,0 0-10-15,-3 0-11 0,-1 2-27 0,-1 1-29 0,-2 0-74 0,-5 0-83 0,-2 1-43 16,-4 2-33-16,-2 2-30 0,-3-1-32 0,-3 2-46 0,-3 2-47 16,-2 1-6-16,-3 3 1 0,-3 0 11 0,-3 0 9 0,-2 0 23 0,-4 1 29 0,-3 0 73 15</inkml:trace>
  <inkml:trace contextRef="#ctx0" brushRef="#br0" timeOffset="14702.27">19490 481 14 0,'1'6'287'0,"-1"2"46"0,0 0 49 0,0 6 35 0,0 1 35 0,-1 3 2 0,-1 3-4 15,0 3 6-15,1 5 9 0,-1 5-71 0,1 4-91 0,-1 2-33 16,-1 7-20-16,0 1-29 0,2 4-32 0,-3 0-44 0,3 4-47 0,-1 1-30 0,0 0-25 15,-1 2-1-15,3 1 5 0,-1-2-8 0,1 4-9 0,1-3 0 0,-1 2 2 16,3 0-2-16,1-2-4 0,1-1-8 0,-1-2-11 0,4-1-15 0,-2-4-16 16,2-2-34-16,0-2-41 0,1-3-84 0,1-4-98 0,-2-3-70 0,1-2-65 15,-1-5-40-15,-1-3-32 0,-1-3-5 0,-1-3-2 0,-1-3 6 0,0-5 3 16,-3-2 15-16,-1-4 14 0,0-7 30 0</inkml:trace>
  <inkml:trace contextRef="#ctx0" brushRef="#br0" timeOffset="14855.09">19611 1421 283 0,'-12'9'368'16,"-2"-1"21"-16,-5 3 21 0,-1 0 11 0,-1 0 12 0,-1 3 1 0,-4-4 2 15,2 2 0-15,1 2-1 0,-6-1-87 0,4 2-106 0,-2 3-60 0,0 0-50 0,3 4-35 16,-3-2-35-16,1-1-39 0,0 4-42 0,3-2-59 0,0-1-63 16,1 1-50-16,2-3-48 0,2-2-30 0,3-3-28 0,2 1-31 0,2-3-31 0,6-5-34 15,2-2-33-15,3-4-4 0,5-3-1 0,4-4 19 0,2-4 20 16,2-3 50-16,4-2 52 0</inkml:trace>
  <inkml:trace contextRef="#ctx0" brushRef="#br0" timeOffset="14986.33">19412 1447 47 0,'14'-9'208'0,"-1"3"13"0,0 5 16 16,-5 0 17-16,0 1 10 0,-2 2 5 0,2 1 8 0,-4 3 8 0,1 2-57 15,-2 0-71-15,1 0-21 0,1 3-10 0,-2-1-9 0,3 0-11 0,-3 3-12 0,0-1-13 16,2-2-39-16,-2 1-46 0,0-1-44 0,2-2-45 0,-2 2-35 16,2-2-35-16,-4-1-59 0,2-3-61 0,-1 1-14 0,1-3-4 0,-3-2-3 0,0 0 1 15,4-4 0-15,-3-1 1 0,2-2 23 0</inkml:trace>
  <inkml:trace contextRef="#ctx0" brushRef="#br0" timeOffset="15621.99">19806 996 94 0,'20'-12'293'15,"1"1"13"-15,-2 2 16 0,-2 2 19 0,-1 2 20 0,-2-1 17 0,1 2 18 16,0 1 15-16,-2-1 13 0,-2 4-61 0,2 0-78 0,-2 0-52 0,-1 2-43 16,2 1-14-16,-2-1-7 0,-2 2-7 0,1 2-6 0,-3-1-17 0,2 1-15 15,-3 1-15-15,1 1-12 0,-3-1-18 0,-1 4-12 0,-1 0-8 0,-1 0-6 16,0 3-6-16,-3 0-5 0,2 3-6 0,-7 1-7 0,3 3-7 0,-1 0-6 15,-2 3-4-15,-1 0-4 0,1 1-1 0,-4 3-3 0,2 0 0 0,-2 1-3 16,3-2 0-16,-2 1-3 0,1 0-4 0,-1 0-5 0,2-5-6 0,1 1-3 0,0-3-7 16,1-1-8-16,0-2-6 0,2-3-7 0,0-3-11 0,2-1-9 0,1-5-34 15,1 3-37-15,-1-5-54 0,1-2-54 0,1-2-29 0,0 0-23 0,-4 0-12 16,1-2-10-16,-1-1-4 0,-2-2-2 0,1 0-1 0,1-3-1 0,0-1 3 16,-1-3 3-16,2 0 27 0,-2-1 32 0,2-4 41 0,2-1 45 0,-3-1 27 0,3-3 23 15,-1 0 29-15,0 0 31 0,-1-2 31 0,3-2 29 0,-1 4 18 0,1-1 18 16,-4 2 21-16,3 0 20 0,-1 4 17 0,-1 1 19 0,0 4 19 0,-2 0 24 15,2 5 16-15,0 0 17 0,-2 5 0 0,0 1-4 0,1 2-7 0,-6 5-6 16,4 0-6-16,0 2-6 0,-3 6-5 0,-1 1-10 0,2 2-6 0,0 1-7 16,0 5-10-16,-1 1-11 0,1 4-10 0,1-1-10 0,1 0-12 0,-3 3-15 15,2 0-12-15,1-1-12 0,-1 3-8 0,1-2-4 0,2 0-1 0,-3 0-2 16,4-2-3-16,0 0-1 0,1-2 1 0,0-1 2 0,4-4 0 0,0 0-2 16,1-4 1-16,0-1-1 0,5-3-5 0,1-1-7 0,-1-1-14 0,4-4-14 15,0 0-27-15,1 0-27 0,2-4-19 0,0-2-16 0,2 1-13 0,-1-4-12 16,1-1-5-16,1-1-4 0,1-4 0 0,-2 1-1 0,2-2 6 0,-2-2 10 15,-1-1 19-15,1 0 21 0,0 1 29 0,-4-3 34 0,2 1 27 0,-1 2 25 0,-3 0 18 16,0 2 15-16,-1 0 11 0,-2 2 9 0,0 1 15 0,-3 1 12 0,-1 2 12 16,1 0 12-16,-4 2 6 0,-1 1 3 0,0 0 4 0,0 0 3 0,0 0 2 15,0 0 0-15,0 0 0 0,0 0 1 0,0 0-5 0,0 0-4 0,0 0-11 16,0 0-14-16,-3 0-15 0,-3 1-11 0,1 1-14 0,-1-1-10 0,1 1-12 16,-1 0-11-16,-2 0 4 0,3 0 9 0,-1 1 7 0,-1-2 6 0,3 1 5 15,0-1 6-15,0 1 6 0,2-2 9 0,2 0 3 0,0 0 7 0,0 0 3 0,0 0 3 16,0 0 0-16,0 0 0 0,0 0-14 0,0 0-18 0,0 0-11 0,0 0-13 15,0 0-9-15,0 0-9 0,0 0-4 0,0 0-5 0,0 0-1 0,0 0 0 16,2 3 3-16,0 0 2 0,2 0 1 0,-1 3 1 0,4 0 0 0,-3-1 2 16,4 5-1-16,2 0 4 0,-2 2 0 0,1 2 2 0,5-3 0 0,-3 4-2 15,5-2-4-15,-2 0-6 0,5 0-6 0,-1 0-6 0,1-1-3 0,2-2 0 16,1-1-7-16,1 2-7 0,-1-2-21 0,2-2-26 0,2 0-33 0,-1 1-37 16,-2-1-86-16,1 0-98 0,-3-1-67 0,-1 0-58 0,1 0-47 0,-4 0-40 15,-3 0-15-15,-1 0-2 0,-2 1 6 0,0 0 4 0,-4 3 21 0,-4-2 23 16,-2 2 35-16</inkml:trace>
  <inkml:trace contextRef="#ctx0" brushRef="#br0" timeOffset="16169.18">16433 3843 24 0,'-6'-23'306'0,"3"2"51"0,-2 1 51 16,0 0 20-16,2 0 16 0,-2 4 4 0,4 0 3 0,-1 2 1 0,2 2 1 15,-1 3-52-15,1 1-64 0,1 2-56 0,2 2-59 0,1 2-24 0,2-1-19 16,1 4-43-16,2 1-46 0,0 0-18 0,4 1-8 0,1 0 1 0,2 0 1 16,1 1 3-16,1 1 5 0,1-2-4 0,1 1-4 0,3-1-5 0,0 0-5 15,-1 0-6-15,3 0-6 0,2-1-4 0,-3 1-4 0,3-3-4 0,0 3-7 16,-2-3-11-16,0 0-12 0,1 1-23 0,-5-1-24 0,1 0-26 0,-4 1-28 15,-2 1-67-15,-3-2-75 0,1 3-56 0,-4-3-54 0,-4 1-39 0,0 1-39 16,-1 1-45-16,-3 1-44 0,-4-2-6 0,0 3 6 0,-4-3 16 0,-1 2 19 16,-5-1 26-16,3 0 27 0,-7-3 66 0</inkml:trace>
  <inkml:trace contextRef="#ctx0" brushRef="#br0" timeOffset="16352.63">16653 3345 139 0,'-2'18'285'0,"-2"0"18"0,-2 1 18 0,-1-1 15 0,1 0 16 15,-2-1 6-15,0-2 3 0,0 1 14 0,0 2 18 0,0 3-74 0,-1 2-90 16,-1 4-26-16,2 1-15 0,-2 3-13 0,0 4-18 0,0 1-11 0,-2 2-13 16,-1 1-15-16,0 1-15 0,-1 1-2 0,1 1-2 0,0 0-12 0,-4 0-15 15,2 1-14-15,0-1-12 0,0 0-19 0,0 0-19 0,2-2-21 0,-2 3-20 16,1-3-70-16,3-1-78 0,0-1-59 0,0-2-53 0,3-3-52 0,1-2-49 16,2-2-34-16,-2-4-29 0,4-4-5 0,1-3-3 0,1-4 9 0,1-7 8 15,0-7 17-15,1-3 19 0</inkml:trace>
  <inkml:trace contextRef="#ctx0" brushRef="#br0" timeOffset="16686.62">16513 3931 174 0,'4'6'345'0,"-2"2"10"0,1-3 4 0,0 2 2 0,-1-1-1 16,-2-2 7-16,1 1 7 0,2-2 15 0,1 0 19 0,-1-2-64 0,2 1-80 16,1-1-52-16,2 2-47 0,1-1-24 0,1 2-25 0,2-2-2 15,1 1 0-15,4 1 1 0,-2 1 3 0,2-1-4 0,1 1-7 0,-1-1-14 0,0 1-16 16,1 1-11-16,-1 0-10 0,0 0-8 0,1-1-7 0,-2 5-8 0,-1-2-10 15,-2 3-4-15,0 0-5 0,-1-1 1 0,-4 5 2 0,0 0 7 0,-2 2 5 16,-4 1 5-16,-2 3 4 0,-2 0 5 0,-5 3 6 0,-1 1 4 0,-4 2 4 16,-1 0 2-16,-4 2 4 0,0-1 4 0,0 1 3 0,-4-3-1 0,2 2-1 15,0-3-4-15,2-1-2 0,3-3-2 0,-2-1 1 0,3-4-5 16,1-2-3-16,2-2-4 0,4-5-1 0,-1 1-3 0,1-4-3 0,3 1 0 16,0-4-1-16,3-1-3 0,0 0-5 0,0 0-2 0,0 0-3 0,0 0-5 15,0 0-7-15,3 0-1 0,0 0-1 0,3 0-2 0,-1-1-5 0,2-2 0 16,1 0-3-16,2-2-2 0,5-1-4 0,2 0-2 0,2 0-3 0,3-1-11 0,5-1-11 15,1 0-14-15,2 3-14 0,5-1-23 0,0-1-25 0,3 4-40 0,3-1-40 16,0 1-96-16,2 2-107 0,1 1-71 0,2 1-64 0,1 1-34 16,1 1-27-16,4 1 3 0,0 1 10 0,2-1 13 0,2 3 14 0,2-4 25 15,4 2 23-15,3 0 40 0</inkml:trace>
  <inkml:trace contextRef="#ctx0" brushRef="#br0" timeOffset="17135.18">20976 3256 104 0,'-13'0'420'0,"-1"3"50"0,1 0 21 0,-1 2 16 15,2-2 7-15,0 0 5 0,0 1 0 0,2-1-1 0,2-1-1 0,1 0 0 16,4-1-95-16,3-1-115 0,0 0-75 0,3 1-66 0,4 2-48 0,5 1-43 16,2-1-18-16,5 2-13 0,4 0-3 0,4 0-3 0,5 0 3 0,3 0 4 15,1-2 3-15,2 0 5 0,5 0-2 0,-1-2-2 0,1-1-4 0,5-1-4 16,-4-2-3-16,2 0-5 0,-3 0-4 0,0-2-1 0,0 1-4 0,-1-1-4 16,0-1-4-16,-4 1-1 0,0 2-10 0,-3-4-11 0,-1 3-19 15,-5-1-21-15,0 1-23 0,-2 1-27 0,-4 0-28 0,-3-2-32 0,-2 2-60 0,-4 0-64 16,-3 2-70-16,-3-1-69 0,-2 0-68 0,-2 0-70 0,-4 2-11 0,-4-3 4 15,-2 0 15-15,-2-2 17 0,-3-1 24 0,0 0 25 0,-1-3 30 16,-6-3 33-16</inkml:trace>
  <inkml:trace contextRef="#ctx0" brushRef="#br0" timeOffset="17335.91">21499 2709 174 0,'-3'7'400'0,"2"4"20"0,-3-2 10 0,-2 3 10 0,-2 0 4 15,-3 1 2-15,1-1 2 0,-2 2-2 0,-2 1 2 0,-2 4 1 0,-2 5-106 16,0 5-128-16,-6 5-62 0,3 7-48 0,-6 2-16 0,1 5-13 0,-3 5-1 15,1 3 2-15,-2-1 3 0,0 2 3 0,-4 1 6 0,3-1 9 0,-2 1 3 16,-1 0 4-16,3-1-5 0,-4 0-8 0,3 0-8 0,0-3-11 0,2-1-15 16,2 2-16-16,1-3-24 0,4-2-26 0,-1-1-31 0,6-2-31 0,3-3-67 15,4-5-71-15,2-1-91 0,5-3-93 0,-1-5-76 0,7-2-71 0,2-5-12 16,1-4-2-16,3-3 7 0,0-4 6 0,5-4 16 0,-4-3 14 0,2-5 25 16,0-3 27-16</inkml:trace>
  <inkml:trace contextRef="#ctx0" brushRef="#br0" timeOffset="17519.24">21011 3624 118 0,'6'4'466'16,"0"4"8"-16,-1 2 4 0,-3 1 4 0,-1 2 5 0,-2 1 0 0,-3-2 0 15,1 3 3-15,2-2-3 0,-4 2 1 0,1 0 0 0,-1 2-173 0,-2 1-209 16,2 3-57-16,-1 1-26 0,-2 2-5 0,4 0-6 0,-3 2-4 0,2-2-5 16,1 0 0-16,-4 0 0 0,5-3-1 0,0-1 0 0,1 0-2 0,0-2 0 15,-1 0-6-15,3-1-8 0,0-1-19 0,3 1-21 0,-3-2-60 0,4-2-66 16,-3 1-67-16,1-1-65 0,1-1-39 0,1-1-34 0,0-1-44 0,0-1-49 15,0-2-10-15,0-2-1 0,0-2 4 0,0-1 7 0,1-5 19 0,1-2 23 16,1-2 59-16</inkml:trace>
  <inkml:trace contextRef="#ctx0" brushRef="#br0" timeOffset="17855.96">21201 3661 53 0,'10'-4'240'0,"-2"1"1"0,1 1-2 0,-5 2 10 0,1 0 12 0,-4 2 7 0,2-1 8 15,1 1 10-15,-3 1 15 0,3 1-66 0,0 0-82 0,1 3-23 0,3-1-13 16,-4 1 14-16,5 1 15 0,-3 2 11 0,5 0 7 0,-3-2 0 0,1 2-1 15,3-3-2-15,-2 2 1 0,2-2-8 0,0 0-8 0,-1 1-11 0,1 0-9 16,1-1-8-16,0 1-6 0,0 1-20 0,-1 0-16 0,1-2-9 0,1 4-3 16,-1-1-9-16,3-1-9 0,-3 2-4 0,1 1-4 0,-3 0-2 0,0 1-1 15,1 1 1-15,-4-1 2 0,0 2 3 0,0-1 2 0,-3 2 2 16,0-1 2-16,-4 0 1 0,-1 2 1 0,-1-2 6 0,-1-1 3 0,-3 3 2 16,-2-1-2-16,0 0-1 0,-1 0-4 0,-1 1-3 0,-4-1-1 0,2-1-7 0,-3 1-2 15,1 0-4-15,0-1-2 0,-2 0-2 0,0-2 0 0,1 1-1 0,1-2-1 16,1 0-1-16,2-3 0 0,-1 0 2 0,2-3 1 0,3 1 0 15,1-1-2-15,2-3 1 0,-2-1-2 0,3 2 1 0,1-3-4 0,1-1-2 0,0 0-1 16,0 0-6-16,0 0-6 0,0 0-1 0,0 0-3 0,0 5-1 0,1-2-3 16,2-3 0-16,2 2-1 0,2-2-1 0,-1-2-2 0,6 2 1 0,1-3 0 15,4 0-7-15,1-1-14 0,4-2-12 0,3-2-17 0,2 1-16 0,3-1-16 16,0-2-21-16,7-1-24 0,-2 1-59 0,3-1-65 0,4-1-86 16,1-3-92-16,1 2-65 0,4-4-58 0,0-1-6 0,0 0 6 0,2-1 15 15,-2-2 17-15,3 1 15 0,-5-2 14 0,1 1 23 0,-3 0 23 0</inkml:trace>
  <inkml:trace contextRef="#ctx0" brushRef="#br0" timeOffset="18053.43">23280 4138 535 0,'12'44'643'15,"-2"-1"7"-15,-2-2 1 0,-5-4 0 0,-2-3-1 0,-2-3-4 0,-2-6-5 16,-1-4-23-16,3-4-23 0,-1-7-22 0,1-2-18 0,1-4-272 0,1 2-323 15,2-1-98-15,2 2-49 0,3 1-53 0,3 0-55 0,0 0-77 0,1 1-85 16,1 0-47-16,4 2-40 0,-4-4-20 0,0 1-22 0,0-2 9 16,-5-2 12-16,-2-3 28 0,-1 1 29 0,-5-2 27 0,0 0 29 0,-5 0 47 0</inkml:trace>
  <inkml:trace contextRef="#ctx0" brushRef="#br0" timeOffset="19436.59">2823 3596 190 0,'-14'7'207'0,"3"-3"15"0,1 0 19 16,0-3 11-16,3-2 4 0,2-3 5 0,2 3 3 0,0-4-61 0,3 2-78 16,3 0-11-16,0 0 5 0,4 0 3 0,1 2 5 0,3-1-4 0,1 1-5 15,4 0 5-15,3-1 6 0,3-2-8 0,5 3-12 0,3-1 20 0,3 0 30 16,4-2 8-16,4 2 5 0,6-4-10 0,4 1-15 15,3-1 2-15,6 0 7 0,5 0-8 0,6-1-15 0,3-2-6 0,8 1-4 16,2 1 6-16,5-2 10 0,4 1-34 0,8 0-41 0,0 1-2 16,2 0 7-16,4 2 7 0,3 1 7 0,-1 2-13 0,0 1-18 0,0 1 0 0,-1 3 5 15,1 1-16-15,-5 4-20 0,0-1 0 0,-4 4 5 0,1-1 10 16,-4 4 16-16,0-1-4 0,0 0-5 0,-4 1 2 0,0 1 5 0,-3 1 5 16,2-2 6-16,-3 1 4 0,-4-1 4 0,1 1 7 0,-1-2 4 0,-4 0-3 0,-1 0-6 15,-2-1-2-15,-4 0-2 0,1-1-7 0,-5-3-5 0,0 0-7 16,-5-1-6-16,-2-1-8 0,-3-1-6 0,-4-1-9 0,-3-1-10 0,-3-1-11 0,-3 1-13 15,-6-2-14-15,-3 0-11 0,-5 1-16 0,-4-2-17 0,-4 2-15 0,-1-2-16 16,-6 0-28-16,-5 1-30 0,-2-1-95 0,-3 0-113 0,-3 2-97 16,-5-2-97-16,0 0-17 0,-8-2 3 0,-1 1 8 0,-4-1 11 0,-4 0 12 15,-4 1 13-15,-3-5 15 0,-4 0 17 0,-4-2 28 0</inkml:trace>
  <inkml:trace contextRef="#ctx0" brushRef="#br0" timeOffset="19587.82">6888 3655 281 0,'15'23'517'0,"-3"-5"2"0,-4-2-1 15,-2-4-9-15,-2-1-11 0,-3-4-32 0,-1-3-33 0,0-4-95 0,-3-5-108 16,0-2-80-16,0 0-76 0,1 3-239 0,2 4-280 0,0 0-59 0,0 0-12 16,0 0-3-16,0 0 2 0,-2-5 8 0,2 1 10 0,-3-3 33 0</inkml:trace>
  <inkml:trace contextRef="#ctx0" brushRef="#br0" timeOffset="20586.3">12153 7549 128 0,'-1'-13'390'16,"-1"4"23"-16,2 0 17 0,-3 1 3 0,0 1 4 0,2 2 0 0,1 2-2 16,-2 0 0-16,2 1 0 0,0 2-59 0,-2 2-73 0,-1 1-60 0,1 3-56 15,-1 3-45-15,0 5-45 0,-2 1-12 0,-1 4-4 0,2 5 5 0,-3 3 11 16,1 4 7-16,-1 6 7 0,1 0 7 0,-2 5 5 0,3 3 10 0,-1 3 9 16,0 4-5-16,0 1-12 0,1 4-5 0,0 2-7 0,0 2-5 0,2 2-3 15,0 3-7-15,-1 0-10 0,1 2-3 0,-1 1-1 0,2 0-3 0,1 0-5 16,-1 0-8-16,2-2-10 0,0-3-6 0,0 0-7 0,2-4-4 0,-1-2-2 15,-1-4-8-15,2-1-8 0,2-4-2 0,-1-4-3 0,-1 0-6 0,1-3-7 16,-1 0-2-16,0-3-1 0,-1-3-7 0,-1 0-3 0,-1-3-6 0,-1-1-5 16,-1-4-8-16,-1-1-9 0,-3-3-14 0,-1-2-14 0,0 0-21 0,0-6-23 15,-3 0-28-15,-2-3-33 0,1-3-52 0,-3-1-63 0,1-4-77 0,-5-3-84 16,0-4-52-16,2-3-47 0,-4-4-27 0,-1-6-21 0,1-4 6 0,0-6 10 16,-1-3 23-16,2-8 20 0,-2-3 32 0,2-3 31 0,1-6 57 0</inkml:trace>
  <inkml:trace contextRef="#ctx0" brushRef="#br0" timeOffset="20769.18">11459 8599 288 0,'-3'-33'446'0,"2"5"18"0,1 2 3 0,1 4 5 16,1 4-1-16,-1 0 0 0,4 4-2 0,0 0 2 0,3 4-2 0,-2 0 0 16,4 1-116-16,2 1-141 0,1 2-79 0,1 0-63 0,5 0-24 0,1 2-13 15,0-2-5-15,3-1 0 0,3 2 0 0,-1 0 0 0,0-1 0 0,2 0 0 16,2 0 0-16,-1 0 0 0,2-1-7 0,0 1-7 0,0 0-4 16,2 0-6-16,0 0 0 0,1 1-2 0,0-1-1 0,1 2-3 0,1-1-14 0,-2 2-15 15,1 0-29-15,-3 3-32 0,3-1-75 0,-3 2-85 0,-2 1-53 16,-1 1-42-16,-3 0-51 0,-2 1-50 0,0 2-26 0,-2 0-18 0,-4 2-4 0,-1-1 0 15,-3 0 12-15,-1-1 17 0,-1 3 27 0,-3-4 33 0</inkml:trace>
  <inkml:trace contextRef="#ctx0" brushRef="#br0" timeOffset="21086.24">12569 8104 120 0,'0'4'258'0,"-1"1"25"0,-1 3 40 0,1 1 47 15,-3 1 33-15,1 2 34 0,1 1 8 0,1 3 9 16,-5 2-46-16,4 0-58 0,-1 4-35 0,0 1-32 0,1 1-12 0,-1-1-9 0,1 3-20 15,2-2-22-15,0 0-37 0,0-1-41 0,2-3-32 0,0 0-31 0,1-2-9 16,2-1-6-16,1-2-4 0,0-1-6 0,2-4-6 0,-1 0-7 0,2-2-1 16,0-1-1-16,-1-2-3 0,2-2-2 0,2 0-3 0,-2-5-4 0,2 1-3 15,1-5-2-15,0-2-2 0,1-1-1 0,2-4-6 0,0-1-6 0,-2-4-7 16,3 0-5-16,-2-3-4 0,0 0-4 0,-2 0-2 0,-1-1-1 0,-2-1-1 16,-2 1 0-16,-3 0 0 0,3 2 2 0,-5 0 2 0,-2 2 3 0,1 1 4 15,-2 1 3-15,-2 4 6 0,2 0 4 0,0 4 4 0,-1-1 2 0,-1 3 1 16,2 4 0-16,-1-1 4 0,1 3 4 0,0 0 1 0,-2 3-1 0,0-1 0 15,-2 6-1-15,2 0-3 0,-1 2-3 0,0 2-1 0,-2 3-2 0,2 0 0 16,1 3-4-16,-1 0 0 0,0 2 0 0,0-1-4 0,0-1-4 0,1 2-15 16,2-2-18-16,2 0-28 0,-2-2-29 0,3 0-63 0,-2 0-68 0,2-1-73 15,1-2-74-15,-1-1-69 0,3-1-73 0,-1-1-21 0,0-1-10 16,3 0-2-16,-4-3-1 0,3-1 14 0,-1-2 18 0,2 0 26 0,0-3 30 0,-2 0 64 16</inkml:trace>
  <inkml:trace contextRef="#ctx0" brushRef="#br0" timeOffset="21419.77">13113 8146 295 0,'0'8'379'15,"2"1"35"-15,-1 0 41 0,-1 0 12 0,0 0 4 0,0-2 10 0,0 0 8 16,0 1 8-16,0 0 7 0,0 1-72 0,0 1-91 0,0 1-71 0,2-1-69 0,-2 2-31 16,0 0-23-16,0 0-35 0,0 0-39 0,0 0-11 0,0-1-6 0,0 0-8 15,0-4-8-15,0 2-10 0,0-3-7 0,1 1-5 0,-1-2-7 16,0-1-3-16,0 1-3 0,0-2-1 0,0-3 0 0,0 0-2 0,0 0-1 15,0 0 1-15,0 0 0 0,0 0-1 0,0 0-1 0,0 0 0 0,2-1-1 16,1-4-3-16,-1 0-3 0,3-1-1 0,1-3-2 0,0-3-1 0,2-1-1 16,0 0 1-16,3-7 0 0,-1 5-2 0,1-3 1 0,1 0-1 0,1 1 0 15,-1 1 1-15,-2 0 0 0,0 4 4 0,-1 1 3 0,2 0 1 0,-3 4 1 16,0 1 1-16,0 1 1 0,-2 4 4 0,2 1 2 0,-1 1 6 0,-1 1 4 0,1 2 5 16,-2 2 6-16,2 4 2 0,-2-2 2 0,1 3 2 0,-2 2 1 15,1 1 0-15,-2 1-1 0,-1 1 1 0,0 2 0 0,-1-1-4 0,1-1-2 16,-2 2-5-16,1 2-4 0,1-4-19 0,0 2-23 0,-1 0-26 0,2-2-30 15,3 1-57-15,-1-2-63 0,0-1-91 0,1-3-92 0,4 0-74 0,-1-2-72 16,2 0-15-16,1-2-4 0,0-2-3 0,-1 1 1 0,3-4 12 0,-1-1 19 16,0 1 26-16,2-2 27 0,-2 0 57 0</inkml:trace>
  <inkml:trace contextRef="#ctx0" brushRef="#br0" timeOffset="21736.1">13853 8059 98 0,'-5'-6'402'0,"-2"2"42"0,0-2 15 0,-1-1 14 16,0 3 11-16,-1-1 9 0,-2 3 8 0,0 1 7 0,-3-1 9 0,2 5 8 15,-2-1-88-15,2 4-110 0,-4 4-64 0,1 3-51 0,1 2-34 0,-2 3-27 16,2 3-16-16,-2 3-8 0,4 1-10 0,-1 2-6 0,2 2-9 0,1 1-6 16,1-1-9-16,3 1-9 0,3-2-12 0,-1-1-12 0,6 1-13 0,0-5-12 15,4 1-10-15,0-4-13 0,7 1-9 0,0-3-8 0,2-5-14 0,5 1-16 16,1-7-15-16,1-1-20 0,5-2-22 0,2-6-24 0,-2-1-32 0,5-5-34 16,-2 1-77-16,1-4-86 0,-2-1-57 0,-1-1-51 0,-1-1-55 0,-2-1-56 15,-3 2-3-15,-3-1 12 0,-1 1 14 0,-4 1 18 0,0 0 23 0,-1-2 23 16,-2 4 32-16,-2-1 37 0</inkml:trace>
  <inkml:trace contextRef="#ctx0" brushRef="#br0" timeOffset="21920.08">14032 8158 325 0,'-8'1'555'15,"5"3"18"-15,0 0 12 0,-1-1 3 0,1 1 5 0,0-2-2 0,1-1-1 16,-1 3-4-16,3-4 1 0,0 0-20 0,0 0-23 0,3 2-179 0,-1 0-213 16,3-1-73-16,1-1-44 0,1 0-19 0,3 0-11 0,0 0-4 0,4-1-5 15,0-1 0-15,4 0 3 0,-1-3 0 0,4 1 0 0,-2-1-2 0,3-1-2 16,2-1-13-16,-1 2-17 0,-2-1-15 0,4-1-16 0,-3 2-19 0,0 0-18 15,-1 0-25-15,0 2-26 0,-3 0-54 0,-2 0-61 0,0 1-58 0,-3 0-54 16,-3 2-29-16,0 0-22 0,-5 0-19 0,1 2-19 0,-6-2-18 0,0 0-24 16,0 0 10-16,-3 3 17 0,-2 0 24 0,-1 0 29 0,-3 0 54 0,-1-1 62 15</inkml:trace>
  <inkml:trace contextRef="#ctx0" brushRef="#br0" timeOffset="22103.2">14332 7864 1 0,'0'3'396'0,"-1"2"43"0,-2 0 22 15,-1 4 16-15,0 2 10 0,-3 3 10 0,1-1 8 0,0 2 7 0,-1 2 7 16,1 1 6-16,-1 4-79 0,1 2-94 0,-1 3-81 0,-2 2-75 0,3 1-49 16,1 0-42-16,-2-2-19 0,2 2-15 0,0-2-12 0,3-2-10 0,1 0-7 15,-1-4-7-15,4-1-8 0,-1-3-6 0,1 0-8 0,1-2-7 0,4-3-16 16,-1-3-16-16,0-1-25 0,2-2-22 0,0 0-44 0,3-3-44 0,-2-2-83 16,1-2-95-16,2-2-77 0,-2-2-74 0,1-3-30 0,3-1-19 0,-2-3-3 15,-2-1-1-15,2-3 10 0,-3-1 14 0,4-3 24 0,-7-1 23 0,2-1 41 16</inkml:trace>
  <inkml:trace contextRef="#ctx0" brushRef="#br0" timeOffset="22269.68">14636 7650 247 0,'2'10'453'0,"-2"-1"11"0,0 2 3 0,0-2 1 0,-2 1 1 0,0-1 2 16,1 0 0-16,-1 0 0 0,2 0 0 0,0 0 0 0,-2 0-112 0,1 3-135 0,-1 0-94 15,-1 1-86-15,1 3-24 0,1-1-12 0,-1-2-12 0,1 2-12 0,-1 0-36 16,-1-2-43-16,2 3-83 0,1-5-89 0,0 2-65 0,0-1-57 15,-2-1-40-15,2 0-32 0,-2 0-11 0,2-1 0 0,-1-1 0 0,-1 0 0 0,2-2 9 16,0 0 10-16,0-2 37 0</inkml:trace>
  <inkml:trace contextRef="#ctx0" brushRef="#br0" timeOffset="22419.75">14668 8042 74 0,'0'9'317'0,"-2"2"23"0,0-1 24 0,-1 1 24 0,1 0 23 16,-1-1 7-16,3 1 1 0,0 0 2 0,-1-1 3 0,1 0-59 0,-2 2-71 15,2 0-57-15,0 1-53 0,-2 0-31 0,2-1-24 0,0 0-23 0,0 0-19 16,0-2-27-16,0 1-24 0,0-1-5 0,0-2 0 0,0 1-7 0,0-2-10 15,2 1-34-15,-2-2-41 0,2-3-75 0,-1 2-82 0,1 0-41 0,-1-2-34 16,1 0-33-16,0 1-30 0,-2-4-40 0,5 0-40 0,-2 0-11 0,0-4-2 16,3 1 3-16,-1-1 6 0,1-2 33 0,1-2 37 0</inkml:trace>
  <inkml:trace contextRef="#ctx0" brushRef="#br0" timeOffset="22619.93">14784 8245 5 0,'5'0'240'0,"-2"0"30"16,-1 2 43-16,4-1 45 0,-4 1 32 0,1 1 27 0,-2 0 6 0,3-1 0 15,0 2-46-15,-2-1-60 0,1 1-23 0,2-1-16 0,1 1-12 0,-3-2-16 16,2 1-23-16,-2 0-28 0,2 0-35 0,-2-1-40 0,2 1-25 0,0-3-23 15,1 0-6-15,-1 0 1 0,0-3-2 0,-1 1-6 0,3-1 1 0,0-3 0 16,-2 2-1-16,2-2-2 0,-3-2 2 0,1 1 0 0,0-2 0 0,-1 0-5 16,-1 0-1-16,-1 0 0 0,0 0 1 0,-1 0 3 0,-1 0-1 0,-3 0-2 15,1 2-6-15,1-3-4 0,-2 3-8 0,-2 1-7 0,-1 0-6 0,3 0-6 16,0 1-4-16,-2 1-6 0,1 0-14 0,1 2-17 0,-1 0-32 0,2 1-33 16,2 1-54-16,0 0-58 0,0 0-89 0,0 0-99 0,0 0-77 0,0 0-74 15,0 0-15-15,0 0-5 0,0 0 1 0,0 0-1 0,0 0 13 0,0 0 15 16,5 1 27-16,-1 2 31 0,1 0 54 0</inkml:trace>
  <inkml:trace contextRef="#ctx0" brushRef="#br0" timeOffset="23136.48">15257 8130 9 0,'0'-4'246'0,"-1"2"20"0,-1-1 38 0,1-2 45 15,1 2 33-15,-2-2 31 0,2 3 21 0,-2-1 15 0,1 0-33 0,1 1-45 16,-2-1-37-16,2 3-34 0,0-3-22 0,0 3-21 0,0 0-17 0,0 0-18 15,0 0-38-15,0 0-44 0,0 0-28 0,0 0-24 0,0 0-11 0,0 0-7 16,0 0-2-16,0 3 0 0,0 2-5 0,0 2-1 0,0 2-4 0,0 1-2 16,0 0 1-16,0 3 0 0,0 1 2 0,-2 2 1 0,1 1-6 0,-1-1-7 15,-1 1-7-15,1-2-9 0,-1-1-6 0,0 2-8 0,0-3-3 16,-1 1-1-16,2-2-1 0,0-1-4 0,-1-3 0 0,1 0 0 0,1-2-2 0,-1-1-1 16,2-2-1-16,-1 1 1 0,1-4 0 0,0 0-3 0,0 0 0 15,0 0 0-15,0 0-6 0,0 0-4 0,0 0-7 0,0 0-7 0,0 0-4 0,3-2-4 16,0-3-4-16,0 1-3 0,2-1-3 0,3-5-2 0,-2 2-1 0,4-7-2 15,-1 2 2-15,4 0 1 0,0-2 1 0,-1 0 5 0,1-2 7 16,2 1 6-16,-2 0 6 0,0 2 3 0,1-1 3 0,-1 3 3 0,-1 0 3 0,-1 0 2 16,1 3 2-16,0 0-1 0,-4 1 0 0,2 2 2 0,0 2 2 0,-3-1 3 15,1 2 5-15,-2 2 4 0,0-1 3 0,1 4 5 0,-2-1 7 0,-1 2 7 16,1 3 1-16,-2-2 3 0,3 4 0 0,-3 2 2 0,-1 0 0 0,1 0-2 16,1 2-1-16,-3 2-3 0,1-1-4 0,-1 2-6 0,1 0-22 0,1 2-28 15,0-2-49-15,-1 1-53 0,2-1-109 0,1 2-120 0,-2-1-89 16,2-1-83-16,0-1-17 0,-2-1-4 0,2 1-2 0,3-4-1 0,-4 1 1 0,1-2 0 15,0-2 19-15,0-1 21 0,1-3 46 0</inkml:trace>
  <inkml:trace contextRef="#ctx0" brushRef="#br0" timeOffset="23287.1">16328 8331 434 0,'4'20'598'0,"-2"1"1"0,1 1-5 0,-4-3-7 0,-1-4-10 16,-1 0-24-16,-2-4-28 0,3 0-51 0,1-4-59 0,1-3-87 0,0-4-98 15,0 0-274-15,0 0-310 0,3-4-87 0,0 2-34 0,0-3-36 0,2-1-37 16,1 1-15-16,-3-3-8 0,-1 1 18 0,1-1 24 0,0 1 55 0,-3 1 55 16,0 0 91-16</inkml:trace>
  <inkml:trace contextRef="#ctx0" brushRef="#br0" timeOffset="24603.26">16638 7672 250 0,'-2'-9'338'0,"-3"-1"49"0,2 1 30 0,-2 0 26 0,0-2 7 0,-4 1 3 16,1 2 5-16,0-1 0 0,-3 3-52 0,2 0-66 0,-3 3-33 0,0 2-24 15,-1 1-33-15,-2 2-36 0,0 5-41 0,-4 4-44 0,3 0-23 0,-2 6-20 16,-2 4-1-16,1 6 4 0,-1 3 0 0,4 5-4 0,-1 3-4 0,1 6-4 16,2 2-7-16,3 4-2 0,-1 4-5 0,3-1-2 0,3 5-3 0,3-1-4 15,-1 0-3-15,3 0-6 0,2 0-16 0,3 0-15 0,-1-2-19 0,3 1-20 16,3-5-34-16,3 1-41 0,-1-3-98 0,3 0-109 0,-1-3-95 16,2-2-90-16,1-4-40 0,1-1-32 0,1-3-6 0,3-4-4 0,-3-6 9 0,0-2 7 15,1-5 17-15,0-6 18 0,0-6 34 0,0-3 38 0</inkml:trace>
  <inkml:trace contextRef="#ctx0" brushRef="#br0" timeOffset="25853.51">17667 7545 58 0,'-4'-9'309'0,"-2"2"31"0,3 2 25 16,0-1 15-16,0 1 9 0,1 2 7 0,-1 0 7 0,1 0 20 0,2 3 22 15,-3 2-63-15,0 0-79 0,1 6-33 0,-2 0-21 0,-1 4-28 0,0 4-31 16,1 2-21-16,-1 5-19 0,-2 4-7 0,1 1-8 0,2 4-2 0,-3 1-6 15,1 1-16-15,-1 2-18 0,1-1-7 0,2 1-5 0,0 0-5 0,1-2-7 16,0 2-8-16,0-1-10 0,-1-3-4 0,1 2-7 0,2-3-6 0,-4 1-5 16,2-2-7-16,0-1-7 0,1 2-11 0,-1-5-10 0,-2 2-16 0,4-3-17 15,-3-1-20-15,3-1-20 0,-1-4-19 0,1-1-15 0,-4-1-27 0,4-4-30 16,-1-1-78-16,0-3-95 0,2-3-47 0,-1-1-40 0,1-5-34 0,0 0-32 16,1-8-6-16,1-1-1 0,1-3 14 0,2-3 16 0,-2-4 16 0,2-3 17 15,-1-1 25-15,1-4 30 0</inkml:trace>
  <inkml:trace contextRef="#ctx0" brushRef="#br0" timeOffset="26154.72">17559 7836 253 0,'2'-30'303'0,"0"0"38"0,-2 5 38 16,1 2 24-16,2 2 20 0,2 5 4 0,-4 2 0 0,1 3-38 0,-1 2-45 16,1 2-37-16,1 1-39 0,2 0-25 0,0 3-23 0,1-2-34 0,3 2-37 15,1 0-38-15,0 0-37 0,2 2-22 0,3-2-21 0,-1 1-3 0,-2 1 1 16,1 1-5-16,3 3-4 0,-3-1-4 0,1-1-5 0,-1 3-5 0,-1 1-4 16,-3 1 0-16,1-1-2 0,-1 3 0 0,-1 0-2 0,0-1 0 0,-3 4 2 15,-2-2-2-15,-1 3-2 0,2-3 2 0,-4 6 3 0,0-2-1 0,-4 2-2 16,2 0 2-16,-1 0 1 0,-2 2 0 0,1-1-1 0,-1 1 2 0,0-2 0 15,2 0 0-15,-3 2 2 0,3-5 0 0,-1 3 2 0,1-2 2 0,3-1 0 16,0 0 1-16,0-2 0 0,3 2-1 0,1-1 0 0,0-1 0 0,2 2 0 16,2-1 6-16,-1 0 6 0,1 1 4 0,1-1 5 0,1 2 3 0,-2-2 1 15,-2 1 4-15,3-1 5 0,-2 1 9 0,-1-1 10 0,-1 0 9 0,-2-2 9 16,3 2 9-16,-3-3 11 0,-1 2 1 0,-2 0 2 0,0 0 1 0,-2-1-2 16,1 1 2-16,-5-2-3 0,-1 0-3 0,-1 1-7 0,0 0-9 0,-3 0-12 15,-1-1-7-15,-1-1-8 0,-3-1-11 0,2 3-11 0,-4-2-8 0,1 0-9 16,1-1-13-16,-1 1-15 0,3-1-20 0,0-1-18 0,1-1-33 0,2-1-36 15,1-2-67-15,1 1-76 0,1-2-91 0,1-2-94 0,1 0-66 0,2-3-61 16,0-1-14-16,4-1-4 0,0-4 8 0,2-1 11 0,1-3 14 0,2-2 18 16,2-3 33-16,2-3 35 0</inkml:trace>
  <inkml:trace contextRef="#ctx0" brushRef="#br0" timeOffset="26287.2">18018 7699 140 0,'11'0'276'15,"1"0"3"-15,-4 0 5 0,-1 3 3 0,-1-1 1 0,-1 1 1 0,-1-2 2 16,1 0-5-16,-2 1-8 0,2 1-93 0,-2 2-112 0,1 0-75 0,2-1-69 15,-3 1-33-15,2 0-27 0,-2 3-37 0,0-2-42 0,0 1-35 16,-1 1-33-16,0-3-9 0,-2 3-4 0,0 0 6 0,0 1 6 0,0-2 14 0,-2 2 17 16</inkml:trace>
  <inkml:trace contextRef="#ctx0" brushRef="#br0" timeOffset="26420.12">18158 8059 70 0,'3'17'271'0,"-3"-3"32"0,0 2 31 0,-3-3 17 15,3 1 15-15,-1-2 13 0,-2 0 12 0,1-2-5 0,-1 0-7 0,2-1-71 0,-1 1-82 16,0-2-26-16,2 2-14 0,-1-3-29 0,-1-1-32 0,2 0-31 15,0 0-29-15,2 0-56 0,-2-1-60 0,1 1-70 0,-1-4-69 0,0 3-53 16,2-2-47-16,-2-3-48 0,0 0-48 0,0 0-11 0,0 0-4 0,0 0 1 16,3-3 2-16,0-2 0 0,2 0-1 0,-4-4 39 0</inkml:trace>
  <inkml:trace contextRef="#ctx0" brushRef="#br0" timeOffset="26602.89">18313 7543 301 0,'3'-9'431'0,"1"3"11"0,-3 2 0 0,1 1-1 15,-2 3 4-15,0 0 5 0,0 0 3 0,5 0 1 0,1 0 3 0,2 0 4 16,-2 0-127-16,4 1-154 0,-1 1-71 0,5-1-50 0,-1 1-19 0,4-2-8 0,-1 1 0 16,3 0 2-16,2-1-4 0,0-1-6 0,0 0-2 0,1-1-2 0,1 1-7 15,1-2-9-15,-1 0-15 0,-1 0-14 0,1 0-30 0,-1-1-33 0,0 0-58 16,-6 3-64-16,1-2-40 0,-3 1-36 0,-3-1-23 0,0 3-23 0,-3-1-19 16,-2-1-23-16,-6 2-24 0,0 0-25 0,0 0-8 0,-4 2-3 0,-2-1 23 15,-2 1 27-15,-4-1 57 0,-2 1 65 0</inkml:trace>
  <inkml:trace contextRef="#ctx0" brushRef="#br0" timeOffset="26769.4">18549 7525 155 0,'-8'3'189'0,"2"0"18"16,-1 2 31-16,6 2 30 0,-4 1 43 0,4 2 43 0,-1 3-4 0,1 1-17 0,-1 2-2 16,2 4 2-16,-2 4 5 0,2 2 7 0,-1 1-6 0,-1 3-6 15,0 3-12-15,1 1-11 0,-2 2-27 0,-1 2-28 0,1-1-41 0,-3 2-43 16,2-1-38-16,-1 1-34 0,0 0-21 0,0-3-15 0,0 0-13 0,2-2-14 0,-3-1-7 16,4-1-5-16,-1-4-11 0,0-1-16 0,1-3-16 0,2-3-16 15,-1-2-20-15,1-2-24 0,0-3-31 0,1-4-35 0,-1 1-75 0,0-4-85 16,0-1-61-16,0-3-57 0,0-3-48 0,0 0-45 0,0 0-3 0,2-3 4 15,1-3 12-15,2-1 14 0,1-2 21 0,0-3 18 0,-1-2 32 0,2-1 33 16</inkml:trace>
  <inkml:trace contextRef="#ctx0" brushRef="#br0" timeOffset="27553.64">18642 8017 259 0,'10'-10'276'16,"-2"4"13"-16,-4 0 15 0,1 1 28 0,-1 1 32 0,0 4 25 0,2-2 26 16,-3 2-15-16,2 2-23 0,0-2-52 0,-2 4-57 0,2 1-24 0,3 1-16 15,-2 0-6-15,0 2-2 0,-1 2-8 0,0 0-11 0,3 2-23 0,-5 0-29 16,0 1-19-16,0 3-19 0,-1-3-10 0,0 2-4 0,-2-1 0 0,-2 1 1 15,0-1-6-15,-1 1-4 0,1-4 1 0,-1 3 4 0,2-4 6 0,-4 1 3 16,1-2 9-16,0-2 9 0,3-1-1 0,-3 0-6 0,3-1-4 0,-1-2-1 16,-1-1-8-16,3-2-9 0,0 0-9 0,0 0-7 0,0 0-14 0,0 0-14 15,-2-1-9-15,1-2-12 0,-1-1-16 0,2-1-15 0,0-2-6 0,2-2-5 16,-1-1-8-16,3-1-10 0,0-3-10 0,3 1-11 0,1-1-9 0,1-1-10 16,2-1-7-16,2 1-7 0,1 1-10 0,-1-1-5 0,4 3-6 0,-2-1-1 15,2 2-2-15,0 1-4 0,-3 0 3 0,4 5 3 0,-4-1 10 0,2 0 5 16,-3 2 12-16,-1 2 10 0,2 0 9 0,-2 0 7 0,-2 2 10 0,0 2 7 15,-2 0 10-15,0-2 6 0,1 2 6 0,-1 0 4 0,-1 1 4 0,-1-1 5 16,3 1 1-16,-1-1 3 0,0 3-1 0,0-2 0 0,1 0 1 0,-1 1 1 16,1-2 2-16,0 1 1 0,0 1-2 0,-1-4 1 0,5 3 0 0,-4-1-1 15,1 1-1-15,2-1 0 0,0-1 0 0,-3-1 1 0,5 0 0 0,-3 0 3 16,2-1-1-16,1-1 0 0,-2-1 1 0,-2 0-3 0,1 1 3 0,-1 0-1 16,-1-3 2-16,-1 3-1 0,0-5 4 0,-3 3 3 0,-2-2 3 0,2 1 1 15,-4-2 2-15,-1 1-1 0,0-2 2 0,-1 1 2 0,-4-1 3 0,2-1 3 16,-2 0 4-16,0 0 1 0,-1 0 3 0,1 0 5 0,-4 2-3 0,1-1-3 15,2 1-3-15,-2 1-2 0,-1 1-2 0,0 1-2 0,1 1-1 0,-1 1-2 16,1 2-3-16,0 2-4 0,0 2-2 0,-1 2-4 0,-1 0 0 0,2 3 1 16,-1 3 3-16,0 2-1 0,1-1 0 0,-2 4 3 0,1-1-1 0,2 2 1 15,1 1-1-15,-1-1 1 0,3 0-1 0,-1-2 0 0,4 0 1 0,-1-1 1 16,5 0-4-16,-1-3-4 0,2-1-2 0,1-1 0 0,2 0-1 0,1-3-1 16,4-2-2-16,-1 1 2 0,5-4-1 0,0 1-4 0,3-3-6 0,3-1-8 15,2-2-11-15,2 0-11 0,1-4-15 0,2 1-15 0,1 1-13 0,-2-3-15 16,2 2-17-16,-1-1-16 0,-4 1-19 0,1-3-20 0,-3 4-30 0,-3-1-34 15,-2 2-18-15,-1-2-16 0,-2 1 0 0,-1 1 3 0,-5-2 13 0,1-2 15 16,-2 4 24-16,-2-4 23 0,-3 2 30 0,0 1 28 0,-1-2 52 0,-2 1 57 16,-2 1 57-16,1-3 56 0,-2 1 38 0,-1 3 36 0,0-2 17 0,-2 0 15 15,1 0 5-15,0 1 5 0,-1 0-3 0,-1-2 1 0,2 3-9 0,-1 0-7 16,0-1-26-16,0 1-26 0,1 1-23 0,2 0-20 0,-3 0-14 0,2 0-11 16,1 1-8-16,2 1-8 0,1 1-6 0,0 0-3 0,0 0-7 0,0 0-8 15,-4 1-6-15,3 1-4 0,-1 2-7 0,2 1-9 0,-1 1 0 0,1 0-1 16,0 1 3-16,0 1 6 0,0 2 1 0,1 1 2 0,1-3 0 0,-1 2 1 15,4-2 2-15,-2 0 1 0,3 0 2 0,2-1 1 0,-1-1-1 0,1-1 0 16,3 0 0-16,-2-3-4 0,2 1-3 0,2-3-4 0,-2 0-2 0,5 0-1 16,-4-3 0-16,1 1-3 0,1 0-1 0,-1-3-2 0,1 2-1 0,-3-3-1 15,-1 2 1-15,-1 1 0 0,-1-2 0 0,-1 1-2 0,-3-1 0 0,2 1 0 16,-2-1 1-16,-4 3-2 0,1-2 0 0,-1 1 1 0,-1 0-2 0,-1 0 0 16,0 1-1-16,-2 1-2 0,1 0 0 0,0 1 0 0,-1 1 0 0,0 2 1 15,0 1 0-15,-1 1 1 0,2 3 1 0,-3-1-1 0,3 4 1 0,2-1 1 16,-1 1 0-16,4 2 0 0,1 1 0 0,4-2 1 0,5 0-8 0,0-1-7 15,7 1-21-15,5-2-21 0,3-3-39 0,3-2-41 0,3-3-75 16,0 0-84-16,4-2-59 0,1-3-51 0,-2-3-49 0,3 0-47 0,-1-3-10 0,0-1-3 16,0-2 6-16,0-1 8 0,-2 0 21 0,1 0 23 0,-1-2 38 0</inkml:trace>
  <inkml:trace contextRef="#ctx0" brushRef="#br0" timeOffset="28037.83">21216 7425 182 0,'-5'0'523'0,"2"0"21"0,-3 1 3 0,3 1 2 0,2 1-2 15,-3-1 0-15,4 0-1 0,0-2-3 0,2 3 2 0,1-3-3 0,5 0-80 16,0 0-99-16,3 0-144 0,3 0-152 0,2-2-43 0,3 2-20 16,3-1-4-16,-1-1-1 0,2 0 0 0,2 0 2 0,1-1-1 0,-2 1 1 0,-1-2-6 15,3-1-4-15,-5 3-14 0,0-3-16 0,1 3-15 0,-3-3-13 0,-1 1-17 16,-3 3-16-16,0-2-14 0,-3 1-17 0,-1 0-12 0,-2 2-14 0,0-3-28 15,-5 3-33-15,0-2-36 0,-4 2-43 0,0 0-12 0,0 0-7 0,0 0 9 16,-2-1 14-16,-1-1 12 0,0-1 16 0,-5 2 17 0,3-1 17 0,-3 1 20 16,2 1 20-16,-2-2 43 0,0 2 46 0,2 2 66 0,-1-2 70 15,-2 3 63-15,3-2 62 0,-2 4 50 0,1 1 48 0,-2 1 21 0,3 3 18 0,-1-2 14 16,-1 6 13-16,2 2 9 0,-2 2 10 0,0 3-1 0,0 3 2 16,0 3-12-16,-1 2-14 0,3 4-27 0,-2 1-32 0,-3 2-41 0,1 2-43 15,1 4-20-15,-1 1-12 0,-2 2-17 0,2 0-15 0,-1 0-17 0,0 2-14 16,1-3-19-16,0 0-17 0,2-2-18 0,1 0-16 0,1-2-23 0,1-3-21 15,1-3-24-15,0-4-24 0,3-1-40 0,1-5-45 0,1-3-84 0,-1-3-93 16,0-2-92-16,0-4-95 0,2-1-41 0,0-4-29 0,-2-1-2 0,0-1 3 0,0-5 13 16,0 0 14-16,0 0 20 0,0-7 23 0,0 0 39 0,0-4 43 15</inkml:trace>
  <inkml:trace contextRef="#ctx0" brushRef="#br0" timeOffset="28421.52">22168 7245 86 0,'10'-9'408'0,"-1"4"23"0,0 1 11 0,1-1 7 16,-2 1 11-16,1 4 12 0,3-2 14 0,-3 2 12 0,3 0 13 0,1 2 10 15,1 5-77-15,1 2-94 0,4 2-70 0,-2 3-63 0,4 3-14 0,-1 4-6 16,1 3-4-16,-1 3-5 0,2 2-10 0,-1 1-13 0,0 1-12 16,-5 2-12-16,1 2-10 0,-3-1-14 0,-1 1-13 0,-4 1-16 0,2-2-19 0,-5 2-21 15,-1-2-16-15,-2 3-14 0,-1-3-6 0,-4 1-2 0,1-2-2 0,-2 1 1 16,-4-1-1-16,-2-1-2 0,-1-1-2 0,-2-2-3 0,-4 0-6 15,-2-2-5-15,0-1-21 0,-6 0-23 0,-3-1-41 0,0 1-45 0,-3-2-86 0,-3 1-97 16,-2-1-136-16,0 0-144 0,-3-1-33 0,0-2-9 0,-1-1 0 0,3 0-1 16,2-2 6-16,1-1 2 0,3-5 24 0,3-2 24 0,5-4 42 15,5-3 46-15</inkml:trace>
  <inkml:trace contextRef="#ctx0" brushRef="#br0" timeOffset="28670.32">22910 8262 364 0,'1'19'553'0,"-1"1"-8"0,-1-4-11 0,-4 0-23 0,-3-3-24 0,2-3-39 15,-2-2-40-15,1-3-104 0,3-4-114 0,-4-1-86 0,2-3-82 0,-1 1-235 16,2-1-271-16,2-1-57 0,1-1-11 0,-1 1 7 0,2-2 11 0,-4-2 22 16,4 0 25-16,2-2 39 0</inkml:trace>
  <inkml:trace contextRef="#ctx0" brushRef="#br0" timeOffset="29271.04">23787 6858 218 0,'5'-18'508'15,"-5"3"13"-15,-5 0 8 0,2 2 6 0,-3 4 4 0,-1-1 4 0,-1 0 5 16,-1 3-3-16,4 2 0 0,-1-3 1 0,-1 2 3 0,1 3-186 0,0 2-222 16,1 1-53-16,0 1-18 0,1 5-6 0,-3 0-2 0,0 4-3 0,0 2 3 15,-1 3 1-15,0 3 1 0,-3 1 8 0,2 2 7 0,-1 1 0 0,-1 4 0 16,3-2-3-16,-1 4-5 0,1 0-6 0,0 0-5 0,0 0-5 0,3 1-4 16,2-2-6-16,0 4-4 0,1-2-6 0,1-1-3 0,1 1-7 0,1-3-6 15,1 2-3-15,-1-2-4 0,3 2-1 0,1-3-4 0,-4 1 1 0,6-2-1 16,-4-1 1-16,3-1-5 0,-2-1 3 0,1-2-1 0,-1-1-2 0,-1-1-1 15,0-4 2-15,0 1-1 0,-1-6-1 0,-1 2-1 0,-1-3 0 0,2-1 0 16,-2-1 1-16,-2-2 0 0,1-1-1 0,-2 0 3 0,-4 1-2 0,-1 0-4 16,-4 0 1-16,-3 2 2 0,0-1-3 0,-3 1 0 0,-4 0 1 0,-1 2 2 15,-3-1-1-15,4-2-3 0,-2 1 1 0,1-2 1 0,2 0-1 0,0 0-1 16,3-2 1-16,1 1 1 0,4-2-1 0,1 0-1 0,3 0 3 0,1 0-2 16,3 0 0-16,0-2-2 0,5 2-1 0,0 0 3 0,0 0-3 0,0 0-3 15,0 0-1-15,0 0-1 0,0 0 0 0,0 0-5 0,0 0-1 16,0 0-2-16,0 0-6 0,0 0-5 0,0 0-3 0,0 0-2 0,0 0-2 0,0 0-2 15,0 0 1-15,0 0 3 0,0 0 2 0,4 2 0 0,0-2 1 16,0 2 6-16,2 0 1 0,-2 3 3 0,3-1 4 0,-1 2 7 0,2 0 4 16,1 3 3-16,-1 0 3 0,1 0 3 0,0 3 8 0,0 1 8 0,-1 3 5 0,0 0 6 15,0 4 2-15,-2-1 1 0,1 5 2 0,-1 2 2 0,-3 1 1 16,3 3-1-16,-3 3 1 0,-3 1 1 0,0 2-1 0,0 3-1 0,-3 0-6 16,-1 3-8-16,-1 0-7 0,-1 0-6 0,-1 0 0 0,2 2-3 0,-4-1 0 0,3-1-5 15,0 0-1-15,1-1-3 0,-2-1-11 0,1-2-12 0,3-1-27 16,0 1-30-16,0-5-46 0,1-1-46 0,0-1-103 0,-2-1-114 0,0-2-111 15,0-1-111-15,-4-3-24 0,3 1-5 0,-1-4-2 0,-1-1 3 0,-2 0 10 16,3-5 11-16,-1-3 28 0,3-2 30 0,-1-5 46 0</inkml:trace>
  <inkml:trace contextRef="#ctx0" brushRef="#br0" timeOffset="29404.22">23688 8671 459 0,'1'11'602'0,"1"-1"0"0,-4-1-5 0,-1-2-13 0,-2 1-18 0,0-3-34 0,-1-1-39 16,2-4-71-16,2-4-78 0,2-1-90 0,2-1-93 0,-1 0-280 0,2 2-321 15,0-1-102-15,2-1-49 0,0 2-8 0,-2-2 3 0,0 1 13 0,0 0 17 16,-3 0 33-16,0-1 38 0,-3 1 71 0</inkml:trace>
  <inkml:trace contextRef="#ctx0" brushRef="#br0" timeOffset="46039.12">17698 4793 152 0,'0'0'166'0,"0"0"0"0,0 0 0 0,0-2 0 0,0 2 0 15,0 0 3-15,0 0-33 0,0 0-42 0,0 0-12 0,0 2-7 16,2 5 6-16,-1-1 7 0,-1 2 8 0,0 3 8 0,-1 3 21 0,-1 1 26 16,2 3 9-16,-1 3 9 0,1 0 11 0,-5 1 7 0,4 3-5 0,-1 1-11 15,-1 1-12-15,1 0-14 0,-1 0-15 0,0 0-17 0,1-1-7 0,-1 0-6 16,1-1-15-16,-1-1-14 0,3 0-9 0,-1-2-9 0,1 1-22 0,0-2-24 15,0 0-54-15,0-3-58 0,1 0-44 0,-1-2-36 0,3-1-33 0,-1-3-28 16,0-1-55-16,2-4-55 0,1-1-21 0,0-5-8 0,3-2-3 0,0-2-1 16,1-1 11-16,-1-6 15 0,3-1 52 0</inkml:trace>
  <inkml:trace contextRef="#ctx0" brushRef="#br0" timeOffset="46321.62">17872 4990 83 0,'0'5'167'16,"2"-1"3"-16,-2-1 4 0,0-1 7 0,0-2 2 0,3 3 9 0,0-2 7 16,0 2-46-16,0-1-56 0,1 1-14 0,0-1-6 0,1 2 7 0,0-1 7 15,4 0 11-15,-2 0 9 0,1 0 11 0,0-1 8 0,1 0 7 0,0 1 4 16,0-1 4-16,1 1 3 0,0-3 1 0,0 1 1 0,-4-1 2 0,3-1 3 16,-1 1-1-16,0-2-2 0,-1 1-2 0,0-1-4 0,0-1-10 0,-3-1-9 15,0-1-6-15,-1 1-9 0,0-1-6 0,-1-1-10 0,-2 0-10 0,0 0-7 16,-2-1-12-16,0-2-16 0,-1 2-9 0,0-1-8 0,-2-2-9 0,0 2-7 15,-1 2-4-15,-2-2-3 0,0 1-3 0,0-1-6 0,0 2-1 0,-1 0 1 16,1 2-1-16,0-1-2 0,2 2-2 0,-3-1-3 0,2 1-16 0,1 0-17 16,-1 1-41-16,1 0-44 0,2 1-49 0,0-2-53 0,1 2-30 0,0-1-25 15,1 1-22-15,1-2-22 0,1 3-26 0,0 0-28 0,0 0-26 0,0 0-25 16,0 0 11-16,0-3 15 0,0 3 40 0,0 0 47 0,0 0 48 0</inkml:trace>
  <inkml:trace contextRef="#ctx0" brushRef="#br0" timeOffset="48055.63">20679 4611 6 0,'4'-5'203'0,"-1"1"3"0,-3 1-3 0,0 3 1 0,-1-3-1 15,-1 3 0-15,-2 0 0 0,-2 3-16 0,-1 1-21 0,1 4-57 0,-4 0-62 16,-1 5-28-16,2 0-17 0,-4 3-4 0,2 4-1 0,0-2 2 0,0 3 5 16,1 0 2-16,1-1 3 0,2 1 4 0,-2 0 4 0,4-2 2 0,2 1 0 15,2-1 3-15,1-1 2 0,0 0 3 0,1-1 0 0,6 1 4 0,-3-2 4 16,4-1 0-16,0 1 2 0,0 0-2 0,0-3 1 0,3 1-3 0,-2-1-1 16,1-1 1-16,1 0 2 0,-2 0-1 0,1-1-3 0,1-1-1 0,-3 1-1 15,0-3-4-15,-2 2 0 0,0-3-6 0,-1 2-3 0,0-1-2 0,-2-1 0 16,-3 1-3-16,0-2-2 0,0 1-1 0,-3-1-1 0,-2 1 2 0,-1 0 5 15,-2 0 10-15,-2 1 9 0,-2-1 13 0,-2 1 15 0,-1-1 16 0,0 0 22 16,-1-1 12-16,-2 1 10 0,2-2 15 0,-1 0 20 0,-2 0 10 0,5-4 5 16,-2 1-1-16,4-2-5 0,0-2-10 0,0-1-8 0,2-1-18 0,2-2-15 15,2-2-19-15,5-2-21 0,-1-1-18 0,5-4-20 0,2 0-19 0,1-3-22 16,2-3-12-16,5 0-11 0,3-3-4 0,-2-1-2 0,3-1-1 0,3-1-3 16,0 0 2-16,2 1 1 0,0-1 2 0,0-1 2 0,0 3 5 0,0-1 8 15,-1 2 2-15,-4 2 5 0,2 1 5 0,-3 1 8 0,1 1 10 0,-5 2 7 16,-3 2 6-16,2 2 8 0,-5 1-2 0,1 1-1 0,-4 4 0 0,-1-1-1 15,-1 1-2-15,-2 2-7 0,-2 1-9 0,-1 0-13 0,-2 0-41 0,-1 3-50 16,-5-2-66-16,2 1-70 0,-2 1-46 0,-2 0-43 0,-1 1-47 0,0 0-50 16,-2 0-11-16,0 1-5 0,0 0 5 0,-1 1 5 0,1-1 10 0,1 2 11 15,-1-2 39-15</inkml:trace>
  <inkml:trace contextRef="#ctx0" brushRef="#br0" timeOffset="48189.05">20789 5031 209 0,'-3'4'191'0,"-2"-1"-25"0,1-1-31 0,-4-4-33 0,2 0-45 0,-4-3-43 15,2-1-12-15,-3-1-1 0,3 0-75 0,-2-2-88 0,-2 0-38 0,3 0-25 16</inkml:trace>
  <inkml:trace contextRef="#ctx0" brushRef="#br0" timeOffset="54123.56">14201 13509 165 0,'-3'-11'285'0,"-2"1"33"15,3-1 25-15,-2 2 24 0,0 0 16 0,0 0 15 0,2 0 8 0,-1 3 0 16,0 0-53-16,1 2-66 0,1 1-20 0,1 3-10 0,0 0-17 0,-2 1-19 16,-1 3-23-16,0 4-25 0,-1 3-17 0,1 1-13 0,-1 4-6 0,-1 5-10 15,2 3 9-15,-2 5 12 0,4 3 3 0,-3 6 4 0,1 1-7 16,3 4-6-16,-2 2 0 0,2 4 0 0,2 2-1 0,-2 1 1 0,3 3-7 0,-3 2-5 15,4 0-9-15,-3 2-6 0,2 0-13 0,1 1-15 0,-1-2-13 16,0 1-13-16,3-4-8 0,-3-1-7 0,0-3-10 0,2-3-10 0,-2-3-7 0,-1-3-6 16,1 0-4-16,0-6-5 0,-1-1 0 0,0-2 0 0,-2-3-2 15,0-2-1-15,-2-2 0 0,-3-3 0 0,0 2-5 0,1-4-8 0,-5-2-13 16,-3-2-15-16,1 1-18 0,-3-3-19 0,-2-2-30 0,-3-2-29 0,1 0-46 16,-4-1-53-16,0-4-96 0,-2-2-110 0,-2-2-90 0,0-2-87 0,0-5-14 0,-3-5 0 15,2-2 13-15,2-6 15 0,1-5 18 0,0-4 21 0,-1-4 27 16,3-5 31-16,3-8 46 0</inkml:trace>
  <inkml:trace contextRef="#ctx0" brushRef="#br0" timeOffset="54257.18">13624 14157 247 0,'12'-12'477'0,"-2"4"4"0,-2 1 4 0,3 5-1 0,-2 1 3 15,-2 1 3-15,2 0 4 0,2 1 0 0,-1 1 5 0,2-2 1 0,0 3-102 16,0-2-125-16,4 1-113 0,0-1-110 0,1 1-23 0,4-1-3 0,-1 0-3 16,2-1 0-16,2 2-14 0,1-2-19 0,-1-2-21 0,3 2-25 0,0-1-41 15,0 0-46-15,0-1-70 0,-1-1-78 0,1-1-40 0,-1 4-33 0,-1-3-42 16,0 1-42-16,-1-1-26 0,0 1-23 0,-5 1 7 0,1 1 13 0,-1-1 19 15,-1-1 20-15,0 2 42 0,-3-1 42 0</inkml:trace>
  <inkml:trace contextRef="#ctx0" brushRef="#br0" timeOffset="54542.28">14474 14058 10 0,'4'0'281'0,"-1"0"62"0,-1 3 44 0,-1 1 37 0,2 1 19 0,-1 2 14 0,2 2 14 16,-2 0 15-16,-1 3-29 0,1 1-39 0,-2 1-42 0,3 3-44 0,-3 0-20 15,2-1-18-15,0 0-52 0,-2 0-61 0,1 2-41 0,-1-2-39 0,2-3-18 16,-1 1-14-16,-1-1-8 0,2-2-11 0,1-3-7 0,-1 1-5 0,1-2-3 15,1-1-2-15,-1-3-3 0,2-1 0 0,0-1-1 0,2-2 1 0,-1-3 0 16,2-2-1-16,0 0 0 0,-2-5-1 0,4 0-4 0,-1 0-4 0,-1-4-5 16,1-1-3-16,-1-1-4 0,0 1-3 0,-3-2-3 0,1 0 1 0,-1 1-1 15,-2 0 1-15,0 3 1 0,-1-1 5 0,-1 3 3 0,-1 0-1 0,0 1 3 16,0 4 0-16,0-1-1 0,0 4-2 0,-1 0-1 0,1 2 0 16,0 2-2-16,0 0 1 0,0 0 0 0,0 0 0 0,0 2-4 0,-2 3-3 15,2 1-2-15,0 1-2 0,0 3-2 0,0 0 0 0,0 2 0 0,2 2-3 16,-1-1-13-16,-1 2-17 0,3 0-23 0,-1-1-23 0,1-1-26 0,0 1-29 15,2-2-57-15,-1 0-60 0,0-3-65 0,1 0-67 0,1-3-43 0,-1 0-38 0,1-5-40 16,2 0-42-16,0-2 6 0,0-3 15 0,0-2 23 0,0-2 23 0,3-2 26 16,-2-1 31-16,-1-3 55 0</inkml:trace>
  <inkml:trace contextRef="#ctx0" brushRef="#br0" timeOffset="54822.93">14836 14061 133 0,'2'-5'245'16,"1"1"43"-16,-3 0 47 0,3 4 32 0,-3 0 31 0,5 0 26 0,-1 2 24 15,0 0-29-15,2 1-45 0,-1 0-37 0,0 2-36 0,1-3-16 0,-1 4-14 0,3 0-18 16,-4 0-22-16,1 2-44 0,0-1-45 0,0 1-34 0,-2-1-28 0,2 2-26 15,-1-1-25-15,-1 1-4 0,-1-2-2 0,1 2-4 0,-3-1-6 16,2-1-1-16,-2-1 2 0,0 2 4 0,-2-2 6 0,2-1 7 0,0 0 9 16,-1 0 6-16,-1-1 7 0,2 0 4 0,0-4 4 0,0 2 3 0,0-2 2 15,0 0 1-15,0 0-2 0,0 0-6 0,0 0-9 0,0 0-10 0,0-2-9 16,2-3-10-16,-1-1-9 0,3-1-8 0,-1-1-8 0,0-2-7 0,3-1-3 16,2-2-2-16,0 1-4 0,0-1-2 0,2-2 0 0,0 3 3 0,0 0 5 15,0 0 5-15,0 1 4 0,-2 4 5 0,2 1 8 0,-2 1 4 0,0 2 5 16,-2 3 3-16,1 0 5 0,-3 2 1 0,2 3 3 0,-1-1 3 0,0 5 1 15,-2 0 1-15,0 1 0 0,-1 3-1 0,1 0-4 0,-1 1-3 0,-1 1-3 16,1-2-6-16,-2 1-4 0,3 0-19 0,-2-1-20 0,1-1-29 0,-1-2-31 16,3 1-49-16,-3-3-54 0,3-1-87 0,0-1-94 0,1-2-70 0,0-3-65 15,3 1-27-15,-4-4-20 0,4 0-3 0,-1-3-1 0,4-2 16 0,-3-1 14 16,1-2 30-16,2-1 29 0,-3 0 47 0</inkml:trace>
  <inkml:trace contextRef="#ctx0" brushRef="#br0" timeOffset="55007.4">15399 13942 165 0,'0'-4'410'0,"-1"-1"31"0,-1 2 21 0,1 0 17 0,-3 3 17 0,1 2 15 15,0 1 12-15,-3 1 10 0,1 2-5 0,-1 2-9 0,1 2-79 0,-1 1-92 16,-2 2-75-16,3 1-75 0,-1 2-38 0,1 0-33 0,0 2-19 0,4 0-17 16,-3 0-16-16,4 0-18 0,2 0-18 0,1 1-15 0,2-3-24 0,1-1-25 15,2-1-31-15,2-1-33 0,1-4-41 0,0 1-40 0,3-3-84 0,-3-1-93 16,3-3-65-16,-1-3-56 0,0-2-46 0,1-4-43 0,-1-2-3 0,-1 1 5 15,1-4 12-15,-1 0 14 0,-2-3 24 0,0 0 28 0,0 1 38 0</inkml:trace>
  <inkml:trace contextRef="#ctx0" brushRef="#br0" timeOffset="55173.06">15531 13965 289 0,'1'-3'379'0,"3"0"33"0,2 1 37 0,-2 1 18 0,1-1 15 0,3 2 11 0,0-2 9 16,1 2 7-16,1 0 6 0,4-1-78 0,-1 0-93 0,1-1-62 0,2 1-53 15,-2-1-37-15,4-1-33 0,-4 2-35 0,3-2-36 0,-2-2-18 0,0 2-15 16,1-1-10-16,0-1-11 0,-2-1-8 0,0 0-9 0,1-1-16 0,0 0-14 15,0-1-21-15,-1 0-14 0,-1 1-19 0,-1-1-20 0,-2 1-28 0,-1-2-34 16,0 4-71-16,-4-1-81 0,-2-1-52 0,1 4-46 0,-4-2-58 0,0-1-62 16,-4 3-4-16,1-1 9 0,-2 1 14 0,-1-1 13 0,0 2 19 0,-2-1 15 15,1 0 31-15,-2-2 36 0</inkml:trace>
  <inkml:trace contextRef="#ctx0" brushRef="#br0" timeOffset="55339.74">15812 13642 393 0,'0'5'460'0,"0"2"31"0,0 2 20 16,0 1 19-16,-1 2 22 0,-1 3 19 0,1-1 18 0,-3 4 16 0,1 0 13 15,1 5-75-15,-2 1-99 0,0 1-75 0,0 1-72 0,-2 3-62 0,1 2-60 16,0-1-31-16,2 1-22 0,0-2-26 0,-1 0-24 0,3 0-26 0,-1-2-29 16,2-1-26-16,2-5-27 0,-1 1-20 0,3-1-19 0,-1-4-17 0,0-2-14 15,4-4-31-15,-3 0-32 0,2-5-46 0,1-3-48 0,-1-3-74 0,2-3-75 16,1-3-39-16,-1-5-34 0,2 1-40 0,-2-5-45 0,3 0 2 16,-5-3 9-16,2-1 15 0,-3-1 15 0,2-2 30 0,-3-1 33 0,-1 1 47 15</inkml:trace>
  <inkml:trace contextRef="#ctx0" brushRef="#br0" timeOffset="55472.44">15924 13690 44 0,'8'-13'359'0,"0"-1"13"0,-2 3 22 16,2 3 24-16,0 3 12 0,0 0 14 0,-2 4 1 0,-1 0 4 0,3-1-2 0,-3 2 1 16,4 2-94-16,-2-1-117 0,-1 2-70 0,2 0-56 0,0 2-22 15,-2-2-12-15,1 0-25 0,-1 1-28 0,0 1-54 0,0-1-58 0,-3 1-70 16,2 0-70-16,0 0-39 0,-2-3-36 0,-1 5-32 0,1-3-31 0,0 1-38 0,-1 0-34 16,1-3-11-16,-2 0 0 0,-1-2 3 0,2 4 4 0,0-2 41 0,-1 0 47 15</inkml:trace>
  <inkml:trace contextRef="#ctx0" brushRef="#br0" timeOffset="55806.33">16117 13756 58 0,'0'7'245'0,"0"0"32"0,0 0 38 0,0 0 40 0,0 3 26 16,-1-3 25-16,-1 2 8 0,2 0 8 0,0 0-49 0,-1 2-63 0,-1-2-20 16,0 2-13-16,2 2-22 0,-1-1-26 0,1 0-28 0,-2 0-31 0,2-2-36 15,-1 2-42-15,1 0-30 0,-2-2-25 0,0 1-30 0,1 0-32 0,-1-2-44 16,2-1-46-16,-1-1-49 0,1 2-47 0,-2-3-30 0,2 0-27 0,0-4-20 16,0-2-19-16,2 4-8 0,-2-4-5 0,0 0 4 0,1 0 2 0,4-2 20 0,-2-1 22 15,0-1 43-15,2-1 47 0,0 2 51 0,3-3 54 16,-4 2 44-16,1 1 39 0,0-1 42 0,1 2 45 0,-1 0 53 0,1 1 57 0,-1 2 35 15,0 1 32-15,1 0 21 0,-1 2 15 0,3-1 4 0,-2 4 3 16,0-3-5-16,1 5-4 0,-1-4-7 0,3 2-7 0,0 0-20 0,-1 1-20 0,2-3-42 16,-3 1-43-16,1 1-30 0,0-4-27 0,2 2-21 0,-1-2-18 0,-1-1-7 15,0-1-7-15,1-2-5 0,0-1-5 0,-1-1-5 0,2-2-4 0,-2-2-5 16,0 1-3-16,0-2 1 0,-1-1 0 0,0-1-2 0,-1 0-3 0,-3-1 2 16,1 1 1-16,-1-1-1 0,-2 1 1 0,-1 1 2 0,0 0 1 0,-3-2-2 15,2 4 0-15,-3-1 0 0,-1 1-2 0,2 0-8 0,-2 2-7 0,1 0-3 16,-4 2-3-16,3 2-4 0,-3-1-2 0,2 2-4 0,-2 2 1 0,0-1-16 15,2 2-16-15,-1 0-25 0,1 3-24 0,-2-3-40 0,2 2-44 0,1-1-76 16,0 1-81-16,2-1-53 0,0-1-48 0,1 0-45 0,-2 0-49 16,4-3-8-16,0 0-3 0,0 0 14 0,0 0 14 0,0 0 24 0,4-1 27 0,1-2 41 15</inkml:trace>
  <inkml:trace contextRef="#ctx0" brushRef="#br0" timeOffset="56058.86">16402 13877 123 0,'9'-2'339'0,"3"0"47"0,-2 4 47 0,0-1 19 0,0 0 12 0,-4 1 11 15,1 3 7-15,2-2 4 0,-5 1-3 0,1 1-60 0,2-1-75 0,0 2-44 16,0-1-37-16,-3-1-47 0,1 2-50 0,-2-1-46 0,2-1-46 0,0 2-18 15,-2-1-15-15,0-1-10 0,0 1-10 0,-1-1-11 0,-1-1-10 0,1 2-13 16,1-2-15-16,-1 0-2 0,0-2-1 0,-1 2-8 0,-1-3-15 0,0 2-4 16,0-2-1-16,0 0-2 0,0 0-1 0,0 0-2 0,0 0 2 15,0 0 2-15,0 0 0 0,3-2 17 0,2-1 18 0,-5 2 7 0,1-2 7 16,2 0 16-16,-1 0 17 0,0 0 9 0,-1-1 4 0,2 0 7 0,-1 1 3 16,1 0 1-16,-1 0 1 0,1 0 1 0,0 0 3 0,2 0-5 0,-2 0-4 15,2 0-5-15,-1 2-5 0,1-1-4 0,0 2-5 0,0 0-1 0,1 0 1 0,-1 2-3 16,0-1 1-16,-1 2-1 0,0 0 1 0,0 0-1 0,1 3-1 15,-2 0-3-15,-2 0-3 0,1 0 0 0,0 2-2 0,-1-1-3 0,-1 1-1 16,2 1-6-16,-2-2-10 0,0 0-21 0,0-1-28 0,0 3-33 0,0-4-34 16,-2-1-72-16,2 1-75 0,0 0-57 0,-1-2-51 0,1-3-63 0,0 0-69 0,0 0-15 15,0 0-4-15,1 1 4 0,-1-1 5 0,5 0 21 0,2 0 26 16,-3-1 32-16,4-2 36 0</inkml:trace>
  <inkml:trace contextRef="#ctx0" brushRef="#br0" timeOffset="57205.58">17632 13695 51 0,'-8'-15'385'0,"-1"4"53"0,-3-1 17 0,-2 3 14 15,0-1 4-15,-3 2 7 0,1 1 6 0,-3 0 3 0,0 2 9 0,0 0 9 16,-2 4-89-16,1 1-110 0,1 3-59 0,0 3-44 0,0 3-42 0,0 1-42 15,0 5-17-15,5 2-9 0,-2 5-6 0,3 2-5 0,-1 3-6 0,5 3-5 16,1 3-9-16,1 3-10 0,2 2-10 0,1 0-10 0,4 1-7 0,4 2-5 16,0 0-19-16,4-1-21 0,1 1-30 0,5 1-31 0,1-4-72 0,3 0-80 15,0-2-115-15,4-3-122 0,3-3-50 0,0-4-34 0,2-3-8 0,1-6-1 16,0-3-2-16,1-7 2 0,1-4 8 0,-4-5 14 0,4-3 25 0,-3-6 29 16</inkml:trace>
  <inkml:trace contextRef="#ctx0" brushRef="#br0" timeOffset="57856.08">18002 13540 342 0,'-9'1'457'0,"-1"-1"26"0,0 4 19 0,0-4 13 0,1 1 9 16,1 1 4-16,2-2 0 0,-1 0 1 0,2-2-2 0,0 1-68 0,2 1-82 15,3 0-87-15,0 0-86 0,0 0-56 0,0 0-44 0,4 0-22 0,5 1-16 16,1 1-9-16,3 0-10 0,4-2-4 0,3 2 1 0,3-2-2 0,2 0 0 15,2-1-3-15,3 0-3 0,0-1-7 0,3-1-8 0,-3-2-7 0,2 0-6 16,-2 0-12-16,-1 2-12 0,-4-2-9 0,1 1-11 0,-4-2-13 0,-1 4-11 16,-3-2-14-16,-1 0-15 0,-4 3-11 0,1-2-11 0,-3 2-9 0,-3-1-3 15,0 2-10-15,-5-1-7 0,-3 1-14 0,0 0-10 0,0 0-19 0,0 0-18 16,-1 1 0-16,-7 1 5 0,0-1 12 0,0 1 17 0,-2-1 13 0,-2-1 11 16,1 0 19-16,-2 0 21 0,2 0 22 0,0 0 28 0,-1 0 34 0,4-1 37 15,-1-1 32-15,0 1 33 0,5-1 13 0,-3 1 12 0,4 1 14 0,0 0 12 16,-1 1 15-16,1 2 13 0,2 0-4 0,-4 3-6 0,1 3-5 0,0 2-3 15,1 2-7-15,-2 4-7 0,2 2-3 0,-2 2 0 0,-1 5 3 0,1-1 6 16,1 5-7-16,-3 0-8 0,2 2-9 0,1 2-7 0,-2 1-6 0,-1 1-9 16,2-2-9-16,1 3-12 0,-3-1-10 0,2 2-7 0,-1-1-8 0,3 0-4 15,0-3-12-15,1 1-14 0,-1-2-20 0,3-2-18 0,0-2-29 0,3-4-31 16,-1-1-34-16,0-3-34 0,1-3-71 0,-2-1-83 0,3-4-73 0,0-1-74 16,-1-3-57-16,0-3-55 0,1-3-9 0,0 0 3 0,0-4 9 0,0-2 15 15,2 0 22-15,-1-4 25 0,-2-1 34 0,2 0 35 0</inkml:trace>
  <inkml:trace contextRef="#ctx0" brushRef="#br0" timeOffset="58072.25">18570 13908 234 0,'-4'7'483'0,"3"-1"6"0,-1-1 4 0,0 1-2 0,2 0 1 0,0-3 0 0,2 0 2 15,5-2-1-15,1-1 0 0,5-1-13 0,4-2-18 0,5 0-156 0,1-3-185 16,6 0-57-16,1-2-29 0,3-1-7 0,2 0-1 0,1-1-1 0,2-1 1 15,-1 1-1-15,0 0-1 0,-2-1-2 0,-2 3-2 0,1-2-6 0,-8 4-9 16,1-2-5-16,-4 4-6 0,-3-2-9 0,-3 2-10 0,-2 2-8 0,-4 0-11 16,-2 1-16-16,-1-1-17 0,-3 2-60 0,-5 0-68 0,0 0-77 0,0 0-81 15,-5 0-67-15,0 0-66 0,-3 2-14 0,-1-1-2 0,-2-1 10 0,-3 2 7 16,1-1 9-16,-1-2 9 0,-2-1 17 0,3-1 16 0</inkml:trace>
  <inkml:trace contextRef="#ctx0" brushRef="#br0" timeOffset="58272.21">19018 13611 173 0,'8'3'321'0,"0"-1"32"0,2 2 34 0,2 0 23 0,1 2 25 0,1-3 7 0,1 0 7 16,0 2 6-16,0-1 9 0,2 2-65 0,-3 2-81 0,2-1-46 0,-2 0-35 16,0 3-21-16,-2-2-16 0,-1 3-25 0,0-4-26 0,-2 3-19 15,1-2-17-15,-4 0-5 0,3 0-7 0,-4-1-5 0,2-1-8 0,-2 1-11 0,-2-4-13 16,3 4 3-16,-5-3 7 0,1-1 2 0,-1 1 3 0,-4 0 0 16,2 0-3-16,-5 1-7 0,-2-1-7 0,-2 2-7 0,-4 0-5 0,0 2-14 15,-5 1-19-15,0 0-30 0,-2 0-34 0,-1 2-71 0,1 0-78 0,1-1-121 0,0 1-133 16,3 0-76-16,0-2-68 0,4-2-12 0,1-1-2 0,4 0 2 15,3-3 4-15,4-2 14 0,1-1 16 0,1-1 30 0,6-3 31 0,2-1 62 16</inkml:trace>
  <inkml:trace contextRef="#ctx0" brushRef="#br0" timeOffset="59322.5">19724 13327 48 0,'3'-16'174'0,"-2"0"24"0,1 0 24 0,-1 1 29 0,1 1 29 15,-2 3 1-15,2-1-6 0,-2 4-24 0,0 1-30 0,0 1 28 0,0 1 39 16,0 5 14-16,0 0 9 0,0 0-1 0,-2 3 2 0,0 5-12 0,2 1-15 16,-3 4-20-16,2 3-21 0,-4 4-12 0,4 5-10 0,-2 3-3 0,-1 1-2 15,1 6-31-15,-2 1-36 0,2 3-20 0,-2 1-13 0,-1-1-8 0,3 4-4 16,0-3-10-16,-2-1-9 0,3 0-3 0,1-3-6 0,-1 0-3 0,2-4-4 15,0-1-4-15,2 0-3 0,1-4-12 0,0-4-11 0,2 0-7 0,3-2-7 16,-4-3-14-16,3 0-18 0,-1-5-15 0,1 1-15 0,2-3-30 0,-1-2-29 16,0-2-47-16,0-3-46 0,1-1-98 0,-1 1-109 0,2-4-82 0,1-4-80 15,-2 1-25-15,2-3-14 0,0-1 2 0,0-2 6 0,-1-2 15 0,1-1 13 16,-2-1 26-16,0 2 28 0,0-2 45 0</inkml:trace>
  <inkml:trace contextRef="#ctx0" brushRef="#br0" timeOffset="59524.55">20236 13608 161 0,'-5'-2'365'0,"-1"1"39"0,-3 2 40 15,-1 1 19-15,-3 3 16 0,-1-2 13 0,0 5 10 0,-2 1 13 0,0 2 11 16,-1 1-73-16,1 3-88 0,0 1-53 0,0 0-45 0,2 3-47 0,0 0-49 16,2-1-42-16,0 0-38 0,4 2-18 0,2-2-17 0,3-3-13 0,1 3-11 15,2-3-12-15,4-1-9 0,3 0-7 0,1-2-2 0,2-1-7 0,2-2-11 16,3-2-23-16,0-1-24 0,3-1-32 0,1-2-35 0,-2-3-83 0,4-2-92 15,-1-1-60-15,-1-3-56 0,0-1-50 0,3-3-50 0,-2 0-12 0,-2-3-2 16,0-1 7-16,-1-1 9 0,-1-1 22 0,-3 1 23 0,-1-2 34 0,-1 2 38 16</inkml:trace>
  <inkml:trace contextRef="#ctx0" brushRef="#br0" timeOffset="59839.11">20508 13119 74 0,'6'-8'271'0,"1"4"62"0,-1 2 69 16,-3 4 28-16,-2 0 17 0,1 5 14 0,0 2 12 0,-2 0 15 0,0 4 15 15,0 2-67-15,-2 3-83 0,0 2-30 0,1 2-17 0,-1 2-9 0,1 2-12 16,-5 2-55-16,3-1-65 0,-1 3-23 0,0 0-12 0,-1 1-13 0,1-2-12 16,0 1-11-16,-4 2-13 0,3-2-9 0,1 0-9 0,-3-2-8 0,2 2-10 15,-1-1-10-15,2-5-12 0,-1 1-5 0,1-3-9 0,1-3-9 0,2-2-12 16,-1-4-4-16,0-1-6 0,2-5-10 0,0-1-9 0,4-5-17 0,-3 1-15 16,2-2-13-16,4-2-17 0,-1 0-2 0,3-3-4 0,0-2 3 15,2-1 1-15,1-2 5 0,1 1 5 0,-1-4 4 0,1 3 6 0,-2-2 5 16,2 0 7-16,-4 3 12 0,-1 0 17 0,2 2 18 0,-6 1 17 0,1 1 11 0,2 2 11 15,-4 3 7-15,0 2 8 0,0 1 7 0,0 0 4 0,-1 4 2 16,-1 1 1-16,1 1 3 0,-1 2 0 0,1 0-1 0,0 1-2 0,-2 3-3 16,0-1-1-16,1-1-6 0,-1 1-5 0,0 1-6 0,2-3-8 0,-2 1-16 0,1-2-18 15,1 0-32-15,-2 0-35 0,0-2-80 0,0 0-93 0,0-2-88 16,2-2-87-16,-1-2-40 0,-1-3-31 0,0 0-7 0,4-1-1 0,0-4 0 0,2-1 1 16,1-3 11-16,-3-3 16 0,3 0 28 0,-1-3 35 0</inkml:trace>
  <inkml:trace contextRef="#ctx0" brushRef="#br0" timeOffset="59974.09">20845 13237 217 0,'4'-4'225'0,"-2"1"-1"0,0 3 3 15,-2 0 2-15,0 0 3 0,3 0-3 0,-1 3 2 0,-1-1 1 0,2 3-76 16,2-2-88-16,-4 2-49 0,1 0-40 0,-1 1-25 0,3 3-26 0,-3-2-33 16,-1 0-37-16,4 2-39 0,-4-2-39 0,0 1-8 0,1 2-1 0,-1-2-2 15,0 1 0-15,0 0-1 0,0 0 2 0</inkml:trace>
  <inkml:trace contextRef="#ctx0" brushRef="#br0" timeOffset="60122.3">20889 13461 41 0,'-1'7'271'0,"-1"2"49"0,0 0 40 0,-1 2 41 0,3-1 22 16,-1 1 17-16,1 1 13 0,-4-1 7 0,3 1-48 0,1 4-65 15,-2-3-22-15,0 2-16 0,1 1-29 0,-1-3-33 0,2 2-42 0,0 0-45 16,-1-2-41-16,1 1-42 0,-3 1-21 0,3-4-17 0,0 3-14 0,0-3-12 16,0 0-18-16,3-1-18 0,-3 0-19 0,0-2-17 0,1-1-33 0,-1-1-36 15,0-1-63-15,2-1-75 0,-2-4-40 0,0 0-35 0,0 0-32 0,0 0-29 0,1-1-31 16,3-2-32-16,-3-4 4 0,3 3 14 0,-3-3 14 0,2-1 16 15,1-2 31-15,-1 0 34 0</inkml:trace>
  <inkml:trace contextRef="#ctx0" brushRef="#br0" timeOffset="60305.83">21213 13066 136 0,'6'-1'284'0,"-1"-2"50"0,-1 7 33 0,-3-1 32 15,-1 3 21-15,2 3 18 0,-1 0 11 0,-2 3 5 0,-1 3-48 0,1 3-62 16,-3 0-31-16,-1 5-28 0,2 1-17 0,-2 1-18 0,1 2-43 0,-4 2-50 15,2 1-33-15,-1 0-32 0,-1-1-22 0,2 3-20 0,0 0-25 0,-2-1-26 16,1 1-54-16,3-2-61 0,-4 1-82 0,3-1-91 0,0-3-48 0,2-1-41 16,2-2-48-16,-1-3-51 0,4-2-11 0,-1-4-3 0,4-1 1 0,1-5 0 15,4-3 17-15,1-2 19 0,2-4 46 0</inkml:trace>
  <inkml:trace contextRef="#ctx0" brushRef="#br0" timeOffset="60655.95">21504 13548 255 0,'2'-7'322'0,"-1"3"21"0,-1 1 31 0,0 3 34 15,0 0 22-15,-1 0 23 0,-2 1 11 0,-4 1 14 0,2 2-49 0,-1 3-58 16,-3 0-41-16,-1 4-37 0,0-1-35 0,1 4-38 0,-2-1-22 0,1 2-22 16,1 1-31-16,0 1-32 0,1-2-24 0,1 2-20 0,1 0-14 0,2-4-14 15,0 1-6-15,4-1-6 0,0-1-9 0,2-3-9 0,0 0-3 0,2-2 0 16,2-1-6-16,1 0-3 0,-1-3-7 0,2-1-5 0,3-2-4 0,-2-2-6 16,3-2-7-16,2-1-11 0,-3-2-9 0,1-3-13 0,1 2-8 0,0-3-9 15,1 1-12-15,-3-2-11 0,0-2-19 0,-1 1-22 0,-2 0-40 0,-2 0-43 16,2 0-34-16,-4-2-30 0,1 0-14 0,-2-1-7 0,1-1-9 0,-1-2-7 15,-1 0-8-15,-1 0-8 0,2-4-2 0,0 1 0 0,-1-4 19 0,-1 1 25 16,2-2 58-16,1 0 69 0,-3 0 53 0,4-1 51 0,-2 2 33 0,2 0 26 16,-2 3 22-16,3 3 18 0,-1 2 28 0,-2 1 27 0,1 5 41 0,0 2 41 15,0 2 46-15,-3 5 47 0,2 2 30 0,2 2 28 0,-4 2 4 0,1 3-4 16,-1 2 3-16,1 2 2 0,-2 4 7 0,0 1 6 0,-2 3-6 0,1 1-3 16,-2 2-25-16,-2 3-28 0,1 1-41 0,-3 3-47 0,2 0-45 0,-1 1-44 15,-2 2-19-15,2-1-15 0,-1 2-12 0,1-3-11 0,0 2-15 0,0-1-14 16,3-2-29-16,1-2-33 0,2-2-42 0,2-2-44 0,-1-2-84 0,2-4-91 15,3-1-64-15,1-2-56 0,1-3-37 0,0-3-33 0,2-2-9 0,0-4-1 16,1-2 4-16,2-1 5 0,-2-1 22 0,3-3 24 0,-3 2 41 0</inkml:trace>
  <inkml:trace contextRef="#ctx0" brushRef="#br0" timeOffset="60973.18">22178 12987 174 0,'9'15'408'0,"0"3"30"0,1-2 21 16,-2 2 18-16,1 1 12 0,-2 1 8 0,1-1 8 0,0-1 12 0,1 2 8 15,-3 1 11-15,1 2-98 0,-1 2-123 0,-1 2-55 0,1 2-39 0,-3 1-27 16,0-1-21-16,-1 2-11 0,0 0-10 0,-2 0-6 0,0 1-7 0,-2 0-8 16,-3-2-9-16,2 1-10 0,-5-3-14 0,0 5-15 0,-1-2-17 0,-4 0-24 15,1 1-25-15,-4-1-29 0,0 1-28 0,-3 0-40 0,1 3-42 0,0 0-62 16,-3-2-65-16,4 0-121 0,-4-2-132 0,3-2-66 0,-2 0-54 0,6 0-11 16,-2-5-1-16,3-2 9 0,3-5 12 0,3-6 20 0,4 0 21 15,4-4 32-15,4-4 35 0</inkml:trace>
  <inkml:trace contextRef="#ctx0" brushRef="#br0" timeOffset="61155.71">22592 13507 240 0,'0'3'501'0,"-3"-1"13"15,1 2 0-15,-1-1-1 0,2 0-8 0,-3-2-8 0,1 3-20 0,1-3-20 16,2-1-50-16,0 0-60 0,-3-1-174 0,3 1-203 0,0 0-183 0,0 0-177 15,0 0-67-15,-1 3-45 0,1 1-10 0,0 1 1 0,0-5 5 0,0 6 8 16,0-1 20-16,1-2 20 0,1 2 50 0</inkml:trace>
  <inkml:trace contextRef="#ctx0" brushRef="#br0" timeOffset="61273.52">22614 13720 312 0,'-1'20'466'0,"-6"-1"19"0,4-1 17 0,-2 0 16 0,0-1 7 0,1-1 9 16,-1-3 2-16,5-1 0 0,-1-1 1 0,-3 0 0 0,1 1-124 0,-2 1-151 15,0 2-89-15,-1 0-74 0,-5 3-38 0,3 2-27 0,-3-1-46 0,-3 2-49 16,0-2-90-16,-4 2-99 0,2 1-86 0,-4-1-85 0,-2 0-56 0,-2-3-47 15,3 3-11-15,-5-2-1 0,0-1-1 0,0 0-1 0,-3 2 10 0,1-2 10 16,-1-2 27-16,-1 1 37 0</inkml:trace>
  <inkml:trace contextRef="#ctx0" brushRef="#br0" timeOffset="62022.86">14066 15487 96 0,'2'-7'292'0,"-2"-1"20"0,0 2 11 0,0 2 9 16,0-2 14-16,0 2 15 0,0 2 40 0,0 2 46 0,0 0-20 0,0 0-33 15,0 0-43-15,0 4-41 0,0 4-31 0,0-1-25 0,-2 5-16 0,2 2-15 16,-3 4 0-16,2 3 0 0,-1 2-4 0,-4 3-7 0,3 3-35 0,0 2-40 16,-1 3-16-16,1 1-8 0,0 3-8 0,1-1-12 0,-1 3-2 15,3 1 0-15,0 0-5 0,0-1-8 0,0 0-7 0,0 1-5 0,2 1-6 16,-1-4-7-16,-1-1-5 0,0 0-7 0,0-2-8 0,0-3-10 0,-3-2-9 16,2-2-11-16,-4-1-23 0,2-3-23 0,-2-1-20 0,-1-2-18 0,-1-2-31 15,-1-1-34-15,-4 0-36 0,2-3-38 0,-4 1-67 0,2-2-72 0,-6-1-40 0,2-3-34 16,-1 0-11-16,1-2-7 0,-3-2-2 0,3-3-4 0,1-2-14 0,0-1-13 15,1-4 3-15,3-2 10 0,-1-5 30 0,2-1 36 0,2-3 67 16,1-2 73-16,0-3 43 0</inkml:trace>
  <inkml:trace contextRef="#ctx0" brushRef="#br0" timeOffset="62139.21">13785 16102 203 0,'10'-28'330'0,"-1"1"18"0,2 3 17 16,-1 5 8-16,-1 2 8 0,2 2 3 0,-1 3 2 0,-1 1 0 0,2 4 0 16,0-1-82-16,2 2-103 0,-1 2-51 0,3 0-39 0,0 1-26 0,0-1-27 0,1 3-38 15,1-2-42-15,0 0-61 0,1 1-69 0,2-1-39 0,-1 1-33 16,1-2-34-16,-2 1-30 0,3 0-41 0,-4 0-46 0,2-2-10 0,0 3-4 15,0-3 1-15,-3 3-1 0,1-3 21 0,-4 1 26 0,3 0 55 0</inkml:trace>
  <inkml:trace contextRef="#ctx0" brushRef="#br0" timeOffset="62405.8">14329 15847 194 0,'-1'3'263'0,"-1"2"34"0,0-1 34 0,-1 2 41 16,3 1 23-16,-1-3 22 0,1 1 12 0,1 2 7 0,-1 0-63 15,2 2-78-15,-1 0-40 0,1 2-29 0,1-1-9 0,-1-1-5 0,1 2-30 0,1-2-35 16,-1 0-36-16,1 0-37 0,1-2-26 0,-1-1-19 0,3 0-12 0,0-1-7 15,0-1-5-15,2-1-1 0,-1-3-2 0,3 0-1 0,0-3 0 0,2-1-1 16,0-2 1-16,0-2 1 0,2-2 0 0,-2-1-3 0,1-3 1 0,-3 1 1 16,0 0-1-16,0 0 1 0,-1-2 7 0,-4 2 6 0,1 1 12 0,-1 2 10 15,-3-1 7-15,0 4 5 0,-1-1-1 0,-1 1 0 0,-1 4 0 0,0-2 1 16,0 5 0-16,0 0-2 0,0 0 0 0,0 0-2 0,0 0-4 0,0 0-9 16,-1 3-9-16,-1-1-11 0,0 4-6 0,-1 0-6 0,2 1-1 0,1 2 0 15,-2 0 1-15,0 2-1 0,0 1 0 0,0-2 0 0,2 2-9 0,0-1-10 16,0-1-18-16,0 1-17 0,0-1-33 0,2-2-34 0,-2-1-54 0,2 0-61 15,0-2-43-15,-2 0-37 0,2-4-37 0,-2-1-38 0,0 0-30 0,4-1-29 16,1-4-9-16,-2 0-5 0,2-2 13 0,2 0 16 0,0-4 33 16,0 2 36-16,-1-1 55 0</inkml:trace>
  <inkml:trace contextRef="#ctx0" brushRef="#br0" timeOffset="62640.68">14661 15862 164 0,'7'-5'216'0,"-3"2"34"0,2-1 40 0,-1 3 38 0,-2-1 23 0,-3 2 19 16,4 2-21-16,-1-1-34 0,0 3-13 0,-1-2-12 0,1 3-6 0,-2-1-7 15,1 3-12-15,1-2-15 0,-2 2-32 0,-1 1-35 0,2 0-39 0,-2 1-37 0,-2-1-24 16,2-1-18-16,0 2-22 0,-1-2-22 0,1-1-17 0,-3-1-15 0,3 0-9 15,0 0-10-15,0-2-16 0,0-3-17 0,0 0-10 0,0 0-10 0,0 0-9 16,6-1-6-16,-3-4-4 0,2 1-3 0,0-2 3 0,0 0-1 0,1-3 8 16,1 0 6-16,-2 2 7 0,2-3 5 0,-1 2 16 0,1-2 14 0,0 2 17 15,-2 3 16-15,1-1 15 0,-1-1 13 0,3 1 10 0,-2 4 10 0,-1-3 7 0,3 2 6 16,-1 0 3-16,0 0 5 0,-1 1-2 0,-1 1 0 0,3 1 1 16,-3 0-1-16,0 0-1 0,2 1-4 0,0 1-7 0,-2 0-7 0,0 0-10 0,-1 2-6 15,2-1-6-15,-3 1-5 0,2 1-33 0,-1-1-36 0,-3 1-62 16,2-1-66-16,-1 1-43 0,1-1-39 0,0 1-48 0,-1 1-50 0,2-3-11 0,-1 1-1 15,2 1 0-15,0-1 1 0,2-1-2 0,1 1 0 0,2-2 30 16</inkml:trace>
  <inkml:trace contextRef="#ctx0" brushRef="#br0" timeOffset="62840">15224 15666 84 0,'-6'-5'348'0,"-2"4"46"0,0 2 44 0,-3 2 17 15,1 2 11-15,1 2 12 0,-1 4 12 0,1-1 9 0,-1 5 9 0,-1 0-65 0,2 3-79 16,-1 0-49-16,-1 5-42 0,3-1-52 0,0 1-50 0,2 1-47 16,-2-2-43-16,4 2-22 0,0-3-14 0,1 0-19 0,3 0-19 0,0-3-21 0,3 0-22 15,2-3-33-15,3 0-37 0,0-3-82 0,1-3-92 0,1-1-66 0,2-2-57 16,1-4-51-16,1-2-51 0,1-5-5 0,2-1 1 0,-1-3 4 0,-1-4 8 16,2 2 11-16,-2-5 13 0,0 0 29 0,-2 0 34 0</inkml:trace>
  <inkml:trace contextRef="#ctx0" brushRef="#br0" timeOffset="62990.49">15253 15808 266 0,'0'2'357'0,"0"-2"35"0,0 3 32 16,1 0 17-16,4-3 11 0,1 3 2 0,0-3-1 0,4 0 2 0,1-3 1 15,2 3-83-15,-1 0-101 0,6 0-63 0,-4 0-55 0,3 0-31 0,2 0-24 16,-1-2-32-16,2 1-36 0,-1-2-17 0,2 1-12 0,-1 0-10 0,1-2-10 16,1 1-28-16,0-1-29 0,-3 1-71 0,2-3-77 0,-3 0-46 0,-1 1-40 15,0-1-37-15,-3-1-36 0,-2 1-34 0,0-1-32 0,-4 0-4 0,-1-1-1 16,-2 1 9-16,2 2 7 0,-6-2 25 0,1 1 32 0</inkml:trace>
  <inkml:trace contextRef="#ctx0" brushRef="#br0" timeOffset="63139.08">15608 15581 151 0,'-3'3'384'0,"0"4"33"0,-3 1 27 0,3-1 16 0,-2 5 12 0,1-2 8 0,1 2 2 16,0 2 6-16,0 1 5 0,0 0-69 0,-2 3-87 0,0 2-58 0,2-1-57 15,0 0-57-15,-2 1-58 0,4-2-37 0,1 0-31 0,-2 0-41 0,4-3-38 16,-2-2-88-16,3-1-98 0,0-2-67 0,3-2-61 0,2-3-26 0,2-2-14 15,1-3-41-15,4-1-46 0,2-4-7 0,1-3-5 0,4-2 6 0,-1-3 5 16,4 0 23-16,1 0 27 0</inkml:trace>
  <inkml:trace contextRef="#ctx0" brushRef="#br0" timeOffset="63358.18">15874 15402 385 0,'0'4'459'0,"0"2"2"0,0-2 4 0,-2 2 3 0,1-2 3 0,-1 2 1 16,2 0 3-16,-1-2 0 0,1 1 0 0,0 2-1 0,0 1-136 0,-2 0-164 15,2 3-84-15,-2 1-64 0,2 2-16 0,0-1-8 0,-1-1-18 0,1 1-19 16,0-1-51-16,0-1-57 0,1 0-70 0,-1-2-73 0,2-2-43 0,0 2-38 16,-1-3-46-16,2 0-47 0,-1 0-13 0,2-1 0 0,-1-2 4 0,-1 0 6 15,1 0 13-15,1-1 18 0,0 0 48 0</inkml:trace>
  <inkml:trace contextRef="#ctx0" brushRef="#br0" timeOffset="63472.85">15910 15658 160 0,'-2'5'364'0,"-2"-2"35"0,1 4 34 0,0 1 15 0,1-1 11 16,-1 2 6-16,0 1 3 0,1 3-10 0,0-2-11 0,1 3-57 16,-1 0-68-16,0 1-46 0,2-2-42 0,-3 2-54 0,3-1-60 0,0 1-36 0,0-2-32 15,0 0-16-15,0 0-15 0,2-3-19 0,-1 1-23 0,3-2-31 0,-3 0-37 16,3-3-82-16,0-1-93 0,0 2-50 0,0-6-41 0,2 1-47 0,-1-4-47 16,2 1-19-16,-3-4-13 0,1 0-1 0,2-3 1 0,0-1 15 0,-2-2 18 15,3 1 31-15,-3 1 36 0</inkml:trace>
  <inkml:trace contextRef="#ctx0" brushRef="#br0" timeOffset="63674.86">16016 15810 93 0,'3'1'209'0,"1"2"18"0,-3-1 19 16,2-2 14-16,3 3 10 0,-1 0 10 0,-2-2 4 0,2 2-46 0,2 0-57 16,-3-1-28-16,4 1-19 0,-2 0-13 0,-1-2-12 0,0 0-16 0,1 1-15 15,2 0-20-15,-2-1-17 0,1-2-24 0,-1-1-21 0,1-1-14 0,0-1-12 16,0 1-5-16,-1-3 0 0,0 0 0 0,2-2-2 0,-2 2 0 0,-1-3 1 16,-2 0 2-16,1 2 2 0,-3-1 4 0,3-1 5 0,-4 2 17 0,0 0 21 15,-4 0 20-15,3 1 21 0,-3 1 11 0,0 1 15 0,-1 0 11 0,-3 3 13 16,3-1 11-16,-3 2 11 0,0 0 9 0,0 2 5 0,1 0-1 0,0 1-4 15,-1 1-7-15,2-1-12 0,0 4-15 0,0-3-12 0,1 2-18 0,2-1-13 16,-1 1-53-16,-1 0-64 0,2 0-64 0,2-2-64 0,-2 2-50 0,1-3-40 16,1 2-55-16,1-5-56 0,0 0-11 0,0 4-3 0,0-4 2 0,1 3-1 15,-1-3 3-15,5 2 4 0,-5-2 42 0</inkml:trace>
  <inkml:trace contextRef="#ctx0" brushRef="#br0" timeOffset="63939.28">16201 15772 65 0,'7'2'232'0,"-3"1"25"0,2-2 25 0,1 1 28 0,-1 1 17 0,1-2 15 0,-1-1 9 15,3 2 2-15,-2-1-57 0,1 0-77 0,-2 1-25 0,1-2-16 16,2 0-17-16,-5 2-15 0,3-2-22 0,-4 0-22 0,3 0-25 0,-3 0-29 0,0 0-16 16,-3 0-18-16,0 0-7 0,0 0-7 0,0 0-2 0,4 0-2 0,-4 0-3 15,0 0-3-15,0 0 2 0,3 0 3 0,-3 0 0 0,0 0-3 0,0 0 1 16,3 0 1-16,-3 0 0 0,0 0 2 0,3 1 2 0,-3-1 7 0,0 0-1 16,3 0 1-16,1 0 3 0,0-1 4 0,-1-1-3 0,0 0-5 0,2 0 0 0,0-1 4 15,0-3-1-15,1-1-1 0,2 3 0 0,-2-3 1 0,2 0-3 0,-1 0-5 16,0 0 0-16,0 0 2 0,-1 3-3 0,-1-1-2 0,-2-1 2 0,2 3 2 15,-1 2 0-15,-1 0-2 0,-3 1 0 0,0 0 1 0,2 1-1 0,-2 2-1 16,0 2 1-16,-2-1 3 0,1 3-9 0,-1-2-13 0,-2 3-52 0,2-1-67 16,-2 2-56-16,2-1-59 0,-1 1-46 0,1-2-43 0,0-1-10 0,2 2-2 15,2-4-1-15,3 0 0 0,1 0 0 0,5-1-2 0,4-2 10 0</inkml:trace>
  <inkml:trace contextRef="#ctx0" brushRef="#br0" timeOffset="64207.13">17248 15376 271 0,'-10'1'479'15,"-2"4"15"-15,1 1 10 0,-5 3 7 0,1 0 8 0,1 1 3 0,-2 5 8 0,4-1 5 16,-1 1 2-16,0 2 1 0,-1 2-111 0,2 1-131 0,2 5-108 0,-2 0-99 16,4 3-28-16,-1 0-16 0,5 2-11 0,-1 0-14 0,4 0-25 0,2-1-28 15,5-1-45-15,-1-2-48 0,5-2-97 0,1-2-112 0,5-1-91 0,-2-4-87 16,6-4-21-16,2-4-5 0,-1-3 0 0,5-3-1 0,-3-4 4 0,2-4 3 16,1-2 20-16,-1-2 23 0,0-3 39 0</inkml:trace>
  <inkml:trace contextRef="#ctx0" brushRef="#br0" timeOffset="64373.55">17453 15463 300 0,'7'-4'404'15,"-3"-1"11"-15,1 2 0 0,0 2 10 0,3 0 9 0,0 1 2 0,0 2 0 0,1-1-2 16,4 1-1-16,-4 0-69 0,5-2-88 0,-1 1-88 0,3 2-87 0,-2-1-59 16,2-2-49-16,-2 1-64 0,-1 1-58 0,3-2-58 0,-4 0-54 15,2 0-31-15,-1-2-22 0,0 1-27 0,-1-2-27 0,0 0-37 0,0-1-38 0,-2 1-10 16,-1-1-2-16,0 0 18 0,-2 1 19 0,-1-2 55 0,-1 3 58 15</inkml:trace>
  <inkml:trace contextRef="#ctx0" brushRef="#br0" timeOffset="64522.99">17691 15433 227 0,'-7'3'296'0,"2"2"46"0,-1-1 47 0,1 2 27 0,0 2 25 16,1 1 18-16,-1 1 15 0,0 4-34 0,1-1-46 0,-3 4-29 0,2 0-27 16,-1 3-21-16,2 3-18 0,-3-1-37 0,-1 4-43 0,3-1-44 0,-4 2-48 0,4 2-26 15,-1-1-24-15,-1 1-20 0,3 1-21 0,-1-2-24 0,2 2-24 16,2-2-33-16,1 1-35 0,0 0-91 0,1-2-106 0,4-2-73 0,2-1-63 15,2-1-47-15,-1-4-45 0,2-1-9 0,3-4-4 0,4-1 3 0,-1-5 3 0,6-2 15 16,-1-3 13-16,5-5 29 0,0-1 29 0</inkml:trace>
  <inkml:trace contextRef="#ctx0" brushRef="#br0" timeOffset="64740.52">18353 15591 251 0,'-5'4'467'0,"2"0"11"16,0-1 1-16,-2-1-2 0,2 0 2 0,3-2 0 0,0 0-3 0,5 3 0 15,2-3 1-15,2-3-3 0,0 1-107 0,3 0-130 0,5 1-106 0,-2-1-98 0,4 0-26 16,3 0-11-16,0 1-10 0,4-2-12 0,-4 1-30 0,3 1-35 16,-1-3-77-16,-1 2-84 0,0 1-53 0,1-3-45 0,-1 1-54 0,-1-1-55 15,-1 0-14-15,-1 0-1 0,-2 1-2 0,-2-1 2 0,-1-1 9 0,-2 2 13 0,-2-3 31 16,-1 3 35-16</inkml:trace>
  <inkml:trace contextRef="#ctx0" brushRef="#br0" timeOffset="64923.04">18773 15384 20 0,'7'-5'269'0,"-1"-1"7"0,2 2 4 0,3 1 8 16,-1 0 2-16,-1 1 2 0,4 2 1 0,-2 0 0 0,0 2-26 0,3 1-33 16,-3 1-52-16,2 2-56 0,-4 2-13 0,3-1-4 0,-3 1 10 0,-1 2 12 15,0-1 5-15,-2 2 8 0,2-1 0 0,-4 0 2 0,1 0 5 0,-1 0 11 16,-3 1 7-16,2-3 9 0,-3 3-14 0,0 0-16 0,-3-1-22 0,-2 2-21 15,0 0-17-15,-4 0-14 0,-2 0-14 0,1 2-12 0,-5-1-16 0,0 1-17 16,-2 1-44-16,0-1-50 0,-4 2-96 0,2-1-105 0,0 0-89 0,0 0-82 16,3-1-18-16,-1 0-7 0,4 0-2 0,-1-3-3 0,3-1 3 0,5-3 0 0,-2-2 11 15,5-2 13-15,3-3 37 0</inkml:trace>
  <inkml:trace contextRef="#ctx0" brushRef="#br0" timeOffset="65389.71">19588 15432 91 0,'1'-5'437'0,"1"2"19"0,-2 3 5 0,0 0-2 0,0 0 3 0,0 0 2 0,-2 2 7 16,2 1 9-16,0 1 6 0,0 2 5 0,0 0-81 0,0 5-104 15,-1-1-100-15,-1 4-98 0,2 2-31 0,-1 4-16 0,-1-2 4 0,0 4 5 0,-1 1 7 16,2 0 7-16,-1 2-6 0,-2 0-6 0,2-1-1 0,-1-1 0 0,1 1-1 15,-1-3-4-15,0-2 2 0,1 1-4 0,-1-2-2 0,1-3-2 0,-1-2 0 16,0-4 3-16,1 0 0 0,1-1 2 0,-2-2 7 0,1-2 7 0,1-1 0 16,1-3-6-16,0 0-1 0,0 0-2 0,0 0-4 0,0 0-2 0,-2-5-5 15,2-1-2-15,0 1-9 0,3-6-9 0,2 1-11 0,-2-5-9 0,3 0-15 0,1-2-16 16,4-4-14-16,1 2-13 0,1-3-13 0,6-1-13 0,-1-1-11 16,2 0-11-16,2 0-16 0,2 1-18 0,-2 1-18 0,3-1-19 0,1 2-24 15,-3 2-26-15,1 1-62 0,-2 1-71 0,0 3-45 0,-1 3-38 0,-4 1-19 0,0 2-16 16,-2 1-36-16,-1 4-38 0,-3 1 4 0,0 2 15 0,0 2 19 15,-3 1 21-15,2 4 25 0,-1 1 27 0,-1-1 69 0</inkml:trace>
  <inkml:trace contextRef="#ctx0" brushRef="#br0" timeOffset="65623.06">20263 15527 33 0,'-3'-8'299'16,"-4"-3"45"-16,1 1 44 0,-2-1 29 0,2 1 28 0,-2-1 11 0,-1 1 10 15,1 1 7-15,-4 1 8 0,2 1-60 0,0 2-75 0,-1 1-32 0,-2 3-22 0,1 1-29 16,-4 1-32-16,2 3-36 0,-4 2-38 0,4 2-24 0,-2 2-24 16,2 2-12-16,-2 2-8 0,3 1-9 0,2 1-8 0,0 2-10 0,3 1-12 0,2 1-8 15,0-2-7-15,2 3-5 0,4-3-7 0,0 0-9 0,4 0-10 0,0-1-14 16,4-3-13-16,2 2-21 0,2-6-23 0,1-1-31 0,4-2-31 0,0 0-72 16,1-6-82-16,3-1-59 0,0-3-51 0,1-2-41 0,0-3-40 0,-2-2-34 0,2-1-33 15,0-3 0-15,-2 1 11 0,0-2 22 0,0 1 21 16,-2 1 30-16,-1-2 32 0,-2 1 76 0</inkml:trace>
  <inkml:trace contextRef="#ctx0" brushRef="#br0" timeOffset="66107.48">20541 15046 128 0,'5'-4'241'0,"-2"2"2"0,-3 2 2 16,0 0 3-16,0 3 3 0,0 0 13 0,-1 3 12 0,-1-1-7 0,0 2-15 15,-1 0-67-15,0 3-77 0,0 0-33 0,-1-1-27 0,1 2-5 0,2 1 4 16,-4-2-3-16,2 1-1 0,2 1-3 0,-1-2-3 0,0 1-13 0,1-1-13 15,-1 1-4-15,2-2-1 0,0 0-4 0,0-2-3 0,0 1 1 0,0-1 1 16,0-1 11-16,2-1 13 0,-2-2 27 0,0 1 32 0,0-4 25 0,0 0 26 16,0 0 15-16,0 0 13 0,0 0 4 0,0 0-1 0,0 0 9 0,0 0 13 15,0 0 6-15,0 0 6 0,0 0-5 0,1-2-10 0,1-2-25 0,-2 3-30 16,2-3-26-16,-2 4-23 0,0-2-15 0,0 2-15 0,0 0-2 0,0 0-2 16,0 0-9-16,0 0-10 0,0 0-10 0,0 0-9 0,0 0-3 0,0 0-4 15,0 0 9-15,0 0 13 0,0 0 8 0,1 2 8 0,-1 5 10 0,0 0 9 16,0 5 12-16,0 0 15 0,-1 5 12 0,-1 1 13 0,0 2 7 0,-2 5 7 15,-1 1 2-15,-2 5-1 0,-2-1-8 0,1 3-13 0,-2 0-11 0,0 3-7 16,0 1-11-16,0 1-8 0,0-2-15 0,0 0-12 0,4-1-14 0,-1 0-13 0,0-3-7 16,2-4-7-16,2-2-4 0,-1-4 0 0,1-2-2 0,2-5-2 15,1-2 2-15,-2-2-1 0,2-4 1 0,0-1-3 0,0-3 0 0,0-3-3 16,0 0 0-16,2-1-2 0,1-2 0 0,-2-5-2 0,4 1-3 0,-2-4-6 0,2 1-6 16,1-5-3-16,1-1-9 0,-1 0-10 0,2-2-5 0,1 0-3 0,-1-1-3 15,2-1-3-15,2-1-1 0,-2-1 0 0,1 1 2 0,1 0 0 0,1 0 6 16,1 3 8-16,-1-2 2 0,-2 2 3 0,3 2 10 0,-1 1 7 0,1 1 5 15,-1 3 6-15,-2-2 5 0,2 6 6 0,-4-1 1 0,2 2 3 0,-1 2 2 16,-2 2 1-16,-2 1-1 0,3 2 0 0,-4 1 2 0,2 2 3 0,-3 2 2 16,1 2 3-16,-3-1 1 0,-1 6 2 0,1-2 1 0,-2 3-1 0,-2 1 1 15,-1 0 0-15,2 1-1 0,-3 1-3 0,0-1-3 0,-1 2-3 0,0-3-25 16,2 0-31-16,-5-1-41 0,7-1-44 0,-4-1-97 0,1-1-108 0,3-2-101 0,-1-5-99 16,1 1-21-16,1-5-7 0,0 0 0 0,4-2-1 0,1-2 4 15,3-2 3-15,0-2 24 0,2-2 28 0,-1-1 41 0</inkml:trace>
  <inkml:trace contextRef="#ctx0" brushRef="#br0" timeOffset="66308.93">21023 15154 295 0,'0'0'503'0,"0"0"6"0,-1 5 1 0,1-1-2 15,-5 1-2-15,4-1 1 0,-1 1-1 0,2-1 0 0,3 1-6 0,-3-1-7 0,0 1-115 16,0 1-140-16,0 0-131 0,0 0-131 0,0 1-58 0,0 2-45 16,0 0-81-16,-1-2-89 0,-1 3-66 0,2-3-60 0,0-1-40 0,0 0-33 0,0-1-3 15,2-1 3-15,-1-3 9 0,2 4 8 0,0-3 13 0,-1 1 14 16,3-2 33-16</inkml:trace>
  <inkml:trace contextRef="#ctx0" brushRef="#br0" timeOffset="66474.05">21009 15351 105 0,'-5'7'335'0,"1"1"44"0,-1 1 29 0,-3 0 25 0,3 1 12 0,1 2 11 15,0 0 8-15,0 2 12 0,-1 1-34 0,0 0-38 0,-1 3-57 0,1-2-58 16,2 4-46-16,-2-2-46 0,4 2-42 0,-4-1-44 0,2-1-28 0,-1 1-26 16,2-1-15-16,-2-1-12 0,3-1-15 0,-1-1-17 0,2-2-14 0,0 2-12 15,0-6-16-15,0 1-13 0,0-2-29 0,2-1-31 0,-2-1-72 0,1-1-78 16,-1-3-53-16,0-2-46 0,0 0-48 0,4-2-50 0,0-2-8 0,-1 0 0 16,2-3 7-16,1-1 10 0,-1-2 12 0,4 0 14 0,-1-2 27 0,2-1 30 15</inkml:trace>
  <inkml:trace contextRef="#ctx0" brushRef="#br0" timeOffset="66639.85">21303 15156 60 0,'7'-7'243'15,"-6"0"57"-15,2 4 62 0,-3 3 43 0,4 2 40 0,-4 1 16 0,0 3 14 16,-2 3-13-16,-3 1-20 0,2 2-40 0,-4 5-44 0,3 1-21 0,-5 3-13 16,1 0-23-16,-2 3-21 0,-1 1-57 0,2 1-61 0,-1 1-45 0,-1 0-40 15,1 1-34-15,2-2-34 0,-1 1-52 0,5-2-59 0,-5 1-103 0,5-1-112 16,-1-3-94-16,3 0-88 0,1-1-19 0,1-5-6 0,1-1 0 0,2-4 0 15,2-2 1-15,3-3 1 0,0-6 16 0,5 0 21 0,0-2 44 0</inkml:trace>
  <inkml:trace contextRef="#ctx0" brushRef="#br0" timeOffset="67025.27">21638 15348 148 0,'0'-5'279'0,"-1"4"48"0,-4-1 52 16,1 2 35-16,-3 2 35 0,2 1 17 0,-3 0 15 0,-4 3-20 0,1 1-28 15,-5 1-30-15,3 2-32 0,-4-1-20 0,3 3-19 0,-4 0-28 0,4 2-33 16,-2-1-45-16,2 2-50 0,0 0-38 0,1 0-30 0,3 0-20 0,1 2-13 16,5-2-14-16,-3-1-15 0,4 0-10 0,1 0-13 0,2-1-5 0,2 0-7 15,-1-2-3-15,4-1-1 0,0 0-3 0,4-3-2 0,-1-1-6 0,0-1-8 16,5-2-7-16,-4-2-8 0,4-2-8 0,1-1-6 0,1-2-5 0,0-3-3 16,0 1-4-16,0-4-2 0,1 0-5 0,-2-1-4 0,2-1-5 0,-2 0-4 15,-1-2 0-15,3 1 3 0,-3 0 2 0,-2-1 3 0,1-1 2 0,-1 2 1 16,1-2 1-16,-2 0-2 0,2 0 1 0,0-2 1 0,-1-1 0 0,-1 0-1 15,1-2 0-15,-2 0 0 0,3-3 4 0,-3 1 2 0,-1-6 5 0,0 3 8 16,1 0 4-16,0-4 6 0,0 2 12 0,-1 0 13 0,1 0 10 0,-1 2 8 16,-2 2 7-16,2 2 6 0,0 3 4 0,-4 3 5 0,1 2 2 0,0 4 2 15,-2 1 19-15,1 2 22 0,-3 3 14 0,-1 3 11 0,0 0 3 0,-1 6 3 16,-1 2 3-16,-1 2 6 0,0 2 4 0,-4 5 4 0,2 1 1 0,-2 3 3 16,-3 1 0-16,2 4-2 0,-3 1-18 0,0 3-25 0,0-2-14 0,0 2-9 15,0 2-19-15,0-2-19 0,2 0-31 0,-1 0-32 0,2-2-44 0,0 0-44 16,3-2-40-16,2 1-36 0,3-3-103 0,2-1-116 0,1-1-74 0,8-3-65 15,0 0-14-15,5-6-5 0,0-1 6 0,6-1 7 0,0-4 20 0,2-1 22 16,3-3 37-16,-2-3 38 0,2 0 39 0</inkml:trace>
  <inkml:trace contextRef="#ctx0" brushRef="#br0" timeOffset="67374.27">22306 14920 237 0,'5'-6'460'16,"2"1"9"-16,0 3 1 0,-3 0-1 0,1 2 8 0,-2 3 13 0,2 0 6 15,1 2 5-15,1 0 7 0,-1 3 4 0,1 1-104 0,2 1-122 0,-1 5-94 16,0 1-83-16,1 2-12 0,2 1 4 0,-3 3 5 0,2 3 5 0,0 0 0 16,-1 0 1-16,-5 3-2 0,3 0-1 0,-2-1-1 0,1 3 0 0,-5-1-2 15,1 0-3-15,-2 0-9 0,-2 3-9 0,1-4-15 0,-5 3-19 0,-1-3-9 16,1 0-8-16,-2-1-26 0,-3 2-24 0,1-4-30 0,-1 0-26 0,-3 0-45 16,4-3-49-16,-2 1-98 0,-1-3-109 0,2 0-111 0,0-3-112 0,3-3-23 15,3-3-3-15,2-2 4 0,2-5 4 0,4-1 15 0,3-4 14 0,2-3 22 16,6-5 24-16,1-4 40 0</inkml:trace>
  <inkml:trace contextRef="#ctx0" brushRef="#br0" timeOffset="67474.72">22725 15195 267 0,'4'-2'359'0,"1"2"4"0,-1 2-1 0,-3 1 0 0,1 0-1 0,-1 0 0 16,5 0 0-16,-3 1-39 0,1-1-44 0,0 2-126 0,0-1-144 16,-1 2-125-16,-1 1-123 0,-1-2-61 0,1 3-49 0,-1-1-10 0,-1-1-1 15,-1 2 0-15,-1-1-1 0,1 0 0 0,-1 1 2 0,0 1 38 0</inkml:trace>
  <inkml:trace contextRef="#ctx0" brushRef="#br0" timeOffset="67590.93">22794 15484 317 0,'2'23'450'16,"-2"-3"24"-16,0 2 18 0,-2-1 13 0,1-3 12 0,-1 0 8 0,0 0 7 16,1-2 4-16,-1-2 1 0,-1 1-77 0,0 0-93 0,0-2-78 0,-3 2-70 15,3-1-76-15,-2-1-75 0,-3 0-64 0,1 1-61 0,-2-2-118 0,-2 2-131 0,0-4-102 16,-2 2-99-16,-1-1-22 0,0-2-8 0,-1-2-1 0,-2 1-2 16,3-2 1-16,-3-2-1 0,0-1 10 0,4 0 11 0,-4-1 40 0</inkml:trace>
  <inkml:trace contextRef="#ctx0" brushRef="#br0" timeOffset="73891.47">11309 14016 31 0,'0'0'98'0,"0"0"-10"0,0 0-10 16,-3-2-15-16,3 2-13 0,-2-1-12 0,2 1-13 0,0-2-7 0,0 2-7 16,0 0 1-16,0 0-4 0,0-3 0 0,0 3-4 0,0 0-1 0,2-3-1 15,-2 3-4-15,0 0-3 0,0 0-7 0,3 2-7 0,0-1-16 0,-1 0-16 16,1 1-22-16,-3-2-21 0,5 2-5 0,-2 1 0 0</inkml:trace>
  <inkml:trace contextRef="#ctx0" brushRef="#br0" timeOffset="74141.42">11443 13777 176 0,'-1'-13'306'0,"-2"-3"47"15,3 3 46-15,-2 1 28 0,2 2 24 0,0 0 16 0,0 3 14 0,0 1-27 16,0 1-36-16,0 5-31 0,0 0-31 0,0 2-18 0,-3 4-15 0,2 3-37 15,-1 2-43-15,-3 3-36 0,0 6-36 0,0 3-23 0,-2 2-16 0,2 4-9 16,-3 5-3-16,0 3-3 0,2 1 1 0,-2 3-4 0,2 5-2 0,-1 0-3 0,2 4-1 16,2 0-7-16,0 0-7 0,0 2-7 0,3-2-12 0,0-3-4 15,3 1-5-15,0-3-9 0,0-5-11 0,2 1-11 0,2-5-10 0,-1-3-9 16,3-3-8-16,-2-2-8 0,2-3-11 0,-1-4-11 0,1-2-9 0,-2-2-8 16,1-4-8-16,0-1-10 0,1-3-11 0,-1-2-12 0,0-1-11 0,1-3-21 15,1-1-21-15,0-4-21 0,4-2-24 0,-2-2-30 0,4-1-31 0,-2-5-74 0,4-2-82 16,-1-4-53-16,4-1-49 0,-2-4-36 0,3-2-35 0,0-2 4 15,-2-2 8-15,3-1 22 0,0-2 21 0,-1 0 26 0,-1 0 25 0,1-1 35 16</inkml:trace>
  <inkml:trace contextRef="#ctx0" brushRef="#br0" timeOffset="74297.25">12199 14007 367 0,'10'1'443'0,"-1"2"23"0,-1 2 19 0,-1-2 13 0,-1 3 12 0,2-2 6 15,-2 3 6-15,2-2 6 0,0 1 7 0,1-1-73 0,1 2-90 16,0 0-90-16,0 1-92 0,1 1-50 0,2-1-41 0,0 1-23 0,1-2-18 0,0 1-14 15,1-1-14-15,0-2-5 0,1 1-5 0,3-3-22 0,-3 0-24 0,3-1-28 16,0-2-31-16,0 0-67 0,0-1-73 0,-2 0-84 0,1-2-87 0,-1 0-65 16,-3 0-62-16,2 0-13 0,-5 0-5 0,-1-1 0 0,-4 3-1 0,0 0 15 15,-6 1 16-15,0 0 27 0,-8 4 28 0</inkml:trace>
  <inkml:trace contextRef="#ctx0" brushRef="#br0" timeOffset="74442.37">12346 14437 303 0,'-3'20'554'0,"1"-2"6"0,1-3 3 16,2-2 10-16,1-2 12 0,3-2 11 0,0-1 12 0,1-3 1 0,6 0 1 15,-2-2-1-15,3-2-2 0,-1 1-206 0,1-2-246 0,3 0-69 0,-2 0-28 16,3-2-12-16,-2 1-5 0,2-2-35 0,-1 1-34 0,1-1-50 0,-1 0-48 16,2-3-57-16,-4 2-58 0,3-4-90 0,-1 1-94 0,-2 1-83 0,-1-2-80 15,-1 1-18-15,0-4-5 0,-3 5 4 0,2 0 5 0,-5 1 22 0,-1 4 25 16,-5 1 35-16,4 1 41 0,-4 4 55 0</inkml:trace>
  <inkml:trace contextRef="#ctx0" brushRef="#br0" timeOffset="75227.67">11338 15877 220 0,'3'-5'338'0,"0"-2"26"0,0 3 12 0,0-2 13 0,-1 3 22 0,-1-2 26 15,2 2 15-15,-1 2 11 0,-2 1-35 0,3 0-46 0,0 1-36 0,1 2-35 16,1 4-39-16,-1-2-39 0,4 4-16 0,-3 3-12 0,1 2-9 0,-1 2-7 16,1 4-13-16,2 2-15 0,-3 2-9 0,-2 4-5 0,2-2-9 0,-2 6-8 15,0-1-8-15,0 2-5 0,-1 0-8 0,-2 2-6 0,0-2-14 0,0 1-11 16,0-1-5-16,0 0-2 0,-2-3-11 0,1 0-10 0,-1-4-7 0,1-1-5 16,-1-4-5-16,2 0-7 0,-2-4-7 0,1-2-4 0,-1-5-3 0,2 1-12 15,0-4 0-15,-1-1 0 0,-1-1 0 0,2-2 0 0,0-3 0 0,0 0 0 0,0 0 0 16,0 0 0-16,0 0 0 0,0 0 0 0,0 0 0 0,0 0 0 15,0 0 0-15,0 0 0 0,-2-2 0 0,-1-1 0 0,1-1 0 0,1-4 0 0,-1-1 0 16,2-2 0-16,2-5 0 0,1-2 0 0,2-3 0 0,3-1 0 0,0-4 0 16,4-2 0-16,3-2 0 0,0-2 0 0,3-1 0 0,2 0 0 0,2-1 0 15,-1 1-10-15,1 1-18 0,2-1-4 0,1 3-11 0,-2 1-16 0,0 3-14 16,2 0-16-16,-3 5-22 0,2 2-24 0,-3 0-29 0,1 5-33 0,-2 2-70 16,-2 2-84-16,2 3-70 0,-4 1-68 0,0 3-58 0,0 1-56 0,1 1-2 0,-1 2 10 15,0 1 16-15,-2 3 15 0,0-2 26 0,1 0 23 0,0 1 32 16,-2 1 33-16</inkml:trace>
  <inkml:trace contextRef="#ctx0" brushRef="#br0" timeOffset="75374.88">12269 15917 32 0,'9'0'449'0,"-1"0"36"0,-3 1 9 0,2 0 3 0,-4-1 6 0,1 3 6 15,-1-1 7-15,2-1 4 0,-2 1 1 0,2-2 0 0,-2 0-72 0,4 1-90 16,0 1-115-16,1-1-123 0,0-1-48 0,2 2-37 0,4-2-6 0,-3 0-4 16,5 0-7-16,-2 0-11 0,3-2-27 0,-1 1-34 0,0-2-42 0,2 1-47 15,-1 1-84-15,0-3-92 0,-1 3-71 0,-3 0-64 0,4 0-33 0,-6-3-28 16,0 3-6-16,0 1-3 0,-3 1 1 0,-2 1 4 0,-3 1 21 0,-3-1 29 15,-1 5 43-15</inkml:trace>
  <inkml:trace contextRef="#ctx0" brushRef="#br0" timeOffset="75491.57">12474 16206 182 0,'-6'19'479'0,"3"1"19"15,0-4 5-15,-1-1 1 0,2-3 10 0,0-1 12 0,2-3 4 0,4-2 0 16,0 1 3-16,-1-4-3 0,3-2-92 0,2 0-114 0,0-1-116 0,3 0-119 16,2 0-53-16,1-2-41 0,-1-1-44 0,2 0-46 0,0-1-105 0,0 0-120 15,-2 0-93-15,3-2-88 0,-3 0-23 0,-1 0-6 0,2-2-3 0,-2 2 0 0,0-1 0 16,-1 2 0-16,-3-1 18 0,3 2 23 0,-5 1 39 0</inkml:trace>
  <inkml:trace contextRef="#ctx0" brushRef="#br0" timeOffset="77257.42">14732 17349 196 0,'2'-17'339'0,"2"1"3"0,-4 2 0 0,3 4 13 0,-3 1 20 16,0 0 14-16,2 4 14 0,0 3 23 0,-2 2 26 15,3 2-85-15,0 3-111 0,2 4-35 0,-2 3-22 16,2 3-41-16,1 4-48 0,-1 4 1 0,-2 2 14 15,0 6-12-15,-1-1-11 0,-1 4-13 0,-2 0-13 16,-1 2-19-16,-3-1-19 0,2 1 8 0,-4-3 16 16,0-2 2-16,1-2-3 0,-1-4 19 0,1-3 22 15,-2-3-4-15,2-4-8 0,1-5-9 0,2-2-4 16,0-5-4-16,3-3-1 0,1-6-10 0,3-6-10 16,0-2-5-16,6-4-3 0,2-4-18 0,4-4-19 15,6-1 0-15,0-3 3 0,5 0-9 0,-1 3-13 16,7 0 8-16,-2 1 12 0,3 6 3 0,-3 2 1 15,4 3 6-15,-3 4 5 0,1 2-1 16,0 3-4-16,0 3 2 0,-1 0 4 0,-2 3-19 16,3-2-23-16,-3 1 14 0,2 1 23 0,1-2-16 15,-3-3-23-15,4 0-6 0,-3-2 3 16,-1-2-1-16,-1-2-4 0,-3 1-8 0,0-3-8 0,-6 0 3 0,-2 0 12 16,-3-2 1-16,-4 3 1 0,-2-2 1 0,-5 2 0 0,-4 0 1 0,0 2 3 15,-4-1 8-15,-3-1 8 0,-1 3-7 0,-3 0-9 0,-2 1 16 16,-1 1 20-16,-3 1-12 0,-2 3-19 0,3 3 12 0,-3 0 23 15,-2 3-14-15,3 3-21 0,-3 1 17 0,0 4 21 16,2 2 3-16,-1 5-4 0,2-1 0 0,1 5 0 16,4 1 1-16,-1 3-1 0,3 2 0 0,3 1-1 15,5 1-9-15,1 0-10 0,2 0 5 0,5 1 9 16,5-1-13-16,1-1-21 0,5-2-41 0,4-5-49 16,2-1-84-16,5-3-96 0,2-6-92 0,4-5-93 15,0-4-33-15,2-6-20 0,3-2-4 0,-4-6-2 16,-2-2 0-16,-2-5 1 0,-2 0 4 0,-5-3 9 15,-3-2 35-15</inkml:trace>
  <inkml:trace contextRef="#ctx0" brushRef="#br0" timeOffset="77391.2">15763 17419 342 0,'-2'-13'435'0,"-1"2"14"0,3 1 7 0,3 0 2 0,-1 2 2 0,3 0 1 16,5 1-2-16,0 1 1 0,1 0-1 0,1-2-72 0,0 2-88 0,1 2-95 0,2-1-95 16,-2 2-48-16,4 0-36 0,-2 0-13 0,2 0-8 0,-1 0-2 0,1 2 0 15,1-2-6-15,-1 0-5 0,4 0-27 0,-5-1-31 0,2 2-61 0,-1-1-70 16,1-2-44-16,-3 1-36 0,2-1-44 0,-3-1-41 0,0 2-42 15,-1-3-44-15,0 2-9 0,-4-1-3 0,-1-2 4 0,3 2 6 0,-5-1 27 0,-1 0 30 16,-2 2 65-16</inkml:trace>
  <inkml:trace contextRef="#ctx0" brushRef="#br0" timeOffset="77574.06">16023 17110 156 0,'-5'7'297'0,"-2"1"41"0,2 3 48 15,2 2 52-15,-3 1 19 0,2 2 11 0,0 2 11 0,-1 2 14 16,2 3-63-16,-2 2-79 0,1 2-26 15,-2 3-16-15,1 3-42 0,0 2-43 0,2 0-41 16,0 1-38-16,1 0-101 0,4 0-112 16,1-3-126-16,3-3-131 0,2-6-79 0,5-6-73 15,1-7-8-15,3-7 6 0,1-7-15 0,2-6-12 16,-1-6 9-16,2-5 13 0,-2-3 2 0,0-2-1 16</inkml:trace>
  <inkml:trace contextRef="#ctx0" brushRef="#br0" timeOffset="78241">16218 17349 302 0,'0'0'398'0,"0"0"27"0,0 6 18 15,0 0 9-15,0 3 7 0,0 4-6 0,3-1-10 16,-1 5-16-16,0-2-20 0,1 3-73 0,0 0-85 16,2-2-38-16,1-1-27 0,3-3-104 15,0-3-122-15,0-4-78 0,5-2-69 16,-1-8-18-16,4-2-9 0,-2-5 3 0,2-5 3 0,-3-1 19 16,2-3 18-16,-3 0 30 0,1 0 35 0,-5 1 9 0,-1 2 1 0,-3 4 58 0,0 2 71 15,-1 1 78-15,-1 5 79 0,-3 2 18 0,0 4 6 0,0 0 11 16,0 0 11-16,0 4-36 0,0 5-45 15,0 0-11-15,0 2-1 0,0 2-25 0,0 2-30 16,2 1-38-16,1 1-43 0,-1 1-96 0,1-1-111 16,0-1-45-16,4-3-35 0,0-2-14 0,3-2-10 15,-2-4 8-15,4-4 15 0,-2-2 3 0,1-4 0 16,2-4 30-16,-4-2 37 0,3 0 59 16,-3-1 65-16,0-2 119 0,-1 1 132 15,0 2 62-15,1 1 46 0,-4 0 16 0,3 3 6 16,-3 4 6-16,3 0 4 0,-2 2-11 0,-1 2-16 15,1 4-20-15,-1 0-17 0,0 0-54 0,2 4-59 16,-3-1-38-16,-3 2-32 0,3 1-37 0,-3-2-42 16,-1 0-9-16,2 0-3 0,-2-2-10 0,0-1-12 15,0-3-3-15,0-3 0 0,0 0 0 0,1-2-1 16,3-2 15-16,-1-2 18 0,0-3-9 0,5 0-15 16,-2-1 20-16,0-2 30 0,2 0 9 0,3 1 4 0,0 0 10 0,-3 0 10 15,3 2 3-15,-3 1 4 0,2 1 2 0,1 1 1 0,-2 3 3 0,-1-2 4 16,0 4 0-16,1 1-1 0,0 0-6 0,-1 0-5 15,-2 1-5-15,3 0-5 0,-2 1-2 0,1 1-2 16,-4 0-1-16,2-1-1 0,-3 4-3 0,1-2-3 16,-3-1 2-16,-1 2 3 0,0 0 1 0,-3 0 2 15,1 1 2-15,-1-1 0 0,-1-1 0 0,1 2-2 16,0-3 3-16,-1 2 1 0,1-2 0 0,2 0-3 16,-1-2 2-16,2-1 1 0,0 0-4 0,0 0-8 15,3-1-4-15,2-2 0 0,1 0-5 0,2-5-5 0,2 0-3 0,-1 0 0 16,2-4-1-16,-1 1 0 0,-1-2 0 0,4-1 0 0,-4 1-1 0,1 1-1 15,-1 0 3-15,-3 1 0 0,1 1-1 0,-1 0-3 0,-1 3 4 0,0 1 3 16,-1 0 11-16,-1 3 10 0,-1 0 9 0,1 2 7 0,-3 1 9 0,0 0 10 16,4 1 4-16,-3 2 2 0,1 1 3 0,-1 3 3 0,-1-1 0 0,0 2 0 15,-1 2 1-15,-1 0-1 0,1 2-11 0,-3 3-11 16,1 0-22-16,-2 0-19 0,4 1-38 0,-5 1-37 16,4 0-118-16,1-1-137 0,1-2-95 0,1-3-92 15,7-3-19-15,0-3-5 0,3-5-2 0,4-3 0 0,2-5 0 16,0-2 1-16,2-3 13 0,3-1 11 0,2-1 30 0</inkml:trace>
  <inkml:trace contextRef="#ctx0" brushRef="#br0" timeOffset="80424.1">19018 16779 67 0,'0'-5'197'0,"0"1"17"0,2-1 20 0,-2 1 19 15,0 0 31-15,0-1 34 0,0 3 3 0,0 2-2 0,-2-1-11 0,2 1-9 16,0 0-21-16,0-4-20 0,0 4 1 0,0 0 10 0,0 0-28 16,0 0-30-16,0 0-10 0,0 0 1 0,0 0-41 0,0 0-50 15,0 0-17-15,0 0-14 0,0 0-36 0,0 0-40 0,0 0 12 16,0 0 26-16,0 0-28 0,0 0-35 0,0 0 20 0,0 0 33 0,0 0-12 15,0 0-20-15,0 0 27 0,0 0 39 0,-4 2-13 0,2 3-25 16,1 0 12-16,-2 3 21 0,-1 1-5 0,0 3-10 0,-1 1 23 0,0 6 28 0,-1 0-1 16,0 2-8-16,-1 3 11 0,2 2 17 0,0 2-12 0,1 3-15 0,-4 0 6 15,3 2 9-15,1 1 11 0,-3 2 9 0,2 0-6 0,4 0-9 16,-5 0-11-16,4 0-13 0,1 0-9 0,1-3-10 16,0 0-11-16,1-3-14 0,4 1-8 15,1-6-4-15,0-2-4 0,4 0 0 0,1-5-11 0,2-3-12 16,-1-3-7-16,6-5-6 0,0-2-29 15,0-3-34-15,2-4-41 0,1-4-44 0,0-1-123 16,-3-5-142-16,0-2-89 0,3-2-76 0,-7-2-18 0,2-2-6 16,-4 1-1-16,-1-1-1 0,0 1 6 0,-3 1 7 0,2 1 29 0,-2 2 35 15,0 2 42-15</inkml:trace>
  <inkml:trace contextRef="#ctx0" brushRef="#br0" timeOffset="88126.23">20441 16732 79 0,'0'-4'255'0,"2"-1"17"15,-2 1 24-15,0-1 23 0,0 2 9 0,0 3 6 0,0-3 23 0,0 3 24 16,0 0-31-16,0 0-43 0,0 0-12 0,0 0-3 0,0 5-32 0,2 1-41 15,-1-1-3-15,1 5-1 0,-1 1-26 0,3 5-33 0,-1 0 9 16,0 4 17-16,0 2-25 0,3 1-31 0,-3 4-30 0,2-2-33 0,0 4-8 0,0-1-10 16,0 1 7-16,1-3 8 0,-3 2-8 0,0-3-14 0,0 1 9 15,1-2 9-15,-4-2-2 0,1-1-10 0,-1 0 2 0,0-2 2 0,-1 1 12 16,-1-2 10-16,-1 0 2 0,-1 1-2 16,0-3 15-16,-4-1 21 0,2 0 4 0,-1-4 2 15,-1 2 1-15,-1-4 0 0,1-3-14 0,2 0-15 0,-2-3 0 16,0-3 6-16,5-3-15 0,0-5-20 0,3-2 0 0,3-4 7 15,3-4-23-15,3-2-29 0,4-1-13 0,4-6-11 0,1-1-4 0,4-2-3 16,3 0 0-16,2-2 0 0,2 2-2 0,1-2-4 0,-2 2 3 0,1 0 4 16,-1 0-4-16,-1 2-1 0,2 1-2 0,-4 2-2 0,-2 3 3 0,-2 1 4 15,0 3-5-15,-3 3-9 0,-3 0 1 0,-1 4 2 0,-4 0-8 16,-1 4-10-16,0 1 2 0,-4 1 1 0,-2 3-21 0,2-1-27 16,-5 1-3-16,0 2-2 0,0 0-55 0,0 0-68 0,0 0-108 0,0 2-119 15,-1 2-67-15,-3-1-54 0,3 3-5 0,-2-1 10 0,-1 0 0 0,-2 0 0 16,5 1 20-16,-1-1 25 0,1-1 13 0,1 0 9 0</inkml:trace>
  <inkml:trace contextRef="#ctx0" brushRef="#br0" timeOffset="88726.22">21262 16597 201 0,'2'-3'288'0,"-2"3"13"0,0 0 3 0,0-3 4 16,3-1 21-16,-2 1 28 0,1 0 30 0,1 0 29 0,0-1-41 0,2 0-55 0,2 1-34 0,2-1-30 15,0 1-27-15,1-2-31 0,2 1-16 0,0-2-10 0,0-1-1 16,1 2-1-16,-2 0-20 0,0-1-22 0,3 2-26 0,-4-1-22 0,1 1-16 15,-2 1-14-15,1-1 0 0,-2 3 1 0,3-1 3 0,-5 2 3 0,2 2-1 16,0-1-1-16,-2 3 7 0,1 2 10 0,-3 1-8 0,1 2-11 16,-2 1 7-16,1 4 10 0,-2 1-7 0,0 2-12 0,-4 1-7 0,0 3-6 15,0 0-8-15,-3 2-5 0,0 0-2 0,1 1-2 0,-5 2-15 0,0-1-23 16,1 1-25-16,-1 2-30 0,-2-1-108 0,0 1-127 0,-1 0-107 0,0 3-108 16,1-1-23-16,-2 0-5 0,1 0-3 0,0-1 2 0,0-2-2 0,4-2 3 15,2-2 6-15,1-2 10 0,2-5 31 0</inkml:trace>
  <inkml:trace contextRef="#ctx0" brushRef="#br0" timeOffset="88875.96">21486 17256 57 0,'2'11'431'0,"-2"5"44"16,-2-3 5-16,2 4-4 0,-3-1 1 0,-1 1 1 15,1 0 1-15,1 3-2 0,2-2-23 0,0 0-30 16,-1 3-220-16,1-1-261 0,0-1-165 0,0 1-144 16,0-2-62-16,0-2-45 0,1-4-6 15,-1 1 4-15,2-5-2 0,-1-2-2 0,4-3 0 16,-5-3 1-16,0 0 24 0</inkml:trace>
  <inkml:trace contextRef="#ctx0" brushRef="#br0" timeOffset="90408.83">21495 17379 220 0,'0'0'276'0,"0"0"36"0,0 2 30 0,0 2 29 16,0-4 29-16,0 0 28 0,0 0-5 0,0 0-12 15,-2 1-58-15,-1 3-68 0,-1-1-48 16,1 2-43-16,-3 0-4 0,2 1 5 16,-1 1-44-16,2-1-54 0,-2 2-19 0,0-2-11 15,2 1-38-15,0-2-44 0,1 1 28 0,-1-2 43 16,3-1-8-16,-1 0-17 0,1-3 27 0,0 0 40 15,0 0-14-15,0 0-23 0,0 0 15 16,0 0 26-16,0 0-20 0,0-4-29 0,-2 0 18 16,0 1 28-16,2-2-32 0,0-1-45 15,0 1 4-15,0 1 16 0,0-2-26 0,0 3-35 16,0 3 11-16,0 0 21 0,0 0-8 0,4 3-17 16,-3 0 5-16,1 2 8 0,-1 0-9 0,4 3-10 15,-5 0 12-15,1 3 18 0,-1 1-5 0,-1-1-11 16,-4 1 12-16,2-1 19 0,-2 1-1 0,0 1-3 15,-3-3 12-15,4 0 16 0,-5-3 6 0,2 0 5 16,1-2 1-16,-2-1-2 0,0-2-4 0,3-2-6 16,2-2-3-16,0-2-1 0,1-3-5 0,4-1-7 15,-1-3-9-15,4-2-6 0,2-2-5 0,2 0 0 16,-1-2-7-16,2 2-11 0,-1 0 6 0,0 2 8 16,-1 0-5-16,0 3-10 0,-2 2 6 0,-1 3 8 15,-2 1-32-15,1 2-41 0,-4 2-75 16,0 0-85-16,0 0-141 0,0 0-157 15,-2 6-30-15,2-2 3 0,-2 2-9 0,2-1-10 16,0-5 8-16,0 0 8 0,2 3-4 0,-2-3-9 16,0 0 32-16,5-3 44 0</inkml:trace>
  <inkml:trace contextRef="#ctx0" brushRef="#br0" timeOffset="93010.02">22458 16450 176 0,'1'-5'232'0,"-1"3"19"0,0 2 23 16,2-2 19-16,-2 2 14 0,0 0 27 0,0 0 27 0,0 0-17 0,0 0-27 15,-3-3-13-15,1 5-13 0,-3-1-23 0,4 2-22 0,-4 2-6 0,0 1-2 16,-3 0-12-16,4 3-14 0,-3 1-4 0,1 1-6 0,-1 4-14 0,0 1-18 15,0 2-27-15,-1 3-28 0,0 5 5 0,1 2 11 0,-1 5 1 16,0 4-1-16,0 2 7 0,-3 5 6 0,1 5-6 0,2 0-8 16,-1 2-3-16,3 2-2 0,-2 1-5 0,4-1-10 15,1-2-9-15,2-3-8 0,2 0-17 0,6-3-16 16,1-4-14-16,1-4-11 0,5-4-17 0,2-4-20 16,5-5-36-16,2-6-45 0,2-5-58 0,2-7-65 15,3-7-111-15,0-8-122 0,-1-5-87 0,4-5-79 0,-4-4-23 16,-1-4-8-16,-2-3 3 0,-3 0 5 0,-1 1 7 0,-6 1 5 0,0 3 39 0,-3 1 41 15,-5 3 53-15</inkml:trace>
  <inkml:trace contextRef="#ctx0" brushRef="#br0" timeOffset="93229.48">22873 16917 262 0,'-5'8'519'0,"-1"3"3"0,3-3 0 15,-2-3-1-15,2 2 0 0,3-1 0 0,-1-1 0 0,1-5-1 0,3 0-1 16,2-2 1-16,3 0-2 0,-1 2-209 0,4-1-251 0,2 1-50 0,1-2-6 16,2 1-10-16,1 0-12 0,2-3 6 0,1 1 10 0,0 0-23 15,0-1-32-15,1 0-14 0,1-1-11 0,0 0-39 0,-3-1-45 0,0 2-61 16,-3-1-64-16,1-1-46 0,-2 3-42 0,-3-1-49 0,0-1-54 0,-2 2-18 16,-3 0-13-16,-2-1 21 0,-1 1 31 0,-2 0 15 0,-2 3 11 0,-2-5 39 15,1-1 48-15</inkml:trace>
  <inkml:trace contextRef="#ctx0" brushRef="#br0" timeOffset="93410.79">23125 16558 308 0,'-2'11'382'0,"0"-1"59"0,-1 4 22 0,3 2 16 0,-1 0 12 0,1 4 14 16,0 2 0-16,-2 1-3 0,-1 1-43 0,2 5-51 0,-3 1-45 16,1 1-45-16,-2 2-45 0,2 3-46 0,-2-1-63 0,2 1-67 15,-2 0-17-15,1-2-7 0,2 1-31 0,-1-4-37 0,2 1-24 0,1-4-22 16,1-2-73-16,1-2-87 0,-1-3-93 0,3-5-92 0,0-2-76 0,-1-4-73 15,0-2-7-15,2-2 4 0,2-4-5 0,-1-6-8 0,2 0 18 0,-4-3 22 16,3 0 24-16,-1-2 24 0</inkml:trace>
  <inkml:trace contextRef="#ctx0" brushRef="#br0" timeOffset="93593.28">23493 16593 214 0,'0'9'446'0,"-2"0"25"0,1 3 17 15,-1 1 15-15,1 2 12 0,-4 3 1 0,4 0-2 0,-3 3 19 16,3 2 25-16,-2 1-60 0,-4 2-77 0,4 5-77 0,-2-1-74 0,-2 1-79 16,2 2-76-16,2 1-24 0,-4-2-13 0,4 1-36 0,1-1-38 15,1-2-22-15,-3-2-19 0,4-1-64 0,0-1-74 0,0-4-84 0,0-1-87 16,0-3-81-16,4-2-81 0,-4-1-28 0,1-4-18 0,1-3-6 0,0 0-6 16,-1-6 21-16,-1-2 24 0,0 0 24 0,3-2 21 0,-1-3 44 0</inkml:trace>
  <inkml:trace contextRef="#ctx0" brushRef="#br0" timeOffset="93843.51">23873 16341 85 0,'4'8'364'0,"4"-1"37"0,-2 4 32 0,-1-3 14 0,2 4 12 0,-2 2 9 15,4 1 7-15,-1 0 11 0,0 3 13 0,0 0-62 0,2 3-81 0,-1 0-33 16,0 3-24-16,2 3-57 0,-5-3-66 0,2 5-30 0,2 2-19 15,1-1-15-15,-2 1-7 0,-1 1-2 0,3 1 1 0,-3-1-12 0,-1 2-19 16,-1 0 0-16,2 1-3 0,-7 0-16 0,1-3-23 0,-5 2-11 16,-3 1-6-16,-4-2-29 0,-3-1-32 0,-1 0-45 0,-4-1-50 15,-2-1-153-15,-3-2-177 0,-4 1-58 0,-2-4-33 16,-2-4-15-16,-1 0-12 0,-1-4 8 0,-4-5 15 16,-1-2 7-16,-1-4 7 0,-1-4 17 0,2-4 24 0</inkml:trace>
  <inkml:trace contextRef="#ctx0" brushRef="#br0" timeOffset="94261.1">22193 16600 195 0,'-7'-3'386'0,"0"0"27"0,2 0 17 16,1 2 11-16,-3-2 8 0,1 0 9 0,2 3 11 0,0-3 15 0,-1 3 19 0,1 1-72 16,-3 4-91-16,0 1-37 0,-1 3-26 0,0 4-60 0,-2 2-64 15,-1 6-15-15,0 8-4 0,0 2-9 0,-2 7-9 0,2 3-2 0,-1 4 1 16,2 1-16-16,5 2-16 0,0 3-16 0,4 0-15 0,2-1-25 16,4 2-28-16,3-4-74 0,6-2-83 0,2 1-168 15,6-1-187-15,7-1-40 0,2-2-8 16,4-3-12-16,7-4-10 0,0-2-2 0,2-7-2 15,4 0 6-15,-2-6 3 0,1-4 17 0,-3-4 21 16</inkml:trace>
  <inkml:trace contextRef="#ctx0" brushRef="#br0" timeOffset="94661.11">24364 16690 358 0,'-1'-4'463'0,"-2"-2"12"0,-2 3-1 15,1 0 0-15,1 1 0 0,2 0-1 0,-4 1 1 0,5 1-2 0,0 0 0 16,0 0-2-16,0 0-131 0,6 3-159 0,-1 0-83 0,-2 2-66 0,4 2-28 0,-2 1-17 15,4-1-35-15,-5 2-40 0,5 0-84 0,-3 3-89 0,2-1-81 16,1-2-79-16,-1 2-29 0,-1-1-16 0,1 0-3 0,-2-1-3 0,0 0 1 0,-1 0-2 16,0-1 6-16,-4-2 8 0,2 1 35 0</inkml:trace>
  <inkml:trace contextRef="#ctx0" brushRef="#br0" timeOffset="94776.77">24462 16956 64 0,'0'9'407'0,"0"0"34"0,-1 0 6 0,-1-2 1 15,2-1 1-15,0 0 0 0,0 0 1 0,0 0 1 0,3-1 0 0,-1-2 1 16,0 1-91-16,-1 1-112 0,4-1-85 0,-4 2-80 0,2 0-62 0,1 2-62 15,-1-1-100-15,-2 1-113 0,3 1-88 0,1-2-85 0,-2 0-18 0,3 1-5 16,-3-3-3-16,2 1-1 0,-1-1 2 0,0-4-1 0,1 0-1 0,-1 0 0 16,2-2 23-16</inkml:trace>
  <inkml:trace contextRef="#ctx0" brushRef="#br0" timeOffset="95177.8">25131 16423 209 0,'-10'-3'453'0,"-2"2"13"16,-1 1 5-16,-1 0 10 0,0 3 8 0,-3 1 13 0,-1 2 10 0,-1 3 13 15,2 2 11-15,-2 2-34 0,0 5-40 0,1 5-131 0,1 2-148 0,-1 5-46 16,1 3-26-16,4 6-16 0,0 2-15 0,0 2-6 0,3 2-4 15,2 2-40-15,4-1-48 0,2 1-59 0,5-1-58 0,4-1-111 0,2-1-124 16,4-4-77-16,4-2-65 0,2-5-30 0,6-2-21 0,4-5 2 0,-1-4 10 16,4-6-4-16,3-3-6 0,-2-6 30 0,0-3 35 0,5-4 47 0</inkml:trace>
  <inkml:trace contextRef="#ctx0" brushRef="#br0" timeOffset="95676.8">25461 16693 88 0,'-1'-13'270'0,"-2"0"40"0,1 0 25 0,-2 1 23 15,4 1 6-15,-3 3 4 0,1-2 5 0,0 3 6 0,2 1-28 0,0 1-34 16,0 5-8-16,0 0-6 0,0 0-14 0,2 4-24 0,1 2-30 0,-1 1-32 15,-1 4-22-15,4 1-15 0,-2 1 3 0,-2 6 6 0,3 0 6 0,-3 1 6 16,-1 3-35-16,2 4-40 0,-2 0-7 0,0 2 2 0,-2 1-8 16,1-2-13-16,-1 4 3 0,-1-1 2 0,0-2-3 0,-2-1-3 0,1-1-7 0,0-3-7 15,-1-3-5-15,2-3-5 0,2-1 7 0,-3-4 9 0,1-3-9 0,2 0-12 16,-1-4 0-16,-1-2 5 0,3 1-6 0,0-5-10 0,0 0-4 0,0 0-1 16,0 0-5-16,0 0-4 0,0 0-7 0,0 0-4 0,-1-3-8 0,-1-2-9 15,2 1-1-15,0-4-1 0,2 0-4 0,-1-3-2 0,5-2-2 0,-1-1 0 16,1-3-3-16,4-1-5 0,2-3-4 0,1 0-6 0,4-3-10 0,1-2-10 0,4-1-11 15,2-1-12-15,-1 0-13 0,1-3-12 0,2 3-15 0,0-1-15 0,1 0-17 16,-2 5-19-16,-2 0-27 0,1 1-29 0,-2 4-70 0,-5 2-79 0,0 2-48 0,-4 3-38 16,1 3-43-16,-2 2-46 0,-3 2-7 0,-1 3-1 0,-2 2 11 15,-1 2 16-15,0 3 19 0,1-1 19 0,-2 1 31 0,0 1 32 0</inkml:trace>
  <inkml:trace contextRef="#ctx0" brushRef="#br0" timeOffset="95926.92">26016 16807 181 0,'0'0'459'0,"-4"0"22"0,-1 0 6 0,4-1 4 16,1 1 0-16,-4 0 0 0,4 0-2 0,0 0 0 0,4-2 0 0,-3-1-1 15,5 0-97-15,1 0-117 0,1 2-103 0,1-1-100 0,5 1-35 0,1-2-22 16,2 1-7-16,2 1-2 0,-2-3-2 0,5 3 2 0,0-2-7 0,1 0-5 15,-1 2-13-15,1-2-16 0,-2 0-23 0,1 1-26 0,-1-2-55 0,-4 2-60 16,1-1-55-16,-2-1-51 0,-1 2-32 0,-2 1-28 0,-1-4-39 0,-2 4-40 16,0-2-20-16,-4 0-12 0,0-2 10 0,-1 2 11 0,-2-2 22 0,-1 1 26 15,-1 1 54-15</inkml:trace>
  <inkml:trace contextRef="#ctx0" brushRef="#br0" timeOffset="96093.75">26346 16492 225 0,'-4'-2'281'0,"4"-2"7"0,0 4 42 0,-4 2 51 0,0 0 35 15,3 0 29-15,-2 3 19 0,-1 0 13 0,3 5-48 0,-3-2-62 16,1 5-32-16,-1 2-26 0,-1 3-22 0,2 0-19 0,0 4-4 0,-2 2-3 0,0 2-40 16,0 1-51-16,-1 1-33 0,2 1-31 0,0 1-15 0,0 1-16 0,-1 1-13 15,1-1-14-15,3 1-26 0,-1-3-28 0,2 2-34 0,0-1-34 0,0-3-50 16,2 0-56-16,-1-4-88 0,3 0-99 0,-1-5-63 0,2 0-57 0,-2-3-34 0,0-3-24 16,5-3-5-16,-5-1 0 0,2-4 14 0,1-2 14 0,1-4 26 0,-1-2 29 15,3-1 46-15</inkml:trace>
  <inkml:trace contextRef="#ctx0" brushRef="#br0" timeOffset="96294.96">26736 16432 245 0,'2'13'439'0,"-1"1"34"0,-1 1 20 0,-1 2 16 0,1-1 6 15,-4 2 2-15,3 2 8 0,-1 1 4 0,1 0-5 0,-3 1-8 0,3 2-111 16,-4 2-135-16,1 1-83 0,-1 3-69 0,0-1-34 0,2 1-23 15,-4 2-40-15,4-1-45 0,0 1-26 0,0-2-21 0,-2-1-71 0,4-2-79 16,-1-3-66-16,1-2-66 0,-1-1-63 0,2-3-65 0,2-3-21 16,-2-1-11-16,1-4-12 0,1-2-9 0,-1-3 21 0,4-3 27 0,-5-2 22 0,0 0 19 15,3-2 64-15</inkml:trace>
  <inkml:trace contextRef="#ctx0" brushRef="#br0" timeOffset="96544.05">27070 16273 93 0,'6'9'388'0,"0"2"51"0,0 1 21 0,1 0 15 0,-2 2 10 0,-2 2 8 0,2-1 7 15,-2 3 9-15,2-2 8 0,1 4 12 0,-3-2-101 0,2 5-124 0,-1-3-56 16,1 2-40-16,-2 1-43 0,2 0-42 0,0 1-13 0,-2-2-11 0,-2-1-6 16,3 2-4-16,-3-2-5 0,1 1-5 0,-2 1-7 0,-2-1-3 0,1 0-2 15,-3 3-1-15,1 0-1 0,-4-1-4 0,0 2-5 0,-1 1-9 0,-1 0-9 0,-4 1-12 16,0 1-21-16,-2 0-22 0,0 0-28 0,-3 0-31 0,1 1-69 0,-1-1-77 15,-3 2-121-15,0-3-129 0,1-1-69 0,0-2-54 16,0 0-11-16,2-4-5 0,1-3 5 0,4-3 5 0,3-5 15 0,2-6 20 16,2-2 25-16,6-2 32 0</inkml:trace>
  <inkml:trace contextRef="#ctx0" brushRef="#br0" timeOffset="96810.56">27590 16561 248 0,'1'-3'482'0,"-1"3"15"0,0 0 3 15,0 0-1-15,0 0 0 0,0 0 0 0,0 0-2 0,2 5-1 0,-1-2-6 16,3 0-9-16,-3 1-118 0,1 1-145 0,0 1-146 0,1 1-147 0,-2 2-109 16,-1 0-101-16,2 4-78 0,1-4-70 0,-3 4-33 0,-3-3-24 15,1 1-7-15,1 1 1 0,-2-2 5 0,-1 1 8 0,3-4 14 0,-3 2 17 0,3-3 36 16</inkml:trace>
  <inkml:trace contextRef="#ctx0" brushRef="#br0" timeOffset="96962.59">27628 16866 167 0,'1'15'509'16,"1"1"12"-16,0-1 5 0,-2 0 18 0,0 2 22 0,0-2-1 0,0 1-6 15,-4-1 7-15,3-1 9 0,-1 1-7 0,-1 1-10 0,0 1-175 16,-4 4-210-16,1-1-85 0,2 2-53 0,-5 0-49 0,1-1-48 0,-1 2-122 16,0-2-138-16,-3 0-105 0,-2-2-102 0,2 1-29 0,-6-1-16 15,1-1 5-15,-4-1 7 0,-2 1-5 0,-1 0-7 16,-5 0 12-16,-1 2 17 0,-1 0 39 0</inkml:trace>
  <inkml:trace contextRef="#ctx0" brushRef="#br0" timeOffset="98394.71">10203 18346 144 0,'-5'-25'488'15,"1"1"15"-15,0 1 12 0,2 5 4 16,-1 2 2-16,1 4 10 0,-4 1 13 16,6 5 1-16,-3 0 2 0,3 6-3 0,0 0 1 15,0 3-178-15,-1 2-215 16,1 3-65-16,0 2-34 0,0 1-16 0,0 3-12 15,-2 3-3-15,0-2-2 0,-1 3-12 0,0 2-16 16,-4-3-3-16,-2 3 0 16,1-2-2-16,-3 0-1 0,1-2 1 0,-2-1 1 15,2 0 0-15,1-4 4 0,1 2 3 16,3-4 3-16,5 0-2 0,0-2-4 16,5-2 2-16,3-1 2 0,1-1-1 0,1-1 3 15,2 1 0-15,1-1 0 16,0-1-7-16,3 1-12 0,-3 1 10 0,2 0 11 15,-2 3 6-15,-1 1 6 16,-1 4 8-16,-2 1 8 0,-3 4 8 0,1 4 7 16,-3 1 4-16,-3 1 1 0,-1 4 1 0,-1-1 0 15,-3-1 9-15,1-1 9 16,-1-2-22-16,-1-3-32 0,-1-4-41 0,-1-1-44 16,-1-6-108-16,-2-2-124 15,-2-4-118-15,-2-4-117 0,1-3-30 0,-4-4-9 16,1-1-4-16,-3-4 0 0,2 0-1 0,-2-3 2 15,6-1 14-15,-1-2 18 16,3-2 36-16</inkml:trace>
  <inkml:trace contextRef="#ctx0" brushRef="#br0" timeOffset="100826.8">27590 2666 179 0,'-8'-6'218'0,"2"3"21"0,-1-1 21 0,1 1 19 0,-1-1 16 16,3 1 21-16,-2-1 23 0,-1 2-31 0,2-2-46 0,1 2-6 0,-1-3 5 16,-2 0-5-16,0 3-7 0,0-1-9 0,3-3-8 0,-5 4-22 0,0-2-21 15,3 1-17-15,-4-2-13 0,2 2-22 0,-1-1-23 0,0 1-20 0,-1 1-19 16,-1-1-21-16,1 2-22 0,-1-1-8 0,-1 1-8 0,-1 1-5 0,1 1-3 16,-3 1 0-16,0-1 0 0,-1 4 0 0,-2-1-2 0,1 2 2 0,-2 0 2 15,0 2 1-15,-2-1 0 0,-1 2 1 0,0 2 3 0,1 0 5 0,-2 0 8 16,-1 1 3-16,3 0 5 0,-2 1 2 0,-1 1 4 0,1 1 1 0,2 0 5 15,-3 0 0-15,2 1 1 0,0 0 1 0,3 0 2 0,-2 1 0 0,1 1 0 16,2-2-3-16,1 2-4 0,1 0-5 0,1 2-2 0,2-2-2 0,-1 2-2 16,2-2-4-16,3 1 0 0,0 0-1 0,1 1-2 0,0-1-2 0,3 1-1 15,-4-2-4-15,2 0 0 0,4 1 0 0,-2-1 0 0,0 0 0 0,4 2 1 16,-3-2 0-16,3 0 0 0,-1 0-1 0,1 3-3 0,1-2-3 0,-3 1 0 16,3-1-2-16,3 2 1 0,-3 0-2 0,1 0-1 0,1-2-2 0,-1 3-2 15,3-5-2-15,-3 5 1 0,4-4 0 0,-2 1-3 0,1 1 1 0,0-1-1 16,2 1-1-16,-2-2-1 0,0 2 0 0,1 0 1 0,0 0-2 0,0 1 0 15,0 0 1-15,2 1 2 0,0-1 0 0,-3 2-3 0,3 1 1 0,-1 0 2 16,3 0-1-16,-2-2 0 0,-1 2 0 0,2-1 1 0,1 0 0 0,-1-1 0 16,2 0 0-16,-1-1 3 0,3 0 0 0,-1-1-1 0,3-1 3 0,-1 1 0 15,2-2 2-15,1 0-1 0,3-2 1 0,-1 1 1 0,4-2 0 0,0 0-1 16,1-2 1-16,1 1 0 0,2-2-1 0,0 0 0 0,1-1-1 0,2-2-1 16,-1-1-2-16,0 0-2 0,1-1 0 0,-1-1-1 0,0-1-1 0,0 0 0 15,-1 2 0-15,1-4 1 0,-1 1-2 0,-2 0 1 0,0 0-1 0,1-1 0 16,-4 0-1-16,0 0-1 0,2-2 0 0,-3 2 1 0,-1-2-1 0,0 1 0 15,0 0 1-15,-1-2 1 0,1 0 0 0,-2 0-3 0,0 0 1 0,0-2 0 16,-1-1 2-16,-1 2-2 0,3-2 1 0,-2-3 3 0,-1 1-2 0,1-1 1 16,0-1-1-16,1-2 1 0,-2-2 0 0,2-1-1 0,-1 0 2 0,0-1 0 15,4-2-1-15,-5-2 1 0,3-1-1 0,-2 0 0 0,4-1 0 0,-3-2-3 16,2 0 2-16,2-4 1 0,-2 2-2 0,1-4 0 0,1 1 0 0,2-4 3 16,-1 1 1-16,0-2 3 0,0-3 1 0,-1 2 1 0,2-2 0 0,-2-1 2 15,-1-1 0-15,-1-1 4 0,0 1 0 0,-3-2 0 0,-1 1 4 0,1-2 5 16,-3 1 1-16,2-1-3 0,-3-1 0 0,1 1 0 0,-5 0 0 0,3 0-1 15,-3 1-1-15,-3 1 1 0,1-1 0 0,-2 4-1 0,-4-1 2 0,1 1 1 16,-5 2-2-16,-1 1-3 0,-1 0 2 0,-3 3 2 0,-1 1-2 0,0 2-1 16,-4-1 0-16,-3 4 1 0,2-1-1 0,-5 2-2 0,1 3 1 0,-4-1 0 15,0 2-4-15,-1 1-2 0,-1 1-1 0,-2 0-2 0,0 2-3 0,-1-2-2 16,-2 4 0-16,-1 0-1 0,0 1 0 0,0-1-1 0,0 2 0 0,0 0 1 16,-1 2-1-16,1-1 1 0,0 1 0 0,0-1 0 0,1 2-1 0,1 0 1 15,0 2 0-15,0-3-3 0,1 3-1 0,0 0 1 0,2-1-3 0,0 2 1 16,2 0-5-16,0 1-4 0,1 0-2 0,0 0-2 0,-1 1-2 0,1 1-5 15,2 0-2-15,-1 0-6 0,1 1-5 0,-2-1-6 0,1 2-3 0,-1 0-3 16,0 1-6-16,-2 1-7 0,2 2-8 0,-4 1-8 0,3 1-19 0,-2 1-19 16,-1 1-27-16,2 2-28 0,1 0-71 0,-3 2-78 0,1 1-52 0,0-1-46 15,3 4-36-15,0-2-38 0,0 2-26 0,2 0-25 0,2 1 5 0,0 2 13 16,2 0 18-16,1 0 20 0,3 0 32 0,0 2 30 0</inkml:trace>
  <inkml:trace contextRef="#ctx0" brushRef="#br0" timeOffset="102961.76">12036 14684 224 0,'5'-7'254'0,"0"-2"22"0,-3-3 19 0,-1 0 19 15,-2-1 17-15,-1-2 18 0,0 3 1 0,-2-2 5 0,0 1-69 0,-1-1-80 16,1 3-43-16,1 3-32 0,0 0-8 0,1 3-1 0,-1 0-14 0,3 2-15 16,0 3-15-16,0 0-13 0,0 0-15 0,0 0-17 0,0 0-6 0,0-3-2 15,0 3-27-15,0 0-32 0,0 0-56 0,0 0-59 0,0 0-40 0,0-4-30 16,0 2-43-16,3-1-42 0,2-2-34 0,1 2-33 0,0-2-9 0,1 1 0 16,1-2 1-16,1-1 0 0,-1 1 25 0,2-1 31 0</inkml:trace>
  <inkml:trace contextRef="#ctx0" brushRef="#br0" timeOffset="103593.48">13989 16217 200 0,'-3'0'250'0,"-3"0"26"0,-1-4 23 16,-4 1 22-16,3-1 16 0,-1-1 17 0,-2-1 9 0,3-1 10 0,0 2-63 16,1-1-85-16,0 1-20 0,2 0-10 0,0 0-10 0,2 2-11 0,0-1-24 15,0 1-29-15,1 1-24 0,0-1-23 0,-1 1-41 0,0 0-45 0,0 0-66 0,2-1-71 16,-1 2-50-16,1-2-50 0,1 3-37 0,0 0-35 0,0 0-36 0,1-2-34 16,2 1-6-16,3-1 0 0,1-1 0 0,-1 2 4 0,2-1 22 0,0 1 29 15</inkml:trace>
  <inkml:trace contextRef="#ctx0" brushRef="#br0" timeOffset="104460.21">25019 16849 4 0,'-3'-1'116'0,"0"-1"-5"0,-1 1-4 0,3-2-7 16,-1 1-8-16,1-1-9 0,1 3-54 0,0 0-66 0,0 0-32 0,0-2-24 16,0 2-13-16,1-5-14 0,1 2 0 0</inkml:trace>
  <inkml:trace contextRef="#ctx0" brushRef="#br0" timeOffset="114844.82">12767 10001 128 0,'0'-11'427'0,"0"-1"35"0,-3 1 16 0,3 1 12 0,-2-1 5 15,1 4 2-15,-1 1 3 0,-1-1 2 0,1 2 0 0,2 2 1 0,-3 0-95 0,3 3-118 16,0 0-82-16,0 0-74 0,0 0-42 0,0 0-34 0,0 0-18 16,0 0-11-16,0 0-4 0,0 0-2 0,0 0-5 0,0 0-2 0,0 0-2 0,0 0-2 15,5 1-14-15,-2 2-20 0,2-1-25 0,2 2-30 0,-2-1-54 0,0 3-57 16,0 0-67-16,0 2-71 0,-2-1-39 0,1 2-33 0,-1 0-42 16,-1 2-42-16,-2-1-18 0,-2 2-15 0,-1 1 10 0,-1 0 14 0,-1 1 23 0,0 0 27 15,1 0 53-15</inkml:trace>
  <inkml:trace contextRef="#ctx0" brushRef="#br0" timeOffset="114979.46">12743 10210 212 0,'-2'11'337'0,"-1"-2"52"0,3 1 33 0,-4 1 25 0,4 0 10 0,-2 2 6 16,1-1 7-16,-1 2 7 0,2 0-57 0,-1 2-68 0,-1 1-31 0,2 0-20 16,0-1-43-16,0 2-44 0,0-1-52 0,-2-1-52 0,2-1-30 15,0 0-27-15,0-1-8 0,0-1-7 0,2-1-9 0,-2 0-7 0,2 0-20 0,-1-3-25 16,1 1-35-16,-1-2-37 0,1 0-83 0,-2-1-92 0,3-1-70 16,-2-1-63-16,2-3-46 0,-3-2-40 0,4-1-9 0,1-2-3 0,1-4 2 15,0-2-2-15,5-3 15 0,-1-5 18 0,1-1 31 0</inkml:trace>
  <inkml:trace contextRef="#ctx0" brushRef="#br0" timeOffset="115230.07">13254 9676 41 0,'9'-10'367'0,"-4"-1"31"0,1 4 26 0,-1 1 12 0,-1 1 11 16,-3 2 11-16,2 2 9 0,-3 1 15 0,0 0 11 0,0 3-39 0,0 3-53 0,0 1-54 15,-3 4-54-15,2 1-44 0,-3 6-39 0,-1 3-17 0,1 3-14 0,0 4 2 16,-2 5 3-16,0 4-2 0,1 4-5 0,0 4-8 0,-1 6-14 0,1 3-12 15,0 5-10-15,-2 2-14 0,0 5-18 0,3 2-15 0,-1 2-14 0,-2 2-12 16,3-2-12-16,-1 2-13 0,2-4-28 0,1 0-7 0,-1-5 0 0,2-3 0 16,1-6 0-16,-2-3 0 0,2-4 0 0,0-6 0 0,2-3 0 15,-2-5 0-15,0-4 0 0,-2-2-15 0,2-6-30 0,-2-1-21 0,1-4-22 0,-3 0-32 16,1-4-33-16,-3-1-49 0,0-2-52 0,0-4-90 0,-4-1-101 16,-1-1-76-16,-2-3-72 0,-1-3-24 0,1-1-14 0,-1-3 9 0,-2-6 15 15,-1-3 21-15,3-5 21 0,-1-3 32 0,1-5 33 0,1-7 52 0</inkml:trace>
  <inkml:trace contextRef="#ctx0" brushRef="#br0" timeOffset="115362.02">12991 10252 397 0,'15'-33'451'0,"0"4"13"0,-3 6 8 16,0 5 13-16,-2 3 11 0,-1 4 10 0,4 4 7 0,-2-1 4 0,0 4 7 15,3-1-71-15,-3 4-85 0,3-3-101 0,2 3-103 0,1 0-47 0,1 1-34 16,1-2-14-16,1 2-7 0,-2 0-15 0,4 2-13 0,0-2-30 0,1 0-30 16,-1 1-48-16,1-1-52 0,-2 1-97 0,3-1-107 0,-2 4-90 0,1-3-87 15,-2 1-22-15,1-1-4 0,0 2-2 0,-3-1 2 0,0 1 0 0,-2 3 4 16,1 0 18-16,-1 0 23 0,-1 1 44 0</inkml:trace>
  <inkml:trace contextRef="#ctx0" brushRef="#br0" timeOffset="115595.29">14081 9975 102 0,'-10'-11'517'0,"4"2"14"0,-3 2 5 0,2-1 1 0,-1 2 1 0,2 2 2 15,-2 0 5-15,5 4 8 0,-2 0 6 0,2 2 7 0,-2 3-58 0,0 2-70 16,1 5-147-16,-4 3-162 0,3 5-39 0,0 4-11 0,-1 2-2 0,1 6-1 16,0 1-7-16,-2 2-7 0,2 2-18 0,3 1-23 0,-1-1-36 0,3 1-39 15,3-2-67-15,2-1-74 0,0-1-117 0,4-3-125 0,2 1-81 0,-1-6-72 16,2-2-16-16,3-1-6 0,0-3 4 0,2-6 5 0,-2 0 12 0,1-6 16 16,1-4 27-16,-1-2 36 0,2-4 59 0</inkml:trace>
  <inkml:trace contextRef="#ctx0" brushRef="#br0" timeOffset="115797.81">14543 9730 380 0,'-7'9'595'0,"2"0"7"0,0 3 0 0,-2-1-3 0,2-1-1 16,2 1-2-16,1-4 1 0,2 1-3 0,2-3-1 0,4 0-5 0,2-2-4 15,0-1-217-15,2-1-264 0,4-1-72 0,-2 0-35 0,6 0-7 0,-1-3 2 0,2 2-6 16,0-1-5-16,3 1-14 0,0-3-10 0,0 2-25 0,-1-1-25 15,1 0-35-15,0 0-34 0,-3-2-85 0,0 2-95 0,0 2-64 0,-3-2-58 16,1 0-53-16,-4 1-58 0,-2-1-3 0,0 0 4 0,-3 3 11 0,-3-2 12 0,-2 1 24 16,-3 1 27-16,0 0 38 0,0 0 39 0</inkml:trace>
  <inkml:trace contextRef="#ctx0" brushRef="#br0" timeOffset="115929.81">14818 9778 374 0,'-10'9'429'16,"4"2"23"-16,-5 1 23 0,4 3 16 0,-1 3 13 0,0 0 14 0,2 1 11 15,0 2 13-15,1 3 15 0,-1 3-65 0,-1 3-79 0,1 3-76 0,0 3-70 16,0 0-37-16,-1 3-31 0,1 0-22 0,-3 3-20 0,1-1-16 0,1-1-15 15,-2 0-14-15,4-3-16 0,-1-3-20 0,1 1-22 0,0-4-29 0,3-2-31 16,-1-4-31-16,2-2-31 0,-1-3-41 0,2-3-44 0,2-3-78 0,-1-4-87 16,1-2-103-16,1-2-106 0,0-5-50 0,2-2-39 0,2-3-1 0,-3-1 4 15,5-6 12-15,-2-1 15 0,3-1 19 0,-1-5 21 0,0-2 36 0,-1 1 38 16</inkml:trace>
  <inkml:trace contextRef="#ctx0" brushRef="#br0" timeOffset="116629.42">15194 10048 107 0,'-2'-1'439'0,"2"1"31"0,-1-1 14 0,1 1 11 0,-3 0 4 16,3 0 4-16,0 0 1 0,0 0-1 0,0 0-2 0,0 0-1 0,0 0-81 16,0 0-101-16,0 0-84 0,0 0-81 0,0 0-32 0,0 0-23 0,4 0-6 15,4 0-8-15,-2 1-2 0,4-1-3 0,1 1-1 0,2-1 1 0,0 0 0 16,2 0 0-16,1-1-8 0,3 0-12 0,-1-1-14 0,0 0-12 0,0-1-18 16,-2 1-18-16,-1 0-20 0,-2-1-22 0,3 0-21 0,-7 2-25 0,1-3-27 15,-2 3-29-15,-1-3-62 0,-3 4-71 0,-1-2-80 0,-3 2-81 0,0 0-63 16,0 0-59-16,0 0-7 0,-3 2 5 0,-4 0 12 0,0 1 17 0,-1 2 22 15,-2-1 24-15,-2 3 27 0,-1 1 28 0</inkml:trace>
  <inkml:trace contextRef="#ctx0" brushRef="#br0" timeOffset="116762.34">15203 10225 99 0,'-6'9'432'0,"3"-1"25"0,1-2 8 16,1 1 4-16,-1-2-2 0,-1-1 0 0,3-1-1 0,0-3 4 16,2 3 0-16,-1-3 1 0,2 2-88 0,1-2-109 0,2 0-98 0,-2 0-97 15,1-2-37-15,2 2-24 0,1-1-10 0,2-1-3 0,0 1-17 0,0-3-17 16,2 2-70-16,-1-3-80 0,2 1-75 0,0-1-75 0,-1-2-65 0,2 1-63 15,-1-2-13-15,1-1-4 0,1 1 0 0,-1 1 0 0,0 2-1 0,2-4 1 16,-4 5 18-16,3 0 19 0</inkml:trace>
  <inkml:trace contextRef="#ctx0" brushRef="#br0" timeOffset="116979.37">15781 9999 202 0,'6'-2'472'0,"-2"0"5"0,1 2 2 0,-2 0 0 0,2 2 1 16,-1-2-2-16,-1 0 0 0,3 0-2 0,0-2 1 0,0 2-19 0,3-1-21 15,-3 0-159-15,6-2-186 0,-2 3-57 0,2-3-29 0,-2 0-10 0,1 1-7 16,2-1-20-16,-4 0-21 0,-1 0-60 0,3 2-70 0,-5-2-71 0,-1 1-73 16,2 1-68-16,-3-3-64 0,1 3-16 0,-5 1-4 0,0 0 0 0,6 1-1 15,-6-1 6-15,0 0 7 0,0 0 17 0,-1 5 23 0</inkml:trace>
  <inkml:trace contextRef="#ctx0" brushRef="#br0" timeOffset="117111.68">15763 10173 91 0,'-8'16'414'0,"0"0"17"16,2-2 5-16,1-2 4 0,0-3 5 0,2 0 10 0,3-3 1 0,3-1 2 15,1-4-2-15,0 0-1 0,3-1-91 0,2-1-109 0,-1 0-98 0,3-1-94 16,2-1-42-16,-1-1-29 0,1-1-49 0,1-1-51 0,-2 0-75 0,1-2-77 16,0 1-51-16,1-2-46 0,-2 0-42 0,0 0-43 0,2 2-12 0,-2 0-3 15,2-2 3-15,0 2 5 0,2-2 12 0,-2 3 15 0,2-1 43 0</inkml:trace>
  <inkml:trace contextRef="#ctx0" brushRef="#br0" timeOffset="117498.81">16193 10093 295 0,'-2'5'443'0,"-1"-2"11"0,3 1 3 0,0-4 2 0,0 0 0 0,0 0-1 0,5 0-2 15,-2-1 2-15,2-2 1 0,2 0-62 0,-3-3-73 0,4 0-102 0,-2-2-103 16,2-1-52-16,2-2-35 0,1 1-4 0,-2-2 1 0,1-1 0 0,1 1 0 16,0-2 1-16,-1 1 0 0,0-2-1 0,0 1 0 0,1 1 2 0,-2-1 2 15,1-1-2-15,-2 3-3 0,3 0-1 0,-5 1-1 0,2 0-1 16,-1 2-4-16,0 1 0 0,-4 1-1 0,2 2 0 0,-2 0-2 0,-1 3 13 0,1-1 14 16,-3 3 10-16,0 0 9 0,4 3 8 0,-3-1 10 0,1 5 7 0,-1 0 8 15,1 2 7-15,1 3 4 0,-2 2 9 0,-1 2 10 0,0 1 4 16,0 2 3-16,0 2-9 0,-1 0-15 0,-2 2-7 0,1-1-11 0,-1-1-11 0,3 0-9 15,-1 0-12-15,1-3-10 0,0-1-10 0,0-2-6 0,0-2-8 16,0-2-9-16,0-2-1 0,0-2-4 0,0-1-8 0,1-1-4 0,-1-3 0 0,0-2 0 16,0 0 0-16,0 0 0 0,0 0 0 0,0 0 0 0,0 0 0 0,0 0 0 15,0 0 0-15,5 0 0 0,-1-2 0 0,3-2 0 0,-1-1 0 16,2-4 0-16,3-2 0 0,-1 1-18 0,1-2-76 0,1-3-33 0,1-2-41 16,-2 2-45-16,3-1-88 0,-2 0-99 0,-3 0-82 0,0 1-78 0,-1 3-45 0,-1-1-37 15,0-1-7-15,0 2 4 0,-3 1 25 0,3 1 28 0,-2 1 32 0,-2 2 32 16,4-3 40-16,-3 3 46 0</inkml:trace>
  <inkml:trace contextRef="#ctx0" brushRef="#br0" timeOffset="117763.39">16669 9894 137 0,'-1'13'388'0,"-3"1"45"0,1 1 22 0,0 0 15 0,-2 0 10 0,3 0 7 0,-1-1 8 16,-1 2 7-16,2-1 2 0,-1-1-2 0,3 2-96 0,-1-3-115 0,1 2-53 16,0-1-40-16,1-2-37 0,1-2-41 0,1 1-17 0,1-2-14 0,1 0-7 15,0-2-7-15,1-1-7 0,1 0-8 0,2-3-9 0,1 0-9 0,-1-1-5 16,2 0-5-16,0-4-8 0,2-1-7 0,1-1-8 0,-1-2-8 0,2-1-6 15,-2 0-6-15,1-2-3 0,-1-2-6 0,0-1 0 0,-1 2-2 0,0-4-1 16,-2 2-1-16,0-1 1 0,-2 0 3 0,-2 0-1 0,2 1 0 0,-2 1 3 16,-1 0 4-16,-2 3 3 0,1 1 3 0,-3-1 3 0,2 4 2 0,-1-1 1 15,-2 2 0-15,0 3 1 0,0 0 2 0,0 0 1 0,0 0 0 0,0 0 3 16,0 0 5-16,-2 2-1 0,2 1-2 0,-3 1 2 0,3 2 0 0,-3 0-1 16,1 1-1-16,1 3 1 0,-1-2 1 0,1 1-7 0,-3 0-11 0,4 0-21 15,-1 0-25-15,1-1-27 0,1 0-31 0,-1-1-77 0,2-1-85 0,0 0-77 16,1-2-76-16,0 1-55 0,3-3-49 0,2-2-13 0,0 0-3 0,3-2 8 15,2-3 8-15,-1 1 19 0,6-2 25 0,-4-3 25 0,5 0 30 16</inkml:trace>
  <inkml:trace contextRef="#ctx0" brushRef="#br0" timeOffset="117945.75">17348 9816 340 0,'-4'7'444'0,"-1"2"27"15,1-1 22-15,-3 3 14 0,1 0 15 0,0 0 11 0,-1-2 11 16,1 3 7-16,0 0 6 0,-4 1-65 0,2 1-81 0,2 1-83 0,-2-1-86 15,0 2-51-15,2-1-46 0,0 0-28 0,1-2-22 0,0 1-15 0,2-1-13 0,0-3-13 16,1 1-12-16,2-2-18 0,0 0-15 0,2-3-23 0,2 0-25 0,-1 0-32 16,2-3-36-16,2 0-40 0,-1-2-42 0,3-1-81 0,3-1-90 0,-3 0-60 15,4-4-53-15,-1-2-50 0,4-2-47 0,-2-2-3 0,-1 1 6 0,4-2 15 16,-4-2 16-16,3 0 27 0,-2-3 28 0,0 0 42 0,-2 1 41 16</inkml:trace>
  <inkml:trace contextRef="#ctx0" brushRef="#br0" timeOffset="118229.54">17572 9769 81 0,'1'-4'345'0,"1"2"47"0,-2 2 34 0,0 3 30 15,-2 2 13-15,1 2 11 0,-4 2 10 0,2 0 13 0,2 3-22 0,-4 0-27 16,0 3-53-16,0 1-58 0,0 0-51 0,-1 2-52 0,0 0-46 0,1-2-46 16,0 2-35-16,0-1-27 0,2-1-15 0,2-2-11 0,-1-1-11 0,-1-2-10 0,6 0-17 15,-1 0-18-15,1-4-18 0,2 0-18 0,1-3-16 0,1-1-16 16,3-1-19-16,1-2-19 0,-1-2-31 0,4-1-34 0,1-3-60 0,0-1-65 16,1-4-42-16,1 0-36 0,-1 1-20 0,2-3-17 0,-2-1-16 0,-1-1-18 15,1 2-14-15,1-2-15 0,-4 0 12 0,3 0 21 0,-5-1 40 0,3 2 44 16,-3-1 106-16,-1 1 117 0,2 3 69 0,-4 1 55 0,-1-1 60 0,0 6 61 15,-2 0 89-15,-2 2 96 0,-3 3 73 0,0 0 72 0,0 5 29 0,-1 1 19 16,-1 0 5-16,-1 3 0 0,-3-1-34 0,1 3-45 0,0 1-25 0,-1 1-18 16,-1 0-34-16,0 0-38 0,2 0-61 0,0 2-64 0,1-4-48 0,0 1-42 15,1-1-23-15,3-1-21 0,0-1-31 0,2 0-35 0,1-1-45 0,3-2-52 16,1 0-98-16,2-3-113 0,1 1-93 0,2-3-94 0,4-2-18 0,-2 0-4 16,5-4-3-16,0-1-1 0,0-1 2 0,3-2-1 0,0 0 19 0,2-2 24 15,0-1 37-15</inkml:trace>
  <inkml:trace contextRef="#ctx0" brushRef="#br0" timeOffset="118519.77">18451 9466 226 0,'10'-1'468'0,"2"2"8"0,-2 1 19 0,-1 1 24 0,4 1 20 0,-5 4 24 16,1 1 17-16,2 1 21 0,0 1 15 0,-1 4 14 0,-1 1-96 0,1 2-119 15,-2 3-107-15,1 3-101 0,-1 3-25 0,-2 1-7 0,-1 0-20 0,0 4-21 16,-1 1-21-16,0-2-22 0,-3 0-19 0,-1 2-19 0,-1-1-15 0,-1-1-37 16,-4 2-1-16,1-1 0 0,-3-2 0 0,0 4 0 0,-4-2 0 15,-1-2 0-15,-3 0 0 0,0-1-9 0,-2 0-74 0,-2 0-44 0,1-2-82 0,-3-3-93 16,2-2-143-16,-2-1-155 0,0-3-39 0,1-3-13 0,0-3-3 0,3-3-1 15,1-3 2-15,0-5 5 0,6-1 19 0,0-3 23 0,3-5 38 16,5-2 46-16</inkml:trace>
  <inkml:trace contextRef="#ctx0" brushRef="#br0" timeOffset="119311.78">19624 9936 118 0,'-1'-8'368'0,"-3"1"19"0,3 1 10 0,-1 1 2 0,1 2 0 16,-1 2 12-16,2 1 16 0,0 0 6 0,2-1 3 0,-2 1-44 0,3 1-61 16,0 3-72-16,0 2-75 0,0 3-40 0,1 2-37 0,0 2-15 0,-1 2-13 15,0 3 2-15,-1 1-2 0,0 3-13 0,-1-1-14 0,-1 1-6 0,0-1-4 16,-1 0-9-16,1 0-9 0,-4-1 0 0,3-1-1 0,-1-2-2 0,1-1-3 15,-4-1 2-15,2-1 4 0,1-2 5 0,1-3 7 0,-1 0 4 0,1-3 6 16,-3-2 0-16,3 1 1 0,-1-2-2 0,2-3 0 0,0 0-9 0,0 0-10 16,0 0-1-16,3-3-1 0,1-2-5 0,0-3-5 0,6 0-7 0,-2-3-7 15,3-2-6-15,4-2-7 0,3-3-3 0,3-1-1 0,2-1-2 0,4 0 2 16,1-1 3-16,-2 2 3 0,4-1 1 0,2 2 1 0,-1 0-1 0,-1 4 1 16,-1-2-2-16,-1 3 3 0,1 2 0 0,-3 1 3 0,0 1 2 0,-3 1 0 15,0 2 0-15,-3 0-1 0,1 1 2 0,-5 3-1 0,1-3 1 0,-4 4 0 16,1-1 2-16,-5-1 0 0,-1 2 2 0,0 1 1 0,-2-2-1 0,-3 2-1 15,2 0 3-15,-5 0-1 0,0 0 2 0,0 0-1 0,0 0 0 0,0 0-1 16,0 0 1-16,0 0 0 0,-3-2-2 0,-2 1-6 0,2 0 0 0,-4-2-2 16,0 1-2-16,1-1 0 0,-2 0 0 0,-2 0-2 0,-1-1 0 0,2 1-1 15,-4 1 1-15,2-1 0 0,-1 2 2 0,0 1-2 0,-1 0 4 0,1 1 3 16,1 4 1-16,0-2 3 0,-2 4 1 0,2 1 0 0,-1 1 0 0,2 1 1 16,0 2-1-16,0 2 0 0,2-1-1 0,0 1 1 0,1-1 0 0,0 2-1 15,3-1-1-15,3-1-1 0,-1-1 1 0,5 2-1 0,1-4 1 0,3-1-2 16,4 0 1-16,1-1 0 0,3-1 1 0,6-1-2 0,-2-1 1 0,5-2 1 15,1 0-1-15,2-3-1 0,1 0-13 0,-1 0-16 0,0-3-21 16,2 1-21-16,-3-1-50 0,1 0-55 0,-3 0-65 0,-1-1-63 0,-3 0-42 0,-2 0-33 16,-1 1-53-16,-2 0-53 0,-2 0-10 0,-2 2-3 0,-3-4 13 0,-2 2 17 15,1 0 20-15,-4 2 22 0,-2-1 50 0</inkml:trace>
  <inkml:trace contextRef="#ctx0" brushRef="#br0" timeOffset="119465.54">20411 9915 250 0,'4'-2'414'0,"-1"2"15"0,0 0 11 0,2 0 9 15,0 2 7-15,2-1 5 0,0 1 4 0,2-1 0 0,-1 1-2 0,3-2-56 0,-1 0-70 16,-1 2-100-16,4-2-108 0,0 1-45 0,0-1-32 0,0 0-17 0,1 0-8 16,-1-1-19-16,0-1-20 0,3 2-32 0,-3-2-33 0,0-1-66 15,-1 0-72-15,2 0-46 0,-3 0-45 0,0-1-35 0,0-1-33 0,0 2-40 0,-3-3-42 16,3 2-8-16,-3-2 0 0,-2 0 8 0,-1 0 11 0,0 1 27 16,-1-1 31-16,0 1 67 0</inkml:trace>
  <inkml:trace contextRef="#ctx0" brushRef="#br0" timeOffset="119629.52">20686 9773 152 0,'-4'5'319'0,"-4"3"55"0,0 0 35 16,2 5 34-16,-4-1 16 0,3 1 11 0,-2 2 14 0,1 1 10 0,-1 3-48 16,1 2-61-16,0 0-28 0,0-1-27 0,-1 2-39 0,4 0-39 0,-1-2-51 15,1 2-53-15,0-2-37 0,2-2-32 0,1-2-16 0,0 1-14 0,2-4-9 16,2-1-12-16,0 0-16 0,1-4-17 0,0-1-24 0,2-2-23 0,3-1-31 16,0-3-35-16,1-2-71 0,1-3-78 0,0-1-52 0,2-2-43 0,-1-2-30 15,3-2-27-15,1-3-32 0,-1 1-28 0,-1-2-14 0,-1-1-10 0,1-1 13 16,-4 1 22-16,1 0 30 0,-1 0 35 0,-2 3 99 0</inkml:trace>
  <inkml:trace contextRef="#ctx0" brushRef="#br0" timeOffset="120213.56">20777 9926 15 0,'0'-3'186'0,"0"-1"63"16,0 4 62-16,0 0 34 0,0 0 30 0,0 5 28 0,-5-1 31 0,4 4-20 16,-1-1-31-16,0 2-29 0,2 3-27 0,-1-1-20 0,2 1-17 0,-1 0-29 15,2 1-33-15,-2-1-41 0,3 0-45 0,2-1-31 0,-4-1-28 0,2-1-27 16,1 0-29-16,0-3-9 0,1 0 0 0,0-1-15 0,3-3-14 0,-2-2-16 16,0-1-14-16,4-2-24 0,-1-1-27 0,1-2-25 0,0-3-25 0,2 0-6 15,-2-2-6-15,1-1-1 0,1-1-1 0,1-1 1 0,-1-1 2 0,1 2 19 16,-2-4 19-16,2 4 29 0,-2-1 34 0,-1 0 37 0,0 1 39 15,-2 3 33-15,1-1 32 0,-5 4 27 0,2 1 27 0,-1 0 12 0,-2 2 8 0,0 3 6 16,-3 1 6-16,2 1-7 0,0 1-6 0,-1 1-16 0,1 2-17 16,0-1-14-16,-2 2-13 0,0 0-10 0,0 2-5 0,0-1-20 0,0 1-21 15,0 0-13-15,0 0-9 0,0 0-19 0,0-1-20 0,0 1-19 0,1-1-17 16,-1-1-13-16,2 0-10 0,-1-1-9 0,1-2-9 0,1-2-7 0,-2 2-8 16,2-3 0-16,-3 0-2 0,5 0 0 0,-1-3-1 0,-1 2 14 0,2-2 13 0,-2 0 15 15,3 0 15-15,-5-2 13 0,2 2 13 0,1 0 5 0,-3 0 11 16,3 0 17-16,-4 2 21 0,0 1 13 0,0 0 8 0,0 0 10 0,0 0 6 15,1 1 6-15,1 2 0 0,-1 0 1 0,1 2 6 0,0-1-4 0,-1 2-3 16,-1 0 0-16,2 2 2 0,-1-2-11 0,1 1-12 0,1-1-9 0,-3 0-11 16,1 0-6-16,1-1-9 0,-1-1-2 0,-1 0-3 0,2-1-4 0,-2-1-3 15,0-2 0-15,0 0 1 0,0 0-1 0,0 0 0 0,0 0-1 0,3-2 0 16,1-1-3-16,-1 1-2 0,2-3 0 0,-2-1-2 0,2 1-5 0,1-1-3 16,-2-1 0-16,1 0-3 0,3 1-1 0,-1-2-4 0,0 2 2 0,1 0 2 15,2-1-1-15,1 1-1 0,-3 1 2 0,0-1 4 0,0 1 0 0,2 3 0 16,-1-3 3-16,-1 2 5 0,1 2 1 0,-3-2-2 0,1 1 5 0,1 2 2 15,-2-2 0-15,1 2-4 0,-2 0 2 0,2-1 3 0,-2 1-2 0,-1 0-2 0,2 0 2 16,-2 1 4-16,-3-1-1 0,2 0-4 0,-3 0 2 0,4 2 5 16,-3 1-3-16,-1 0-4 0,0-1 4 0,2 1 5 0,-2 1 4 0,-2 1 3 15,2-1 4-15,0 1 7 0,-1 0 0 0,-1 2 2 0,0-1 0 0,1 0 2 16,-1-2 0-16,1 1-1 0,-1 0 2 0,0 0 3 0,2-2-5 0,-2 0-4 16,2-3-4-16,0 2-2 0,0-2-6 0,0 0-4 0,0 0-7 0,0 0-8 0,0 0-15 15,0 0-18-15,0 0-16 0,4-2-17 0,-1-1-39 0,2-1-43 16,1-1-34-16,1-2-37 0,2-1-16 0,1-1-12 0,-1 0-2 0,2 0-1 15,0 0 6-15,-1 0 8 0,1 1 13 0,0 3 16 0,-1-1 26 0,0 1 26 16,-2 2 61-16,-1 2 71 0,-1 0 58 0,2 2 58 0,-2 0 21 0,-1 2 20 16,0 0 3-16,0 3 0 0,-4 0 0 0,2 0-1 0,1 0-1 0,-2 1-1 15,2 1-9-15,-3 1-15 0,2 0-75 0,1 0-91 0,0 0-81 0,1 0-79 16,0 0-57-16,4 0-53 0,-1-1-11 0,5-1-3 0,3 0-1 0,0 0 1 16,4-3 0-16,2-1 1 0,3-3 1 0</inkml:trace>
  <inkml:trace contextRef="#ctx0" brushRef="#br0" timeOffset="120746.23">22813 9693 181 0,'-6'2'491'0,"-3"4"20"0,-1 4 20 0,0 1 19 0,-2 3 22 15,1 3 19-15,-3 1 21 0,1 4 12 0,0 1 14 0,-1 1 5 0,1 3 1 16,-2 1-183-16,0 2-225 0,1 2-56 0,1-1-20 0,4 0-20 0,-4-2-21 16,7-1-18-16,-1-2-19 0,3-2-19 0,1-1-23 0,3-3-19 0,3-2-21 0,0 0 0 15,3-4 0-15,2-2 0 0,2-1 0 0,2-4 0 0,3-1 0 16,2-4 0-16,1-2 0 0,4-2 0 0,0-5 0 0,1-2 0 0,6-4 0 15,-5-1 0-15,4-2 0 0,-1-2 0 0,-2-4 0 0,2 3 0 0,-3-2 0 16,-3-2 0-16,-3 1 0 0,-2-2 0 0,0 1 0 0,-3-1 0 0,-3 0 0 0,-1 0 0 16,-5-2 0-16,0 1 0 0,-3-2 0 0,-1 2 0 0,-1-1 0 15,-3 1 0-15,0 1 0 0,-5 0 0 0,0 3 0 0,1 2 0 0,-1-1 0 16,-4 8 0-16,0 0 0 0,2 1-4 0,-3 4-6 0,1 1-11 0,1 3-17 0,1 1-16 16,0 2-23-16,0 0-24 0,1 3-28 0,2 1-42 0,1 3-45 15,0-1-99-15,1 1-111 0,1 1-90 0,2 1-87 0,-1 0-24 0,3 1-11 16,1 1 11-16,0-1 14 0,0 1 21 0,1-1 18 0,1-1 25 0,1 0 28 15,2-1 44-15</inkml:trace>
  <inkml:trace contextRef="#ctx0" brushRef="#br0" timeOffset="120979.24">23215 9789 14 0,'17'5'432'0,"1"2"24"16,-6 0 3-16,-1-1 0 0,-1 0 3 0,-2 0 6 0,-2 0 3 0,3-1-1 16,-2-2 0-16,-1 1-2 0,1 1-72 0,0-3-83 0,0 2-120 0,-3 1-130 15,3-3-48-15,-1 3-32 0,0-3-38 0,1 3-37 0,-4-1-79 0,2-2-84 16,-4 0-44-16,3 1-39 0,-3-2-27 0,1 2-25 0,-2-3-34 0,0 3-37 15,0 2-2-15,-2-1 4 0,2 2 13 0,0 0 15 0,-1 4 84 0,1-2 100 16,0 3 107-16,-2 1 108 0,0 0 94 0,2 1 90 0,0 2 91 0,0-1 89 16,0 2 67-16,2 0 56 0,0 0 18 0,-2 1 9 0,0-3 2 0,0 1-3 15,0 0-48-15,-2 0-61 0,0-1-35 0,1-2-30 0,-1 3-52 0,-3-3-60 16,0 1-96-16,1-1-105 0,-5 2-132 0,-3-2-139 0,-2 0-94 0,0-2-89 16,-5 2-19-16,0-1-8 0,-5-2-3 0,1 0 0 0,-3 0-1 0,2 0 0 15,-3-2 4-15,2-1 7 0,2 0 33 0</inkml:trace>
  <inkml:trace contextRef="#ctx0" brushRef="#br0" timeOffset="127612.7">20347 799 107 0,'4'-7'121'0,"1"2"3"0,0-1 4 0,-2-1-17 0,0 4-23 15,-1-5-21-15,0 2-17 0,-2 0-8 0,2 0 1 0,-2 0 0 0,0-1 5 0,-2-1 1 16,0 1 0-16,2-1 2 0,-2 1 1 0,1-3 4 0,-1 3 5 0,1-2 3 16,-3 0 6-16,1 0 1 0,2 0 0 0,-3 0 5 0,1 0 4 0,2 0-2 0,-4 0-7 15,0-1-2-15,1 1-3 0,-1 0 0 0,2 0 0 0,-4 0 3 0,4 0 0 16,-3-2 7-16,1 3 8 0,0-2-1 0,1 2 2 0,0 0-1 0,-2-2-2 15,3 2 3-15,-5 0 2 0,3-1 2 0,0 2 2 0,1-1-13 0,-1 1-17 0,-3-1 3 16,4 1 7-16,-3-1-4 0,1 1-5 0,-2-1-2 0,-2 0 2 0,2 3-8 16,0-1-6-16,0-2-1 0,-2 4-2 0,-2-2 0 0,2-1 0 0,-2 4 11 0,-1-4 14 15,0 1-9-15,-2 1-14 0,1 1-10 0,0-1-9 0,-3 1-4 0,0-1-1 16,-1 1-19-16,0 1-20 0,-2-1 1 0,-1 1 4 0,0-1 10 16,-1 2 8-16,-1-3 3 0,-1 1 2 0,0 2 1 0,-3 1-3 0,-1-2 1 0,-1 1-2 15,1 1 1-15,-4-1-2 0,2 2 19 0,-1-1 21 0,-3 1-2 0,1 0-6 16,-2 1-10-16,-1-1-12 0,2 2-7 0,-3 1-5 0,1 0-11 0,-1-2-11 15,1 4 8-15,-2-2 9 0,0 1-6 0,0 1-12 0,-2-2 5 0,1 4 9 16,-1-3-8-16,1 3-11 0,-4-2 5 0,2 1 12 0,0 1 3 16,-1-1 2-16,2 0 11 0,-1 0 11 0,1-2-7 0,1 3-10 0,1-4-2 0,-2 4 0 15,1-3 2-15,2-1-1 0,1 1 10 0,1 3 13 0,-1-4-7 0,2 1-10 16,-2-1-4-16,3 2-1 0,2-1 0 0,-3 2 3 0,3-2 0 0,-1 3 0 16,0-4 9-16,2 4 11 0,-3-1-8 0,3-1-12 0,-2 4-3 0,1 0 1 0,-1-2-1 15,2 2-3-15,-2 0 0 0,-1 2 3 0,2 0-4 0,-3 0-2 0,1 3 0 16,-2 0 0-16,-1 2 2 0,2 2 0 0,-3 1 3 0,1 1 0 0,-1 0-12 15,1 5-16-15,-2-1 3 0,2 2 8 0,-1 0-3 0,1 1-4 16,-2 3 20-16,-1-1 26 0,0 1-8 0,1 1-17 0,-1 2 17 0,0-1 21 16,-3 1 4-16,3-2 3 0,-1 2 12 0,2-2 19 0,0-2-2 0,2 1-3 15,1-1 1-15,-1-1 5 0,4-3-18 0,2 3-25 0,2-4 11 0,1-1 15 16,1 2-15-16,1-1-21 0,2 1-19 0,-1-1-20 0,3 0 10 0,-1 3 15 16,2 0-11-16,-1 2-16 0,-1 1 8 0,-2 1 15 0,2 3-12 15,-2 1-16-15,2 3 8 0,-1 0 14 0,-3 3 4 0,2 1 2 0,1 0 16 16,-1 2 17-16,0 1-9 0,2-2-13 0,-2 3 8 0,1 1 16 15,-1 1-11-15,2 2-15 0,-2-1 9 0,0 4 14 0,-1-1-10 0,2 2-14 0,0 0-6 16,0 0-3-16,-1 0-1 0,0-1-3 0,3-1-1 0,1-1-2 16,1-4-1-16,0 2 0 0,3-2 0 0,0-4 1 0,2 1 0 0,2-2 2 15,0-2 1-15,2 1-1 0,0-4-1 0,2 1 0 0,-1-2-12 0,2 0-16 16,2-3 10-16,-1 1 17 0,1 0 2 0,-1 0 1 0,3-1 1 0,0 0 0 16,1-2 1-16,-1 2-2 0,1-1 1 0,1-3 0 0,-1 1 0 0,-1 1-1 15,1 0 15-15,2 1 18 0,-3-2-11 0,3 2-18 0,-1 4-3 0,-1-2-2 16,-1 2-1-16,2 1-1 0,-1 2-1 0,1 2-1 0,1-1 0 0,-4 2-2 15,4 0 1-15,0 0 1 0,0-1-3 0,0-1-2 0,0 1 1 0,2-4 0 16,0 1 1-16,1-3-1 0,3 0 2 0,-3-2 1 0,2-1 1 0,-1-3 1 16,3 2 1-16,-1-3 1 0,0-2 0 0,2 2-1 0,0-2 0 0,-1-3 1 15,2 3 1-15,-1 0-1 0,2-2 1 0,-4-2 1 0,5 2-2 0,-2-1-2 16,1-2 2-16,1 1-1 0,-2 0-1 0,1-2 0 0,2 1 2 0,-2 0 2 16,4 2-2-16,-3-2 0 0,2 0 0 0,1 2 1 0,-1-3-1 0,2 4-1 15,2-3 2-15,-2 2 1 0,0-1-1 0,3 0-2 0,-2 1 2 0,2 0 1 16,-1 1-1-16,0 1-4 0,2-1 3 0,-1 2 3 0,1 0 0 0,-2 2-2 15,2 0 4-15,1 2 0 0,-2 0 1 0,3 1-1 0,-1 0 1 0,-1 0 2 16,2 2-2-16,1 0-1 0,-1 0 2 0,1 0 3 0,1-1-2 0,0 0-2 16,0 1 0-16,2-3-2 0,2 1-1 0,0-1-1 0,0-2-2 0,1 1 1 15,2-2 0-15,2-2 0 0,0 1 1 0,1-2 0 0,2-2 0 0,1 1 1 16,1-2-2-16,1-2 0 0,2 1 1 0,0-1 1 0,1-1 1 0,2 0 0 16,-2 0 1-16,5-1-3 0,-3-1 0 0,1 0-1 0,0-2 0 0,1 1-1 15,0 0-1-15,-2-2-1 0,3 1 1 0,-2 0 3 0,2-1-1 0,-3-3-1 16,1 3 0-16,2-3-1 0,-2 1 2 0,0-1 1 0,2 1 0 0,0-4 0 15,-2 2 0-15,3-1 0 0,-2-1-1 0,1-1 1 0,-2 0-1 0,2-1-2 16,-2-1 0-16,1-1-1 0,0 0 2 0,1-1 2 0,0-1 2 0,0-1-2 16,1 0 2-16,-1 0-1 0,3 0 2 0,0 0 0 0,-1 0 0 0,2 0 1 15,-1 0 0-15,0 2 0 0,2-2 0 0,-2 0 1 0,1 1-2 0,-2-1-1 16,2 0 0-16,1 0 0 0,-2 2 1 0,0-2-1 0,0 1 0 0,0 1 3 16,1-1 0-16,1 1-1 0,1-2 2 0,-1 4 3 0,1-1 2 0,0 0 2 15,2 2 1-15,0-2-1 0,-3 1-1 0,2 1 2 0,1-1 0 0,-3-1 1 16,1 2-1-16,1-3-2 0,-3 3 0 0,0-4 0 0,1 2-1 0,-4-1-1 15,2 0-3-15,-3-2-2 0,3 0 1 0,-3 0 1 0,1-2-1 0,-1-1-2 16,2 0-1-16,-4 2-1 0,2-4 2 0,-2 1-1 0,0-1 1 0,1-1 0 16,-1-1-1-16,-1 2 1 0,-1-1-2 0,1-1 1 0,0 1 0 0,-4 0-1 15,4 0 0-15,-2-2 1 0,0 2-2 0,0 0 1 0,-1 2-2 0,-1-2 2 16,4 0-2-16,-4 0-1 0,1 0 1 0,2 0 0 0,-2-2 0 0,1 1-2 16,0-2 0-16,0 0-1 0,1-2 1 0,-1 0 0 0,-2-1 2 0,3 1 0 15,0-3 1-15,-2-1-1 0,-1 2 1 0,4-2 1 0,-4 0 1 0,-1 0-3 16,2-2 1-16,-1 0 1 0,-1-1-2 0,0 2 1 0,-1-2-1 0,0 2 1 15,1-4-2-15,-3 2-2 0,-2 0 0 0,2-1 0 0,-1 1 0 0,-1-2-3 16,-2 1 0-16,1-1 0 0,-2 1 0 0,0-3 0 0,0 3 1 0,0-2 0 16,-1 2 1-16,-3-2 0 0,4 0 0 0,-1-2 0 0,-1 1 1 0,1-3-2 15,1 0 1-15,-2 0 0 0,1-1 1 0,1-2-1 0,-2 0 2 0,4-3 2 16,-2 0-2-16,-1-1-2 0,3-1 1 0,-3-1 1 0,6 1-1 0,-4-2-1 16,2 1 1-16,-1-3 0 0,0 0 0 0,-1 1-1 0,1 0 0 0,0 0 2 15,-2 0-4-15,-2 0-1 0,1-1-1 0,1 1 1 0,-5 0-2 0,2 0-1 16,2 0-2-16,-3 0-1 0,0 0 1 0,-1-2 0 0,-3 2 0 0,0-1 0 15,2 0 0-15,-4-3-2 0,0 2-2 0,-3-2-3 0,0 0-1 0,-1-4-3 16,-2 1-2-16,0-2-3 0,-1-3-1 0,0-2-2 0,-5-2 0 0,1-2-1 16,-1 0-2-16,0-3-1 0,-2 0 1 0,-1-2 0 0,-2-1 3 0,1 0 0 15,-3 0 2-15,1-1 3 0,-1-1 5 0,-2 1 5 0,-1-1 4 16,1 1 2-16,-3-3 4 0,1 3 2 0,-2 0 2 0,-1 1 2 0,-2 1 2 0,0 0 3 16,0 4 1-16,-1-1 0 0,-4 3 2 0,0 0 0 0,-1 1-2 0,-2 2-4 15,-1-1 2-15,-1 2 2 0,0 0-2 0,-3 0-2 0,0 1 0 16,-2 0 2-16,-1 2 1 0,1-2-3 0,-3 1 1 0,-1 1 0 0,0 1-2 0,-1-2-1 15,-1 2 0-15,-1-1 3 0,0 4-3 0,0-5-2 0,-1 4 0 0,-3-3 0 16,1 2-1-16,-2-1-3 0,2 0 0 0,-2 0-1 0,-2-1 3 0,2-1 1 16,0 1 3-16,0 3-1 0,0-3 2 0,-1 1 1 0,-2 0 2 0,4 3 3 15,-3 0 0-15,2 0 1 0,-1 1-1 0,-1 3 2 0,-2 0-1 0,3 2 0 16,-2 1 0-16,-1 2-3 0,0 0 1 0,1 2 0 0,0 1-2 0,-1 0-1 16,-1 3-4-16,1 0-2 0,1 0-1 0,0 1 2 0,-3 2-2 0,3 0-2 15,0 0-1-15,0 2 4 0,-2 1-1 0,2 0-2 0,0 0-1 0,2 1 1 0,-3 0-1 16,2 2 1-16,-1 1 0 0,2 2-1 0,-2-3 1 0,0 4-1 0,2 0 0 15,-1 3 1-15,-1 0-1 0,2-1-3 0,-3 3-1 0,0-2 2 0,1 4-1 0,-1 0 0 16,0-1 0-16,-1 2 3 0,-1 0 1 0,0 1 0 0,0 1 2 0,2 1 0 16,-3-1 0-16,2 1 0 0,2-1 7 0,-1 2 8 0,0 0-5 0,0 0-7 15,3 0-1-15,0-1 1 0,-2 3 0 0,2 0-2 0,-1 0 0 0,1 0-2 16,-1 3 0-16,1-1 0 0,-2 2-1 0,0-2 2 0,2 5-6 0,-2-3-7 0,-2 3 5 0,4 2 9 16,-2-2-1-16,0 2 1 0,1 0 1 0,-2 0 2 0,4 1-1 0,0 1-1 15,2 0 1-15,2 2 1 0,1-1 0 0,0 0 0 0,1-3-1 0,6 4 3 16,-3-3-2-16,7 1-4 0,-1 0 2 0,-1-2 1 0,5-2-1 0,1 0 0 15,0 0 0-15,2-3 1 0,3 2-2 0,-2-3-1 0,0 2 1 0,1-2 2 16,1 0-2-16,-1-2-1 0,2 1 2 0,1-1 2 0,-2 0-2 0,-1 1 0 16,3 0-4-16,-1-2-6 0,-1 0-4 0,2 0-2 0,2 0-5 0,0 0-5 0,-4 0-9 15,6 0-8-15,-3-2-12 0,2 0-15 0,0 2-26 0,1-1-32 16,-2 1-37-16,3-1-44 0,-2 1-31 0,2-2-28 0,3 2-17 0,-4 0-11 16,4 0-9-16,-3 2-7 0,1-1 4 0,1 2 6 0,1 0 1 0,0 3-5 15,0 1 15-15,0 4 19 0,0 0 6 0,0 2 4 0,1 2 28 0,-1 2 33 16,0-1 20-16,0 2 13 0</inkml:trace>
  <inkml:trace contextRef="#ctx0" brushRef="#br0" timeOffset="128246.88">20007 1764 139 0,'1'7'238'0,"-1"0"0"0,-3-2 1 16,-5-2 0-16,0-3 1 0,-1-1-8 0,-4-4-9 0,2 1-10 0,-3-4-10 15,-2 2-119-15,3 1-142 0,-2 1-38 0,0 3-19 0,0 2-19 0,0 3-22 16,1 3-36-16,0 2-37 0,-2 4-8 0,0 2-1 0,-1 3 7 0,-1 2 8 15,0-1 9-15</inkml:trace>
  <inkml:trace contextRef="#ctx0" brushRef="#br0" timeOffset="128679.24">17014 3786 108 0,'9'6'172'0,"-2"-2"2"0,-4-2 5 0,0-1-2 16,-3-1 0-16,2-1-2 0,-2-2-6 0,0 0-63 0,-2 0-79 16,0-2-31-16,2 2-24 0,0 1-16 0,4 0-21 0,-3-1-42 0,4 3-49 0,2 0-13 15,2 0-9-15,0 0 1 0,4 0-1 0,-1 0 5 0,1-3 4 0</inkml:trace>
  <inkml:trace contextRef="#ctx0" brushRef="#br0" timeOffset="129062.82">22214 3885 31 0,'3'7'255'0,"-4"-3"-17"0,-1 3-35 16,-4-4-36-16,-1-3-61 0,-2 0-66 0,-2-2-23 0,1-4-12 0,1 0-4 15,-4 0-1-15,4 0-115 0,-4 0-138 0,0-1-22 0,1 1 5 0</inkml:trace>
  <inkml:trace contextRef="#ctx0" brushRef="#br0" timeOffset="141954.41">19719 16788 77 0,'-5'-3'162'0,"2"1"7"16,-2 0 7-16,2 1 6 0,-2-2 10 0,4 1 10 0,-5 2-25 0,3-1-36 0,-2 0-13 15,1 1-12-15,0 0 5 0,0-3 6 0,1 3 13 0,2 0 15 0,-5 0 14 16,3-2 15-16,-1 2 13 0,1-1 7 0,1 1 4 0,-1 0 1 0,3 0-1 15,-1-2-2-15,1 2-10 0,0 0-9 0,0 0-11 0,-2-2-9 0,2 2-18 0,0 0-17 16,0 0-17-16,0 0-15 0,0 0-17 0,0 0-14 0,0 0-9 0,0 0-9 16,0 0-5-16,0 0-7 0,0 0-1 0,0 0-2 0,0 0-1 0,0 0-2 15,0 0 2-15,0 0 1 0,0 0 0 0,0 0-4 0,0 0 1 0,0 0 0 16,0 0-3-16,0 0-1 0,0 0-2 0,0 0-2 0,0 0-1 0,0 0-3 16,0 0-2-16,0 0-3 0,0 0-2 0,0 0-1 0,0 0-2 0,0 0 0 15,0 0 3-15,0 0 2 0,3 0 4 0,0 2 4 0,4-2 2 0,-1 2 3 0,5 1 1 16,0 2 2-16,2 0 1 0,1 1-1 0,3 2 0 0,1 0 1 0,1 2 1 0,0 0-3 15,3 1-4-15,-2-1-5 0,1 1-4 0,1 1-7 0,-1-2-2 16,-2 1-3-16,1-1-2 0,-1 1-2 0,0-2 0 0,-1-1 0 0,-1 3-1 0,0-3 0 16,1 0 0-16,-4 2 0 0,2-3-1 0,-2 1 1 0,2 0 0 0,-3-1 0 15,-2 2 2-15,1-2 2 0,-1 1 3 0,1-2 0 0,-3 1 1 0,0-1 2 16,-1 0 1-16,2 0-2 0,-6-1 1 0,3 1 2 0,-2-2 1 0,-1-1 3 16,-2 2 1-16,1-5 3 0,2 3 3 0,-5-3 1 0,0 0 3 0,0 0 4 15,0 0 1-15,0 0 3 0,0 0 2 0,0 0 4 0,0 0-1 0,0 0 1 0,0 0 2 16,0 0 0-16,0 0-2 0,0 0-3 0,0 0-2 0,0 0-4 15,0 0-4-15,0 0-6 0,-6 0-2 0,2 0-2 0,0 0-4 0,-3 0-2 0,2 0-2 16,1 0-1-16,-6 0-3 0,4 0 3 0,0 0 1 0,-4 0 3 0,-1 0 1 16,3 0 4-16,-2 1 5 0,-2 0 3 0,3 1-2 0,-3 1 2 0,0 0-1 0,1 2 2 15,-5-2 0-15,3 3-3 0,-1-1 0 0,0 2-2 0,-2 1-2 0,2-3-4 16,-1 3-2-16,0-1-4 0,-1 2-4 0,0-1-3 0,2-1 0 0,-4 1 1 16,3-1-2-16,0 1-2 0,1-2 1 0,-2 0 0 0,2 0-2 0,0-2-1 15,1 2 0-15,1-3-1 0,1 2-6 0,1-2-8 0,-1 1-9 0,2-1-5 16,0 0-11-16,0 0-11 0,1 1-5 0,0-1-5 0,0-1-4 0,-1 2-7 15,1-1-2-15,2 1-1 0,-1-1-5 0,-2 0-4 0,4 0 2 0,-1-1 3 0,-1 1-1 16,3 1-1-16,-2-1 2 0,2-2 1 0,1 2-6 0,2-1-5 0,-3 0-9 16,4-2-7-16,0 0-18 0,-1 1-18 0,1-1-41 0,-2 1-49 0,2-1-50 0,0 0-50 15,0 0-25-15,-1 1-20 0,1-1-38 0,0 0-41 0,0 0-9 0,1 5-1 16,1 1 11-16,3 0 14 0,-1 2 19 0,1-1 20 0,1 2 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20:35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6115 774 110 0,'-17'4'246'0,"2"-1"24"0,0-1 16 0,0-1 12 16,1 0 19-16,3-1 18 0,-1 0 16 0,4 0 13 0,-2 0-53 0,4 0-69 15,-2 2-20-15,3-2-10 0,2 2-17 0,0-2-19 0,3 0-18 0,0 0-16 16,0 0-4-16,0 3 1 0,3 0-12 0,2-1-15 0,1 3-11 0,2-2-11 16,2 2-9-16,1-2-8 0,4 1-3 0,0 0 3 0,4 1 1 0,1-2 0 15,1 2-1-15,2-2-6 0,3-1-7 0,0-1-10 0,3-1-2 0,-1 0-1 0,2-1-1 16,-1-1 0-16,1-1-3 0,0-2-2 0,0 2-4 0,0-2-3 0,-1 1-3 15,-1 0-1-15,-1 1-5 0,-2-2-5 0,-3 2-1 0,1 0-3 0,-3 0-4 16,-1 2-7-16,0-2-2 0,-3 3-4 0,-2-2-5 0,0 1-5 0,-1 1-10 0,-2 0-11 16,0 0-14-16,0-2-15 0,-3 2-14 0,0 0-17 0,-2-2-18 0,-1 2-19 15,-2 0-35-15,-3 0-35 0,0 0-34 0,0 0-31 0,0 0-11 0,0 0-7 16,-3-2 2-16,0 2 6 0,-2 0 11 0,-3 0 11 0,1 0 16 0,-2 0 16 16,0 0 19-16,-2 1 16 0,0 0 35 0,-2 1 39 0,1 0 32 0,-1 1 33 15,-1 0 16-15,1-1 9 0,-1 3 10 0,1-2 7 0,2 2 3 0,-3-2 4 16,4 1 5-16,-1-1 7 0,0 1 4 0,2 0 3 0,1-1 8 0,-1 0 6 15,2 0 4-15,-1 1 4 0,3-1 8 0,-1 2 6 0,1-2 19 0,2 2 15 0,-2-2 27 16,2 4 25-16,0 0 15 0,0 1 15 0,0-1 23 0,-1 4 22 0,0 1 8 16,-1 0 1-16,0 4 1 0,-1 1 1 0,1 0-6 0,-4 3-3 0,1 3-16 15,-2-2-18-15,-2 3-22 0,-1 1-26 0,0 1-21 0,-2 1-18 0,-3 0-27 16,-1 2-27-16,-1 3-11 0,1 0-8 0,-3-1-4 0,-2 2-6 0,2 2-2 0,-2-2-3 16,2 0-4-16,0 0-2 0,1-2-8 0,2-2-9 0,-1-2-16 0,5-2-20 15,0-4-61-15,5-2-68 0,-1-1-63 0,2-4-58 0,4-3-43 0,3-1-39 16,1-4-45-16,2-1-43 0,1-2-10 0,3-3-2 0,2-2 6 0,1-2 6 15,0-3 18-15,2-3 19 0,2-2 59 0</inkml:trace>
  <inkml:trace contextRef="#ctx0" brushRef="#br0" timeOffset="167.14">6406 1167 168 0,'5'4'252'0,"0"1"26"0,-4 1 30 16,1 3 26-16,1 0 22 0,-2 3 21 0,-1 0 18 0,0 3 19 0,2 1-56 15,-2 2-71-15,1 0-26 0,1 1-10 0,0 1-13 0,-1 0-10 0,1-1-26 16,1 1-28-16,-1-1-28 0,-1-1-24 0,3-2-23 0,-3 2-24 0,4-1-15 15,-1-2-18-15,-2-1-20 0,3-1-27 0,-2-2-47 0,2 1-52 0,-2-3-72 16,0-2-81-16,2-1-55 0,-2 0-50 0,3-3-43 0,-3-1-39 0,-3-2-8 0,5-2 1 16,2-1-4-16,-1-3-3 0,0-3 8 0,0-1 10 0,1-2 44 15</inkml:trace>
  <inkml:trace contextRef="#ctx0" brushRef="#br0" timeOffset="301.33">6645 1213 219 0,'3'-3'284'0,"-3"3"5"0,0 0 2 0,3 3 3 0,-1-2 7 0,-1 3 11 16,1-1 19-16,0 0 22 0,-1 3-40 0,1-1-53 0,-2 2-29 0,1-3-23 15,1 3-23-15,-2 0-23 0,2 0-5 0,-2 0-2 0,1 1-3 0,-1-2-1 16,3 2-7-16,-3-2-11 0,2 0-21 0,-1 0-21 0,-1 1-27 0,2-2-27 0,-2 1-70 16,1 0-78-16,-1 0-79 0,0-4-80 0,2 3-61 0,0 0-59 0,-1-2-26 15,-1-3-23-15,0 0-4 0,0 0-2 0,3-3 0 0,2-2 2 0,0-1 7 16,4-3 9-16,-4 0 54 0</inkml:trace>
  <inkml:trace contextRef="#ctx0" brushRef="#br0" timeOffset="482.45">7070 496 140 0,'3'6'345'16,"0"0"29"-16,-3 2 22 0,-1 0 20 0,-1 3 22 0,-4 0 10 0,3-4 9 0,0 4 4 0,-4 1 4 15,1 1-70-15,-4 1-91 0,-2 2-53 0,2 2-48 0,-4 2-42 16,0 1-39-16,-2 1-26 0,0 1-23 0,-1-1-22 0,-1 1-19 0,0 1-18 0,2-2-17 16,-2 3-40-16,4-4-43 0,-2 1-82 0,4 0-85 0,-1-2-54 0,5-4-48 15,2 1-49-15,1-4-50 0,3-1-12 0,2-3-2 0,2-4 0 0,1-2-1 16,4-3 6-16,-1-7 9 0,4 0 34 0</inkml:trace>
  <inkml:trace contextRef="#ctx0" brushRef="#br0" timeOffset="598.98">7119 642 36 0,'5'3'221'0,"0"-2"-1"0,1 2 0 0,-3 0 2 16,0-2-1-16,0 1-3 0,1 0-5 0,-3 1-28 0,1-1-32 0,1-1-80 16,-1 0-91-16,-1 2-46 0,1-1-33 0,2 0-25 0,-4 0-22 0,0-2-32 0,0 0-35 15,0 6-8-15,-4-1-2 0,2 0 3 0,-2-2 7 0,-1 1 14 0</inkml:trace>
  <inkml:trace contextRef="#ctx0" brushRef="#br0" timeOffset="733.7">7038 772 119 0,'-4'6'215'0,"4"-1"1"0,-2 1 2 0,2-3-1 15,0 2 1-15,0 0 0 0,0-2 0 0,0 0 1 0,2 1-65 0,0 0-77 16,0 0-34-16,0 0-21 0,0 0-10 0,-1 2-8 0,2-1-2 0,-1-2-1 16,1 4-4-16,0-3-7 0,2 1-17 0,-2-1-18 0,1 1-26 0,0-2-21 0,2 0-51 15,-2 0-52-15,2-2-16 0,-1 0-8 0,1 1 0 0,2-2 1 0,-2-2 0 0,2 0 0 16,2-4 6-16</inkml:trace>
  <inkml:trace contextRef="#ctx0" brushRef="#br0" timeOffset="1283.4">7410 414 131 0,'5'-4'257'0,"-2"2"7"16,-3 2 18-16,2 2 21 0,-1 2 18 0,2 0 19 0,-3 2 12 0,0 2 10 16,-1 1-40-16,-2 0-53 0,-1 1-41 0,0 4-38 0,-4 2-25 0,0 2-26 0,0 2-2 15,-2-1 2-15,-4 2-24 0,3 2-25 0,-4-1-17 0,0 2-9 0,1-1-18 0,-2-1-19 16,2 1-11-16,1-1-9 0,-1-3-41 0,3 1-46 0,0-1-11 0,0-2-3 15,3-2-25-15,0-3-28 0,3 1-5 0,0-3 3 0,1-2-12 0,2-1-10 16,-1-4-7-16,2 0-2 0,1-3 1 0,0 0 5 0,0 0 27 0,1-5 37 16,1 2 17-16,-1-2 17 0,1 2 15 0,2-2 19 0,-2-1 14 0,1 1 14 15,0 1 12-15,2-1 9 0,-2 1 14 0,1 0 17 0,0 1 5 0,2 1 5 0,-1 0 1 16,0 1 3-16,0-1 2 0,0 2 2 0,-1 0-3 0,1 0-2 0,1 0-2 16,-1 2-2-16,0-1-10 0,-2 1-10 0,2-1-1 0,-2 0 4 0,0 2-12 15,2-1-17-15,-4 1 6 0,2-1 11 0,-3 1-10 0,2 0-16 0,-2 0 8 16,-2 3 13-16,1-2-9 0,-4 3-15 0,-1 0 11 0,0 0 14 0,-1 4-10 0,-4-1-18 15,0 4 11-15,-2-1 16 0,-2 2-9 0,0 0-16 0,-2 0 12 0,-1 2 18 16,1-1-10-16,0 1-14 0,-2-3 19 0,3 3 26 0,0-2-3 0,1-1-9 16,3-1 20-16,0-1 23 0,1 1-11 0,1-5-24 0,4 3 13 0,-1-3 23 15,3-3-16-15,1 1-20 0,1-1 15 0,2-2 21 0,3-1-19 0,-1 2-28 16,4-4 4-16,0 0 14 0,2-2-21 0,0-1-28 0,3 2 17 0,2-4 26 0,1 1-16 16,0-1-29-16,2 0 18 0,0-3 25 0,3 0-20 0,-3 0-29 0,-1 0 13 15,0 0 24-15,0 1-17 0,0 0-24 0,-3 0 14 0,1 3 25 0,-3-1-17 0,-1 1-24 16,-1 2 18-16,0 1 27 0,0 1-2 0,-2 1-8 0,0 4 32 0,-2 1 41 15,-1 1 15-15,0 2 11 0,0 3 11 0,-1 3 12 0,-2 0 5 0,0 3 5 16,0 3 8-16,0 2 11 0,-2-1-1 0,1 4-6 0,-1-3-4 0,-1 3-6 16,1 0-19-16,1 1-23 0,-1-3-17 0,0 0-15 0,-1-1 3 0,0 0 6 15,0-3-9-15,0-2-9 0,0-2 0 0,0-2 5 0,-1-1-7 0,0-2-6 16,-1-1 0-16,-3-1 0 0,2-3-3 0,-1-1-2 0,-1 0-10 0,0-1-5 16,-2-2-7-16,-2 0-6 0,3-2-5 0,-4-2-5 0,2 0-3 0,-3-3-1 15,1-1-4-15,1 0-2 0,-1-4-2 0,3 1-1 0,-2-5-6 0,1 1-4 16,3-4-9-16,-1-1-6 0,2 0-15 0,2-3-14 0,4-1-18 0,-1-3-21 0,5 2-19 15,1-1-22-15,2-2-48 0,3 1-53 0,1 0-70 0,3-3-75 0,2 3-43 16,1-1-33-16,3 1-38 0,0 1-40 0,-1 0 2 0,2 3 13 0,2 0 19 16,-3 1 18-16,2 4 21 0,-1-1 22 0,-2 4 49 0</inkml:trace>
  <inkml:trace contextRef="#ctx0" brushRef="#br0" timeOffset="1565.44">7840 896 221 0,'0'0'372'0,"0"2"14"0,-3 0 10 0,-2-1 0 0,-1-1 4 0,1 2-2 16,-1-2 3-16,-1 1-3 0,-3-1 0 0,-2 0-74 0,-2 2-88 0,0 1-91 15,-2 1-91-15,-1 2-40 0,-4 2-32 0,2 0-12 0,-5 2-9 0,2 2-3 0,-4 1-1 16,0 2-2-16,2 0 3 0,-1 2 0 0,0-2 2 0,1 1 10 0,2 1 10 16,5-2 11-16,-1-3 13 0,4 3 8 0,4-3 8 0,0-3 8 0,3 2 10 15,4-4 17-15,1 0 22 0,2-1 9 0,2 0 10 0,1-1 3 0,2-1 5 16,3 0 2-16,3 0-1 0,0-3-2 0,3 2-2 0,0-3-1 0,2 0-3 15,3 0-6-15,0-3-9 0,0 0-18 0,3-3-20 0,-1 0-10 0,1 2-9 16,-1-3-8-16,-1-1-8 0,2-1-6 0,-4 1-6 0,0 0-10 0,-3 1-11 16,2 0-14-16,-4-1-17 0,-1 2-40 0,-2-1-46 0,-2 2-63 0,0-1-67 0,-2 0-42 15,-1 2-38-15,-2-1-49 0,-1-1-52 0,-2 2-11 0,-2-1-1 0,0-1 5 16,-1 2 10-16,-2-2 15 0,-2 1 15 0,0-1 40 0</inkml:trace>
  <inkml:trace contextRef="#ctx0" brushRef="#br0" timeOffset="1715.94">7628 759 176 0,'-3'1'342'15,"-1"2"16"-15,-1 2 16 0,2 1 30 0,-1 3 31 0,1 0 17 0,-2 0 11 16,2 2 7-16,0 1 5 0,1 4-70 0,-2 2-90 0,-1 1-57 0,2 4-53 16,0 1-33-16,-2 1-27 0,0 2-19 0,0 0-15 0,-1 2-29 0,2-2-32 15,-1-1-16-15,-2 2-11 0,2-2-9 0,2-1-7 0,-3-3-15 0,2 1-15 16,0-2-25-16,1 0-28 0,-2-3-70 0,2 0-81 0,0-2-53 0,0-2-50 0,-2-1-51 16,2-1-58-16,2-1-23 0,-3-2-18 0,3-3-5 0,-1 0 2 0,2-6 11 0,0 0 13 15,0 0 24-15,0 0 25 0</inkml:trace>
  <inkml:trace contextRef="#ctx0" brushRef="#br0" timeOffset="1916.52">7628 1221 144 0,'10'0'311'0,"-4"0"59"0,2 3 41 0,1 0 35 16,-2 1 16-16,1 0 16 0,1 3 11 0,-1 0 11 0,2 1-42 0,-1 2-57 15,2-1-17-15,-1 3-13 0,-1-1-8 0,4 0-6 0,-2 2-32 0,1-1-37 16,0-1-34-16,-1 0-28 0,3 0-16 0,0-1-8 0,0 1-11 0,2-1-9 16,1-1-15-16,0 0-14 0,1 0-105 0,4 0-48 0,-2-2 0 0,2 1 0 0,1 0 0 15,-2-1 0-15,1-1 0 0,0 0 0 0,0-1 0 0,-3-1 0 16,2-1 0-16,-4 0 0 0,-1-1 0 0,-3-1 0 0,-1-1 0 0,-1 1 0 0,-4-1 0 15,0 0 0-15,0 0 0 0,-4-1 0 0,0 1 0 0,-3 0 0 0,0 0 0 16,0 0 0-16,0 0-73 0,-1-3-224 0,-3 0-122 0,-2 2-130 0,-2-1-68 16,-1 1-55-16,-2 1-13 0,-3 0 0 0,1 0 1 0,-3 0 3 0,0 1 24 15,2-1 22-15,0 2 54 0,1-1 57 0</inkml:trace>
  <inkml:trace contextRef="#ctx0" brushRef="#br0" timeOffset="2083.19">8363 1378 407 0,'15'12'497'0,"-4"0"17"0,1 1 11 0,-2 0 8 15,-2-3 9-15,-2 1 6 0,0-2 1 0,1-2 2 0,-1-1-1 0,1-1-1 16,0-3-134-16,-2 3-162 0,0-2-92 0,0 0-80 0,0 0-27 0,-1 0-15 16,1-2-13-16,-4 3-9 0,2-3-12 0,-3-1-12 0,0 0-22 0,0 0-26 15,0 0-32-15,-3 2-31 0,-3-2-90 0,0 0-101 0,-2 1-96 0,-2-1-92 16,-2 2-32-16,-1-1-18 0,-1 1-3 0,-4-1 1 0,0 2 1 0,-6-2 6 16,1 3 21-16,-2-3 25 0,-3 2 31 0</inkml:trace>
  <inkml:trace contextRef="#ctx0" brushRef="#br0" timeOffset="2482.77">5858 1920 253 0,'-18'7'440'0,"2"1"22"0,2-1 3 0,0-1-1 0,4-1 1 0,1-1-1 0,1-1 2 16,3 0 2-16,5-3 6 0,0 0 4 0,7 1-106 0,2-1-133 0,4 2-70 15,4-2-54-15,4-2-15 0,7 2-7 0,4-2 11 0,7 0 14 0,4-2 15 0,9-1 18 16,6-1 10-16,7-1 8 0,5-1 0 0,8-1 0 0,7-2-8 16,5 1-10-16,3-2-10 0,7 0-10 0,1 0-12 0,2 0-9 0,1 0-11 0,0 0-10 15,1 0-60-15,-4 2-29 0,0-1 0 0,-3 1 0 0,-3 1 0 0,-2 0 0 16,-1 1 0-16,-3 2 0 0,-4-1 0 0,-4 0 0 0,1 5 0 0,-6-3 0 15,1 4 0-15,-5-2 0 0,-2 3 0 0,-2-2 0 0,-3 4 0 0,-1-2 0 16,-3 2 0-16,-2-1 0 0,-4 0 0 0,-4 1 0 0,-1-1 0 0,-4 2 0 16,-2-2 0-16,-6 1 0 0,-4-1 0 0,-3 3 0 0,-4-2 0 0,-5-1 0 15,-4 0 0-15,-3 1 0 0,-3-1 0 0,-2-1 0 0,-5 0 0 0,0 2 0 16,-5-2 0-16,0 0 0 0,0 0 0 0,0 0 0 0,-3-2-1 0,-4-1-268 16,-2 2-129-16,0 0-137 0,-4-1-76 0,-4-2-59 0,-4 1-14 0,0 2-2 15,-2-2-2-15,-4 0 2 0,-2 1 21 0,-1-3 23 0,-1 0 48 0,-1-2 53 16,0 1 67-16</inkml:trace>
  <inkml:trace contextRef="#ctx0" brushRef="#br0" timeOffset="2615.4">8944 1596 273 0,'14'18'510'0,"-3"-4"2"0,0 0 0 0,-5-2-12 0,-1-2-18 0,-2 0-26 0,-3-3-29 15,0-4-89-15,0-3-102 0,-3-1-96 0,0-1-96 0,1-1-230 0,-1 2-259 16,-2-2-57-16,-1 0-7 0,0-4-3 0,-2 3 0 0,-4 0 13 0,0-2 16 15,-2 0 27-15</inkml:trace>
  <inkml:trace contextRef="#ctx0" brushRef="#br0" timeOffset="9599.56">11018 4462 41 0,'-15'2'188'0,"-2"-4"12"0,2 1 10 0,-1-3 8 0,-1 2 10 0,-1-3 9 16,1 1-2-16,-2-2-5 0,3-2-27 0,-1 2-30 0,2 0 1 0,-2 0 7 0,4 2 19 15,-1-1 18-15,3 0 12 0,1 1 11 0,1 1-1 0,1 0-6 0,3 0-5 16,-1 2-5-16,3-1-7 0,0-1-8 0,1 2-22 0,2 1-31 15,0 0-16-15,0 0-17 0,0 0-22 0,0 0-26 0,0 0-22 0,0 0-20 0,0 0-7 16,0 0-2-16,0 0-1 0,2-1-3 0,-1-3 3 0,2 4 3 0,-1-1 2 16,4 1 1-16,1 0 4 0,2 0 2 0,2 1 7 0,2-1 7 15,1 2 7-15,5 0 5 0,2-2 5 0,2 1 8 0,4 0 1 0,0 0 3 16,6 1 4-16,0-2 2 0,6 2 4 0,2-2 8 0,4 0 1 0,3 0 3 16,4 0 1-16,3 0-3 0,5 0-1 0,2 0 0 0,3 0-7 0,1-2-7 15,4 0-2-15,3 1-3 0,-2-1-5 0,0 0-10 0,2 0-5 0,-1 1-4 16,-2-2 0-16,-2 0 2 0,-2 1-2 0,-3-1-1 0,-2 1-3 0,-3 1-42 15,-4 0-8-15,-2-2 0 0,-3 1 0 0,-3 1 0 0,-3 0 0 0,-1-1 0 16,-4 0 0-16,-3 2 0 0,-3-2 0 0,-2 2 0 0,-2 0 0 0,-4 0 0 16,-4 0 0-16,-2 0 0 0,-4 2 0 0,-1-2 0 0,-3 0 0 0,-3 0 0 15,-1 0 0-15,-2 0 0 0,-4 0 0 0,0 0 0 0,0 0 0 0,0 0 0 16,0 0 0-16,0 0 0 0,0 0-24 0,0 0-186 0,0 0-112 0,0 0-122 16,-5 2-106-16,0 0-102 0,-1-1-24 0,0 0-5 0,-2 1 1 0,-2-1 7 15,-1 2 19-15,2-2 24 0,-1 1 34 0,1-2 36 0,2-2 49 0</inkml:trace>
  <inkml:trace contextRef="#ctx0" brushRef="#br0" timeOffset="10317.41">18533 4431 71 0,'-19'5'350'0,"2"0"30"0,-2 0 28 15,2-2 23-15,1 0 22 0,0-2 8 0,3 1 6 0,3-2 5 0,-2 1 2 16,4-1-64-16,0 0-76 0,3 0-54 0,1 0-51 0,4 0-38 0,0 0-36 15,0 0-18-15,4 0-15 0,4 3-9 0,4-1-7 0,1-1 5 0,4 1 9 16,5 2 9-16,6-1 10 0,5 0 7 0,5 0 7 0,6 2 3 0,7-2 3 16,6-1-7-16,3 3-10 0,7-2-12 0,2 0-7 0,4 1-14 0,0-2-13 15,2 1-4-15,-2 0-4 0,0-2-7 0,-1 2-60 0,-3 1-21 0,-3-3 0 16,1 1 0-16,-6 1 0 0,-2-2 0 0,-2 3 0 0,-1-2 0 0,-5-1 0 16,0 1 0-16,-3 1 0 0,-5 0 0 0,-1-1 0 0,-2 1 0 0,-5 0 0 15,-1-2 0-15,-4 2 0 0,-5-1 0 0,-2-1 0 0,-2 1 0 0,-4 1 0 16,-4-3 0-16,0 3 0 0,-4-3 0 0,-2 1 0 0,-2-1 0 0,-4 0 0 15,-1 0 0-15,0 0 0 0,0 0 0 0,0 0 0 0,0 0 0 0,0 0 0 16,0 0 0-16,0 0 0 0,0 0 0 0,-3 0 0 0,-2-1 0 0,-1-1 0 16,-1-1 0-16,-2 0 0 0,1-3-83 0,-2 0-202 0,0-1-102 0,-2 0-115 15,0-1-90-15,-4-3-83 0,2 1-21 0,-2-1-2 0,0 1 14 0,-3-1 19 16,-1 0 30-16,-1 1 36 0,-3 1 43 0,1 0 42 0,-4 0 54 0</inkml:trace>
  <inkml:trace contextRef="#ctx0" brushRef="#br0" timeOffset="10467.57">19601 4524 138 0,'6'10'451'0,"0"-2"2"0,-3-3 0 16,2 0-8-16,-2-2-8 0,-1-1-34 0,-2-2-38 0,0 0-85 0,3-5-94 16,0 1-79-16,0-1-76 0,-1 1-199 0,-2-1-227 0,0 2-48 0,0-3-8 15,0 2-2-15,-5-1 0 0,4-2 7 0,-3 1 9 0,0 0 34 0</inkml:trace>
  <inkml:trace contextRef="#ctx0" brushRef="#br0" timeOffset="12251.03">4063 14725 168 0,'-3'-5'207'0,"-2"1"25"0,-1-2 27 16,1 2 27-16,0-1 26 0,0-1 23 0,1 2 18 0,-1 1-30 0,-3-1-47 15,5 2-8-15,-2-1-2 0,0 1-5 0,1 1-5 0,-1 1-3 0,0-2-6 16,-1 2-19-16,1 0-22 0,-1 0-24 0,1 0-22 0,-1 2-17 0,-2-1-18 16,3 3-13-16,-1-2-17 0,-1 3-8 0,1 1-7 0,0 1-6 0,0 1-2 15,-1 2-3-15,2 4-2 0,-1 1-1 0,0 0-2 0,1 4-2 0,0 3-1 16,2 0-2-16,0 3 1 0,1 2-5 0,-1 2-4 0,0 0-7 0,3 0-5 16,0 0-3-16,0-1 1 0,0-2-1 0,3 1-3 0,2-3 2 0,0-3 0 15,3-2-2-15,1-2 0 0,-1-3-2 0,3-1-2 0,2-3-2 16,-1-2-2-16,4-4-1 0,-2-2 0 0,4-2-4 0,-2-2-3 0,1-4-4 0,1-3 0 15,0-1-2-15,0-5-3 0,1-3-2 0,-1-2 0 0,-1-2 0 16,0-4-3-16,-1 1 1 0,-2-4 0 0,0 1 0 0,-1-3-2 0,-4 2 2 0,-1 0 1 16,-3 1-1-16,0-1-1 0,-5 2-1 0,0 0 2 0,-3 1-1 0,-4 3-2 15,-1 0 1-15,-3 0 1 0,-5 4-2 0,2 2-1 0,-3 1 0 0,-4 3 2 16,2 1 0-16,0 3-2 0,-3 4 1 0,3 2 1 0,-3 3 0 16,3 3-1-16,0 2-3 0,0 2 0 0,3 2-13 0,-1 3-19 0,4 0-27 15,-1 2-28-15,3 2-39 0,1 0-42 0,3 1-90 0,2 1-103 0,2 0-94 0,3 0-93 16,1 0-19-16,3 0-4 0,2 0-1 0,1 0 1 0,2 1 14 15,2 0 17-15,1-1 27 0,1 0 30 0,1 0 38 0</inkml:trace>
  <inkml:trace contextRef="#ctx0" brushRef="#br0" timeOffset="12433.83">4613 15002 49 0,'2'4'437'0,"-1"-1"30"15,-1-2 15-15,0-1 15 0,0 3 10 0,-1 0 10 0,-1-1 10 0,2-2 5 16,-2 2 8-16,2-2-27 0,0 0-33 0,0 0-100 0,-1 2-118 0,1-2-75 15,0 0-66-15,0 0-26 0,0 0-18 0,0 0-12 0,0 0-12 0,0 0-9 16,0 0-10-16,0 0-7 0,1 2-6 0,1 1-17 0,-2-3-17 0,5 1-27 16,-2-1-27-16,0 2-34 0,2-2-38 0,0-2-90 0,1 2-97 0,0-1-79 15,-1-2-73-15,2-2-40 0,-1-1-33 0,3 0-7 0,-2-3-1 0,-1 0 8 16,-1-1 14-16,2 1 21 0,-2-3 27 0,2 1 35 0</inkml:trace>
  <inkml:trace contextRef="#ctx0" brushRef="#br0" timeOffset="12735">4863 14856 334 0,'-2'8'455'16,"2"-3"21"-16,-3 1 14 0,1 2 5 0,1-3 3 0,-1 2 2 0,2 0 3 16,0-2 0-16,2 1 1 0,-2 0-67 0,1-2-78 0,1 4-100 0,0-2-100 15,-1 1-58-15,3-1-46 0,0 2-21 0,0-1-14 0,0-2-5 0,4 1-2 16,-2 0-5-16,2-4-2 0,0 0 0 0,3 0-2 0,-1-4 0 0,1-1-1 15,0-1 1-15,0-1-2 0,-1-3 1 0,0 0-1 0,0-2 1 0,-2 0 0 16,-3-2-1-16,1 0 2 0,-1 0 2 0,-4 0 4 0,1 2 0 0,-4-4 0 16,1 4 1-16,-4-2 1 0,-1 1 0 0,-2 1 0 0,0 0-2 0,-2 1 1 15,-4 0 0-15,1 2 0 0,-2 0 0 0,2 2 1 0,-4 0-2 0,2 3-5 16,0-1 0-16,0 3-1 0,0 0-1 0,0 4-3 0,3-1-5 0,1 1-7 16,1 1-24-16,2 1-26 0,1 1-64 0,2 2-75 0,0 0-82 0,3-2-87 15,1 0-69-15,2-1-65 0,1 2-16 0,3-2-3 0,1-1 0 0,2-1-1 16,0-1 5-16,1-3 8 0,1 0 24 0,4-2 26 0</inkml:trace>
  <inkml:trace contextRef="#ctx0" brushRef="#br0" timeOffset="13017.77">5277 14643 221 0,'14'-3'361'16,"-1"0"25"-16,0 2 24 0,-2-3 24 0,-2 3 20 0,2-3 14 0,-1 2 8 16,0-3 3-16,0 1 0 0,-2 4-75 0,0-3-96 0,0 1-63 0,1 0-58 15,-2 1-31-15,-1 1-28 0,1 0-22 0,0 0-20 0,-2 1-22 0,-2 3-24 16,2-3-9-16,-2 1-7 0,-1 2 0 0,1 1-1 0,-1-1 3 0,-1 3 3 15,1-2 1-15,-2 1 3 0,0 2-3 0,0 1-3 0,-3 1 3 0,1 0 3 16,-3 1 5-16,1 3 4 0,-3-1 3 0,-2 2 1 0,1 0-1 0,-2-1 1 16,2 4-2-16,-2-2-2 0,0-1-1 0,2 1-1 0,-1-3-1 0,2 0-1 15,1-1-4-15,-1-1-5 0,3-3-5 0,-1 0-4 0,2-2-1 0,1 0-2 16,1-1 0-16,-1-2-1 0,2-3 0 0,2 3 1 0,-1-1-1 0,1 0 0 16,4 0-2-16,-3-1 0 0,2-1-1 0,3 0-1 0,-1 0-2 0,2 0-3 15,0-1-3-15,1-1-2 0,2 0-21 0,1 1-28 0,0-3-39 0,1 2-42 16,-1-1-83-16,2 0-91 0,0 0-78 0,0 0-72 0,-2-1-54 0,3 2-48 15,-2-1-12-15,2 2-2 0,-2-1 2 0,3 0 0 0,-2 1 21 0,4 1 26 16,-2 1 38-16,4-1 42 0</inkml:trace>
  <inkml:trace contextRef="#ctx0" brushRef="#br0" timeOffset="13568.82">7058 14640 219 0,'0'-9'357'0,"0"3"24"0,-2 0 21 0,0 0 18 0,1 2 22 16,-1 3 18-16,2 1 14 0,-3 0 16 0,-2 3-31 0,0 2-35 16,1 0-41-16,-1 3-43 0,0 3-43 0,-1 3-48 0,-1 0-23 0,0 2-17 0,2 2-17 15,0 4-18-15,-1-1-17 0,3 0-18 0,1 1-13 0,0-1-10 0,4 1-19 16,0-2-14-16,3-2-18 0,-1-1-14 0,4-2-12 0,3-2-11 0,0-1-7 16,-1-2-5-16,2-3-5 0,1-3-2 0,1-1-2 0,-1-3-3 15,1-3-1-15,-1-1-2 0,1-2-1 0,0-5 1 0,-2 1 0 0,0-4-2 0,-1-1 2 16,0-3-1-16,-2 0 0 0,-2 0-2 0,-1 0 2 0,-1-2 1 0,-2 1-2 15,-1 0-1-15,-2-1-2 0,-3 2-3 0,0 0-1 0,-2 1-1 16,-2 1-3-16,-1 2 1 0,-2 0 0 0,0 3-3 0,0 2-1 0,-2 0-3 16,2 2-5-16,-2 1-11 0,2 1-13 0,-1 4-15 0,0 1-21 0,0 0-24 0,1 3-37 15,1 0-40-15,1 3-89 0,0 1-96 0,2 2-72 0,-1 2-65 0,0 1-38 16,4 0-34-16,-1-1 0 0,4 4 6 0,-1-1 15 0,2-2 16 16,1 0 22-16,3-1 28 0,0-2 38 0</inkml:trace>
  <inkml:trace contextRef="#ctx0" brushRef="#br0" timeOffset="13717.68">7385 14794 69 0,'8'11'383'0,"-2"-1"25"0,-1 1 21 0,-1-3 20 0,0 2 13 0,-3-2 9 0,1 0 5 16,-1-2 6-16,-1 0 0 0,2-1 4 0,-2-1-99 0,2-1-114 15,-2 3-75-15,1-1-65 0,1-2-31 0,-1 1-25 0,1-1-23 0,0 0-24 16,1 0-28-16,-2-1-31 0,3 1-51 0,0-3-56 0,1 0-79 0,0-2-80 16,-1 1-61-16,1-3-58 0,0 2-35 0,1-1-30 0,0-3-6 0,-2 3 1 15,0-4 0-15,1 2 4 0,-1-1 18 0,-1 1 19 0,-2 1 47 0</inkml:trace>
  <inkml:trace contextRef="#ctx0" brushRef="#br0" timeOffset="14001.03">7579 14702 7 0,'2'-1'227'0,"-2"1"13"0,0 0 32 0,0 0 38 0,0 0 44 0,2 1 49 16,-1 3 27-16,1 0 29 0,-1 2-39 0,-1 0-50 0,0 3-32 0,2 0-25 15,-2 2-21-15,0-1-18 0,0 0-9 0,4 1-10 0,-2 0-31 0,-1 0-38 16,3-2-43-16,-1-1-47 0,2 0-29 0,-2-1-27 0,2 1-11 0,2-4-7 15,1 0-4-15,-3 0-5 0,2-1-3 0,1-3-3 0,-1 0-1 0,1-3-2 16,-1-2 1-16,-1-1 0 0,3 0-1 0,-2-2 0 0,-1-3-2 0,-1 0 1 16,1-1-1-16,0-1-1 0,-3-1 0 0,-1 1 0 0,-2-1 0 0,0 1-1 15,0 1 1-15,-2-2-1 0,-2 4 1 0,-1-1 0 0,-1 1 1 0,1 0 0 16,0 2 1-16,-1 1 2 0,-2 3-2 0,2-2 1 0,-2 5-2 0,1-2 1 16,1 3 0-16,0 0-1 0,-2 2-6 0,3-1-7 0,0 2-21 0,-1 1-21 15,0-1-44-15,3 4-49 0,0-2-80 0,-1 0-86 0,1 1-65 0,2 0-59 16,-1 0-33-16,2 0-27 0,-2 0-7 0,2-2 0 0,2 0 6 0,0 0 7 15,1-1 19-15,0-3 22 0,0 0 43 0</inkml:trace>
  <inkml:trace contextRef="#ctx0" brushRef="#br0" timeOffset="14252.37">7777 14611 358 0,'6'-3'427'0,"2"0"19"0,0 2 10 0,-1-2 8 0,0 3 7 0,0-3 5 16,-1 3 4-16,0 0 5 0,2-2-28 0,-2 1-36 0,2-2-89 0,1 1-101 16,1 1-73-16,-2-4-66 0,2 2-27 0,2 0-17 0,-2 0-12 0,0 0-8 15,2 0-5-15,-2 0-6 0,-1 2-6 0,2-2-2 0,0 3-2 0,-3-2-2 16,3 4-1-16,-3-1 2 0,2 2 2 0,-4 1 0 0,3 3 4 0,-4 0-1 15,1 2 0-15,-2 2 2 0,-3 1-1 0,1 3-1 0,-4 1-1 0,1 2 0 16,-1 1 0-16,-3 1 1 0,2 1-1 0,-2 2-2 0,-1-2-3 0,3-2-3 16,0 2-2-16,0-3-3 0,1 0 1 0,2-1-2 0,2-4 2 0,-1-1 1 15,1-1-1-15,3-1 1 0,-1 1-1 0,2-4 0 0,-2-2 0 0,0 1 2 16,1 0 1-16,0-2 0 0,1 1 3 0,-3-1 5 0,0 1 3 0,-1 0 4 16,0 0 1-16,-4 1 3 0,0 1 0 0,-2 4 0 0,-4 0 0 0,0 1-1 15,-2 1-1-15,-5 2 0 0,0 2-13 0,-2 1-13 0,-2 0-34 0,0 1-36 16,-4 2-92-16,0 0-104 0,-1 0-81 0,-2 0-78 0,0 0-42 0,1-1-36 15,-2-1-10-15,2 0 0 0,-1-5-1 0,1 1 0 0,0-3 12 0,1-3 13 16,2-2 32-16,0 0 34 0</inkml:trace>
  <inkml:trace contextRef="#ctx0" brushRef="#br0" timeOffset="14718.76">6316 13626 84 0,'0'-11'383'0,"0"1"41"0,0 1 34 16,0 0 16-16,-3 2 12 0,1 0 13 0,1 2 15 0,-1-4 12 0,-1 5 10 15,-2 1-51-15,1 1-64 0,-1 3-37 0,-2 1-33 0,-1 4-51 0,-2 4-54 16,-2 1-28-16,-4 6-19 0,-1 4-9 0,-2 5-5 0,-3 3-13 0,-2 7-11 16,-1 3-12-16,-2 4-10 0,-1 0-17 0,1 3-37 0,1 3-85 0,-2-1 0 15,1 0 0-15,3 0 0 0,1-3 0 0,2 0 0 0,1-3 0 0,1-2 0 16,4-2 0-16,1-2 0 0,5-5-82 0,-1-4-120 0,5-3-98 0,-1-5-111 16,5-3-107-16,1-4-105 0,3-3-36 0,1-5-17 0,3-2 0 0,1-7 4 15,0-2 23-15,4-4 28 0,-1-2 35 0,1-2 39 0,0-3 40 0</inkml:trace>
  <inkml:trace contextRef="#ctx0" brushRef="#br0" timeOffset="14938.63">6276 13656 345 0,'27'-14'450'0,"0"2"17"0,-1 2 11 0,-1 1 25 0,0 3 25 16,-1 3 24-16,-1 3 22 0,0 1 17 0,-1 2 17 0,1 4-43 0,1 3-58 16,0 3-88-16,0 3-96 0,-1 5-49 0,1 2-38 0,-2 3-16 0,2 0-11 15,-2 3-27-15,-3 3-28 0,0-1-148 0,0 4-6 0,-3-1 0 0,1 2 0 16,-2-1 0-16,0 3 0 0,-2-1 0 0,1-1 0 0,0-2 0 0,2 0 0 15,-3-2 0-15,1 0 0 0,2-4 0 0,-2-2 0 0,2-5 0 0,-2 0 0 16,0-3 0-16,-2-3 0 0,0-2 0 0,-2-4 0 0,-1 0-136 0,-2-3-82 16,0-1-81-16,-4-4-89 0,-1 1-91 0,-2-2-89 0,0 0-56 0,-3-3-48 15,-4-3 4-15,0-1 20 0,-3-3 24 0,-3 0 29 0,-1-3 30 0,-2 1 32 16,-1-4 34-16,-5 1 33 0</inkml:trace>
  <inkml:trace contextRef="#ctx0" brushRef="#br0" timeOffset="15367.65">6039 12866 34 0,'0'0'323'0,"-1"-1"24"0,1 1 17 0,0 0 21 16,-3 0 22-16,-1 1 23 0,3 1 20 0,-1 1 17 0,-1 0 14 0,-3 5-49 15,3 1-59-15,-2 1-39 0,0 5-37 0,0 2-34 0,-1 2-32 0,-2 2-17 16,0 4-11-16,0 3-18 0,2 0-20 0,-2 2-19 0,4 2-20 0,0-2-14 16,1 1-14-16,0-1-13 0,3-3-14 0,3 0-11 0,0-1-11 0,2-5-8 0,1-2-8 15,2-2-3-15,2-2-5 0,-1-5-1 0,5 1-4 0,-1-7-2 16,1-1 1-16,1-3-3 0,0-4-2 0,1-2 0 0,1-3-2 0,-2-3-2 15,2-3-2-15,-1-2-1 0,0-2 1 0,-2-1-4 0,-2-3 0 0,0 1-2 16,-3-3 1-16,-3 1-1 0,-1-3-1 0,-2 1-1 0,-3 0 1 0,-3 1 0 16,-2 0-1-16,-1 1 1 0,-3 1 0 0,-1-1-2 0,-1 2-1 0,0 1 1 15,0 1 2-15,-3 2-1 0,1 2-1 0,1 2 1 0,-1 0 0 0,2 4-2 16,-2 1-3-16,4 3-13 0,-1 0-11 0,-1 1-20 0,2 4-24 0,0 0-28 16,2 1-28-16,1 2-62 0,-1 0-68 0,2 3-83 0,2-1-86 0,0 2-74 15,3 0-73-15,-2 2-12 0,4-3-3 0,-1 3 10 0,1 1 13 0,3-1 20 16,0-1 25-16,1 0 27 0,3 0 31 0</inkml:trace>
  <inkml:trace contextRef="#ctx0" brushRef="#br0" timeOffset="15501.18">6286 13026 48 0,'3'7'212'0,"0"-1"6"0,1 0 8 16,-3-1 8-16,2-2 8 0,-3 0 7 0,0-3 5 0,2 3 3 16,-2-3-53-16,0 3-63 0,0-3-32 0,0 0-19 0,0 0-13 0,1 0-12 15,-1 0-5-15,0 0-7 0,0 0-23 0,0 0-26 0,0 0-37 0,0 0-37 0,0 0-36 16,2 3-34-16,-2-3-55 0,0 0-57 0,0 0-14 0,3 0-6 15,2-3 0-15,-2 3 0 0,2-3-2 0,0-2 2 0,1 2 16 0</inkml:trace>
  <inkml:trace contextRef="#ctx0" brushRef="#br0" timeOffset="15818.34">6461 12856 138 0,'-1'3'227'0,"-1"0"11"0,-1 0 13 0,1 2 17 15,-2-2 17-15,4 1 17 0,-3-1 20 0,1 3 21 0,1 0-40 0,-1 0-52 16,0 1-16-16,-1 0-3 0,2 4-2 0,-1 0 1 0,0 0-7 0,1-1-4 15,1 2-11-15,0 0-9 0,0 0-13 0,1-1-13 0,1 1-21 0,1-2-21 16,0 0-19-16,2 1-21 0,0 0-16 0,3-1-17 0,-4-1-9 0,4 0-9 16,-1-2-2-16,2 2-1 0,-1-2-5 0,0-2-6 0,2 2-3 0,-1-3-6 15,-1 1 0-15,2-4-3 0,-1 0-1 0,0-1-2 0,-1 0-1 0,0-2 0 16,0-1-3-16,0-2-3 0,0-3-1 0,-2 1 0 0,0-2-1 0,1-2 1 16,-2 1-1-16,-1-3 2 0,-2-1-3 0,1-1 1 0,-3-2 0 0,0-1-1 15,-3 2 3-15,1-2 0 0,-4 2 6 0,1-2 7 0,-1 0 8 0,-2 3 7 16,0 1 5-16,-2 1 4 0,0-1 1 0,0 5 3 0,0 0 1 0,0 3 0 15,0 1-1-15,2 1 0 0,0 1-2 0,2 2-2 0,0 1-4 0,1 0-8 16,0 3-6-16,0-2-8 0,2 4-8 0,-3-1-8 0,3 2-13 0,-2 2-15 16,0 1-20-16,0 0-18 0,2 1-26 0,-2 2-24 0,1 0-54 0,-1 0-63 15,2-1-56-15,1 0-55 0,1-2-31 0,-1 1-28 0,4-3-37 0,-1-3-36 16,3 1-19-16,-1-3-15 0,4-2 12 0,1-3 19 0,2-2 25 0,0-1 24 16,2-4 55-16,3-1 62 0</inkml:trace>
  <inkml:trace contextRef="#ctx0" brushRef="#br0" timeOffset="16017.58">6757 12705 112 0,'6'0'282'0,"-1"1"62"0,0 2 54 0,-2 4 53 16,-1 1 15-16,-1 2 6 0,1 3 8 0,-2 2 3 0,0 1-59 0,0 2-73 16,2 5-26-16,-2-1-20 0,0 2-14 0,1 0-14 0,2 2-53 0,-1-1-57 15,4 1-51-15,-1-2-49 0,1-2-10 0,-1 0-4 0,3-2-4 0,1-1-2 16,1-2-2-16,-2-2-4 0,3-1-2 0,-2-3-1 0,-1-1-5 0,0-2-7 16,-2 0-1-16,1-2-2 0,-3-3-1 0,0 2 0 0,-3-4-2 0,1 1-1 15,-2-2-6-15,0 0-1 0,-2 3-17 0,-1-2-18 0,-3 1-31 0,-2-1-31 16,-3 3-80-16,-4 0-94 0,-2 0-95 0,0 1-98 0,-5-1-47 0,-2 2-31 15,0-1-9-15,0 1-5 0,-1-3 0 0,0-2 1 0,3-2 17 0,1-2 18 16,4-5 29-16,1-1 31 0</inkml:trace>
  <inkml:trace contextRef="#ctx0" brushRef="#br0" timeOffset="16151.31">6805 12846 161 0,'18'-3'483'0,"0"1"14"0,-1 2 7 16,-4 2 16-16,3 0 16 0,-4-1 10 0,0-1 8 0,0 0 0 0,1 0 1 15,1-3-11-15,-1 1-12 0,1-1-164 0,0-1-194 0,-1 0-67 0,-1 1-36 16,1-2-20-16,-2 0-18 0,0 2-36 0,-3-2-42 0,0 3-47 0,0-3-46 15,-3 4-88-15,-2-2-100 0,0 1-85 0,-3 2-84 0,0 0-35 0,0 0-19 16,0 0-6-16,0 0 0 0,-5-2 9 0,0 1 7 0,-1 1 23 0,-2 1 27 16,0 1 34-16</inkml:trace>
  <inkml:trace contextRef="#ctx0" brushRef="#br0" timeOffset="17135.6">11216 3293 43 0,'-3'-16'298'0,"0"0"41"0,1 1 40 0,0 0 31 0,1 0 26 16,-1 1 13-16,2 2 5 0,0 0 0 0,0 2 1 0,0 3-73 0,0 0-91 0,0 3-26 15,2 0-9-15,-2 4-19 0,0 0-20 0,0 0-27 0,1 4-28 16,1 0-18-16,0 3-15 0,-1 3 0 0,2 1 6 0,-1 3 9 0,3 4 14 16,1 0 10-16,0 5 11 0,2 0 5 0,2 2 3 0,4 2-9 0,0 0-15 15,7 0-12-15,2 1-9 0,4 1-13 0,6 1-14 0,2-1-76 0,3 2-39 16,5 2 0-16,4-1 0 0,4 6 0 0,0 0 0 0,2 2 0 0,4 4 0 15,0 0 0-15,-1 2 0 0,1 3 0 0,-1 2 0 0,1-1 0 0,-2 0 0 16,-1 0 0-16,-3 0 0 0,-1-1 0 0,-2-2 0 0,-2-1 0 0,-5-2 0 16,1 1 0-16,-4-2 0 0,-3-1 0 0,0-1 0 0,-2-2 0 0,-1-2 0 15,-4-2 0-15,1-2 0 0,-2-1 0 0,-4-4 0 0,0-3 0 0,-3-2 0 16,-3-3 0-16,-1-3 0 0,-3-2 0 0,-4-1 0 0,1-4 0 0,-4-1 0 16,0-2 0-16,-1-4 0 0,-2 2 0 0,-1-2 0 0,-2 0 0 0,0-3 0 15,0 0 0-15,0 0 0 0,-3-1 0 0,-2-1 0 0,-3-1 0 0,0-3-61 16,-1-1-292-16,-5-3-130 0,1-2-99 0,-3-5-89 0,0-4-22 0,-2 0-5 15,1-8-1-15,-1-1 3 0,0-4 19 0,1-5 24 0,2-2 42 0,1-5 53 16,3-3 55-16</inkml:trace>
  <inkml:trace contextRef="#ctx0" brushRef="#br0" timeOffset="17317.55">12879 3592 187 0,'5'-3'495'0,"1"3"14"0,-6 0 14 0,-6 0 13 0,1 2 18 15,-6-1 11-15,-3 2 12 0,0 0 21 0,-7 3 19 0,-1 2 10 0,-4 1 5 16,-5 6-176-16,-4 1-218 0,-6 7-50 0,-2 3-15 0,-9 8-9 0,-3 2-7 15,-7 6-14-15,-4 4-15 0,-4 2-14 0,-7 5-104 0,-1 1-10 0,-2 1 0 16,0 1 0-16,-2-2 0 0,2-1 0 0,7-1 0 0,3-4 0 0,5-5 0 16,7-4 0-16,9-4 0 0,6-7 0 0,10-3 0 0,6-6 0 0,10-3 0 15,7-4-132-15,6-6-117 0,5-1-108 0,7-5-118 0,6-3-95 0,2-4-91 16,6-1-20-16,5-3-6 0,3-4 12 0,5-3 14 0,1-1 27 0,3-3 27 16,3-1 38-16,2-1 36 0,2-4 51 0</inkml:trace>
  <inkml:trace contextRef="#ctx0" brushRef="#br0" timeOffset="18251.59">19033 3307 319 0,'5'-3'414'0,"-2"0"28"16,-2 0 19-16,1 0 9 0,0 1 7 0,-2-3 5 0,-2 2 1 0,2-2 3 0,-2 2 1 16,2 1-83-16,0 2-107 0,-1-2-47 0,1 2-39 0,0 0-47 0,-2-2-49 15,2 2-21-15,0 0-15 0,0 0-4 0,0 0-5 0,0 0-1 16,0 0 1-16,0 0 9 0,0 0 14 0,0 0 11 0,2 3 12 0,1 1 6 16,3 6 4-16,0 2 8 0,1 2 5 0,3 4-1 0,0 5-1 0,5 3-3 15,0 4-3-15,5 4-2 0,2 2-3 0,-1 5-62 0,6-1-64 0,1 4 0 16,2 2 0-16,1 1 0 0,4-3 0 0,-1 3 0 0,1 0 0 0,0-2 0 15,0 0 0-15,2-4 0 0,-4 2 0 0,0-4 0 0,1-2 0 16,0-2 0-16,-3-4 0 0,-1 0 0 0,0-4 0 0,-1-1 0 0,-4-3 0 0,1-1 0 16,-1-4 0-16,-2 1 0 0,0-3 0 0,-3-1 0 0,1-4 0 0,-4 2 0 15,-1-3 0-15,-2-2 0 0,-3-1 0 0,0 1 0 0,-3-4 0 16,0 1 0-16,-3-1 0 0,0-1 0 0,-4-1 0 0,1-2 0 0,-2 0 0 0,0 0 0 16,0 0 0-16,0 0 0 0,0 0 0 0,-2-3 0 0,2-2 0 0,-1-2 0 15,-3-1 0-15,3-2-192 0,-1-2-87 0,1-2-101 0,-1 0-110 16,-1-6-90-16,3 0-88 0,-1-2-19 0,1-4-3 0,0 1 16 0,1-3 17 15,-1 1 34-15,0-1 36 0,0 0 39 0,0 2 42 0,0-1 49 0</inkml:trace>
  <inkml:trace contextRef="#ctx0" brushRef="#br0" timeOffset="18501.62">20140 3453 190 0,'-5'-2'504'0,"0"2"18"0,-6-1 18 0,2 2 14 0,-4-1 15 16,-6 2 15-16,-1 1 11 0,-1 0 16 0,-5-1 14 0,0 3 14 15,-6 3 11-15,-3 4-176 0,0 4-214 0,-5 4-62 0,-2 4-24 0,-2 4-18 0,-3 4-15 16,-4 1-15-16,0 4-47 0,-2 3-79 0,-3 0 0 0,-1 2 0 0,-3 1 0 16,0 1 0-16,0-2 0 0,-1 1 0 0,-3-1 0 0,3 0 0 0,1-1 0 15,2-4 0-15,1 0 0 0,2 0 0 0,6-6 0 0,5-1 0 0,3-4 0 16,3-2 0-16,6-4 0 0,8-3 0 0,1-3 0 0,6-2 0 0,2-3 0 16,4-3 0-16,5-1 0 0,1-1 0 0,3-1-140 0,2-3-67 0,0 0-39 15,2 1-86-15,1 1-100 0,2-2-88 0,4-2-81 0,-1 1-37 0,4-4-25 16,1 2 15-16,4-3 23 0,-2-1 30 0,4-4 28 0,0-1 29 0,5-3 29 15,-2-1 34-15,4-4 37 0</inkml:trace>
  <inkml:trace contextRef="#ctx0" brushRef="#br0" timeOffset="18638.25">19262 3957 437 0,'27'9'504'0,"-2"0"12"0,-6 3 8 0,-4 1 13 0,-3 1 17 16,-6-3 11-16,-2 2 8 0,-4-1 4 0,0-1 0 0,-5-1-49 16,0 0-63-16,-4 1-146 0,2 1-168 0,-2 1-50 0,1 1-27 0,-3-1-11 15,1-1-8-15,2 0-22 0,-1-1-22 0,1-3-29 0,2-2-35 0,-1 1-37 0,0-4-39 16,0 0-95-16,1-3-107 0,-1-2-88 0,-2 0-87 0,3-4-37 15,-2-1-27-15,1 0-5 0,1-4-2 0,-2 1 4 0,2-2 7 0,0-3 20 16,-1-1 25-16,1 2 34 0</inkml:trace>
  <inkml:trace contextRef="#ctx0" brushRef="#br0" timeOffset="19651.64">11706 5155 51 0,'-5'-3'221'0,"0"1"8"0,-1 0 8 0,0 1 4 16,1-1 11-16,0 2 10 0,-1 0 15 0,1 0 18 0,0 2-28 0,-1 0-35 16,0 3 0-16,0 1 9 0,1 1 3 0,-2 2 2 0,0 3-4 0,0 2-3 15,1-1 1-15,-1 4 3 0,0 1-2 0,2 2-4 0,0 0-9 0,0 3-11 16,2-1-27-16,0 1-30 0,1 1-27 0,2-1-27 0,-1 1-13 0,2 1-11 16,1-1-3-16,0 0-4 0,1-3-2 0,0-1-6 0,2 0-3 0,1-2-4 15,3 0-2-15,-2-2-5 0,1-3-1 0,0-1-2 0,3-2-2 0,-2-1 0 16,-1-3-4-16,3 0 1 0,0-3-6 0,-1-1-4 0,2-4-2 0,1 1-1 15,3-4-7-15,-2-2-4 0,0-2-2 0,2-2-1 0,1-4-4 0,-2 0-4 16,2-1 1-16,-1-4-3 0,1-1-2 0,-4-1-4 0,3 1 0 0,-3-4 2 16,-1 4-3-16,-1-2-1 0,-3-1 2 0,0-1 3 0,0 3-1 0,-3 0-2 15,-2-1-1-15,-2 2 2 0,-1 2-1 0,0-1-1 0,-3 2 1 0,-2 2 3 16,-1-1-1-16,-1 4 0 0,-3-1 1 0,0 4 0 0,-2 0 0 0,-1 3-1 16,-1 1 0-16,1 3 0 0,-1 0 0 0,-2 2-2 0,-1 1 0 0,3 1 3 15,-4 0-7-15,4 3-5 0,-2 0-10 0,3 1-8 0,-1 0-17 0,2 2-16 16,0 0-24-16,2-1-23 0,0 2-37 0,5-1-37 0,-1 1-85 0,3 1-95 15,-3 0-75-15,4-1-71 0,2 2-36 0,2-2-31 0,0 0 1 0,2 1 9 16,-3 0 15-16,4 2 16 0,-2-3 21 0,4 0 26 0,-1 0 38 0</inkml:trace>
  <inkml:trace contextRef="#ctx0" brushRef="#br0" timeOffset="19818.43">12109 5421 355 0,'2'7'406'0,"-2"2"26"0,0-1 24 15,-2-1 10-15,2-1 6 0,0-1 3 0,0-1 1 0,0-1 0 0,0-3 1 16,0 0-83-16,0 0-105 0,0 0-74 0,0 5-69 0,0-5-42 0,0 1-36 16,0-1-32-16,0 5-33 0,-1-4-42 0,-1 2-42 0,0-2-83 0,1 4-91 15,-1-3-77-15,2-2-76 0,-1 3-35 0,1-3-27 0,0 0-7 16,-2 3-1-16,2-3 1 0,0 0 1 0,0 0 8 0,0 0 9 0,0 0 33 16</inkml:trace>
  <inkml:trace contextRef="#ctx0" brushRef="#br0" timeOffset="20119.72">12278 5235 21 0,'-3'0'315'0,"-1"1"30"0,-1 0 44 0,0 3 44 15,0 0 23-15,0 3 18 0,2 0 8 0,-2 2 12 0,-1 1-5 16,0 4-7-16,0 1-67 0,1 1-79 0,0 2-42 0,-1 0-30 0,1 2-27 16,2-1-24-16,1 1-41 0,2-1-40 0,0-1-21 0,2 0-16 15,1-5-7-15,2 3-9 0,2-4-8 0,2-3-11 0,0 0-7 0,2-2-6 0,-1-1-5 16,1-3-2-16,1-1-5 0,1 1-1 0,-2-3-5 0,3-3-3 0,-1 1-1 15,1-3 0-15,-3 0-4 0,3-3-2 0,-2 1-3 0,-1-4-1 0,1 1-4 16,-4-1-4-16,2-2-2 0,-3 1-1 0,1 0 0 0,-3 0-3 0,-2-2 3 16,-1 2 1-16,0 0-1 0,-4 0 1 0,2 0-1 0,-5 2 2 0,2-1 0 15,-2 1-3-15,-4 1 1 0,1 0 2 0,0 1-3 0,-2 2 1 0,-2 2-2 16,2-1 2-16,-4 2-3 0,1 2-1 0,2 1-3 0,-3 0-3 0,3 3-12 16,-3 0-17-16,4 0-20 0,1 1-18 0,0-1-25 0,1 2-22 0,3 1-35 15,0-2-37-15,3 2-78 0,-1-1-89 0,3 1-54 0,2-2-46 0,-1 1-49 16,4-1-48-16,2-2-7 0,1 1 2 0,2-3 18 0,0 0 21 0,1-3 23 15,3 0 20-15,1-3 38 0,0 0 37 0</inkml:trace>
  <inkml:trace contextRef="#ctx0" brushRef="#br0" timeOffset="20369.29">12568 5185 254 0,'5'-4'379'0,"-2"1"25"16,-2 0 24-16,1 1 11 0,2 1 13 0,-4 1 3 0,0 0 2 16,0 0 13-16,0 0 13 0,2 3-61 0,-1 0-79 0,-1 1-51 0,2 2-47 0,-2 2-31 15,2 2-27-15,-1 2-13 0,-1 2-11 0,0 4-6 0,2-2-2 0,0 4-1 16,1 1 3-16,0-2-7 0,2 2-8 0,2 0-16 0,0-2-16 0,2 1-8 15,1-2-6-15,2-1-8 0,0-1-7 0,0-1-9 0,2-3-5 0,-1 2-7 16,1-4-7-16,-2-1-4 0,0 0-4 0,-2-1-6 0,-1-2-12 0,-1 0-27 16,-2-3 0-16,-1 1 0 0,-2-1 0 0,0-1 0 0,-1-1 0 15,-2-1 0-15,0 0 0 0,-2 3 0 0,-1-3 0 0,-2 3 0 0,-1-1 0 0,-5 1 0 16,2 1 0-16,-7 0 0 0,0 3 0 0,-3 0 0 0,-2 2 0 16,-1-1 0-16,-3 2-38 0,0-1-144 0,-2 0-42 0,3 0-80 0,-3 0-92 15,0-1-78-15,2-1-78 0,1 1-56 0,0-2-50 0,1-3 1 0,-1 0 15 16,4-1 22-16,0-2 24 0,2-2 33 0,3-1 32 0,3-5 38 0,2-2 37 15</inkml:trace>
  <inkml:trace contextRef="#ctx0" brushRef="#br0" timeOffset="20501.5">12451 5386 90 0,'20'-15'430'0,"1"2"32"0,-4 1 17 0,2 1 14 15,-3 1 12-15,1 2 13 0,-4 1 18 0,4-1 13 0,-4 3 7 0,1-2 6 16,-1 3-87-16,3-1-108 0,-4 2-95 0,1-1-91 0,3 2-43 0,-2 0-32 16,2-2-16-16,-3 3-13 0,2-1-22 0,-2 0-21 0,-1 0-35 0,-2 0-38 15,1 0-34-15,0 2-37 0,-1-1-78 0,-2 0-88 0,-1 1-78 0,-2 0-77 16,0 0-64-16,-2 2-57 0,-1 0-13 0,-1 2-3 0,-1 1 7 0,-3 1 7 15,-2 3 20-15,1-1 23 0,-4 2 27 0,3 1 32 0</inkml:trace>
  <inkml:trace contextRef="#ctx0" brushRef="#br0" timeOffset="20619.4">12876 5389 339 0,'8'4'393'0,"3"1"24"0,-5 1 28 0,2-1 11 0,0-1 7 16,-2 1 3-16,1-1 0 0,-1-1 0 0,-1 0 1 0,1 1-89 0,0 1-104 16,-3 0-87-16,2 0-81 0,-1-2-74 0,-3 1-72 0,1 0-106 0,-1-1-114 15,-1-3-92-15,-1 4-88 0,-1-2-19 0,-3-2-6 0,2 1-2 0,-3-1-1 16,-2-1 4-16,2 1 5 0,-4 0 10 0,2 0 12 0,-3 1 41 0</inkml:trace>
  <inkml:trace contextRef="#ctx0" brushRef="#br0" timeOffset="21419.3">11374 5860 95 0,'-13'6'306'0,"-1"-2"38"0,1-1 40 15,-1 1 31-15,0 0 28 0,1-1 12 0,-1 2 9 0,0-1 7 0,1 0 2 16,1 1-76-16,0 0-93 0,2 1-33 0,2-2-20 0,1 1-29 0,-2-1-28 16,4 1-40-16,2-4-35 0,1 3-28 0,-1-2-27 0,3-2-8 0,2 2-4 15,-1-1 0-15,4-1-2 0,3 0 4 0,0 0 2 0,1-1 0 0,5-1-1 16,-1 0 2-16,4 0 1 0,1-1 7 0,4-2 6 0,-3 2 7 0,5-3 6 15,-1 2 3-15,1-2 4 0,1-1 6 0,1 2 4 0,-1 0 6 0,4-1 6 16,-1 1 8-16,5 1 6 0,-1 0-3 0,4 1-3 0,4 0-10 0,2-1-8 16,4 3-10-16,2-2-59 0,5 1-34 0,3 1 0 0,1 0 0 0,3-2 0 15,2 3 0-15,2 0 0 0,2 0 0 0,-1 0 0 0,2 0 0 0,-1 0 0 16,1-2 0-16,-1 2 0 0,0-1 0 0,-1 1 0 0,0-2 0 0,-2 0 0 16,-1 1 0-16,0 0 0 0,-4-1 0 0,-1 1 0 0,-3-2 0 0,-2 0 0 15,-3 0 0-15,-5 0 0 0,-1-1 0 0,-4 2 0 0,-4-1 0 0,-3 0 0 16,-4 0 0-16,-4 0 0 0,-5 1 0 0,-2 0 0 0,-4 1 0 0,-3 0 0 15,-3-1 0-15,-3 1 0 0,-4 1 0 0,0 0 0 0,-4-3 0 0,0 0-68 16,-5-2-245-16,-1 1-127 0,-3-2-109 0,-3 0-106 0,-1-1-25 0,0-3-5 16,-4 0-4-16,2-1 3 0,-3-1 11 0,0 0 17 0,0-1 38 0,3-2 42 15,0 0 52-15</inkml:trace>
  <inkml:trace contextRef="#ctx0" brushRef="#br0" timeOffset="22018.56">13714 4254 23 0,'-3'-5'212'0,"-2"1"31"0,3-1 35 16,-1-1 34-16,-2 1 35 0,2 0 40 0,-3 0 38 0,2 2-14 0,0 0-28 16,1 1-16-16,1-2-17 0,-1 3-1 0,0-1-1 0,3 2-11 0,0 0-17 15,0 0-27-15,0 0-27 0,0 0-32 0,0 0-32 0,0 0-30 0,0 0-33 16,0 0-11-16,6 0-12 0,-1 0-1 0,6 2-2 0,0-2 1 0,4 1 2 16,5 3-4-16,2-4-2 0,7 2-1 0,2-1-2 0,6 3 7 0,2-4 6 15,4 1-4-15,3 1-8 0,3-1-9 0,-2 1-11 0,5-1-80 0,0 1-8 16,-1 0 0-16,0 0 0 0,-2 1 0 0,1-1 0 0,-1 2 0 0,-3 1 0 15,0-1 0-15,-3-1 0 0,-2 2 0 0,1-1 0 0,-3 1 0 0,0-1 0 16,-2-1 0-16,0 0 0 0,-2 2 0 0,-2-4 0 0,2 2 0 0,-2 0 0 16,-1-1 0-16,1-1 0 0,-3-1 0 0,0 0 0 0,-1 0 0 0,-2 0 0 15,-2-1 0-15,-4 1 0 0,-1-2 0 0,-3 0 0 0,-2 1 0 0,-3 0 0 16,-2 1 0-16,-4-2 0 0,1 2 0 0,-3 0 0 0,-2-1 0 0,-2 1 0 16,0 0 0-16,0 0 0 0,0 0 0 0,0 0 0 0,0 0 0 0,0 0 0 15,0 0 0-15,0 0 0 0,0 0 0 0,0 0 0 0,0 0 0 0,-2-2 0 16,-2-1-58-16,0 2-156 0,-1-2-100 0,-1-2-116 0,-2 2-106 0,-1-1-104 15,-1-2-31-15,1 0-11 0,-4 0 6 0,0-2 5 0,-1 3 30 0,2-2 30 16,-6 1 33-16,6 1 31 0,-6 0 39 0</inkml:trace>
  <inkml:trace contextRef="#ctx0" brushRef="#br0" timeOffset="22269.02">14423 4416 303 0,'0'10'459'0,"-2"-1"3"0,0-1 0 16,-1-2 0-16,1-2 0 0,-4-1-2 0,3-2-17 0,0 1-24 0,-2-2-68 15,-1-2-79-15,1 1-186 0,-3 0-210 0,2-1-155 0,-4 2-143 16,2 0-32-16,0 2-6 0,-4-1-1 0,2 0-2 0,-1 3 1 0,-3-1 2 0,1 0 16 16,-1-1 24-16</inkml:trace>
  <inkml:trace contextRef="#ctx0" brushRef="#br0" timeOffset="23302.08">8596 12864 96 0,'-2'-3'259'0,"2"-2"24"0,-3 4 20 0,2-4 19 16,-3 2 25-16,3 1 27 0,-2-2 23 0,-1 1 22 0,0 2-41 0,1-2-50 15,0 3-23-15,-1-2-18 0,0 2-14 0,0 0-19 0,-2 2-16 0,0-1-19 16,1 2-14-16,0 0-12 0,-1 3-20 0,-2 0-18 0,0 2-14 0,0 2-14 15,0 1-14-15,2 2-11 0,-2 4-9 0,0 1-6 0,3 0-5 0,-1 3-6 16,4 0-1-16,-1 1-4 0,0 0-3 0,3 0-2 0,2-1-8 0,2-2-7 16,0-1-5-16,2-2-4 0,2 0-5 0,1-4-3 0,3-2-2 0,-1-1-2 15,3-3-4-15,0-3-3 0,2-1-3 0,-2-2-2 0,3-4-2 0,-1-1-3 16,3-3-1-16,-3-2 0 0,3-4-2 0,-2 1-6 0,-2-3 1 0,0-2 0 16,0-2-3-16,-1-1-1 0,-3 0 1 0,-1-2 2 0,-2 3-1 0,-1-2-1 15,-4 0 0-15,-1 1 0 0,-2 0 1 0,-2 1 0 0,-1 1 1 0,-2 1 0 16,-2 0 2-16,-3 1 2 0,-1 1-1 0,-1 0 1 0,0 3 0 0,-2 1-1 15,3 2 1-15,-2 1 2 0,-1 1 0 0,1 2-3 0,1 2-3 0,2 1-3 16,1-1-10-16,-2 4-11 0,3 0-11 0,-2 4-12 0,-2-3-22 0,4 4-23 16,3 1-41-16,-1 1-47 0,1 2-97 0,-1 2-112 0,3 1-94 0,1 1-96 15,1 1-18-15,2-1-3 0,2 3 8 0,3-2 10 0,-1 1 9 0,0 0 12 16,1-2 21-16,2 1 24 0,5-3 41 0</inkml:trace>
  <inkml:trace contextRef="#ctx0" brushRef="#br0" timeOffset="23486.83">8942 12997 251 0,'-1'9'351'0,"-1"-1"27"0,1-2 38 0,-1 1 36 0,2-2 16 0,0 1 13 15,0-2 4-15,0-1 6 0,0 2-46 0,0-2-55 0,0 0-60 0,0 1-60 16,0-2-50-16,0 2-47 0,0-1-32 0,2 1-28 0,-1 0-45 0,-1-1-48 16,0 0-43-16,2-2-42 0,-1 2-85 0,-1 0-95 0,2-2-77 0,-2-1-71 15,0 0-47-15,6-1-42 0,-1 0-11 0,-2-3-1 0,3-1 1 0,1 0 1 16,0-1 9-16,1-3 10 0,2 0 28 0,-2-1 31 0</inkml:trace>
  <inkml:trace contextRef="#ctx0" brushRef="#br0" timeOffset="23752.05">9148 12835 176 0,'-2'8'308'0,"-1"2"53"16,1 2 46-16,1 0 41 0,-3 2 24 0,3-1 18 0,-2 4 16 15,0-1 15-15,1 2-50 0,-1 0-69 0,3 0-30 0,0 0-20 0,0 0-25 16,3-1-29-16,-1-2-48 0,4-2-52 0,-1-1-43 0,1-1-40 0,2-2-21 0,1-4-20 15,1 2-13-15,1-4-13 0,3-2-14 0,-1-1-11 0,1-2-3 0,0-4-1 16,1-1-4-16,0-2-4 0,0-3 0 0,1-1-3 0,-2-2-2 0,0-2-1 16,-1-1-2-16,-1-1 1 0,-1-1-2 0,-4 0 0 0,-1 1 0 0,0 1 1 15,-3-2 0-15,-3 4 0 0,-3 0-2 0,-3 1 2 0,0 2-1 16,-4-2-1-16,-1 4 2 0,-3 0 0 0,1 1-1 0,-4 1 1 0,2 3 0 0,-5 0 1 16,1 1-8-16,2 2-10 0,-2 3-14 0,1 3-14 0,-1 2-6 0,3 1 0 15,1 2-14-15,0 2-15 0,3-2-28 0,1 5-28 0,0-3-91 16,3 3-102-16,2-2-76 0,1-1-71 0,3 1-39 0,0 0-33 0,4-2 6 15,1-1 10-15,2-1 4 0,2 2 3 0,3-2 13 0,0-2 15 0,4-3 28 16,0 0 30-16</inkml:trace>
  <inkml:trace contextRef="#ctx0" brushRef="#br0" timeOffset="24036.45">9589 12594 131 0,'2'-6'268'0,"-1"0"35"0,-1 4 52 16,0 2 55-16,0 3 32 0,-3 5 28 0,0 2 18 0,-2 4 16 0,0 5-44 15,0 4-53-15,-4 2-32 0,1 5-26 0,0 2-12 0,0 6-11 0,-1-3-28 0,-1 3-32 16,2 1-50-16,2-1-51 0,0-1-33 0,3-3-26 16,1-1-16-16,2-1-15 0,2-5-13 0,1-2-13 0,3-4-10 0,0-3-9 0,2-3-4 15,2-3-3-15,-1-1-3 0,1-5-3 0,1 0 1 0,0-5-1 0,-2-1-3 16,3-1-2-16,0-4-1 0,-1-2-1 0,0-2-2 0,0 0 0 0,-1-4 0 16,1 2-1-16,-3-3-2 0,-2 1 0 0,-1-1-2 0,-2 0 1 0,0 1-2 15,-3-1 1-15,-1 3 1 0,-4 0 3 0,2 1-3 0,-4-1 0 16,1 2 1-16,-5 2 0 0,1 1-3 0,-1 1-1 0,-3 0-8 0,-2 4-5 0,-1 1-17 15,1 1-15-15,-4 4-28 0,-1 1-25 0,2 0-51 0,-3 3-53 0,3 0-102 16,0 2-114-16,-2-1-81 0,4 1-75 0,0-3-13 0,-1 3-4 16,2 0 5-16,1-2 6 0,0-1 14 0,3 0 17 0,-1 0 27 0,2-4 27 0,-3 1 49 15</inkml:trace>
  <inkml:trace contextRef="#ctx0" brushRef="#br0" timeOffset="24489.66">7910 11849 295 0,'0'-2'409'0,"-2"-1"25"0,0 1 22 0,-1 1 10 0,0-3 11 0,0 4 12 16,-1 0 16-16,-3 4 12 0,2-1 16 0,-3 4-62 0,-1 2-76 0,-1 3-72 16,-4 3-68-16,-2 5-36 0,-2 1-32 0,-2 4-18 0,-2 4-14 0,0 1-10 15,0 1-6-15,-2 4-14 0,-1-1-8 0,0 2-14 0,4-1-15 0,-3 1-11 16,2-2-12-16,0 1-14 0,5-2-11 0,-2 0-15 0,4-3-13 0,0-2-21 16,2-1-23-16,2-4-20 0,5 0-20 0,-1-3-27 0,4-3-29 0,0-4-59 15,5-1-62-15,-1-4-104 0,4-4-115 0,1-4-71 0,5-4-65 0,-1-3-6 16,4-3 1-16,0-3 14 0,2-3 18 0,3-4 16 0,0-3 18 0,-3-1 25 15,3-2 27-15,-3 1 59 0</inkml:trace>
  <inkml:trace contextRef="#ctx0" brushRef="#br0" timeOffset="24685.6">7777 11872 185 0,'9'-8'343'0,"-1"3"46"16,2 0 52-16,-1 4 22 0,-1 2 18 0,2 4 14 0,1 0 16 16,0 2 13-16,0 4 13 0,3 0-56 0,-1 5-70 0,2 1-60 0,2 3-59 15,0 2-16-15,0 2-10 0,2 3-42 0,0 0-49 0,-3 0-21 0,4 3-14 16,-3 0-17-16,1-1-14 0,-2-1-15 0,3 1-10 0,0-2-13 0,-3 0-11 15,3-2-13-15,-3-1-16 0,1-2-11 0,-1-2-9 0,0 0-8 0,-2-4-6 16,0-1-10-16,-3-3-15 0,0-1-10 0,-1-2-11 0,-2-3-19 0,-2 0-20 16,-1-3-32-16,-1 1-36 0,-1-4-78 0,-3 0-88 0,0-4-81 0,-1 1-80 15,-1-3-61-15,-4 0-52 0,2-3-4 0,-3 1 7 0,-1-2 12 0,-3 1 11 16,0 0 17-16,-2 1 19 0,-1-1 33 0,0 2 36 0</inkml:trace>
  <inkml:trace contextRef="#ctx0" brushRef="#br0" timeOffset="25286.51">7619 11074 126 0,'-6'-3'284'0,"1"0"25"0,-2 2 29 0,1 1 30 0,-2 2 37 0,2 2 35 15,1-1 21-15,-3 6 17 0,-1 2-39 0,1 0-47 0,-2 5-32 0,2 3-31 16,-1 1-24-16,1 3-20 0,-2 4-20 0,1 0-20 0,3 2-25 15,-1-1-24-15,1 2-34 0,3 0-31 0,-2-1-19 0,2-2-12 0,2-2-13 16,1 0-10-16,1-2-9 0,2-2-8 0,2-1-6 0,0-4-2 0,1 1-4 16,-1-5-1-16,4 0 1 0,-1-3 1 0,0-2-2 0,0-1-3 0,3-2-2 15,-3-3-1-15,3-1-2 0,0-1-4 0,0-3-3 0,2-3 1 0,-1-2-7 0,1-4-4 16,0 1-3-16,-1-4-4 0,-2 0-5 0,2-2-7 0,-4 0 2 16,1-2-3-16,-2 3 0 0,-4-3-4 0,0 2 2 0,-3 0 0 0,0-2-2 15,-1 2-2-15,-4 0 0 0,-1-1 1 0,-2 2-4 0,0 0 0 0,0 1 0 16,-3 0 0-16,0 1-3 0,-1 1-3 0,0 2-6 0,-1 3-7 0,1 0-14 15,-1 3-16-15,1 0-20 0,2 3-18 0,-1 0-31 0,0 3-28 0,2 2-84 16,-1 1-100-16,2 1-81 0,1 0-77 0,2 4-52 0,0 0-45 0,3-1-4 16,1 2 5-16,2 2 14 0,1-1 14 0,1-1 22 0,4 2 21 0,2-4 30 15,0 1 32-15</inkml:trace>
  <inkml:trace contextRef="#ctx0" brushRef="#br0" timeOffset="25435.46">7956 11373 296 0,'3'12'373'0,"1"0"32"0,-2-2 34 0,-1 1 12 15,-1-3 10-15,0-1 0 0,0-1 4 0,0-2-1 0,-1 2-1 0,1-3-85 16,0 2-106-16,-2-2-60 0,2 1-54 0,-1-1-38 0,-2 0-30 16,3-3-41-16,0 3-40 0,0-3-51 0,0 0-54 0,0 0-77 0,0 0-86 15,0 0-63-15,0 0-59 0,0-4-39 0,4 1-34 0,-2-3-9 0,3-2-3 0,0-1 1 16,1 0 4-16,0-3 5 0,2 0 10 0,-2-1 37 0</inkml:trace>
  <inkml:trace contextRef="#ctx0" brushRef="#br0" timeOffset="25620.08">8150 11016 307 0,'3'-6'336'0,"-1"4"22"16,-2 2 34-16,0 0 39 0,0 0 24 0,-2 2 20 0,-1 2 16 0,1 2 13 16,-2 3-43-16,1 3-54 0,-2 2-49 0,2 0-46 0,-2 4-32 0,-2 2-31 15,0 1-21-15,2 2-17 0,-3 1-33 0,0-1-35 0,2 3-24 0,-2-1-20 16,2 1-16-16,1-2-15 0,-2 0-17 0,3 0-20 0,-2-2-22 0,1 0-23 16,0-3-22-16,3-1-19 0,1-2-29 0,1-1-29 0,1-4-87 0,-1-2-99 15,4-1-84-15,-1-4-79 0,3-2-52 0,0-4-47 0,2-2-3 0,0-4 1 16,3-2 13-16,0-2 12 0,-1-3 16 0,5-4 15 0,-2 0 25 0,1-2 27 15</inkml:trace>
  <inkml:trace contextRef="#ctx0" brushRef="#br0" timeOffset="25752.41">8363 11022 49 0,'7'-3'331'0,"-1"3"62"0,1 1 67 0,-4 4 22 0,4 2 14 16,-3 2 13-16,0 2 14 0,-2 2 9 0,1 3 11 0,-1 2-54 0,-2 4-70 16,0 3-57-16,0 2-57 0,-2 3-43 0,1 0-40 0,-1 1-58 0,0-1-67 15,-1 2-33-15,0-2-27 0,-1 0-42 0,2 0-43 0,-1-3-98 0,1-3-107 16,1 0-101-16,-1-3-96 0,2-1-52 0,-2-3-43 0,2 0-8 0,-1-1-3 15,-1-5-1-15,-1 1-1 0,1-1 10 0,-1-2 15 0,0-2 28 0,0-1 32 16</inkml:trace>
  <inkml:trace contextRef="#ctx0" brushRef="#br0" timeOffset="26951.75">12036 4821 77 0,'-5'-18'252'0,"-4"0"39"0,3-3 44 0,-2 4 43 16,3-1 27-16,-1 2 28 0,1 1 11 0,1 1 10 0,0 2-57 0,1 1-65 15,2 3-26-15,-1 2-17 0,2 1-17 0,-2 2-17 0,2 3-30 0,0 0-35 16,0 0-30-16,0 0-33 0,0 0-20 0,5 3-17 0,-2 3-1 0,4 2 1 16,0 2 1-16,3 4 1 0,1 4 4 0,3 4 4 0,1 4 11 0,3 5 5 15,0 5 5-15,4 1 1 0,0 6-4 0,3 0-6 0,1 2-7 0,2 5-7 16,-1 1-5-16,2 1-6 0,1 2 0 0,1-1-4 0,-1 1-8 0,2 1-9 16,1 0-5-16,2 1-5 0,-2 0-7 0,5-3-6 0,-3-3-4 0,0 0-4 15,1-4 1-15,0-4-1 0,-1-1-5 0,1-2-6 0,-1-4-12 0,-2-3-12 16,-1-2 0-16,0-3 0 0,-2-1 0 0,-2-4 0 0,0-1 0 0,-5-3 0 15,1-2 0-15,-4-2 0 0,-1-2 0 0,-3 0 0 0,-3-3 0 0,-1-1 0 16,-4-2 0-16,0-2 0 0,-2 1 0 0,0-2 0 0,-4-2 0 0,1 1 0 16,-3-2 0-16,0 0 0 0,0 0-70 0,0 0-48 0,-1-3-42 0,-1-3-44 15,0-2-99-15,-1-2-110 0,0-2-90 0,-3-5-82 0,1-3-36 0,2-3-26 16,-2-6-4-16,0-4 2 0,2-3 19 0,-3-3 23 0,3-6 33 0,1-1 35 16,-1-5 44-16</inkml:trace>
  <inkml:trace contextRef="#ctx0" brushRef="#br0" timeOffset="27120.14">13254 4792 475 0,'3'-1'527'0,"-3"1"7"0,-6 4 4 16,-4 7 5-16,-3-1 9 0,-4 4 4 0,-3 1 6 0,-4 1 6 0,-3 1 2 16,-5 2-30-16,1 4-41 0,-7 4-160 0,0 3-182 0,-5 3-44 0,-1 3-12 15,-2 4-1-15,-4 2 0 0,-1 0-3 0,-3 3-3 0,0 0-6 0,-1 2-4 16,0-2-4-16,1 0-8 0,2-3-9 0,1-3-9 0,7-2-20 0,4-4-16 16,4-3-19-16,5-4-17 0,6-5-20 0,5-5-21 0,3-3-21 0,7-2-20 15,5-5-30-15,5 0-33 0,2-4-67 0,5-4-79 0,3-1-104 0,3-1-113 16,4-5-53-16,4-2-39 0,4-3 0 0,4 0 10 0,2-6 14 0,4-1 16 15,0-3 17-15,2-3 17 0,3-3 30 0,2-2 31 0</inkml:trace>
  <inkml:trace contextRef="#ctx0" brushRef="#br0" timeOffset="27536.75">13964 3375 43 0,'-2'-12'391'0,"-1"1"55"0,2-1 20 0,-1 2 14 0,0-1 5 0,-1 1 5 16,3 1 3-16,-1 2-2 0,1-1 1 0,0 1-2 0,-2 3-91 0,2 1-112 15,0 3-55-15,0 0-44 0,3 3-43 0,0 3-42 0,1 5-7 0,2 1 1 16,2 6 6-16,0 3 4 0,1 4 5 0,5 4 6 0,1 5 4 0,0 4 1 16,3 2 0-16,2 5-1 0,4 2-9 0,0 2-13 0,3 2-7 0,1 0-9 15,2 2-10-15,2-1-11 0,1-1-10 0,0 0-7 0,3-2-6 0,1 0-4 16,-2-1-1-16,-1-3-1 0,1-3-2 0,-1-1-3 0,0-1 0 0,-2-5-2 16,0 1-1-16,-2-4-3 0,-2 0-13 0,-1-3-10 0,-2-1 0 0,-1-3 0 15,-3-1 0-15,-1-3 0 0,-3 0 0 0,-2-3 0 0,-1-1 0 0,-3-4 0 16,-1 1 0-16,-4-4 0 0,1 0 0 0,-2-2 0 0,-1-3 0 0,-1 1 0 15,-2-3 0-15,-1-1 0 0,0-2-61 0,0 0-36 0,0 0-39 0,0 0-42 16,0 0-93-16,-3-1-106 0,-2-2-108 0,0-1-111 0,-2-2-32 0,1-2-15 16,-3-2 0-16,1-5 4 0,2-3 8 0,-3-3 6 0,2-6 30 0,4-5 31 15,2-4 42-15,2-4 44 0</inkml:trace>
  <inkml:trace contextRef="#ctx0" brushRef="#br0" timeOffset="27702.57">15074 3688 281 0,'7'-9'535'0,"-5"5"9"0,-4 1 4 0,-7 3 8 0,-2 4 6 16,-5 1 9-16,-4 2 7 0,-6 1 5 0,-2 3 6 0,-4 3 3 0,-2 3 2 15,-5 2-199-15,-4 5-243 0,-4 5-60 0,-3 2-19 0,-2 2-6 0,-2 4-3 16,-3 1-8-16,-1 1-9 0,-3 2-11 0,1-2-8 0,0 0-14 0,4-3-15 16,0-2-19-16,9 0-21 0,1-6-32 0,6-3-32 0,7-1-35 0,6-5-37 15,4-2-104-15,7-2-119 0,4-2-94 0,3-4-89 0,6 1-18 0,3-2-2 16,5-3 5-16,2 1 8 0,1-1 14 0,2-2 19 0,6-2 27 0,0-1 33 16,2-1 32-16</inkml:trace>
  <inkml:trace contextRef="#ctx0" brushRef="#br0" timeOffset="28335.33">16301 4888 254 0,'-3'-7'394'16,"1"-1"33"-16,-1 2 32 0,1 0 11 0,1 0 9 0,-3 0 3 0,1 2 2 16,1-1 2-16,-1 2 2 0,3 0-75 0,-1 0-90 0,1 3-66 0,0 0-59 15,0 0-44-15,0 0-41 0,0 0-28 0,0 0-27 0,0 0-10 0,0 0-3 16,0 0-3-16,0 0-1 0,0 0 0 0,0 0 1 0,0 0 1 0,0 0 4 15,0 0 3-15,0 3 4 0,-3 3 4 0,3 3 2 0,-2 3 7 0,2 5 4 16,-3 1 1-16,2 4 5 0,-1 3-1 0,-3 4 1 0,4 1 0 0,-3 3-1 16,1-1-4-16,1-1-5 0,2 0-5 0,-1 0-7 0,1-3-8 0,1 1-7 15,1-4-5-15,1-2-7 0,1-2-4 0,2-2-3 0,-1-2-1 0,2-4-2 16,1 1 2-16,2-5-2 0,0-2 2 0,2-1 0 0,-1-4 0 0,5-2-4 16,-2-3 2-16,2-3 1 0,2-4-2 0,0-1-4 0,0-3 2 0,1-2 0 15,-1-4 1-15,0-1-2 0,1 1 3 0,-3-5-1 0,-2 2 0 0,-3 0 1 16,2-1-1-16,-7-1 1 0,-1 2-2 0,-4-1-1 0,1 0-1 0,-4 1 0 15,-1-1-2-15,-2 2-4 0,-4 0-1 0,1 0-2 0,-1 1-2 0,-4 3-2 16,0 2-3-16,1 1-2 0,-4 1-3 0,1 5 1 0,2 1-5 0,-4 3 1 16,0 2-6-16,1 1-6 0,1 4-14 0,0 1-19 0,0 2-23 0,2 0-27 15,0 3-30-15,2-1-30 0,3 4-62 0,-1-3-69 0,4 3-90 0,0 1-95 16,2-1-67-16,3 1-64 0,2-1-8 0,1 1 2 0,2 1 13 0,2-2 20 16,1 0 24-16,2-2 27 0,1 2 29 0,3-4 32 0</inkml:trace>
  <inkml:trace contextRef="#ctx0" brushRef="#br0" timeOffset="28486.19">16773 5052 227 0,'8'10'415'0,"0"1"28"0,-3-2 18 0,0 1 17 0,-1 0 9 0,-2-2 4 16,-1 0 5-16,1-2 2 0,-2-1 3 0,0 2 4 0,2-1-119 0,-1-1-146 15,-1 0-67-15,0 1-48 0,0-1-30 0,0 0-26 0,0 0-21 0,-1-2-18 16,1 0-14-16,-2 0-12 0,2-3-24 0,0 0-29 0,0 0-49 0,0 0-57 16,0 0-88-16,0 0-94 0,0 0-78 0,0 0-73 0,0 0-17 0,0 0-4 15,0 0-1-15,5-1 1 0,0-2 7 0,0 0 7 0,-1-2 20 0,4-1 23 16,-2 0 49-16</inkml:trace>
  <inkml:trace contextRef="#ctx0" brushRef="#br0" timeOffset="28670.1">17090 4777 71 0,'0'0'402'0,"1"2"35"0,1 1 21 0,-2 0 17 0,-2 1 15 0,1 0 13 0,1 3 11 16,-4-1 8-16,1 2 10 0,2 2 10 0,-3 0-84 0,0 4-100 0,1 1-70 15,0 3-60-15,-1 0-35 0,1 1-28 0,0 2-16 0,0 0-15 0,-1 1-14 16,1 1-16-16,3 0-8 0,-4 1-9 0,2-2-11 0,2 2-11 0,-1-1-17 0,1-1-13 15,0-1-24-15,1 1-23 0,1 0-22 0,-2-3-21 0,4 1-22 16,-2-2-24-16,1-4-29 0,0 2-31 0,1-4-74 0,-3-2-85 0,1-2-81 16,-1-1-81-16,3-3-54 0,-3 0-48 0,2-3-2 0,3-2 7 0,-1-3 15 0,2-1 16 15,-3-1 20-15,3-4 19 0,-1-1 31 0,3-3 32 0</inkml:trace>
  <inkml:trace contextRef="#ctx0" brushRef="#br0" timeOffset="28835.59">17368 4747 14 0,'3'-1'276'0,"2"1"41"0,-3 1 46 0,-1 2 38 0,-1 2 37 0,2 1 16 16,-2 1 12-16,1 2 8 0,-1 1 5 0,0 3-58 0,0 1-75 0,0 3-45 16,0 1-39-16,0 0-22 0,-1 3-21 0,-1 0-40 0,1-1-43 0,-1 1-41 15,0 1-39-15,-1-1-28 0,1 0-26 0,-1 0-62 0,2 0-70 0,-3-2-97 16,1 1-105-16,2-2-75 0,-4-2-71 0,2 2-15 0,2-2-3 0,-3-3-2 16,1 1 0-16,0-2 1 0,1-2 2 0,-1-1 13 0,1-1 14 0</inkml:trace>
  <inkml:trace contextRef="#ctx0" brushRef="#br0" timeOffset="30986.1">5897 4510 97 0,'-3'1'186'15,"0"-1"6"-15,1 0 6 0,-3 0 5 0,2-1 4 0,-2 0 8 0,2-1 8 16,-2 2-44-16,1-1-56 0,1-1-5 0,0 1 5 0,-1 0 13 0,3 1 13 16,-2-2 14-16,3 2 13 0,-2 0 14 0,2 0 13 0,-3-2 6 0,3 2 4 15,0 0-1-15,-2-1 0 0,2 1-6 0,0 0-2 0,0 0-18 0,0 0-14 16,0 0-20-16,0 0-19 0,0 0-17 0,0 0-18 0,0 0-14 0,0 0-15 16,0 0-9-16,0 0-6 0,0 0-5 0,0 0-4 0,0 0-2 0,0 0-2 15,0 0-2-15,0 0-1 0,0 0-2 0,0 0-1 0,0 0-2 0,0 0-1 16,0 0-3-16,0 0-2 0,0 0 0 0,0 0-1 0,0 0-1 0,0 0-1 15,0 0-1-15,0 0-3 0,0 0 1 0,0 0 0 0,0 0-1 0,0 0 0 16,0 0-1-16,0 0 1 0,0 0-1 0,0 0-1 0,0 0 0 0,0 0-1 16,0 0 1-16,0 0-1 0,0 0 1 0,0 0 1 0,0 0 1 0,0 0 0 15,0 0 0-15,0 0 2 0,0 0 2 0,0 0-1 0,0 0 4 0,0 0-1 16,0 0 2-16,0 0 2 0,0 0 0 0,0 0 2 0,0 0 2 0,0 0 3 16,0 0 3-16,0 0-1 0,0 0 2 0,0 0 1 0,0 0 2 0,0 0-1 15,0 0 1-15,0 0 2 0,0 0-2 0,0 0 2 0,0 0-3 0,0 0 2 16,0 0-4-16,0 0-2 0,0 0-5 0,0 0 2 0,0 0-3 0,0 0-4 15,0 0-1-15,0 0-2 0,0 0-2 0,0 0-3 0,0 0-1 0,0 0-2 16,0 0-1-16,0 0-3 0,0 0 0 0,0 0-2 0,0 0-1 0,0 0-4 16,0 0 1-16,0 0 0 0,0 0-1 0,0 0-2 0,0 0-2 0,0 0 1 15,0 0 1-15,0 0-4 0,0 0 1 0,0 0 0 0,0 0 1 0,0 0-2 16,0 0 1-16,0 0 0 0,0 0-2 0,0 0 0 0,0 0 0 0,0 0 2 16,0 0-2-16,0 0-1 0,0 0 0 0,0 0 3 0,0 0-2 0,0 0 0 15,0 0 0-15,0 0 0 0,0 0 0 0,0 0 0 0,0 0 0 0,2 0 2 16,1-2-2-16,0 2-1 0,2 0 1 0,-2 0 2 0,2 0-1 0,1 0-2 15,0 0 1-15,-1 0 0 0,0 0 1 0,0 0-2 0,1 0 2 0,3 0 0 16,-2 0-1-16,1 2-1 0,3-2 1 0,-2 1 2 0,4-1-1 0,1 2-1 16,1-2 2-16,2 0 4 0,2 2 0 0,3-1 2 0,0-1 4 0,5 1 1 15,1 1 0-15,4-1 1 0,1-1 0 0,0 2 3 0,4-2 0 0,-1 1-2 16,2-1 3-16,3 0-1 0,0 1 0 0,-1-1-3 0,2 2-1 0,1-2 0 16,1 0-3-16,-2 0-3 0,0 0 0 0,2 0 0 0,-1 0-2 0,1 0-1 15,-1 0-1-15,0 0 1 0,-1 0-2 0,1 0-1 0,1 0-1 0,-2 0-1 16,-1 0 1-16,1 0-2 0,-2 1 1 0,0-1 1 0,-1 2 0 0,0-2 1 15,-2 2 0-15,-1-1 0 0,1-1 0 0,-1 2-1 0,2-2 2 0,-3 0 0 16,0 0 0-16,-1 0 0 0,1 0 0 0,0-3-1 0,-2 1 0 0,-1 0-1 16,1-2 1-16,-3 1 2 0,-1-1-1 0,-1-1-1 0,-1-1 0 0,-2-1 3 15,-1-1-2-15,-1 0 0 0,-2 0 0 0,0-3 1 0,-1-1 1 0,-4 0-2 16,1 0 3-16,-1-3-1 0,0 2 1 0,-3-4 0 0,1 1 3 0,-3-1 0 16,0-2 0-16,1 1 0 0,-3 0 0 0,-1-3 3 0,-2-2-1 0,0 2-1 15,0 0 1-15,-2-3 0 0,-3-1 1 0,2 2-3 0,-3-1-1 0,-1-1 1 16,-1-1-4-16,-1 2 0 0,-2-1-1 0,0-2 0 0,-2 1-2 0,0-1-1 15,-1 0 0-15,-4-1 1 0,2 2-2 0,-1-1 0 0,-1 0-2 0,-1 0 0 16,0 2-2-16,-3-1 1 0,2 1-2 0,-3-1 3 0,-2 2-4 0,3 2 0 16,-3-1-6-16,0 1-5 0,-2 1 2 0,0 0 2 0,0 1 2 0,-3-1-1 15,0 3-2-15,-1 0-1 0,0 0 2 0,-1 2 0 0,-1 1 0 0,-3 0-2 16,2 3-1-16,-2 0 3 0,0 0 3 0,0 1 7 0,-2 2-9 0,1 0-10 16,-3 2 3-16,1 1 8 0,0-2-4 0,-3 2-4 15,1 2 3-15,0-3 8 0,-1 3-3 0,-1 0-6 0,-1 1 5 16,1-2 5-16,-1 2 0 0,0 0-6 0,-2 0 9 0,2 1 9 0,0 0-3 15,0 2-5-15,2-3 2 0,-1 3 6 0,0 0-5 0,0 3-8 16,1-3-3-16,1 2-2 0,0 0 0 0,-2 1-1 0,0 2-3 0,1-2-5 16,-2 1-4-16,0-1-4 0,-3 3-1 0,3-1-2 0,-2 1 7 15,-2-1 6-15,2 2-5 0,0 0-7 0,1 2 9 0,-4 2 15 16,5 1-8-16,-3 3-10 0,0 0 10 0,2 1 15 0,-1 2-2 0,-1 4-7 16,1 3 7-16,-1 0 8 0,0 4-8 0,2 2-10 0,-1 2 15 15,0 5 23-15,1 2-5 0,1 2-9 0,0 4 4 0,0 1 8 16,2 4-2-16,1-1-6 0,2 2 6 0,1-2 10 0,4 1 4 0,1-2-4 15,3 1 1-15,0-2-1 0,4-1-4 0,4-1-6 0,2-4 3 0,3 1 7 16,4-3-1-16,1 0-1 0,3-3-3 0,6-1 1 0,3-1-7 0,4-2-7 16,6-3-6-16,6 0 2 0,5-3 0 0,8-2-3 15,4-2 2-15,10-4 0 0,6-2-3 0,7-5-2 0,6-2-1 0,5-7 2 16,4-1-2-16,5-7-3 0,2-2 4 0,3-4 5 0,0-2-12 0,0-5-16 16,-2 0-15-16,0-3-14 0,-2-1-33 0,-7 0-38 0,0 1-49 0,-5 0-52 15,-4 2-110-15,-6 1-120 0,-4 3-80 0,-5-1-71 0,-6 5-14 0,-3 0-3 0,-7 3 6 16,-3-1 8-16,-4 3 21 0,-6 4 19 0,-5-3 30 0,-1 2 30 15,-4-1 51-15</inkml:trace>
  <inkml:trace contextRef="#ctx0" brushRef="#br0" timeOffset="31119.87">7282 4479 417 0,'5'24'543'0,"-5"3"20"16,-2-2 7-16,-5-2 2 0,-2-2 1 0,1-3 2 0,-4-5-5 0,2-1-6 16,2-4-15-16,0-2-21 0,-1-3-139 0,4-2-165 0,2 2-153 0,3 0-151 15,0-1-117-15,3 2-113 0,-1-1-69 0,0 2-56 0,1-3-59 0,0 2-64 16,1-1-8-16,1 0 2 0,0-3 14 0,1-2 16 0,1-1 17 0,4-3 17 15,0-1 33-15,2-4 39 0</inkml:trace>
  <inkml:trace contextRef="#ctx0" brushRef="#br0" timeOffset="32002.78">24221 4650 21 0,'-35'2'309'0,"0"-1"34"0,0-2 30 16,0-1 20-16,2-3 19 0,0 1 12 0,3-2 16 0,0-4 8 0,0 2 10 16,1 0-54-16,2-2-68 0,2 1-39 0,4 1-33 0,1 1-30 0,1 0-31 15,5 3-29-15,0 0-31 0,4 1-21 0,2-2-16 0,2 3-14 0,1 1-15 16,2 0-9-16,3 1-9 0,0 0-9 0,0 0-11 0,0 0-10 0,0 0-9 16,3-1-6-16,3-1-6 0,2-1 5 0,2 1 5 0,5 1 11 0,3-2 11 15,4 1 7-15,7 0 9 0,4 1 7 0,5 0 9 0,7 0 6 0,3 1 5 16,7 1 5-16,5 0 2 0,4 0 2 0,4 1 2 0,6 0-5 0,0 1-6 15,4-2-9-15,1 1-9 0,1-2-7 0,-2 1-5 0,3 1-9 0,-5-2-6 16,-2 2-9-16,-6-2-4 0,-3 0-5 0,-4 1-3 0,-5-1-2 0,-9 1-4 16,-3-1-2-16,-6 1 1 0,-3-1-4 0,-6 0-4 0,-7 0-1 0,0 0 2 15,-8 0-1-15,0 0-1 0,-4 0 0 0,-2 0 0 0,-3 0 0 0,-1 0-1 16,1 0 1-16,-5 0 0 0,0 0 0 0,0 0-1 0,0 0 2 0,0 0 3 16,0 0-5-16,0 0-11 0,0 0-18 0,0 0-19 0,0 0-30 0,-5-1-31 15,4 0-37-15,-6-2-40 0,1 0-100 0,-2 0-112 0,-4-2-101 0,0 2-99 16,-3-1-25-16,-1 1-4 0,-2-2 3 0,-1 2 6 0,-4 1 19 0,-3-1 21 15,3 2 27-15,-3 0 33 0,-1-1 37 0</inkml:trace>
  <inkml:trace contextRef="#ctx0" brushRef="#br0" timeOffset="32120.35">24900 4534 217 0,'-6'5'298'0,"0"-1"0"0,1 0 1 0,-2-4-29 0,-2 0-33 15,3-4-37-15,-2 1-40 0,0-1-50 0,-1 0-52 0,-3 1-115 0,1-1-128 16,-3 4-56-16,0 0-44 0,-3 0-10 0,-3 4-4 0,-3-2 0 0,-3 1 2 15</inkml:trace>
  <inkml:trace contextRef="#ctx0" brushRef="#br0" timeOffset="33502.93">12386 12679 169 0,'-2'-2'238'0,"-2"-2"22"0,0 1 24 0,1 0 24 16,1 2 22-16,-2-3 21 0,-1 3 19 0,2-1-23 0,-2 2-34 0,2 0-12 16,-2 2-9-16,2 1-10 0,-2 0-10 0,-1 2-10 0,2 1-9 0,-1 1-13 15,-2 2-14-15,2 2-15 0,-1 0-15 0,0 3-16 0,0 3-12 0,-1-2-20 16,2 5-16-16,-1-1-16 0,0 2-18 0,3-2-7 0,0 2-8 0,-1 0-5 16,4 0-5-16,0-2-5 0,0 1-11 0,4-4-2 0,0 3-6 15,1-4-4-15,1-2-3 0,4 1-3 0,0-4-4 0,0-1-2 0,1-3-5 0,2 0-1 16,3-3-5-16,-2 0-2 0,4-4 0 0,-4-2-5 0,3-2-2 0,2-1-2 15,-3-4-3-15,3-1-2 0,-3-1-2 0,1-2 0 0,-2-2-3 16,0-1-1-16,-2 0 1 0,-1-1 0 0,0 0 0 0,-4 0 1 0,-2 0 0 16,1 0 2-16,-2 0-1 0,-5 0 1 0,2-1 0 0,-4 1 0 0,-1-2-1 0,0 5 2 15,-5-3 1-15,2 1-2 0,0 1 1 0,-4 0 1 0,-2 3 0 0,2 0-2 16,-1 0 0-16,-2 5-1 0,2-2 0 0,-1 3-4 0,0 1-5 16,1 1-7-16,-1 4-7 0,1 2-13 0,1 1-14 0,-1 3-22 0,0-1-22 15,4 3-43-15,-2 3-47 0,1-2-99 0,4 5-109 0,-3-1-89 0,4 0-87 16,0 1-14-16,0 1-1 0,3-1 5 0,3 1 8 0,1-2 12 0,1-1 11 15,0 0 23-15,3 0 22 0,3-4 45 0</inkml:trace>
  <inkml:trace contextRef="#ctx0" brushRef="#br0" timeOffset="33637.07">12789 12916 282 0,'3'9'382'16,"-1"0"21"-16,1-3 21 0,-2 0 15 0,-1-1 15 0,-1-1 5 0,1-1 2 15,0-3 0-15,0 0 1 0,0 0-79 0,0 0-96 0,0 0-73 0,0 0-70 16,0 0-40-16,0 0-34 0,0 0-41 0,0 0-47 0,0 0-88 0,0 0-97 15,0 0-64-15,0 0-55 0,0 0-61 0,4-3-62 0,0-1-13 0,1 1-3 16,1-4 0-16,0 0 1 0,4 0 3 0,-2-1 3 0,1-1 24 0,-1-3 25 16</inkml:trace>
  <inkml:trace contextRef="#ctx0" brushRef="#br0" timeOffset="33887.1">13018 12720 198 0,'3'3'349'0,"-1"0"43"0,-2 1 46 0,2 2 17 0,-2 2 9 15,0-1 12-15,-2 2 17 0,2 0 8 0,0 2 11 0,0 0-75 0,0 2-93 16,0 0-53-16,0 0-40 0,0 2-36 0,0-4-34 0,3 1-39 0,-1 0-43 15,-1-1-9-15,3-1 0 0,0-2-9 0,1-1-7 0,4-2-8 0,-2-1-8 16,1-1-5-16,3-3-5 0,-2-1 0 0,4-4-2 0,-1-1-2 0,1-1 0 16,3-4-3-16,-2-1-5 0,-1-1-4 0,0-1-6 0,-1 0-6 0,1-2-5 15,-4 1-2-15,-1-1 1 0,2 1-1 0,-6-1-2 0,0 2 0 0,-1-1 2 16,-2 0-2-16,-4 1-1 0,2 1 1 0,-4 1-1 0,-2-2-2 0,-2 3-2 16,1 2-2-16,-1-1-1 0,-5 2-1 0,1 1-2 0,-1 1-2 0,-1 3-2 15,1 2-9-15,0-2-12 0,-2 6-13 0,3-1-18 0,1 2-23 0,-1 0-22 16,2 1-39-16,3 0-42 0,-3 1-89 0,5 3-101 0,-1-4-61 0,3 1-49 15,0 0-44-15,2 0-42 0,0-1-2 0,2-1 9 0,4-1 15 0,0-1 16 16,0-1 23-16,1-2 24 0,3-2 38 0</inkml:trace>
  <inkml:trace contextRef="#ctx0" brushRef="#br0" timeOffset="34107.07">13256 12520 94 0,'10'-4'335'0,"0"-2"30"0,-2 3 39 0,1-2 46 16,-1 3 18-16,2 0 12 0,2-2 10 0,-2 3 6 0,1-1-10 0,1 2-13 15,1-1-80-15,3 1-94 0,-2-1-43 0,2 1-33 0,-2 0-27 0,4 0-24 16,-4 0-39-16,0 0-42 0,0 1-17 0,-1-1-12 0,1 1-8 0,-1-1-7 15,-1 0-6-15,-2 2-8 0,1-2-4 0,-2 1-5 0,0-1-6 0,-1 2-3 16,-2 0 2-16,2 0 3 0,-4-1 2 0,1 2 2 0,-2 2 5 0,-1 0 7 16,0 1 6-16,-2 3 8 0,-2 3 8 0,0 2 4 0,-1 2 6 0,-2 2 1 15,-3 3 1-15,1 3 1 0,-3 1-4 0,0 4-4 0,-2 1-3 0,-1 3-5 16,-1 0-9-16,1 0-10 0,1 0-14 0,-1 1-17 0,0 1-28 0,1 1-27 16,2-3-30-16,-1 0-33 0,2-1-45 0,3-2-49 0,-1-2-94 0,2-1-110 15,-1-1-91-15,0-4-91 0,3-2-18 0,-2-3-3 0,2-1 5 0,-2-4 10 16,3-2 18-16,-1-1 23 0,3-4 26 0,0-5 31 0,0 0 44 0</inkml:trace>
  <inkml:trace contextRef="#ctx0" brushRef="#br0" timeOffset="34638.1">14354 12597 283 0,'-6'-3'364'0,"-2"1"22"0,0 1 28 0,0 1 30 16,0 1 21-16,2 1 15 0,-2 4 15 0,0 1 15 0,0 3-38 0,2 5-49 15,-2-1-57-15,0 6-63 0,2 1-47 0,-1 3-47 0,1 1-26 0,0 4-20 16,1-1-30-16,2 1-28 0,1-3-17 0,2 0-14 0,0 1-9 0,2-5-8 15,1 0-6-15,2-3-2 0,1-3-1 0,0 0-3 0,2-6 0 0,2 0 1 16,-1 0-2-16,2-4 0 0,1-2 0 0,0-2 0 0,1-2-3 0,1-4-1 16,0-1-7-16,0-3-7 0,-1-2-3 0,0-4-6 0,1 1-4 0,-3-4-1 15,2 0-5-15,-4-1-4 0,-1-2-1 0,-1 2 0 0,-3-3-1 0,-1 3 0 16,-1-2-2-16,-4 2 1 0,-1 1-2 0,-3-1 0 0,1-2 0 0,-3 2-1 16,-1 3-1-16,-2-2-3 0,1 2 0 0,-1 2 1 0,-1-2-12 0,0 3-8 15,2 1-16-15,0 2-18 0,0 0-21 0,2 3-22 0,-1 1-37 0,1 4-41 16,3 1-95-16,-3 3-108 0,2 1-90 0,2 3-89 0,0 0-17 0,1 4-4 15,3 0 7-15,0 0 9 0,0 3 15 0,3-1 18 0,2-1 23 0,4 2 22 16,-1-4 38-16</inkml:trace>
  <inkml:trace contextRef="#ctx0" brushRef="#br0" timeOffset="34785.8">14674 12891 95 0,'4'10'421'0,"-1"1"36"0,-1-2 19 0,-2-2 11 0,0-1 9 0,0 0 7 15,-2-1 3-15,2-2 2 0,0-3-1 0,0 0 0 0,0 0-93 16,0 0-113-16,0 0-91 0,0 0-80 0,0 0-46 0,0 0-36 0,0 0-27 0,0 0-24 15,0 0-33-15,0 0-34 0,0 0-82 0,0 0-90 0,0 0-71 16,0 0-65-16,0 0-58 0,2-3-57 0,0-1-11 0,-1 0-5 0,3 1 3 16,-3-1 0-16,4-1 10 0,-2-1 12 0,2 2 25 0,2-1 27 0</inkml:trace>
  <inkml:trace contextRef="#ctx0" brushRef="#br0" timeOffset="35069.75">14933 12591 112 0,'0'0'322'0,"0"0"49"0,0 0 53 0,0 0 29 0,-3 3 19 0,-1 3 16 16,3-1 14-16,-2 2 12 0,-2 4 12 0,2 3-63 0,-2 0-78 15,2 1-53-15,0 1-47 0,0 2-32 0,-1-2-28 0,1 2-49 0,-1 1-52 16,2-1-27-16,-1-2-21 0,2 2-15 0,-1-1-13 0,0-2-15 0,2 1-15 16,0-3-19-16,-1 3-18 0,1-3-26 0,1-1-30 0,-1 0-54 0,0-3-60 15,2 0-92-15,-2-1-100 0,2-3-77 0,-2 0-70 0,1-2-15 0,1 0-5 16,-2-3 1-16,0 0 2 0,0 0 10 0,0 0 10 0,3-2 26 0,0 0 26 16,-2-1 55-16</inkml:trace>
  <inkml:trace contextRef="#ctx0" brushRef="#br0" timeOffset="35371.8">15138 12566 245 0,'0'4'316'0,"4"-1"47"0,-3 0 32 0,-1 1 31 16,2 2 15-16,-1 2 10 0,-1 1 8 0,-1 0 6 0,1 1-65 0,-2 2-79 16,2 2-27-16,0-3-20 0,-1 3-28 0,1 1-29 0,0-1-41 0,-2-1-46 15,2 1-26-15,2-2-23 0,-2 1-11 0,1-1-6 0,2-1-6 0,1-1-3 16,0 1-1-16,1-2-1 0,0-2-2 0,3-1-3 0,-2 1-5 0,2-5-1 15,0 1-3-15,3-1-1 0,-2-2-6 0,3-4-7 0,0 2-4 0,-1-3-3 16,2-1-4-16,0-2-3 0,-4 0-4 0,5-3-2 0,-3 1-3 0,-1-3 0 16,-1 1 0-16,1-1-2 0,-4 1 1 0,1-3 1 0,-1 2 0 0,-5-1 0 15,2 1 1-15,-3-1 2 0,-1 1 2 0,-1 0 0 0,-1 0 0 0,-3 3 3 16,1-1 0-16,-3 1 2 0,0 2-2 0,-3 1 2 0,0 1-2 0,0 2 0 16,-3 3 1-16,-1 0 1 0,0 2-3 0,-1 0-2 0,-1 6-6 0,1-3-7 15,-2 2-20-15,1 2-22 0,1 1-43 0,1 0-48 0,0 1-96 0,2-1-105 16,1 0-91-16,2 2-86 0,1-2-21 0,0-2-7 0,0-1 1 0,3 2 0 15,0-1 5-15,-2-1 4 0,3-1 20 0,-1-3 21 0,1 2 44 0</inkml:trace>
  <inkml:trace contextRef="#ctx0" brushRef="#br0" timeOffset="35719.57">13989 11726 15 0,'2'-10'334'0,"-1"3"33"16,-1-3 29-16,2 2 24 0,-2 0 23 0,0 1 9 0,0 4 3 0,0-2 10 15,-2 1 9-15,2 4-43 0,0 0-53 0,0 0-36 0,-1 3-30 0,-2 3-40 16,-1 1-45-16,-2 7-20 0,0 2-18 0,-5 4-17 0,1 4-14 0,-3 2-4 16,-1 6 1-16,-2 3-4 0,-1 1-8 0,1 3-18 0,-3 0-22 0,0 1-12 15,2 0-13-15,-2-1-15 0,1 2-12 0,1-2-21 0,3-1-21 0,-2-2-26 16,-1-2-26-16,6-1-32 0,-1-4-31 0,0-2-44 0,4-2-48 0,0-4-101 16,0-3-113-16,2-1-92 0,5-7-90 0,-1-1-18 0,4-4-1 0,-2-5 8 0,4-3 12 15,4-3 15-15,0-3 20 0,0-2 25 0,4-4 29 16,-2-1 41-16</inkml:trace>
  <inkml:trace contextRef="#ctx0" brushRef="#br0" timeOffset="35920.86">13883 11916 20 0,'15'-17'333'0,"-2"2"10"0,0 2 47 15,-3 2 61-15,2 4 24 0,-4 1 15 0,0 3 15 0,2 1 15 16,-4 4 10-16,5 2 12 0,0 1-84 0,0 2-105 0,0 4-50 0,3 0-38 16,-1 1-6-16,3 4 0 0,-2 0-45 0,2 2-56 0,-2 0-22 0,3 3-17 15,-2 0-13-15,0 1-17 0,0 1-10 0,1 0-13 0,-2-1-9 0,2 0-11 16,-4 3-13-16,4-2-13 0,-3-3-11 0,0 0-12 0,-1-1-10 0,1-1-14 15,-1-1-8-15,0-2-13 0,-3-2-14 0,2-1-19 0,-1-1-17 0,-2-4-16 16,-2 0-22-16,3 0-20 0,-2-3-43 0,-1 1-50 0,-3-4-77 0,2 0-85 16,-2-1-48-16,-3 0-42 0,0 0-26 0,0 0-25 0,-1-4 8 0,-3 1 13 0,1-1 19 15,-2 1 16-15,-1-2 21 0,-4 2 20 0,1-1 45 0</inkml:trace>
  <inkml:trace contextRef="#ctx0" brushRef="#br0" timeOffset="36520.9">13488 10929 56 0,'-5'-6'277'0,"0"0"29"0,-2 1 28 0,0 1 35 16,2 4 32-16,-3 0 27 0,-1 4 25 0,1 1 16 0,0 2 14 0,-1 4-62 16,-4 3-77-16,4 3-32 0,-1 3-25 0,-2 2-14 0,0 2-12 0,3 2-25 15,-4 1-26-15,5 2-29 0,-1-2-30 0,1-1-25 0,2 0-22 16,2-2-13-16,1 0-10 0,2-1-11 0,1-4-9 0,1 0-7 0,4-1-4 15,0-1-5-15,1-2-3 0,2-3 0 0,-2-2-3 0,4-3-2 0,1-1-2 0,-2-1-3 16,3-1-1-16,1-6-3 0,0-3-5 0,1-3-2 0,1 0-3 16,-1-3-2-16,3-1-4 0,-1-3-3 0,-2-1-2 0,1-1-3 0,0-1-2 0,-3 0 0 15,0-1 0-15,-2 1 1 0,-4-3 0 0,2 4 1 0,-5-1 2 16,-2 0 1-16,-1 0-2 0,-3 2 2 0,-3-2 1 0,0 1-2 0,0 0-1 16,-4 3 0-16,-1-3 2 0,0 4-2 0,-3-2 0 0,3 3-1 0,-2 1-2 15,-1 0-7-15,1 4-6 0,1 0-8 0,0 0-10 0,0 3-12 0,1 2-16 0,1 1-15 16,0 1-17-16,0 3-28 0,2 1-31 0,-2 1-84 0,4 3-97 15,-3 0-73-15,2 3-68 0,2 0-49 0,-1-1-48 0,0 2-4 0,4 0 7 16,2 0 12-16,0 0 13 0,2-1 18 0,2-2 15 0,-1 2 30 0,6-2 31 16</inkml:trace>
  <inkml:trace contextRef="#ctx0" brushRef="#br0" timeOffset="36669.75">13632 11160 69 0,'6'7'278'0,"2"2"47"0,-3-1 48 15,-2-1 42-15,0-1 35 0,0-1 13 0,-3 1 8 0,2-2 7 0,-2 1 9 16,0 1-72-16,-2-3-89 0,2 2-41 0,0 0-28 0,0 0-23 0,0 0-19 15,-3-3-44-15,3 1-51 0,0 0-41 0,0-3-39 0,0 0-26 0,0 0-22 16,0 0-51-16,0 0-58 0,0 0-104 0,0 0-116 0,0 0-72 0,0 0-68 16,0 0-14-16,-1-6-3 0,1 2-1 0,0-3 0 0,1 0 2 0,-1-2 3 15,3 0 12-15,-3-1 14 0,3-1 45 0</inkml:trace>
  <inkml:trace contextRef="#ctx0" brushRef="#br0" timeOffset="36871.51">13841 10744 188 0,'6'-3'279'0,"-2"2"44"16,-4 1 59-16,2 1 61 0,1 1 25 0,-1 1 17 0,-1 1 17 0,-1 2 18 16,0 1-50-16,0 3-63 0,-3 2-33 0,2 1-27 0,-3 3-6 0,0 1-5 15,-2 1-32-15,-1 2-38 0,1 2-54 0,-1 1-58 0,-2 0-23 0,1 2-14 16,0 0-18-16,0-1-21 0,1 2-14 0,0-2-15 0,2 0-16 0,1-1-18 16,0-1-19-16,1 0-21 0,1-2-17 0,2-2-22 0,0-2-22 0,2-1-25 15,0-3-48-15,-1 1-57 0,4-5-95 0,-2 0-106 0,2-2-80 0,0-3-75 16,3-3-10-16,-2-2 5 0,0-2 8 0,-1-3 11 0,3 0 15 0,-2-3 15 15,-1-2 20-15,1-3 22 0,-1-1 48 0</inkml:trace>
  <inkml:trace contextRef="#ctx0" brushRef="#br0" timeOffset="37105.8">13964 10767 225 0,'16'-15'272'0,"-2"3"17"0,2 1 24 0,-2 2 28 0,0 0 21 0,1 2 16 16,-2-1 21-16,2 3 19 0,0 1-43 0,0 0-56 0,0 1-38 0,-2 1-35 15,3 0-8-15,-2 1-6 0,0 1-8 0,-1 0-12 0,-2 0-21 0,0 0-20 16,0 1-18-16,-1 3-15 0,2-3-17 0,-4 1-18 0,1 1-12 0,0 0-12 15,-3 0-3-15,0-1-1 0,3 3 4 0,-5 1 2 0,2-1 10 0,-1 2 9 16,-2 2 4-16,1 0 2 0,-3 2 0 0,-1 1-1 0,-1 4 3 0,-1 2 2 16,-1 4-7-16,-4 0-7 0,1 3-6 0,-2 2-4 0,-1 4-11 0,-1 1-11 15,-1 4-13-15,0 0-18 0,-3 3-11 0,3 0-14 0,-2 1-12 0,-1-1-16 16,4 2-25-16,-2-2-30 0,1 0-30 0,1 0-33 0,-1-3-81 0,3 0-90 16,0-3-109-16,2-1-112 0,-2-2-52 0,2-5-44 0,3-1-4 0,0-2 3 15,-1-2 12-15,1-4 9 0,1-3 24 0,2-4 24 0,2-3 32 16,1-3 35-16</inkml:trace>
  <inkml:trace contextRef="#ctx0" brushRef="#br0" timeOffset="37270.21">14565 11281 101 0,'11'0'448'0,"0"3"25"0,-5 0 14 0,0 2 14 16,-1-1 12-16,-2 1 5 0,1-1 3 0,0 0 1 0,-2-3-1 0,-1 1-27 16,-1-2-35-16,0 0-120 0,0 0-136 0,0 0-71 0,0 0-58 0,0 0-22 0,0 0-12 15,0 0-16-15,0 0-11 0,0 0-8 0,0 0-6 0,0 0-16 16,0 0-18-16,0 0-32 0,0 0-36 0,0-2-86 0,0-3-98 0,0 1-75 15,0-1-66-15,-1 1-45 0,1-1-40 0,-2-1-10 0,-2 3 0 0,0 0-1 16,-2 0 3-16,1 2 15 0,0-1 19 0,-3 2 31 0,-1 0 38 0</inkml:trace>
  <inkml:trace contextRef="#ctx0" brushRef="#br0" timeOffset="38753.24">6463 3285 210 0,'-8'-3'294'0,"-3"-1"33"0,5 1 26 0,-1 1 25 0,1 0 15 16,0-1 11-16,1 2 7 0,2-2 4 0,0 1-77 0,3 2-97 0,0 0-18 16,0 0-2-16,0 0-27 0,0 0-30 0,0 0-14 0,0 0-9 15,1 5-20-15,1 1-24 0,3 5 6 0,1 1 11 0,2 6 0 16,1 5-2-16,5 4 24 0,2 5 31 0,6 7-2 0,2 1-12 0,2 7 4 15,4 4 10-15,1 3-12 0,3 4-16 0,3 2-7 0,0 3-3 16,-1 0-13-16,4 3-14 0,-1-1-2 0,-1 1-1 0,2-2-12 0,-2-1-13 16,1-1-10-16,-3-5-8 0,-1 0-2 0,0-3-4 0,-2-4-7 0,-1-3-8 15,-2-3 3-15,-2-4 3 0,-1-1-7 0,-2-3-10 0,-4-4-2 0,1-2-3 16,-3-5-1-16,-1-1-2 0,-1-3-5 0,-3-2-3 0,-1-2-5 0,-4-3-3 16,1-2 0-16,-1-2-4 0,-2-2-4 0,-3-2-6 0,1-2-6 0,-2 1-7 15,-1-2-10-15,1-2-13 0,-3-1-21 0,0 0-21 0,0 0-42 0,0 0-42 16,0 0-105-16,0-3-119 0,3-3-96 0,-1-1-92 0,-1-5-26 0,2-4-14 15,1-4 3-15,0-4 5 0,0-5 11 0,0-5 12 0,1-4 21 0,4-4 22 16,-4-4 43-16</inkml:trace>
  <inkml:trace contextRef="#ctx0" brushRef="#br0" timeOffset="38953.58">7891 3457 266 0,'17'-7'510'0,"-4"5"15"0,-7 4 15 15,-6 4 3-15,-8 4 3 0,-5 4 13 0,-7 2 14 0,-5 5 4 0,-5 1 2 16,-5 6 5-16,-3 3 7 0,-6 3-192 0,-2 9-233 0,-8 3-50 0,-3 7-9 15,-3 5-7-15,-9 6-5 0,-4 4-1 0,-6 4 2 0,-1 2-9 0,-5 2-16 16,-3 2-3-16,-1 1-1 0,-1 0-8 0,3-4-8 0,5-4-14 16,1-2-18-16,8-6-3 0,7-4 1 0,7-5-28 0,7-9-32 15,8-6-25-15,8-4-22 0,6-10-38 0,9-3-41 0,9-9-52 16,5-5-54-16,9-4-105 0,6-6-118 0,6-5-66 0,2-6-52 0,6-1-14 16,6-4-4-16,4-3 20 0,6-5 26 0,1-1 19 0,3-2 17 0,2-5 37 0,2-2 40 15</inkml:trace>
  <inkml:trace contextRef="#ctx0" brushRef="#br0" timeOffset="39769.75">23696 3293 155 0,'-23'-8'367'0,"0"-2"46"15,-3 2 45-15,3-3 23 0,2 1 16 0,0 1 7 0,4-2 1 0,1 1 0 16,2 1-1-16,5-2-80 0,1 4-96 0,4 2-40 0,1 1-28 0,3 4-45 15,3 1-47-15,4 4-37 0,1 1-37 0,4 4-13 0,-1 4-8 0,8 2 4 16,1 5 6-16,2 3 6 0,3 5 4 0,2 1 1 0,3 4 1 0,1 2-5 16,1 3-6-16,3 2-7 0,0 1-8 0,1 1-7 0,0 2-4 0,4-1-4 15,-4 2-3-15,1-2-5 0,1 1-5 0,-4 0-2 0,4-1-1 0,-3-1-1 16,0-2 0-16,-4 0 1 0,1 0 3 0,0-2-3 0,-2-3-1 0,-2 0-2 16,0-2-4-16,-1 0-3 0,-1-5-7 0,-1 1-5 0,-1-4-5 0,-1 1-6 15,-2-4-5-15,-2-1-7 0,0-3-4 0,-3-1-13 0,-1-1-15 0,-2-4-14 16,0-2-22-16,-4 0-22 0,-2-1-27 0,-1-3-31 0,1-2-33 0,-1 0-107 15,-5-4-122-15,-1-1-99 0,3-1-89 0,1-4-19 0,0-3 0 0,0-2 9 16,-3-5 12-16,2-2 17 0,1-5 18 0,2-8 24 0,-2-5 23 0,1-6 34 16</inkml:trace>
  <inkml:trace contextRef="#ctx0" brushRef="#br0" timeOffset="39969.55">24968 3425 312 0,'8'-4'549'0,"-1"1"9"0,-7 3 3 0,-5 3 2 0,-3 0 1 15,-6 0 4-15,-2 2 2 0,-8-1 3 0,-4-1 1 0,-4 1 7 0,-4 4 6 0,-6 5-198 16,-5 4-238-16,-6 6-57 0,-4 4-12 0,-7 4-2 0,-5 3 1 0,-6 6-1 15,-5 2 2-15,-6 3-1 0,-4 1 1 0,-1 2-4 0,-3 2-4 0,-1-3-6 16,1 3-7-16,-1-2-14 0,3-1-13 0,5-2-13 0,4-3-9 16,3-2-11-16,7-4-8 0,8-1-7 0,5-6-10 0,7-1-17 0,7-5-20 0,10-3-15 15,2-3-17-15,9-4-15 0,7-1-13 0,5-3-18 0,8-1-15 0,3-2-32 16,5-2-38-16,4 1-94 0,3-1-107 0,7-1-86 0,0 0-83 0,5 0-6 16,0-1 10-16,2-2 16 0,3 0 15 0,-2-2 15 0,2-1 13 15,-2 0 19-15,2-4 21 0,-2-2 34 0</inkml:trace>
  <inkml:trace contextRef="#ctx0" brushRef="#br0" timeOffset="40653.68">20114 5398 168 0,'-1'-11'291'0,"-1"1"36"0,1 0 31 0,-3 1 23 0,3 0 22 0,-1 1 11 16,0 2 9-16,-1 2-15 0,3 1-26 0,0 3-30 0,-6 1-32 0,3 4-14 15,-2 2-12-15,0 2-27 0,-1 5-33 0,0 2-24 0,-3 4-27 0,0 1-16 16,1 3-17-16,-2 1-7 0,3 1-9 0,-1-1-13 0,3 1-14 0,1-2-14 0,-1-2-10 15,4 0-11-15,1-3-11 0,0-1-4 0,1-2-4 0,4-2-2 16,1-1-4-16,0-4 1 0,3 0-1 0,0-1-3 0,0-4-4 0,3-1-1 16,0-3-1-16,2-3-3 0,0-1-1 0,4-4-5 0,-1-2-1 0,1-4-5 15,1-2-3-15,-1-1-5 0,-2-4-5 0,3 1-5 0,-4-3-2 0,0-1 1 16,-2 1 4-16,-3-1 0 0,-1 0 2 0,-3 2 1 0,-2-1 0 0,-3-1 1 16,-1 3-1-16,-3 1 1 0,-2 0-1 0,0 0-2 0,-4 2 1 0,1 2 1 15,-2 0-1-15,-2 1-5 0,2 4-5 0,-1 0-8 0,-3 3-8 0,1 1-16 16,1 1-16-16,-1 3-21 0,2 2-22 0,-1 1-25 0,0 2-28 0,3 3-76 15,-4 1-89-15,5 1-89 0,0 3-92 0,1 0-56 0,2 1-46 16,2 0-6-16,1 0 4 0,0 1 14 0,4 0 17 0,1-1 20 0,2-1 20 16,3 1 27-16,1-4 28 0</inkml:trace>
  <inkml:trace contextRef="#ctx0" brushRef="#br0" timeOffset="40803.61">20449 5421 220 0,'9'10'414'0,"-5"2"25"0,2-1 21 15,-3 0 11-15,-3-3 11 0,2 0 7 0,0-3 5 0,-1 0 7 0,-1 0 3 0,0-2-57 16,-1 0-70-16,1-1-87 0,-2 2-88 0,0-1-55 0,-1 0-45 15,2 0-24-15,-4 0-20 0,4 0-14 0,-1 0-11 0,1 0-12 0,-3 0-9 16,4-3-24-16,0 0-23 0,0 0-36 0,0 0-42 0,0 6-88 0,0-5-97 16,2 1-70-16,0 0-62 0,-2-2-41 0,4-1-36 0,2 0-6 0,1-1-2 15,-1-2 6-15,2-2 3 0,3-2 17 0,-1-2 17 0,-1-1 34 0</inkml:trace>
  <inkml:trace contextRef="#ctx0" brushRef="#br0" timeOffset="40953.58">20707 5261 236 0,'6'-4'384'0,"-3"2"36"16,-1 1 23-16,-2 1 23 0,0 0 12 0,-2 5 11 0,2 2 9 0,-3 1 7 15,-1 0-21-15,-1 5-27 0,0-1-76 0,1 3-85 0,-3 1-57 0,2 0-47 16,-2 3-35-16,0-1-33 0,2 0-24 0,1 0-21 0,-3 0-13 0,1 0-11 16,3-2-9-16,-2-1-6 0,2 0-12 0,1 0-12 0,1-1-20 0,-1-2-24 15,1-1-29-15,1 0-30 0,-2-2-60 0,0 0-62 0,2-2-85 0,0-2-91 16,0-5-72-16,0 5-67 0,0-5-15 0,0 0-4 0,0 0 2 0,0-3 3 16,4-2 14-16,-3-2 18 0,1-3 25 0,1-1 27 0</inkml:trace>
  <inkml:trace contextRef="#ctx0" brushRef="#br0" timeOffset="41172.1">20759 5253 8 0,'18'-21'352'0,"-6"4"32"0,6 2 28 0,-6 0 27 0,1 3 26 16,1 2 14-16,-1-1 12 0,3 4 12 0,-3-1 8 0,0 2-33 0,2 2-42 16,1-1-71-16,0 3-77 0,1-2-45 0,0 2-34 0,1 1-28 0,-1-1-26 15,0 2-22-15,2 0-24 0,-3 0-13 0,0 2-11 0,-2-2-7 0,3 3-9 16,-4-1-6-16,-1 1-8 0,2 0-6 0,-5 1-4 0,4 2 1 0,-4 0 1 16,1 2-1-16,-1 1 2 0,-3 1 1 0,1 2 2 0,-4 3 3 0,0 3 1 15,-1 2 2-15,-4 5 3 0,-1 4-1 0,-2 1-2 0,-3 3-2 0,-2 4-2 16,-2 4-9-16,-2-1-7 0,0 5-9 0,-3 0-9 0,1 3-14 0,-2-1-13 15,4-1-23-15,-3 3-23 0,2-5-33 0,1 1-36 0,3-3-48 0,1 0-52 16,1-1-104-16,1-4-115 0,2-2-93 0,-1-2-85 0,3-3-14 0,-4-4-1 16,2 0 7-16,1-3 10 0,0-4 19 0,0-2 21 0,0-6 28 0,-1-1 32 15,5-5 48-15</inkml:trace>
  <inkml:trace contextRef="#ctx0" brushRef="#br0" timeOffset="41303.61">21303 6010 26 0,'29'-7'400'0,"-7"1"40"0,2 1 22 0,-6 2 17 0,-5 2 11 0,0-1 8 16,-4 1 7-16,-2-1 7 0,-1 1 4 0,-3 1 4 0,-3 0-83 0,0 0-102 15,0 0-82-15,0 0-80 0,0 0-45 0,0 0-39 0,0 0-24 0,0 0-17 16,0 0-32-16,0 0-32 0,0 0-55 0,0 0-59 0,0 0-103 0,-3 0-109 16,-2 1-85-16,-1-1-78 0,-1 0-17 0,-2 2-9 0,-2-1 1 0,0 2 0 15,-3 0 2-15,-1 2 3 0,-2-2 19 0,1 2 24 0,-1 0 48 0</inkml:trace>
  <inkml:trace contextRef="#ctx0" brushRef="#br0" timeOffset="42907.73">10876 9695 28 0,'-5'5'398'0,"-3"1"48"0,-4 0 22 0,-1 1 15 0,-1 3 18 0,-2 1 17 0,-4 4 12 16,-3 1 15-16,-1 2 11 0,-6 5 10 0,0 5-70 0,-5 3-92 0,-4 4-72 16,1 3-69-16,-3 6-43 0,-3 3-39 0,0 1-17 0,-1 3-17 0,-1 0-13 15,2 3-13-15,0-3-15 0,4 1-13 0,2-1-12 0,-1 0-12 0,7-5-18 16,2-2-19-16,2 0-13 0,5-5-12 0,3-2-18 0,4-4-21 0,0-3-22 15,5-1-23-15,2-4-28 0,4-4-30 0,2-1-54 0,3-6-61 16,2-1-108-16,4-3-117 0,2-4-73 0,1-6-66 0,4-4-10 0,3-5 2 0,1-3 12 16,5-4 15-16,0-6 17 0,0-1 22 0,-1-3 28 0,3-5 26 0,-1-1 58 15</inkml:trace>
  <inkml:trace contextRef="#ctx0" brushRef="#br0" timeOffset="43187.3">10753 9753 10 0,'14'-5'259'16,"-2"4"52"-16,-2 1 62 0,1 1 42 0,-2 1 40 0,0 3 17 0,1-2 13 0,0 4 15 16,3 2 16-16,1 0-61 0,0 1-77 0,2 4-27 0,1-1-18 15,4 2-10-15,-1 1-9 0,1 4-42 0,3-1-50 0,-1 4-33 0,2 1-30 16,0 3-11-16,1 2-7 0,1 2-11 0,0 3-13 0,1 2-9 0,3 1-8 16,0 1-7-16,-1 3-4 0,3-2-5 0,-1 2-6 0,1-2-6 0,1 0-12 15,-1-2-6-15,0-2-8 0,0 3-5 0,0-6-4 0,-1 0-36 0,-1-2-1 16,-1-2 0-16,-2-2 0 0,0-1 0 0,-3-3 0 0,0-3 0 0,-3-1 0 15,-4-2 0-15,-1-4 0 0,-4 0 0 0,-1-4 0 0,-2 1 0 0,-3-3 0 16,-1-3 0-16,-2 1 0 0,-1-3 0 0,-1 3 0 0,-2-4 0 0,0 0 0 0,0 0-12 16,0 0-128-16,-5-4-77 0,1 3-85 0,-2-3-122 0,-2-3-133 15,-2 1-56-15,-2-2-40 0,-1-3-7 0,-3-3-4 0,-2 0 5 0,-2-3 2 16,-2-1 23-16,1-3 29 0,-4-2 42 0,-2 1 44 0</inkml:trace>
  <inkml:trace contextRef="#ctx0" brushRef="#br0" timeOffset="44372.61">10281 9007 175 0,'-5'-2'370'0,"-2"0"29"0,1 2 29 16,-1 2 15-16,-3 0 14 0,1 3 8 0,1 1 9 0,-1 2 6 0,-1 3 10 15,-1 3-57-15,0 0-70 0,0 4-62 0,0 4-63 0,1 0-39 0,-2 1-32 16,2 2-26-16,-1-1-24 0,2 2-14 0,3-1-12 0,1-1-4 0,0-1-4 16,3-1-5-16,4-2-7 0,0-1-7 0,-1-1-7 0,4-4-9 0,1 2-5 15,2-5-3-15,3 0-4 0,0-2 0 0,3-4-2 0,1 1-1 0,0-3-4 16,2-1-1-16,1-4-5 0,0 1-2 0,2-5-3 0,-1 0-2 0,-1-2-4 15,-1-3-2-15,3 0-1 0,-4-3-2 0,2 1-3 0,-4-2 1 0,2-2-1 16,-4 2-1-16,0 0-2 0,-2 1 1 0,-3-2 0 0,-2 1-1 0,-2 1-1 16,-3-1 0-16,0 2 2 0,-2 1 0 0,-4-1-1 0,1 2 1 0,-4 1-1 15,-1-1 2-15,2 2-2 0,-3 1 1 0,-1 0-1 0,0 3 1 0,-2 0-3 16,2 2 1-16,-4 1 0 0,3 2-4 0,-4 2-7 0,4 1-8 0,-4 1-14 16,3 2-16-16,-2 2-19 0,3 0-24 0,0 1-26 0,1 2-48 0,2-1-54 15,2-1-83-15,1 2-94 0,2-1-72 0,0-1-66 0,5 1-22 0,0 0-10 16,2-1 8-16,1-2 10 0,3 1 14 0,3-2 20 0,3-2 25 0,0-3 25 15,2 1 50-15</inkml:trace>
  <inkml:trace contextRef="#ctx0" brushRef="#br0" timeOffset="44504.01">10593 9137 68 0,'8'0'379'0,"-2"1"26"0,0 1 19 0,-3 0 14 0,-1 1 12 16,0 0 9-16,-1-1 10 0,1 1 8 0,-2 0 9 0,2-2-49 0,-1 2-60 16,-1 0-77-16,0 0-79 0,2 0-59 0,-1 2-50 0,-1-1-28 0,2 1-21 15,0 1-15-15,-1-1-19 0,1 0-22 0,-1 1-25 0,1-3-57 0,2 2-66 16,-2-1-84-16,-1-1-87 0,3-1-67 0,-3-2-58 0,-1 0-27 0,5 0-21 15,-2-2-4-15,2 1 1 0,0-2 3 0,1-2 5 0,0-1 14 0,-1 0 14 16,0 1 51-16</inkml:trace>
  <inkml:trace contextRef="#ctx0" brushRef="#br0" timeOffset="45054.21">10765 9069 251 0,'6'-8'352'0,"2"1"39"16,-1-1 37-16,2 2 25 0,-1 0 18 0,0 0 10 0,3 2 5 0,0-1 8 0,-1 2 5 16,-1 0-71-16,4 2-90 0,-4 1-62 0,1 1-55 0,2 1-26 0,-2-1-19 15,-2 2-32-15,1 0-34 0,-2 1-21 0,-1 1-16 0,-1 0-7 0,0 1-2 16,-1 0-6-16,-1 1-5 0,-3 1-5 0,0-1-3 0,0 2-5 0,-3 0-2 15,-3 2-4-15,1 0 1 0,0 0-4 0,-3 3-4 0,-1-2-1 16,-2 1-5-16,1 1-1 0,0-1-4 0,0-1-2 0,2 2-2 0,1-5-2 16,0 2-4-16,2 0-1 0,0-2-1 0,2 0-2 0,3-2-6 0,0 0-4 0,0-1-6 15,3-1-7-15,-1-2-8 0,4 1-12 0,2-3-12 0,0 1-17 16,0-2-20-16,4-3-24 0,0-1-29 0,0-1-47 0,2-1-56 0,1-4-46 16,0 1-47-16,0-4-17 0,0 1-14 0,0-1-5 0,0-2-2 0,-2 0 5 0,-3-1 8 15,2 2 17-15,0-3 19 0,0 1 31 0,-4-1 34 0,0 0 64 16,0 3 74-16,0-2 89 0,-2 0 92 0,-1 3 72 0,0 1 64 0,-2 1 46 0,0 1 40 15,-1 2 20-15,-1 3 15 0,2 0 3 0,-3 2 3 0,0 3-2 0,0 0-3 16,0 0-11-16,0 0-13 0,0 0-35 0,0 3-43 0,2 0-41 0,-2 4-41 16,1 1-31-16,-1 1-25 0,3 1-12 0,-1 2-9 0,-2 2-3 0,3 1-1 15,2-1-2-15,-2 2-4 0,2-1-3 0,3-1-4 0,-2 1-3 16,0-2-3-16,1 2-3 0,1-4-4 0,1 2-2 0,-1-1-1 0,2-2-2 16,-1-1-1-16,-1 0 1 0,0-1-1 0,-2-1 0 0,3-1 0 0,-4 0-2 15,0-1-1-15,0-2 0 0,-2 0 0 0,0-1 1 0,-1 1 1 0,-2-3 1 0,0 0-1 16,-2 4 0-16,1-1-1 0,-2 1-1 0,-1 0 2 0,-2-1-2 15,-2 4 1-15,-1-1-1 0,-1-1 0 0,-1 3 0 0,-3-2-2 0,4 2-3 16,-4-1-1-16,3-1-2 0,-2 0-2 0,1 0-1 0,2-1 2 0,1-2-5 16,-1 0-2-16,2-2-6 0,0 1-6 0,0-4-5 0,2 2-8 0,0-4-7 15,3 1-3-15,1-3-8 0,-1-2-5 0,3-1-6 0,3-3-1 0,0-1-4 16,2-2-2-16,4-2 3 0,-1-1 1 0,2-1 5 0,4-2 7 0,-3 1 6 16,4-1 6-16,-1-2 6 0,0 4 7 0,0-2 5 0,-3 2 7 0,2-1 6 0,-2 4 4 15,-1-3 11-15,-1 5 13 0,-1-1 5 0,-2 1 7 0,-1 2 4 16,0 0 6-16,-2 3 0 0,-1 1 2 0,-2-2 1 0,0 3-2 0,0-1 1 15,-2 2 0-15,-1-1-3 0,-2 2-2 0,2-1-9 0,-4 2-12 0,2-2-16 0,-4 3-16 16,1-2-26-16,-3 2-28 0,0 0-50 0,0 0-56 0,-2 2-94 16,-1-1-100-16,3-1-79 0,-4 3-73 0,2-2-16 0,-1 2-4 0,2 2 0 15,0-2 2-15,-1 3 9 0,2-1 12 0,3-1 20 0,-1 4 24 0,2-2 50 16</inkml:trace>
  <inkml:trace contextRef="#ctx0" brushRef="#br0" timeOffset="45187.59">11363 9157 40 0,'8'14'324'0,"-2"-2"28"0,2-2 24 0,-5-1 37 0,0-1 36 16,2-2 10-16,-2 0-1 0,1-2 1 0,-3-1 3 0,2 0-53 0,-3-2-68 0,0-1-71 16,0 0-73-16,0 0-61 0,0 0-58 0,0 0-108 0,0 0-122 0,0 0-106 15,-3 0-108-15,-2-2-47 0,2-2-36 0,-2-1-9 0,0 3-4 0,-2-2 0 16,2-2-1-16,-1 1 1 0,-1-1 3 0,2 0 26 0</inkml:trace>
  <inkml:trace contextRef="#ctx0" brushRef="#br0" timeOffset="46070.51">16463 4335 16 0,'-18'2'392'0,"-3"3"35"0,5-2 26 16,1 2 8-16,0-2 5 0,4 0 2 0,2 0 2 0,2-1 3 0,4 0 6 16,3-2-35-16,3 3-45 0,2 2-68 0,6 1-73 0,3 1-61 0,2 2-57 15,6 3-22-15,4 1-17 0,4 5 2 0,4 2 4 0,1 3 7 0,8 4 8 16,-2 3 1-16,3 1 1 0,4 5-3 0,-1 2-9 0,2 2-5 0,1 2-7 16,1 3-7-16,0 1-6 0,-1 3-6 0,0-1-9 0,0 1-4 0,-4 2-5 15,3-1-3-15,-5 2-1 0,2-2-6 0,-3 1-4 0,-1 0-2 0,0-1-2 16,-4-1-2-16,-2-3-3 0,3 1-1 0,-4-2-2 0,0-2-8 0,-2-2-29 15,-1-1 0-15,-1-2 0 0,-1-4 0 0,-3-1 0 0,-2-3 0 0,-2-3 0 16,-3-1 0-16,-1-4 0 0,-6-3 0 0,1-3 0 0,-3-1-14 0,-4-5-31 16,-1-1-22-16,0-1-26 0,-3-4-46 0,-1-1-53 0,-2-3-113 0,0 0-126 15,1-4-100-15,1-2-90 0,0-5-18 0,-1-4-1 0,4-6 4 0,-2-3 6 16,1-6 6-16,-3-6 10 0,7-6 23 0,-4-4 25 0,1-8 48 0</inkml:trace>
  <inkml:trace contextRef="#ctx0" brushRef="#br0" timeOffset="46221.15">18109 4555 284 0,'-3'-19'529'0,"-3"7"7"0,-5 1 5 0,-3 4 6 0,-7 3 5 0,0 2 5 16,-6 2 6-16,-1 3 2 0,-2 0 1 0,-2 2 2 0,-7 3 0 0,0 4-203 16,-4 4-245-16,-6 1-59 0,-5 7-17 0,0 2-6 0,-4 2-6 0,-2 2-6 15,-4 3-4-15,1 2-6 0,0-1-8 0,0 2-4 0,1 1-6 16,2-3-15-16,6-1-19 0,4-2-22 0,5-1-22 0,7-3-30 0,7-1-27 0,5-2-86 16,6-3-100-16,10-2-78 0,5-1-77 0,10-1-45 0,5-2-37 0,10-3-7 15,6 1 0-15,4-2 14 0,8-3 17 0,6 0 20 0,5-2 25 16,5 0 27-16,1-1 31 0</inkml:trace>
  <inkml:trace contextRef="#ctx0" brushRef="#br0" timeOffset="46621.95">19964 5052 33 0,'13'-11'426'0,"-4"1"26"15,-1 4 20-15,0 1 21 0,0 2 18 0,-2 3 17 0,2 1 15 16,0 4 14-16,3 0 11 0,-1 3 10 0,4 5-67 0,-2 2-85 0,6 3-98 0,-1 4-100 15,4 2-31-15,0 5-18 0,1 2-14 0,1 2-14 0,-1 1-15 0,2 4-16 16,0 1-14-16,1 0-11 0,0 1-13 0,1 1-8 0,-2 0-9 16,2-2-10-16,1 4-9 0,2-3-7 0,-1-1-12 0,2 0-27 0,0-1 0 0,0-2 0 15,2-1 0-15,-1-1 0 0,-1-2 0 0,1-3 0 0,-3 0 0 0,0-2 0 16,-2-3 0-16,-4-1 0 0,-2-3 0 0,-1-2 0 0,-3-2 0 0,-2-4 0 16,-2 0 0-16,-3-4 0 0,-1-1 0 0,-2-1-77 0,-1-2-45 0,-2-1-44 15,2-3-113-15,-2 0-130 0,0 0-111 0,5-3-105 0,-2-1-25 0,1-2-1 16,1-2 2-16,3-2 5 0,-2-2 7 0,-1-5 11 0,5-2 21 15,-4-5 25-15,3-2 42 0</inkml:trace>
  <inkml:trace contextRef="#ctx0" brushRef="#br0" timeOffset="46754.5">21246 5352 301 0,'0'-6'552'0,"-3"4"14"0,-3 5 4 0,-8 2 2 0,-1 2 5 0,-7 1 4 16,-1 2 2-16,-4 0 5 0,-5 1-1 0,-1-2-1 0,-5 5-97 16,-2-1-117-16,-5 3-147 0,-3 4-155 0,-4 1-49 0,-2 0-24 0,-3 2-22 0,-3 1-19 15,-3-2-24-15,1-1-27 0,-1 0-21 0,2-1-20 0,-1-4-37 0,3-1-43 16,4-3-72-16,-1-3-84 0,8-1-55 0,1-4-48 0,7-2-37 15,3-2-34-15,6-4 5 0,2-1 15 0,4-3 19 0,4-2 20 0,2 1 18 16,5-3 21-16,-2-2 33 0</inkml:trace>
  <inkml:trace contextRef="#ctx0" brushRef="#br0" timeOffset="47421.41">15809 1289 319 0,'-3'-9'442'0,"-4"-2"13"0,3 2 7 15,-3 1 8-15,1-2 7 0,0 5 4 0,1-1 0 0,0 2 1 0,2-1-1 16,-2 2-66-16,4 0-77 0,-4 1-96 0,5 2-103 0,-3 4-44 0,1-1-31 15,-1 3-5-15,0 2 3 0,0 4-2 0,0 3-2 0,-1 4 0 0,0 0 4 16,-2 4 2-16,2 0 5 0,1 5 2 0,0-1 2 0,1 2-3 0,1-2-4 16,-1-2-4-16,4 0-6 0,-1-1-5 0,3 0-7 0,0-3-3 0,2-1-2 15,-1-2-4-15,3-4 0 0,0 0-2 0,0 0-6 0,1-6 0 0,1 2 0 16,1-3-1-16,2-4-1 0,0-1-4 0,0-4-1 0,2-1-6 0,0-4-2 16,0-3-4-16,2-1-4 0,-1-3-3 0,0 0-5 0,-2-4-1 0,2-1-3 15,-2-2-2-15,-1 0-5 0,-4 0-3 0,1 2-2 0,-4-2-3 0,-1 0-1 0,-4 3-1 16,1-2 0-16,-4 4-2 0,-1-2-2 0,-4 0 0 0,0 4 2 0,-3 0-2 15,1 3-1-15,-2 0 0 0,0 1 1 0,-2 3-1 0,1 0-2 0,-4 3-8 16,3 0-6-16,0 4-18 0,-1 0-18 0,1 4-35 0,0-1-36 0,0 3-85 16,0 1-94-16,4 1-58 0,-1 0-50 0,4 2-42 0,-2-2-44 0,3 3-5 0,0 0 3 15,5-1 7-15,0 1 11 0,2-1 18 0,3-1 21 0,1-2 37 0</inkml:trace>
  <inkml:trace contextRef="#ctx0" brushRef="#br0" timeOffset="47553.62">16089 1431 178 0,'14'6'285'0,"-6"-1"31"0,0 2 36 0,0-3 37 0,-2 1 25 0,-1 1 19 15,-2-3 7-15,0 1 1 0,0 0-58 0,-1-1-70 0,-2 1-41 0,2 0-39 16,-1 1-24-16,-1-1-23 0,3-3-31 0,-1 4-31 0,-2-5-46 0,0 3-44 16,0-3-55-16,0 0-55 0,-2 2-79 0,2-2-81 0,0 0-61 0,0 0-55 15,0 0-42-15,0 0-37 0,0 0-9 0,2-3-3 0,-1-4 2 0,2 3 1 16,1-2 9-16,-1 0 8 0,2-3 31 0</inkml:trace>
  <inkml:trace contextRef="#ctx0" brushRef="#br0" timeOffset="47771.07">16367 1168 148 0,'9'-3'273'0,"1"0"27"0,-2 0 35 0,0 2 28 0,-2 1 30 0,0 0 11 16,3 1 13-16,-5 0-1 0,4 1-2 0,0 0-70 0,2-1-87 0,-1 1-38 0,0 1-28 16,-1 0-3-16,-1 0 4 0,0 1-23 0,-2-1-26 0,2 2-23 0,-3 1-17 15,-2-2-7-15,1 2-4 0,-3 0 6 0,2 2 6 0,-2-2-5 0,-2 3-10 16,2 0 0-16,-3 1 2 0,1 0-4 0,-1 1-3 0,-2 1-3 0,-1 2-2 16,0 1-6-16,-2-1-8 0,2 2-6 0,-3-1-8 0,0 0-7 0,1-2-9 15,4 1-5-15,-3-1-8 0,2-2-8 0,1-2-10 0,2-1-8 0,1-1-13 16,2-1-15-16,1-1-18 0,2-1-33 0,3-3-33 0,1-1-80 0,1 0-83 15,2-3-70-15,0-1-66 0,5-2-62 0,0-4-59 0,1 0-12 0,1-1 3 0,1-2 5 16,-2-3 5-16,2 4 16 0,1-2 13 0,-2-1 30 0,1 0 34 16</inkml:trace>
  <inkml:trace contextRef="#ctx0" brushRef="#br0" timeOffset="48121.63">16891 1057 306 0,'7'-9'405'0,"-4"2"18"0,1 1 14 16,-3 3 5-16,-1 3 7 0,0 0 0 0,0 0 3 0,0 0 0 0,-1 1 1 15,-3 2-75-15,1 2-91 0,2 0-75 0,-1 3-71 0,0 1-38 0,0 0-31 16,2 3-13-16,2 0-9 0,0 2 0 0,1 0 1 0,2 2 6 0,0-3 5 15,1 2 5-15,7 0 3 0,-4-2 2 0,3 3 1 0,1-4-3 0,0 3-4 16,3-2-4-16,-2 0-5 0,0 0-2 0,2-2-4 0,-2 0-3 0,-1-1-6 0,0 1-6 16,-1 0-7-16,-2-2-5 0,0-2-4 0,-1 2 0 0,-3-2-2 0,-1 0 5 15,0 0 3-15,-2-2 6 0,-3 1 3 0,0 0 0 0,-1 0-2 0,-3 0-1 16,-1-1-1-16,-3 2-1 0,-1 0-1 0,-2 2 1 0,-3 0-1 0,-2 0-3 16,0 2 0-16,-3-2-3 0,0 0-5 0,2-2-3 0,-2 0-3 0,1 1 2 15,-1-2 0-15,5 0 0 0,-2-1-1 0,4-2-4 0,-1-2-1 0,4-1-7 0,-1 0-7 16,2-1-8-16,4-5-6 0,0 0-6 0,4-2-7 0,0-2-6 0,5-4-2 15,3-1-5-15,1-1-7 0,1-3-2 0,6-4-3 0,1-1 0 0,0-2 0 16,3 1 6-16,0-4 4 0,2 0 10 0,-1 1 4 0,1-2 6 0,-2 0 5 16,-2 1 3-16,-1 0 3 0,-1-2 6 0,0 5 9 0,-5-1 12 0,1 1 13 15,-2 4 9-15,-3 2 10 0,0 1 1 0,-4 2 2 0,-1 4 0 0,-1 1-2 16,-2 4 0-16,-2 1-1 0,-5 1-2 0,2 3-2 0,-4 1-9 0,-1 1-12 16,-2 2-19-16,1 2-20 0,-6 1-23 0,-2 4-25 0,2 0-27 0,0 1-31 15,-2 0-85-15,2 0-96 0,-3 3-74 0,5-1-71 0,-3-2-49 0,3 2-43 0,1-2-7 16,0 2 5-16,3-1 9 0,1 1 11 0,-1-1 16 0,3 2 16 0,1-3 28 15,3 2 30-15</inkml:trace>
  <inkml:trace contextRef="#ctx0" brushRef="#br0" timeOffset="48254.56">17116 1291 63 0,'17'18'387'0,"-4"0"65"0,0-1 19 0,0-1 12 16,-4-2 4-16,3-1 3 0,-3 1-1 0,-3-3 3 0,2-2-6 0,-1 1-4 16,-3-2-98-16,2 0-118 0,-1-2-63 0,-3 1-55 0,-1-2-71 0,-2 0-79 15,-1 0-62-15,-1-3-57 0,-3-1-81 0,1 1-88 0,0-2-56 0,-1 0-52 16,-2-2-40-16,-3 2-41 0,1 0-8 0,-1-1 0 0,-1 1 2 0,2 0 5 15,-1 1 15-15,-3 1 16 0,3 3 42 0</inkml:trace>
  <inkml:trace contextRef="#ctx0" brushRef="#br0" timeOffset="49270.58">8633 4446 173 0,'-7'-3'291'0,"1"0"31"0,1-2 10 0,-3 2 5 15,5-1 0-15,0-1 1 0,1 0 10 0,-1 1 13 0,1 1-26 0,2 3-31 16,2-1-25-16,0 1-24 0,1 0-22 0,3 3-21 0,3 0-23 0,1 3-25 15,1 0-6-15,2 1 0 0,1 2 9 0,5 0 13 0,1 2-2 0,1-1-1 16,6 1-23-16,1-1-27 0,2 2-7 0,5-3-4 0,3 0 1 0,6 0-2 16,2-3-2-16,5 1-3 0,4-5-2 0,3 1-4 0,6-3-9 0,2 0-11 15,2 0-8-15,2-3-7 0,4 2-9 0,-3 0-10 0,-1 1-6 0,2-2-5 16,-5 2-4-16,-1 2-6 0,-2-1-4 0,-6 0 0 0,-1 2-2 0,-6 2-1 16,-4-1-2-16,-2 1 1 0,-5-1-4 0,-5 1-2 0,-3-1-1 0,-5 1-2 15,-4-1-4-15,-5 1-7 0,-1-2-6 0,-6 0-5 0,-1 0-20 0,-2-2-22 16,-2 2-36-16,-3-3-41 0,-3 0-72 0,0 0-83 0,0 0-110 0,0 0-115 15,-3-1-57-15,-2-1-44 0,-1-1-8 0,1 2 0 0,-3-1 4 16,0-1 4-16,2 0 19 0,-3 2 21 0,1-3 38 0,1 2 41 0</inkml:trace>
  <inkml:trace contextRef="#ctx0" brushRef="#br0" timeOffset="50020.52">21533 4368 88 0,'-7'0'403'0,"2"0"27"0,1 0 20 0,-2-2 10 0,-1 2 9 0,2-3 4 16,1 1 7-16,0 1 1 0,1 0 2 0,0-1-43 0,0 1-50 0,-2 1-96 15,5 0-101-15,0 0-57 0,0 0-47 0,0 0-16 0,0 0-12 0,0 0-1 16,2 1 2-16,2 3 2 0,1 1 4 0,3 0 4 0,2 3 7 0,5-1 4 16,3 0 1-16,7 2 3 0,4-1 2 0,6 0 0 0,5 0-2 0,6-2-6 15,5 0-10-15,6-1-8 0,-2-2-9 0,5-2-9 0,2-1-6 0,1-1-4 16,-3-1-5-16,1-1 2 0,-5-2 8 0,0 0-2 0,-9-1 0 0,0-1-1 16,-7 0 1-16,-1 1 1 0,-7-1-1 0,-5 1 1 0,-5-2 3 0,-1 3-2 15,-7 0-2-15,-2 0-2 0,-2 2-4 0,-3 0-27 0,-3 0-33 16,-2 2-36-16,-2 1-36 0,-2-5-48 0,-1 1-50 0,-2-1-99 0,-3 2-108 0,-1-3-89 15,-5 0-84-15,-1 0-27 0,-5 1-16 0,-2 0-4 0,-3 0-2 0,-1 2 20 16,-4 0 27-16,0 0 33 0,-2 2 35 0,2 1 46 0</inkml:trace>
  <inkml:trace contextRef="#ctx0" brushRef="#br0" timeOffset="52155.66">17348 10179 173 0,'-2'-6'297'0,"0"1"36"0,-1 0 28 0,1 0 26 0,1 2 24 0,-2-1 22 16,1 2 13-16,0 0 8 0,2 2-51 0,-3-1-65 0,3 1-30 0,0 0-24 16,-1 1-17-16,-5 1-17 0,2 2-27 0,0 1-27 0,-3 4-23 0,2 2-21 15,-4 0-16-15,1 5-17 0,-1 0-8 0,1 5-4 0,-3-1-3 0,3 2-3 16,0-1-8-16,1 2-7 0,0-3-11 0,4 1-8 0,-1-1-7 0,4-4-4 15,0 2-5-15,4-3-2 0,-3 2-3 0,4-5-8 0,1 0 0 0,0-4-5 16,-1 3-2-16,3-5-3 0,1 0-2 0,1 0-1 0,-2-3-5 0,2-3-1 16,2 0-2-16,-2-3-3 0,2 0-1 0,-1-2-5 0,1-2 1 0,-2 0-1 15,1-2-2-15,1-2-4 0,0-2 0 0,-2-1 1 0,-1-1 1 0,0 2 0 16,0-2 0-16,-5-2 3 0,1 1-1 0,-2 0 2 0,3-2 2 0,-4 2 3 16,-2 0-1-16,0-1-1 0,0 1 3 0,-2-1 2 0,-2 2 0 0,1 0-3 15,0 0 1-15,-1 2-1 0,0 1-2 0,-1 1-4 0,1 2-4 0,-3 0-6 16,4 3-15-16,0 0-16 0,-1 2-20 0,0 1-18 0,2 0-33 0,0 0-32 15,-1 1-50-15,3 2-57 0,-2-1-90 0,2 1-99 0,0 0-75 0,0 0-70 16,0 0-17-16,0 0-5 0,0 0 10 0,0 0 12 0,0 4 19 0,2 1 21 16,1-2 30-16,1 3 31 0,0-1 53 0</inkml:trace>
  <inkml:trace contextRef="#ctx0" brushRef="#br0" timeOffset="52338.68">17671 10225 83 0,'-3'14'405'16,"3"-2"31"-16,-1-1 16 0,-3 0 13 0,2-2 6 0,0-1 4 0,0-2 10 0,1-2 11 15,-1 1 8-15,2-4 6 0,0-1-92 0,0 5-112 0,0-3-78 0,0 2-70 16,0-2-29-16,2 2-21 0,-1-3-11 0,-1 3-12 0,2-2-3 16,0-1-4-16,0 3-11 0,0-3-13 0,1 0-16 0,0 1-13 0,1-1-17 15,-1 1-15-15,0 0-24 0,0 0-26 0,2-2-50 0,3 1-54 0,-5 0-90 0,2-1-97 16,-1 2-90-16,1-2-89 0,2-2-19 0,-1 2-2 0,0-1 4 0,0-2 8 16,3-1 13-16,-5 0 13 0,5-2 18 0,-1 0 22 0,-1-1 42 15</inkml:trace>
  <inkml:trace contextRef="#ctx0" brushRef="#br0" timeOffset="52804.51">18049 9928 171 0,'0'0'349'0,"0"5"71"0,-1 2 34 0,-1 2 25 15,1 2 17-15,-3 2 15 0,1 4 16 0,-2 1 15 0,-1 4-43 0,2 3-60 16,-3 1-20-16,2 3-10 0,-1-1-38 0,-2 2-44 0,4 0-67 0,-4 0-70 15,1 0-34-15,2 0-25 0,-1-3-17 0,2 0-16 0,-3 0-22 0,4-3-22 16,-2 0-29-16,3-3-27 0,1-3-35 0,-1-1-39 0,2-3-31 0,0-1-33 16,0-5-76-16,2 2-88 0,-1-4-89 0,3-4-94 0,0 2-59 0,0-4-48 15,2-4-6-15,2 2 2 0,-2-4 14 0,2-2 16 0,0 1 22 0,3-2 20 16,-1-2 30-16,-2-1 29 0</inkml:trace>
  <inkml:trace contextRef="#ctx0" brushRef="#br0" timeOffset="53121.7">18148 10305 14 0,'4'0'366'0,"-4"0"26"0,5 0 21 0,-4 0 23 0,2 1 22 15,1-1 16-15,-1 0 13 0,2-1 11 0,0 1 6 0,1-4-39 0,1 2-48 16,3-1-68-16,0-3-71 0,2 0-54 0,1-2-48 0,1-1-24 0,0-1-17 16,2 1-20-16,-2-3-20 0,2 0-14 0,-2-2-15 0,1 2-9 0,-1-1-4 15,0 1-7-15,0 0-6 0,-2-2-4 0,-2 2-4 0,2 0 2 0,-3 0 4 16,0 0 1-16,-2 2 3 0,-1-3 0 0,-1 2 4 0,0-1 1 0,-2-1 1 16,-1 2 3-16,-1-3 4 0,-1 2-1 0,0-1 0 0,-3 2-3 0,1-1 1 15,-2 2-6-15,-1-1-7 0,-2 2-4 0,3 2-3 0,-6 0-5 0,2 2-5 16,0 0-3-16,0 2-3 0,-2 1-2 0,0 2-6 0,0 2-1 0,0 1-2 15,2 2-2-15,-2 1-3 0,-1 1 0 0,5 2 0 0,-1 2-2 0,1 0 1 16,3 3 1-16,-2 0 0 0,2-1 0 0,2 1-2 0,-1 1 2 0,2 1 2 16,0-1-2-16,0 0 0 0,2 1 2 0,-1 1 3 0,2 0-3 0,0 1 0 15,-1-2 0-15,-2 3 2 0,1 1 0 0,-1 0 2 0,0 2 1 0,0 1 0 16,-1 1 0-16,-4 1 1 0,2 2-5 0,-2 2-5 0,0-1-11 0,-1 3-13 16,0 1-25-16,-5 2-25 0,3 0-39 0,0-2-45 0,-3 2-97 0,1 0-116 15,1-1-109-15,-2-2-113 0,3 1-24 0,0-3-8 0,-2-3 4 0,3 1 2 16,0-1 11-16,1-2 13 0,3-3 25 0,1-1 27 0,4-2 39 0</inkml:trace>
  <inkml:trace contextRef="#ctx0" brushRef="#br0" timeOffset="53838.43">19513 10208 21 0,'-1'-5'141'15,"1"0"9"-15,-3 1 7 0,1-1 8 0,1 1-6 0,-1-1-4 0,1 3-8 16,1-3-4-16,-2 1 18 0,0 2 26 0,1-2 22 0,-1 2 23 0,2-3 31 0,-2 4 29 15,1-3 16-15,-1 2 12 0,2 2 4 0,0-2 4 0,-1 1-6 0,1 1-7 16,0 0-14-16,0 0-20 0,0 0-33 0,0 0-32 0,0 0-25 16,0 0-21-16,-4 0-27 0,3 3-25 0,-1 3-19 0,1 1-13 0,-4 4-5 0,2 1-4 15,0 3-3-15,-2 1-3 0,2 2-1 0,0 3-1 0,-2 2 1 0,2-2-2 16,1-1-1-16,-1 1-5 0,2-3-4 0,2 0-6 0,-1-2 0 0,5 0-4 16,-2-2-2-16,2-2-3 0,-1-2-2 0,1-1 1 0,3-4-3 0,0 2 0 15,0-3-1-15,2-2 1 0,-1-4-5 0,2 0-5 0,0-3-3 0,1-2-5 16,0-2-3-16,1 0-5 0,1-3-4 0,-5-1 0 0,4-1-3 0,-2-1-2 15,-2 0 0-15,1-2 1 0,-6 2 1 0,1 0-2 0,-3 0 2 16,-1-1 2-16,-1 2-2 0,-1-1-2 0,-2 2 2 0,-1-2 0 0,0 1-2 16,-2 2 0-16,-1 1-4 0,1 0 0 0,-1 2-8 0,3 1-6 0,-4 1-15 0,2 1-13 15,-1 1-23-15,2 2-24 0,1 2-33 0,-2-1-31 0,2 2-82 16,0 2-87-16,-1-1-91 0,2 2-91 0,-4 2-54 0,4 1-48 0,0 0-5 16,-3 1 2-16,4 2 13 0,1 0 14 0,-3 0 24 0,6-2 21 0,0 1 35 0,1 0 34 15</inkml:trace>
  <inkml:trace contextRef="#ctx0" brushRef="#br0" timeOffset="53989.52">19873 10330 289 0,'0'6'395'15,"0"0"34"-15,1-1 17 0,-1-1 19 0,0 0 7 0,0-1 2 16,3-1 3-16,-3-2 0 0,0 0-38 0,0 0-49 0,0 0-70 0,0 0-80 0,0 0-61 16,0 0-61-16,0 0-38 0,0 3-35 0,0-3-26 0,5 2-29 0,-5-2-45 15,1 0-52-15,-1 0-86 0,3 0-93 0,-3 0-68 0,0 0-58 16,7 0-32-16,-2-2-26 0,0 1-4 0,-1-1-4 0,1 0 3 0,-1 1 1 0,1-1 9 15,0 0 9-15,2 0 42 0</inkml:trace>
  <inkml:trace contextRef="#ctx0" brushRef="#br0" timeOffset="54339.71">20111 10075 254 0,'7'-7'354'0,"-3"1"15"0,1 0 12 0,-1 3 24 0,-2-2 26 16,1 3 13-16,1 2 13 0,-4 0 7 0,3 0 10 0,2 0-77 0,-2 1-91 15,2 0-57-15,1 2-46 0,-3-1-27 0,3 1-20 0,-1 1-14 0,0-1-10 16,2 3-24-16,-2-1-24 0,0-1-16 0,0 2-10 0,0 2-9 0,-1-2-9 16,1 1-7-16,0 2-6 0,-2 0-4 0,-2 0-6 0,1-1 2 0,0 5-1 15,-4-3 1-15,0 5 1 0,-1-3 3 0,2 3 4 0,-7-1 5 0,3 1 2 16,0 0 3-16,1 2 2 0,-4-2-1 0,0 0 3 0,3 0-4 0,0-2-1 15,1 0-3-15,-1 0-3 0,3-3-1 0,1 1 1 0,-1-2-4 0,0-2-2 16,4-1-4-16,0 0-2 0,-1-1-1 0,2-1-3 0,2-1-1 0,0-2-2 16,1 1 0-16,5-2-4 0,-1-2-10 0,1 1-14 0,5-3-16 0,-3-2-17 15,4-2-23-15,-3 1-22 0,3-3-38 0,-1 0-36 0,0-1-79 0,-2 2-86 16,0-2-55-16,-1 0-48 0,0 0-43 0,-2-1-43 0,-2-1-11 0,2 1-3 16,-3-2 11-16,0 1 14 0,-1 0 21 0,0-2 23 0,1-1 35 0,-1-2 36 15</inkml:trace>
  <inkml:trace contextRef="#ctx0" brushRef="#br0" timeOffset="54488.59">20546 9931 143 0,'5'-12'310'0,"0"1"41"0,1 4 44 0,-3 3 40 0,2 1 39 16,-4 3 24-16,2 1 21 0,-1 4 14 0,0 1 8 0,-1 4-46 0,-1 2-60 16,2 4-40-16,-4 6-37 0,2 0-17 0,-3 5-17 0,-2 4-39 0,0 1-42 15,-1 4-38-15,-2 3-38 0,0 2-26 0,0 1-22 0,0 1-16 0,-2 1-20 16,2 1-30-16,1-2-35 0,1 1-31 0,-3-1-32 0,2 0-38 0,2-4-36 16,-1 0-55-16,-2 0-54 0,4-1-103 0,-3 0-111 0,1-4-90 0,-2-1-84 15,-1 0-18-15,-1-3-2 0,0 0 8 0,-1-1 8 0,0-4 20 0,0 1 23 16,-1-6 29-16,0 0 34 0,-2-4 52 0</inkml:trace>
  <inkml:trace contextRef="#ctx0" brushRef="#br0" timeOffset="54908.25">19178 9243 206 0,'3'-8'448'0,"1"4"25"15,-3-1 13-15,1 1 9 0,-1 2 10 0,-1 2 10 0,0 0 11 0,-3 2 9 0,0 1 11 16,-4 3 11-16,0 1-94 0,-3 5-118 0,-1 3-78 0,-4 3-67 16,-2 5-32-16,-3 2-23 0,-2 2-10 0,1 3-7 0,-2 1-8 0,-3 3-6 15,0-1-10-15,0 0-8 0,2-1-12 0,1 2-10 0,-1-3-14 0,2 1-17 0,1-2-19 16,2 0-22-16,1-3-22 0,2-2-25 0,0-1-29 0,5-4-32 15,1-4-42-15,1 1-49 0,3-4-104 0,2-1-120 0,1-3-95 0,3-2-90 0,3-3-20 16,1-3-3-16,0-1 4 0,4-1 10 0,-2-2 18 0,2-2 23 0,-1-2 29 16,2-2 28-16,1-2 42 0</inkml:trace>
  <inkml:trace contextRef="#ctx0" brushRef="#br0" timeOffset="55105.16">19091 9294 4 0,'21'-16'398'0,"-4"0"35"0,0 4 23 0,0 2 22 16,-4 1 19-16,-3 4 23 0,1 1 12 0,0 2 16 0,0 2 14 0,-1 2 10 15,2 2-68-15,-2 5-85 0,1 1-81 0,3 6-78 0,-1 1-38 0,3 3-29 16,-2 4-20-16,2 3-20 0,-2 2-18 0,3 3-20 0,-2-2-12 0,2 5-14 16,-1 0-11-16,1 0-10 0,2 2-10 0,-1-3-12 0,0 1-8 0,0-3-9 15,3 0-6-15,-1-2-10 0,-1-1-5 0,2-4-6 0,-3-2-9 0,-2-5-14 16,2 2-18-16,-6-6-20 0,1-1-30 0,-2-3-34 0,-3-1-54 0,0-5-57 16,-5 1-118-16,2-1-132 0,-5-4-75 0,0 0-63 0,-6-1-12 0,1-1 1 15,-3-1 9-15,-2 0 9 0,-2-1 18 0,-3-1 18 0,-3-1 29 0,-2 0 31 16,-2-1 54-16</inkml:trace>
  <inkml:trace contextRef="#ctx0" brushRef="#br0" timeOffset="55905.2">18521 8649 119 0,'0'-9'256'16,"0"0"37"-16,0 0 36 0,0 2 25 0,0 2 21 0,1-1 19 0,-1 0 18 16,0 1-23-16,0 2-33 0,0 3-25 0,0 0-25 0,0 0-16 0,0 0-16 15,0 0-22-15,0 0-25 0,0 0-32 0,0 0-34 0,0 0-20 0,0 0-21 16,0 0-16-16,0 0-15 0,0 0-4 0,0 0-2 0,0 0-4 0,0 3-2 16,-1 2-5-16,1 1-3 0,-2 4-1 0,1 1-1 0,-1 2 0 0,0 3 1 15,-1 2-2-15,1 2 1 0,-1 1-1 0,2 3-1 0,-1-1-11 0,0-1-13 16,2 0-6-16,2 0-5 0,0-3-5 0,-1 1-2 0,2-2-1 0,2-3 0 15,0 0 5-15,3-6 3 0,-2 4 6 0,0-4 2 0,3-3-1 0,1-2 3 16,0 0-2-16,1-2 3 0,1-6-3 0,1 1 2 0,1-5-2 0,1 1 1 16,-1-4-4-16,3-2-4 0,-1-2-7 0,-2-1-7 0,2-1-5 0,-3-1-4 15,-2 0-1-15,1 0 0 0,-2 0 1 0,-2-1-1 0,-3 1 4 0,-1 1 3 16,-1-1 2-16,-1 0 0 0,-2 2 3 0,-2-1 0 0,-1-1 3 0,-1 3-2 16,-1-1 2-16,-1 1-1 0,-1 0 0 0,-1 1-1 0,-1 2-3 0,-1 0 2 15,1 3-4-15,-2 1-4 0,1 1-1 0,1 1-2 0,-3 2-3 0,3 1-2 16,-2 1-4-16,0 1-5 0,3 2-17 0,-1 1-20 0,0 2-24 0,2-1-26 15,-1 3-32-15,3 1-31 0,0 0-70 0,1 0-75 0,-1 0-95 0,2 3-96 16,3-2-64-16,-1 2-57 0,2-1-10 0,2 0 2 0,3 0 15 0,-1 0 18 16,2 0 25-16,1-2 25 0,2-1 32 0,0-1 32 0</inkml:trace>
  <inkml:trace contextRef="#ctx0" brushRef="#br0" timeOffset="56040.2">18928 8599 86 0,'5'5'332'0,"-2"-1"25"0,1-1 24 0,-4 1 29 0,0 0 26 16,0-1 13-16,0 0 11 0,-4 1 5 0,3-1 3 0,-1 0-67 15,0 2-79-15,-1-2-60 0,2 1-54 0,-4-1-37 0,4 1-40 0,-2 0-38 0,1 0-36 16,0-1-78-16,-1 1-85 0,1-3-86 0,2-1-86 0,0 0-65 16,0 0-59-16,0 0-32 0,0 0-25 0,2-3-6 0,3-2-3 0,-2 1 2 15,6-3 0-15,-2 1 14 0,1-1 14 0,1-2 53 0</inkml:trace>
  <inkml:trace contextRef="#ctx0" brushRef="#br0" timeOffset="56238.54">19125 8351 147 0,'1'-7'342'0,"-1"0"28"0,0 3 27 0,-1 2 30 0,1 2 27 0,0 0 16 15,-4 1 10-15,-2 2 9 0,0 4 11 0,0 1-62 0,-1 1-75 16,1 4-56-16,-2 2-50 0,-1 1-34 0,2 0-29 0,-1 2-27 0,2 2-24 0,-4 0-27 16,6 0-31-16,0 0-13 0,1 1-10 0,2-2-11 0,1-1-10 0,1 0-9 15,2-1-9-15,2-2-3 0,0-2 1 0,4 0-2 0,-1-2-2 16,4-2-1-16,0 0-3 0,1-2-4 0,1-4-5 0,-1 1-5 0,4-3-8 0,-3 1-11 16,2-4-12-16,-2-1-18 0,3 0-18 0,-2-1-33 0,-1-1-37 0,0-1-74 0,-1 2-87 15,-1-4-58-15,-2 2-54 0,0-1-55 0,-1 0-53 16,-3-2-11-16,1 1 0 0,-2 0 9 0,-2-1 11 0,0 0 17 0,0-1 19 0,-2-1 28 15,-1 2 32-15</inkml:trace>
  <inkml:trace contextRef="#ctx0" brushRef="#br0" timeOffset="56421.58">19286 8380 77 0,'-3'-3'300'0,"-1"0"18"0,1 1 23 0,-2 1 24 0,2 1 28 16,0 0 31-16,-1 0 25 0,1 1 19 0,-2 3-18 0,0 0-29 16,2 3-42-16,-4-2-48 0,1 3-35 0,1 0-33 0,1 3-17 0,-3-2-14 0,2 5-19 15,1-2-18-15,-4 1-28 0,3 2-27 0,0 0-21 0,1 2-21 16,-3-1-15-16,2 2-14 0,-1 0-14 0,2 0-15 0,-1 2-10 0,2-2-12 15,-1 3-13-15,-1-2-13 0,4-1-16 0,-1-1-17 0,2-1-20 0,0-1-22 16,2 0-29-16,-1-1-34 0,3-2-82 0,1-2-92 0,-1-1-60 0,1-2-53 16,4-1-55-16,-1-3-55 0,2-1-6 0,0-2 6 0,2-2 13 0,1-2 12 0,-1-2 18 15,1-3 16-15,3-1 32 0,-4-1 30 0</inkml:trace>
  <inkml:trace contextRef="#ctx0" brushRef="#br0" timeOffset="56622.06">19398 8625 229 0,'3'0'342'0,"0"1"66"0,-1 2 34 0,1 1 23 0,-1 3 14 0,1 0 12 16,0 2 11-16,2 0 12 0,-4 3-59 0,4-1-76 0,-2 1-25 0,2-2-18 15,1 1-33-15,-1-1-39 0,1 1-57 0,1-4-64 0,-3 2-23 0,1-2-17 16,0-2-10-16,4 0-6 0,-2-3-9 0,-1 2-9 0,2-4-4 0,1-2-2 16,1-1 1-16,0-1 2 0,0-1 0 0,-2-2 0 0,2-1 0 0,-2 1-1 15,0-2-8-15,-2-2-6 0,-1 2-5 0,0-3-1 0,-4 2-6 0,-1-2-2 16,0 1-5-16,-1 0-3 0,-3-2-6 0,0 1-7 0,-4-1-6 0,0 2-4 16,-2-1-5-16,-1 0-2 0,0 1-5 0,-1 3-5 0,-1-2-20 0,-1 3-23 15,-1 1-27-15,1 1-25 0,1 2-39 0,-1 1-41 0,3-1-95 0,-3 4-109 16,1 1-100-16,2 1-99 0,0-1-20 0,3 3-6 0,0-2 3 0,3 2 3 15,1 0 19-15,1 2 22 0,6-3 27 0,-2 1 28 0,4-1 39 0</inkml:trace>
  <inkml:trace contextRef="#ctx0" brushRef="#br0" timeOffset="56738.78">19670 8688 265 0,'11'12'386'0,"0"-2"40"0,-2 1 39 16,-4-1 17-16,0-1 12 0,-2-3 7 0,1 0 6 0,-4-1 3 0,1-2 4 16,-1-3-81-16,0 0-101 0,0 0-79 0,-1 3-74 0,1-3-94 0,0 0-92 15,-2-3-144-15,-3 0-153 0,4-2-91 0,-4-2-79 0,0 1-21 0,-1-5-9 16,0 2-7-16,-1 0-4 0,-1-1-1 0,-3-2 0 0,2 0 16 0,-3 0 23 15,-2-1 47-15</inkml:trace>
  <inkml:trace contextRef="#ctx0" brushRef="#br0" timeOffset="57755.88">9209 3334 320 0,'-6'-10'451'0,"-2"0"19"0,-1 2 19 0,-1-3 18 15,-1 4 12-15,0-3 11 0,0 2 1 0,3 2 2 0,0-2 0 0,0 2 0 16,2 2-124-16,3-1-154 0,3 5-68 0,0 0-52 0,6 5-14 0,1 2-11 15,5 4-6-15,2 3-8 0,5 8-5 0,4 3-8 0,0 7-1 0,6 5 0 16,2 4 2-16,1 4 4 0,3 3-4 0,1 6-1 0,2 0-8 0,0 3-8 16,0 0-6-16,2 0-5 0,0 0-8 0,0 1-6 0,0-2-1 0,0-2-3 15,0 0 2-15,0-5-2 0,-1-2-1 0,-1-4-3 0,-1-2 0 0,-1-2-3 16,-1-5 0-16,-2-2-23 0,-1-3-8 0,-4-3 0 0,-1-3 0 0,-2-3 0 16,-1-2 0-16,-7-1 0 0,1-3 0 0,-5-2 0 0,0-2 0 0,-3-1-33 15,-3-1-32-15,0-2-20 0,-1-2-30 0,-1 2-30 0,0-3-43 0,-2 0-44 16,1 0-98-16,-1-1-109 0,0-1-93 0,1-2-86 0,1-1-16 0,0-1-2 0,1-3 13 15,-1-3 10-15,0-3 21 0,2-4 20 0,0-4 29 0,1-5 31 16,-2-5 45-16</inkml:trace>
  <inkml:trace contextRef="#ctx0" brushRef="#br0" timeOffset="57908.48">10365 3649 168 0,'3'-36'524'0,"-3"7"16"16,0 4 3-16,-6 5 6 0,1 7 3 0,-4 3 3 0,-4 4 5 0,-3 4 2 16,-2 4 1-16,-2 1-1 0,-3 4-73 0,-6 5-87 0,-1 5-143 0,-1 3-156 15,-4 6-30-15,-5 4-6 0,-4 6-2 0,-2 3-3 0,-4 6-5 0,-4 5-4 16,-6 1-11-16,1 6-7 0,-3 0-10 0,-2 0-5 0,1 1-15 0,1-1-14 15,5-3-19-15,1-4-20 0,6-4-36 0,9-4-38 0,4-6-25 0,7-4-24 16,5-7-72-16,6-4-87 0,8-6-71 0,5-1-69 0,4-4-50 0,4-2-48 16,2-4-4-16,6 0 6 0,1 0 13 0,5-3 13 0,3-1 27 0,3-3 30 15,3-1 22-15,4-2 23 0</inkml:trace>
  <inkml:trace contextRef="#ctx0" brushRef="#br0" timeOffset="58622.67">21803 3505 287 0,'3'-13'466'0,"-1"-2"20"0,-1 1 15 16,-1-1 14-16,-1 2 15 0,-1-1 3 0,0 2 6 0,-1 2-2 0,2 0 0 15,-3 3-49-15,1 1-57 0,2 0-120 0,-1 3-133 0,-1 2-50 0,3 1-33 16,0 0-17-16,3 4-11 0,0 4-7 0,2 1-10 0,1 3 7 0,3 3 9 15,1 5 4-15,2 2 0 0,2 3 6 0,3 5 6 0,3 2-2 0,1 2-2 16,1 2-3-16,4 3-6 0,0 0-2 0,4 2-4 0,-1 1-3 0,2-2-6 16,0 2-9-16,-1 0-11 0,1-1-3 0,-1-1 0 0,2-1-5 0,-2-1-5 15,-2-2-1-15,0-2-3 0,0-1 0 0,-3-1-5 0,0-2-1 0,-1-2 0 16,0-2-1-16,-7-2-2 0,2-2-1 0,-3-1-2 0,0-3-3 0,-3-3-7 16,-4 0-2-16,2-3-6 0,-5 0-15 0,1-3-16 0,-2-1-19 0,1-3-20 15,-5 0-30-15,2 0-31 0,1-4-41 0,-3 1-42 0,1 1-97 0,-2-3-113 16,0 0-88-16,0 0-86 0,3-3-16 0,0-2 0 0,1-3 12 0,0-2 19 15,1-3 17-15,-1-5 19 0,3-3 31 0,-1-8 31 0,2-2 41 0</inkml:trace>
  <inkml:trace contextRef="#ctx0" brushRef="#br0" timeOffset="58788.71">22748 3719 329 0,'8'-37'556'0,"-3"4"9"0,-2 6 4 0,-1 5 3 0,-4 4-1 0,-3 5 4 16,-3 5 1-16,-1 2 3 0,0 2 2 0,-3 4 4 0,-3 4 4 16,-3 3-204-16,-2 5-250 0,-4 5-59 0,-6 3-16 0,0 3-6 0,-5 4-2 0,-3 3-1 15,-5 3 2-15,-4 4-3 0,-2-2-6 0,-2 4-5 0,-4 0-7 16,2 0-16-16,-3-2-18 0,4 0-23 0,-2-3-21 0,2 1-22 0,6-5-25 15,-1-2-23-15,4-2-24 0,3-2-35 0,1-4-38 0,3-1-83 0,2-3-95 0,1-1-72 16,2-3-65-16,0 0-30 0,0-3-23 0,2 0 7 0,-1-1 16 0,4-1 19 16,-3-2 17-16,2-1 20 0,2 1 22 0,-1-4 36 0</inkml:trace>
  <inkml:trace contextRef="#ctx0" brushRef="#br0" timeOffset="59521.83">11823 1300 119 0,'-8'-4'319'0,"-3"-1"30"0,3 2 23 16,-2 0 27-16,1 0 25 0,1 2 18 0,0 0 12 0,0 1 12 16,-2 1 10-16,1 3-67 0,1 2-83 0,-1 3-31 0,3 1-18 0,-1 6-28 0,-1 3-32 15,2 2-25-15,-2 3-19 0,2 3-21 0,-2 3-21 0,3 0-12 0,0 2-7 16,1-1-5-16,2 0-7 0,2 1-4 0,0-2-11 0,2-3-7 0,2 2-7 15,1-4-3-15,0-1-1 0,1-2-1 0,1-4-2 0,0 0-3 0,1-2-5 16,2-3-1-16,0-2-7 0,0-5-5 0,0 1-5 0,4-4-5 0,-3-2-4 16,5-2-5-16,-2-3-5 0,4-2-4 0,-1-2-4 0,2-4-4 0,-1-1-3 15,0-2-1-15,0-3-1 0,-1 0 0 0,-1-2-2 0,0 1-1 0,-3-1 0 16,-1 1 0-16,-4-1-1 0,0 2 1 0,-5 1 0 0,-1-1-1 0,-2 0 1 16,-2 4 1-16,-1-1 2 0,-2-3-3 0,-3 6-2 0,-1 0-1 0,-4-2 1 15,2 4 0-15,-3-2 0 0,1 3-2 0,-1 1 0 0,0 1-6 0,-1 2-6 16,1-1-12-16,3 1-12 0,-1 2-22 0,2 2-25 0,2-2-23 0,-1 2-25 0,4-1-33 15,0 2-39-15,2 0-67 0,3 0-78 0,0 0-59 0,0 0-53 16,0 0-56-16,0 0-56 0,3 3-4 0,1 1 10 0,2 1 19 0,0 0 25 0,0-1 24 16,4 1 26-16,2-1 36 0,1-1 36 0</inkml:trace>
  <inkml:trace contextRef="#ctx0" brushRef="#br0" timeOffset="59655.49">12086 1453 286 0,'10'4'383'0,"0"-1"51"0,-3 4 43 0,0-1 17 0,-1 1 14 0,-1 1 9 15,0-1 7-15,-3 1-29 0,-1 1-37 0,-1 0-48 0,2 1-45 0,-2 1-32 16,0-1-31-16,0-2-68 0,-2 2-78 0,2 1-49 0,-1-4-41 0,-1 2-27 0,2-1-22 15,-2-3-22-15,2 3-20 0,0-1-27 0,0-4-30 0,0 2-69 0,0-2-83 16,0 0-86-16,0-3-87 0,0 0-60 0,5-1-58 0,0-1-11 0,1-1-5 16,2-2 7-16,0-2 9 0,0 0 13 0,3 0 11 0,-1-4 23 0,-1 0 23 15</inkml:trace>
  <inkml:trace contextRef="#ctx0" brushRef="#br0" timeOffset="59872.59">12446 1260 9 0,'5'-2'250'0,"-5"2"22"0,1 2 34 0,1 0 35 0,-2 1 47 0,0 2 43 15,-2-1 23-15,-1 4 16 0,0 2-29 0,0 3-37 0,-2 0-31 0,-1 4-29 0,-2 1-18 16,0 0-12-16,2 1-16 0,-3 1-15 0,0 1-31 0,1-2-35 0,0 2-42 16,0-3-43-16,2 0-18 0,2-1-13 0,2-2-11 0,2-2-11 0,2-1-13 15,2-1-12-15,2-1-8 0,2-3-9 0,2 1-5 0,2-1-8 0,1-4-3 16,2 1-4-16,2-3-8 0,0-1-6 0,1-1-8 0,0-3-11 0,0 2-8 16,2-3-12-16,-1 1-10 0,-1-3-13 0,2 2-14 0,-4-1-16 0,3 0-21 0,-4-2-24 15,0 1-48-15,-2 4-49 0,-1-3-67 0,-2 0-67 0,0 1-40 16,-3-1-33-16,1 2-30 0,-3-2-31 0,-2 0-12 0,-1 0-5 0,1 0 10 0,-3-4 12 15,0 3 24-15,0-2 25 0,-3 0 47 0,1-2 57 0</inkml:trace>
  <inkml:trace contextRef="#ctx0" brushRef="#br0" timeOffset="60038.84">12702 1297 118 0,'-1'-12'410'0,"-1"3"28"0,1 2 21 15,-3 1 11-15,1 3 7 0,1 1 9 0,2 2 11 0,-6 2 11 0,3 1 11 16,-2 3-43-16,-3 3-52 0,2 1-76 0,-2 2-79 0,2 5-55 0,-4 1-50 0,2 1-19 16,0 4-7-16,-1 1-7 0,0 0-4 0,-1 1-8 0,3 2-9 15,-2-1-12-15,1-1-13 0,4 0-8 0,-3 2-9 0,1-4-10 0,0 0-10 0,1-1-10 16,3-1-9-16,-1 0-20 0,3-1-21 0,-2-2-16 0,4 0-15 15,-2-4-17-15,3 2-16 0,-1-3-18 0,4-1-18 0,0-1-27 0,-1-1-27 16,2-1-68-16,-1-1-80 0,2-1-70 0,3-2-66 0,-2-3-49 0,5 2-42 0,-2-4-11 16,0-2-3-16,4 0 11 0,-2-2 13 0,2-3 20 0,-1-2 18 0,0-2 26 15,-2-2 27-15</inkml:trace>
  <inkml:trace contextRef="#ctx0" brushRef="#br0" timeOffset="60272.28">12901 1578 149 0,'8'-2'305'15,"-3"2"55"-15,3 4 46 0,-4 0 41 0,1 1 20 0,0 5 14 0,-2-1 12 16,2 1 11-16,0 2-53 0,-1 3-68 0,1-1-28 0,2 1-21 0,-1-2-28 0,0 1-31 15,0-1-46-15,-1-1-50 0,3-1-35 0,-3-2-31 0,3-2-6 0,1-1-2 16,-1-1-6-16,0-2-5 0,5-3-5 0,-2-2-4 0,0-3-3 0,3 2-4 16,-3-6-2-16,5-1-2 0,-2-3-3 0,0 1-3 0,-1-3-9 0,-2 0-10 15,3-4-9-15,-4 3-13 0,-2 0-4 0,1-2-4 0,-4 0-1 0,-2 2-4 16,0-1-1-16,-3-1 3 0,-3 1-2 0,0 2-2 0,-2-2 1 0,0 3 0 16,-4 0-3-16,0 1-1 0,-3-1-1 0,0 4-3 0,2-1-2 0,-4 3-3 15,3-1-2-15,-2 3 0 0,-1 1-12 0,3 3-12 0,-3-1-18 0,3 3-22 16,0 0-25-16,-2 3-31 0,2-1-44 0,1 2-45 0,0 2-100 0,0-1-108 0,3 2-88 15,0-1-86-15,2 2-17 0,0-2-4 0,2 1 8 0,0 1 12 16,1 0 19-16,-1-1 19 0,3-1 29 0,2 1 29 0,-1-2 46 0</inkml:trace>
  <inkml:trace contextRef="#ctx0" brushRef="#br0" timeOffset="60422.41">13431 1633 383 0,'22'13'475'0,"-3"1"26"0,-3 0 20 0,-3-4 12 0,-1-2 10 15,-4 2 2-15,-3-4 1 0,1 0 0 0,0-3-1 0,-3 0-67 16,-1 0-82-16,0-1-101 0,-2-2-103 0,0 0-59 0,0 0-46 0,0 0-26 15,0 0-23-15,0 0-20 0,0 0-24 0,-4-2-20 0,1 0-18 0,-1 1-39 16,-1-4-39-16,2 3-98 0,-2-3-108 0,0-1-99 0,-1 2-101 0,-2-2-26 16,4-2-7-16,-5 1 2 0,1-1-1 0,-1 2 9 0,1 0 14 0,-3 0 16 0,3 0 19 15,-4 2 38-15</inkml:trace>
  <inkml:trace contextRef="#ctx0" brushRef="#br0" timeOffset="62523.04">17072 1377 17 0,'0'3'250'0,"-1"0"11"0,-1-2 5 0,2 0 0 0,0-1 0 15,0 0-1-15,-3-1 0 0,1 0 0 0,-1 1-40 0,3 0-51 0,-1-2-47 16,1 2-46-16,0 0-30 0,0 0-22 0,0 0-15 0,0 0-12 0,0 0-4 0,0 0-4 15,0 0-16-15,0 0-21 0,0 0-25 0,0 0-28 0,0 0-32 0,0 0-35 16,0 0-44-16,0 0-47 0,4 2-8 0,1-1-1 0,0 0-2 0,3 3 1 16,-2-1 1-16,0 0 3 0,1-2 17 0</inkml:trace>
  <inkml:trace contextRef="#ctx0" brushRef="#br0" timeOffset="62776.44">16729 4056 288 0,'2'15'528'0,"-2"-2"6"0,-2-2 5 0,1-2 2 15,-4-3 1-15,0-2-1 0,-1-2-2 0,-4-2-9 0,4-2-14 0,0 1-19 16,-1-4-22-16,-2-1-240 0,4 2-286 0,-1-1-145 0,-1 1-115 0,2-1-80 0,-2 1-68 15,2-2-41-15,0 0-32 0,1 0-7 0,-3-2 1 0,-2 0 7 16,3 0 11-16,-6-1 21 0,3-1 20 0,-7 2 36 0</inkml:trace>
  <inkml:trace contextRef="#ctx0" brushRef="#br0" timeOffset="63907.01">13833 8893 173 0,'1'-4'232'0,"-1"-1"30"0,0-1 30 15,0 2 32-15,0-1 29 0,0 1 28 0,0-3 25 0,-1 2-24 0,-1 2-37 16,2-2-21-16,0 2-18 0,-2-1-10 0,2 1-8 0,0 1-10 0,0 2-8 16,-1-3-23-16,1 0-27 0,-2 0-24 0,2 3-25 0,-1-3-25 0,-1 1-23 15,2 2-19-15,0 0-20 0,-2 0-11 0,2 0-10 0,0 0-6 0,0 0-8 16,0 0-8-16,0 0-7 0,0 0-5 0,0 0-6 0,0 0-1 0,0 0 1 16,-1 2 1-16,-1 1-2 0,-1 3-1 0,0 2-1 0,0 1 3 0,-2 2 4 15,0 2 3-15,2 2 2 0,-2 3 3 0,-1 0 0 0,0 2 0 0,1-1 0 16,2 0-4-16,0-1-5 0,1 0-2 0,1 0-3 0,1-1-1 0,0-3-3 15,1 0-2-15,2-1-2 0,-1-2-3 0,4-2-4 0,0 0 1 0,-1-1 0 16,3-2 3-16,-1-1-1 0,2 0 3 0,2-2 3 0,0-1-1 0,2-2 0 16,-1 0-1-16,4-5 3 0,-2 0-2 0,1 0-1 0,1-3-1 15,-2-2 2-15,2-1-2 0,-4-1-1 0,2 0 2 0,-1-1 1 0,0-1 0 0,-4-1 1 16,-1 0 2-16,-3 0 3 0,3 0 1 0,-4 0 0 0,-2 0 1 0,0 0 1 16,-2 0 1-16,-2 0-1 0,-1-1-3 0,0 2 0 0,-5 0-2 15,3 1-4-15,-3 1-2 0,2 0-3 0,-1 3-4 0,-2 0-3 0,1 2-6 0,-1 1-5 16,-1 1-9-16,-1 2-8 0,1 3-14 0,0 1-14 0,-1 2-20 0,-1 4-21 15,-2 1-30-15,3 0-35 0,-1 4-92 0,0 2-108 0,0 1-89 16,-1 1-86-16,4 2-35 0,1 0-23 0,-2 0 1 0,4 4 7 0,0-5 14 0,2 3 13 16,1-2 20-16,3-2 19 0,2-1 33 0</inkml:trace>
  <inkml:trace contextRef="#ctx0" brushRef="#br0" timeOffset="64056.5">14204 9070 309 0,'3'6'389'0,"-1"-1"32"0,-2-1 28 0,0-1 14 0,0 2 12 0,0-5 5 15,-2 1 3-15,2-1 3 0,0 0 2 0,0 0-79 0,0 0-97 0,0 0-77 0,0 0-69 16,0 0-39-16,0 3-30 0,0-3-36 0,0 0-35 0,0 0-26 16,0 0-26-16,0 0-48 0,0 0-51 0,0 0-81 0,0 0-88 0,0 0-59 15,2-2-54-15,-2 2-38 0,3-1-34 0,3 0-7 0,-3-2-1 0,2 0 5 16,0-2 7-16,2 0 11 0,0 0 15 0,-1-2 43 0</inkml:trace>
  <inkml:trace contextRef="#ctx0" brushRef="#br0" timeOffset="64372.43">14368 8713 387 0,'4'-6'416'0,"-1"0"22"0,0 2 15 0,-1-1 12 16,2 2 10-16,-2 1 12 0,1 0 7 0,2-1 7 0,-2 1-27 16,3 2-39-16,-3-1-85 0,2-1-100 0,0 2-61 0,2 0-53 0,-3 0-25 15,2 0-18-15,-1 0-15 0,-2 0-11 0,2 2-12 0,-2-1-10 16,1 1-6-16,0-1-8 0,-1 1-4 0,0 1-6 0,-1-1-2 0,-1 3-5 0,1 0-3 16,-2-1 1-16,0 2-1 0,0 0 2 0,-2 3 3 0,-1 0 1 0,0 2 3 15,-3-2 0-15,1 4 1 0,0-1 1 0,1 1 0 0,-1-1-2 16,0 1 2-16,-1-1 0 0,5-1 1 0,-3 2 0 0,4-3 0 0,0 1 0 0,0-1-3 15,4 0-2-15,0 0-1 0,2 0-1 0,-1 1 0 0,3-3 0 16,0 2 1-16,1-2-1 0,2 1 0 0,-1-2-1 0,1 0 0 0,-1-1 1 16,-1 1-2-16,2-2-2 0,-5 1 5 0,2-1 5 0,-3-1 9 0,2-1 10 0,-3 3 4 15,-1-1 7-15,-1-1 3 0,-2 2 0 0,-2 0 2 0,-1 0 1 0,-3 2-1 16,0 1-2-16,-2 0-1 0,-4 1 2 0,0 1-8 0,1-1-7 0,-5 2-9 16,3-2-12-16,-4 1-10 0,4 0-13 0,-1 0-17 0,1-3-18 0,1 1-19 15,-1-1-22-15,5-2-24 0,0-2-23 0,3 0-38 0,-1 1-39 0,3-2-99 16,0-1-108-16,3-2-76 0,0 0-69 0,0 0-31 0,2-5-25 0,1 0 8 15,0 0 12-15,5-3 20 0,-4-1 18 0,4-1 24 0,2-2 24 16,1 0 37-16</inkml:trace>
  <inkml:trace contextRef="#ctx0" brushRef="#br0" timeOffset="64608.61">14702 8787 136 0,'18'-11'315'0,"0"2"32"0,-5 2 33 0,2-1 30 0,-3 4 26 16,-1-1 12-16,2 4 8 0,-4-2 5 0,1 3 9 0,-1 0-65 0,-1 1-80 15,0 2-51-15,0 0-43 0,0 2-22 0,-2 1-15 0,-3 0-27 0,2 3-27 0,-3 0-22 16,-1 0-20-16,-1 1-6 0,-3 2 0 0,2 0-3 0,-6 2 1 15,1-1-1-15,-3 2-2 0,-3 0 0 0,1 2 1 0,-1-1-2 0,-1 1 0 16,-3-1-6-16,3-1-4 0,-1 0-4 0,2 0-9 0,0-2-4 0,0 0-3 0,4-3-8 16,3 1-6-16,0-2-4 0,5-2-7 0,0 1-7 0,3-2-7 0,4 0-3 15,1-2-3-15,4 0-4 0,1 0-5 0,0-3-14 0,6 1-15 16,0-4-20-16,0 1-20 0,3-1-20 0,0-2-26 0,0-2-36 0,0 1-42 0,-1-2-83 16,-4 1-99-16,2 1-79 0,-4-1-79 0,-3 0-34 0,-1 2-26 15,-4-1 8-15,-1 0 11 0,-3 4 18 0,-3 1 18 0,-2-3 23 0,-4 2 23 16,2-1 36-16</inkml:trace>
  <inkml:trace contextRef="#ctx0" brushRef="#br0" timeOffset="65106.6">12833 8257 25 0,'2'-6'391'15,"-1"2"38"-15,1-1 29 0,-2 3 20 0,0 2 21 0,-2-1 15 0,2 1 14 0,-3 1 12 16,-2 3 12-16,-4 2-35 0,0 1-42 0,-3 5-62 0,-2 0-67 16,-3 6-64-16,-4 2-59 0,-1 4-32 0,-1 2-27 0,-1 0-18 0,-2 3-15 15,0 1-19-15,0-1-14 0,3 0-10 0,0 1-10 0,1-1-12 0,4-4-15 0,1 1-13 16,0-3-14-16,4 1-14 0,1-5-17 0,4 0-20 0,0-4-21 0,2-1-24 16,0-2-25-16,2-3-38 0,3-3-38 0,2-2-102 0,1-1-117 15,2-3-94-15,4-5-89 0,2 0-32 0,2-4-15 0,3-3 2 0,2-3 10 16,1-3 17-16,0-1 18 0,3-3 21 0,1-1 25 0,-1-2 37 0</inkml:trace>
  <inkml:trace contextRef="#ctx0" brushRef="#br0" timeOffset="65307.87">12811 8236 320 0,'10'-6'420'15,"-1"2"24"-15,-3 0 24 0,2 4 22 0,-3 0 21 0,0 2 17 0,-2 3 11 16,3-2 13-16,-1 3 12 0,0 1-53 0,0 4-65 0,0-1-90 0,-1 2-94 16,2 2-38-16,1 1-22 0,-1 2-23 0,-1-3-21 0,1 4-21 0,2-2-22 15,-2 1-15-15,2 0-11 0,0 1-11 0,0-2-12 0,-2-2-12 0,2 2-13 16,0-3-11-16,1 1-11 0,-2-1-7 0,1-2-4 0,0 0-10 0,0-3-8 0,-2 0-7 15,2 0-8-15,-2-2-18 0,-1-2-16 0,3 1-24 0,-3-2-24 16,-1-1-28-16,1 0-32 0,-2-2-53 0,1 2-57 0,-4-2-92 0,0 0-98 16,0 0-70-16,0 0-59 0,0 0-9 0,0 0 5 0,0 0 15 0,0 0 16 15,-4 3 22-15,0-2 22 0,-1-1 28 0,-2 2 30 0,-2-2 54 0</inkml:trace>
  <inkml:trace contextRef="#ctx0" brushRef="#br0" timeOffset="65855.59">12528 7503 162 0,'-3'-3'351'0,"-2"3"44"0,-1 0 48 16,3 0 22-16,-2 3 17 0,0 1 9 0,-1 1 8 0,-2 2 11 0,3 3 8 15,-1 2-61-15,0 3-80 0,-1 1-56 0,2 2-51 0,-4 0-32 0,4 1-29 16,-1 2-44-16,1-1-43 0,0 1-19 0,-1-2-15 0,3 2-8 0,2-3-10 16,-1 0-3-16,2-1-5 0,3-1-4 0,-1-4-5 0,1 2-1 0,5-2-1 15,-4-2 1-15,1-2-4 0,3-3 0 0,1 1-3 0,-1-2-2 0,2-3-1 16,1-2-3-16,0-3 1 0,4-2-4 0,-2-1-6 0,2-3-4 0,0-4-6 15,0 1-2-15,0-2-7 0,0-2-4 0,0 1-3 0,-3-2-1 0,-3 1-2 16,1 0 0-16,-4 1 2 0,-1 1-1 0,-2 0-2 0,-1 2 0 0,-4-3-1 16,0 3-2-16,-1 0-1 0,-2 0 0 0,1-2 0 0,-4 4 0 0,0-1-4 15,0 1-1-15,-2 0-2 0,1 3-6 0,-2-1-11 0,3 3-12 0,-4 0-13 16,2 2-16-16,0 2-18 0,-2 0-22 0,2 2-25 0,-1 2-47 0,0 0-51 16,2 3-91-16,-1 0-98 0,-1 1-82 0,3 1-75 0,2 1-11 0,-1-1 5 15,1 1 10-15,3-1 15 0,2 2 17 0,1-1 17 0,1-1 25 0,2 1 27 16,3-2 48-16</inkml:trace>
  <inkml:trace contextRef="#ctx0" brushRef="#br0" timeOffset="65989.42">12741 7563 6 0,'9'1'343'0,"-3"2"27"0,0 0 27 0,-1-1 24 15,-4 1 17-15,2 0 14 0,-1-2 6 0,-2-1 10 0,0 2 1 0,0-2-3 16,0 0-81-16,0 0-103 0,0 0-60 0,0 2-52 0,0-2-30 0,0 0-27 16,0 0-28-16,0 0-28 0,0 0-28 0,0 0-29 0,0 0-53 0,0 0-59 15,0 0-91-15,0 0-97 0,0 0-80 0,3-1-77 0,-1-2-18 0,1-1-8 16,2 1 1-16,-2-4-3 0,2 3 3 0,2-1 3 0,-2-2 13 0,3-1 14 15,-1 1 46-15</inkml:trace>
  <inkml:trace contextRef="#ctx0" brushRef="#br0" timeOffset="66272.78">12974 7263 11 0,'3'-7'303'0,"-1"0"19"0,1 3 16 0,-2 0 24 0,-1 4 23 0,0 0 37 0,0 0 41 16,-1 4 21-16,-2 2 18 0,0 1-45 0,0 3-60 0,-1 5-46 0,1-1-44 15,-2 4-27-15,0 5-20 0,-2-1-9 0,1 4-7 0,-1 1-17 0,1 0-16 16,-1 1-34-16,1 1-37 0,0 1-19 0,1-1-17 0,0-3-10 0,2 1-9 15,1-1-7-15,1-3-8 0,1 0-5 0,1-2-6 0,1-3-8 0,1-3-9 16,2-1-4-16,0-2-7 0,1-3-4 0,2-3-4 0,0 0 1 0,2-5-1 16,0-1-4-16,3-1-6 0,0-4-1 0,1-2-2 0,2-2-3 0,0 0-3 15,-2-5 0-15,3 2 2 0,-4-1-3 0,1-3-2 0,-3 3 0 0,-3 0 0 16,1-1 0-16,-2 1-1 0,-4 1 0 0,-1 0 0 0,-2 0 0 0,-2 0-1 16,0 1 0-16,-1 1 1 0,-2 0-4 0,1 2-1 0,-4 0-2 0,3 0 0 15,-3 3-3-15,0 0-8 0,-1 1-3 0,1 1-7 0,0 1-14 0,0-1-18 16,0 2-19-16,0 1-23 0,2 0-30 0,1 0-29 0,2 0-54 0,-3 0-54 15,6 0-84-15,0 0-89 0,0 0-69 0,0 0-63 0,0 0-18 0,0 0-4 16,0 0 10-16,6-2 14 0,0 1 24 0,1-1 23 0,2-1 29 0,1 1 31 16,1-2 55-16</inkml:trace>
  <inkml:trace contextRef="#ctx0" brushRef="#br0" timeOffset="66473">13274 7452 195 0,'5'6'354'0,"0"3"67"16,1 1 30-16,-3 1 20 0,0-1 16 0,-1 2 14 0,1-1 11 0,0-1 7 15,1 2-45-15,1 1-58 0,-2-4-41 0,0 1-37 0,4-2-41 0,-2 0-38 16,0-2-52-16,0 0-57 0,1-1-18 0,0-2-17 0,2-2-10 0,-1 1-13 15,1-4-8-15,1 1-8 0,-1-4-6 0,3 1-5 0,0-2 1 0,0-2-3 16,-3-1-1-16,5 0-1 0,-7-2-11 0,2 1-9 0,0 0-9 0,-2-1-7 16,-3 1-1-16,-1-1-5 0,-1 1-3 0,-4-1 1 0,0 1-5 0,-3-1-4 15,0 0-7-15,-4 3-4 0,-1-3-15 0,0 2-12 0,-2 1-16 0,-4 3-11 16,2-1-18-16,-2 1-16 0,0 2-23 0,0 3-27 0,-4 0-54 0,5 2-65 16,-3 1-89-16,5 0-98 0,-2 3-70 0,3-4-66 0,-1 5-6 15,6-1 9-15,0-2 11 0,2 2 14 0,4-1 15 0,2-1 18 0,2 1 23 0,3-3 28 16</inkml:trace>
  <inkml:trace contextRef="#ctx0" brushRef="#br0" timeOffset="66605.92">13504 7510 146 0,'12'9'322'0,"-2"0"62"0,-4 2 73 0,2-4 20 0,-3 3 12 0,-2-5 4 0,0-1 6 15,0 1 3-15,-1 0 3 0,1-2-64 0,-1 0-82 0,-2-3-64 16,0 0-56-16,0 0-28 0,0 0-18 0,0 0-79 0,0 0-88 0,0 0-72 0,0 0-65 16,0 0-108-16,0 0-116 0,-2-5-81 0,2 1-68 0,0-3-23 0,-1 0-7 15,-1 1-2-15,2-1-3 0,-2-2 1 0,-1 2 3 0,2 0 13 0,-1 0 20 16,-3-1 51-16</inkml:trace>
  <inkml:trace contextRef="#ctx0" brushRef="#br0" timeOffset="67390.53">12549 967 175 0,'-6'-5'223'0,"1"-4"22"0,0 3 24 16,0-1 25-16,0-2 29 0,2 2 11 0,-3-1 11 0,5 2-50 0,-3 0-59 15,3 0-30-15,-1 2-25 0,2 1-10 0,0 3-9 0,0 0-16 0,0 0-18 16,0 0-22-16,0 0-24 0,0 0-24 0,0 0-26 0,0 0-12 0,0 0-10 0,0 0-5 16,0 0-3-16,0 0 1 0,0 0 1 0,3 0-2 0,-3 0 0 0,4 0 0 15,-1 0 2-15,1 1 0 0,1 1-2 0,-2-1 0 0,3 0 0 0,-1 3-1 16,0-3 1-16,0 1 0 0,2 1-2 0,-2-2-13 0,2 2-17 0,-2 0-54 15,1-1-61-15,0 1-52 0,0 0-43 0,-1-2-51 0,-2 1-50 0,2 2-10 0,0-1-4 16,1 0 0-16,-3 0-1 0,0-1 0 0,2 1 2 0,-5-3 13 0</inkml:trace>
  <inkml:trace contextRef="#ctx0" brushRef="#br0" timeOffset="67873.13">15970 735 1 0,'0'-11'451'0,"-3"4"27"0,3-2 16 0,-1 3 12 0,-1 0 5 0,0 1 0 0,-1 1 0 16,2-1 1-16,-1 2-3 0,0-2-1 0,1 1-61 0,-1 3-80 0,2 1-117 0,0 0-131 15,0 4-40-15,3 5-23 0,-1 3-6 0,0 3-3 0,1 4 5 16,0 4 6-16,5 4 13 0,-4 2 11 0,6 5 9 0,0 2 7 0,4 3 1 0,0 2 1 15,7 1-3-15,0 1-4 0,2 4 1 0,5-1-1 0,4 4-5 0,1-1-4 16,5 1-9-16,2-1-9 0,-1 2-10 0,5-1-10 0,2 1-5 0,0-3-4 16,0 0-2-16,4-2 2 0,-3 1-2 0,1-4-2 0,-2-1-1 0,2-3-3 15,-2 0-2-15,-1-5-3 0,0 2-13 0,0-5-11 0,-2-1 0 0,0-2 0 16,-5-3 0-16,-2 0 0 0,-3-4 0 0,-1-2 0 0,-5-2 0 0,-4-2 0 16,-3-2 0-16,-3-2 0 0,-4-2 0 0,-3-3 0 0,-1 0-46 0,-5-4-46 15,1 3-31-15,-2-4-35 0,-3-1-89 0,0 0-100 0,0 0-118 0,0 0-122 16,2-4-37-16,0 0-20 0,2-4 2 0,-2-1 2 0,2-5 10 0,0 0 11 15,-1-6 21-15,0-3 27 0,3-6 33 0,-1-4 36 0</inkml:trace>
  <inkml:trace contextRef="#ctx0" brushRef="#br0" timeOffset="68039.6">17581 1160 298 0,'-1'-10'540'16,"-3"4"6"-16,-5 2 3 0,0 3 2 0,-4 1 2 0,-4 1 2 0,-1 1 1 16,-2 0 1-16,1 1 0 0,-2 0-1 0,-3 4 0 0,-4 0-204 0,-2 5-249 15,-5 4-60-15,-6 4-19 0,-2 2-1 0,-4 4 0 0,-7 2 1 0,-4 5-1 16,-6 0-8-16,-1 3-9 0,-5 2-7 0,-3 1-7 0,-2 1-12 0,0 0-14 0,0 1-17 15,-2-1-18-15,2 3-25 0,1-1-26 0,1-2-70 0,4 2-79 0,1-3-74 16,6 0-75-16,3 0-62 0,4-1-61 0,6-1-12 0,5-1 3 0,6 1 11 16,5-1 11-16,3 0 19 0,6-1 17 0,4 1 24 0,5-1 26 15</inkml:trace>
  <inkml:trace contextRef="#ctx0" brushRef="#br0" timeOffset="68489.42">16363 3264 231 0,'0'-11'508'0,"1"1"7"0,2 2 0 16,2 4 14-16,-1 1 14 0,1 0 10 0,0 6 11 0,3 0 10 0,4 4 9 15,3 4 6-15,0 4 3 0,3 3-187 0,6 4-231 0,1 5-53 0,2 2-16 16,1 4 1-16,4 1 5 0,-1 2-10 0,1 0-10 0,0 0-5 0,-1 0-5 15,1 0-7-15,-2-1-8 0,2-1-4 0,-1 1-6 0,-1-3-6 0,0 2-3 16,0-3-4-16,0 1-1 0,2-3-6 0,-2 2-2 0,0-2-30 0,2-3-4 16,-1 1 0-16,-1-2 0 0,0 2 0 0,0-4 0 0,-1 1 0 0,-1-1 0 15,-2-1 0-15,-1-2 0 0,-1 1 0 0,-4-2 0 0,0-1 0 0,-5-1 0 16,0-4 0-16,-2 1 0 0,-3-2 0 0,-2-4 0 0,-1 2 0 0,-1-4-44 16,-2-2-84-16,0 1-44 0,-3-2-119 0,-1-3-136 0,0 0-107 0,0 0-96 15,-3-3-25-15,-2-2-2 0,-2-1 3 0,0-3 6 0,1-6 10 0,-1-3 9 16,-1-4 26-16,2-9 27 0,5-1 42 0</inkml:trace>
  <inkml:trace contextRef="#ctx0" brushRef="#br0" timeOffset="68623.02">17545 3349 354 0,'-14'-4'567'0,"-5"7"7"0,-8 6 5 0,-5 6 0 15,-3 2 4-15,-7 5 2 0,-3 1 1 0,-2-1 1 0,1-1-2 0,-3 1-2 0,2 1 1 16,-2 1-219-16,0 1-261 0,5 2-73 0,1-1-30 0,-1 0-19 16,6 2-19-16,1-1-19 0,5-2-22 0,4 1-23 0,3-3-22 0,4-4-34 15,5-1-34-15,2-2-82 0,6-2-91 0,4-4-68 0,4-2-64 0,3-1-33 16,5-4-28-16,4-2 5 0,6-2 13 0,5-5 17 0,4-1 17 0,7-4 22 15,4-2 19-15,6-4 34 0</inkml:trace>
  <inkml:trace contextRef="#ctx0" brushRef="#br0" timeOffset="69057.55">19488 1714 233 0,'2'-7'295'0,"-1"-1"10"0,-1 1 9 0,-1 4 14 0,-3-2 15 16,1 4 27-16,0 1 31 0,-3 1 8 0,0 1 4 0,-1 4-42 0,-1 1-49 0,-3 4-34 15,0 0-33-15,2 6-10 0,-4 0-7 0,4 3-6 0,-5 0 0 0,2 3-12 16,1 1-12-16,0-1-21 0,0 1-27 0,3 1-23 0,3 0-21 0,-2-1-8 16,2 0-8-16,3-1-4 0,-1-1-5 0,3-1-7 0,2 1-5 0,-1-3-5 15,3-1-5-15,-1-2-1 0,3 1 0 0,0-2-4 0,1-4-2 0,-3 0-5 16,4 0-7-16,1-4-7 0,0-1-6 0,-1-2-4 0,0 1-2 0,2-3-3 0,0-2-1 16,-2-2-2-16,4-3-2 0,-2 1-1 0,1-3-5 0,2-3-1 15,-4 2-2-15,4-4-3 0,-4 0-4 0,1-3-3 0,-2 1-1 0,1-2-1 0,-2 0-2 16,-3-2-1-16,1 2-1 0,-2 0 1 0,-1 1-3 0,-2-2 3 0,0 1-1 15,-2 0 0-15,-1 2-1 0,2 0-2 0,-4 2 1 0,2-2-3 0,-4 6-5 16,2-2-5-16,-2 2-5 0,0 0-16 0,1 2-18 0,-1 0-21 0,1 4-25 16,-1-3-31-16,0 1-35 0,2 3-53 0,-1 1-57 0,1-1-82 0,-1 1-89 15,3 0-62-15,0 1-60 0,-1 2-23 0,3 2-15 0,-1-2 10 0,2 3 19 16,0 1 23-16,2 1 23 0,1-1 32 0,3 2 34 0,5-1 56 0</inkml:trace>
  <inkml:trace contextRef="#ctx0" brushRef="#br0" timeOffset="69207.34">19784 1946 131 0,'14'4'319'0,"-4"-1"28"15,-4 1 20-15,2-1 18 0,-4 0 20 0,1 0 18 0,-2-1 22 0,-1 1 17 16,0-2-31-16,-2-1-45 0,1 3-50 0,-1-3-52 0,0 0-44 0,0 0-42 16,0 3-29-16,0-3-25 0,0 0-22 0,0 0-20 0,0 3-21 0,0-3-22 15,0 0-29-15,0 0-33 0,0 0-39 0,0 0-42 0,0 0-89 0,0 0-101 16,0 0-73-16,4 0-66 0,3 0-36 0,-1-1-32 0,2-2-5 0,1 0-2 16,1-2 1-16,3 0 4 0,0 0 9 0,3-3 13 0,-2 1 34 0</inkml:trace>
  <inkml:trace contextRef="#ctx0" brushRef="#br0" timeOffset="69489.57">20171 1602 12 0,'-5'1'268'0,"1"4"38"0,-2-1 45 0,-1 2 52 0,2 2 48 0,-1-1 24 15,-1 2 18-15,-2 2 15 0,1 2 11 0,0 2-58 0,0 3-73 0,-2 2-26 16,0 0-18-16,0 1-10 0,0 4-13 0,-2 0-34 0,3-1-39 0,0 0-46 16,0 0-45-16,3 1-22 0,0-4-12 0,1 1-14 0,4-1-9 0,1 0-9 15,1-3-9-15,5 0-9 0,-1-4-11 0,0 1-7 0,1-1-7 0,2-2-4 0,1-3-3 16,-1 0-3-16,4-1-3 0,0-3-2 0,-1-1-6 0,3-1-1 0,-1-3-3 15,3-3-3-15,-2-1-3 0,3 0-4 0,-2-2-3 0,0-2-3 0,1 0-1 16,-3-3-2-16,1 2-3 0,-2-2-1 0,0 0 1 0,-3 0-3 0,-2-1 0 16,-1 2-2-16,-1-2 1 0,-1 1-1 0,-2-1-1 0,0 2-1 0,-2-1 0 15,-2-1-4-15,0 3-3 0,1-1-5 0,-2 1-2 0,-2 1-10 0,1 1-11 16,-3-1-15-16,2 2-15 0,-3 0-20 0,1 4-21 0,0-3-25 0,-1 1-28 16,2 3-50-16,-2-2-55 0,2 1-84 0,-1 2-91 0,3-1-72 0,-1 1-65 15,2 1-13-15,-1 1-4 0,0 1 13 0,4 0 17 0,-2 0 20 0,2-3 20 16,2 5 27-16,0 1 30 0,0-2 51 0</inkml:trace>
  <inkml:trace contextRef="#ctx0" brushRef="#br0" timeOffset="69923.28">20321 1902 82 0,'5'-3'223'0,"-2"-2"15"0,2 0 16 16,-2 1 12-16,3 0 12 0,-2 1 10 0,-3 0 10 0,1-1-19 0,-2 4-23 15,0 0 12-15,0 0 19 0,0 0 2 0,3 4-1 0,-1-1-1 0,-1 0 1 16,2 1-7-16,1 0-7 0,-3 3-6 0,2-1-6 0,3 1-7 0,-2-2-9 16,0 2-20-16,1-1-20 0,0 0-46 0,0 0-50 0,-2 0-20 0,5 0-14 15,-4 0-10-15,1-1-11 0,2-3-4 0,-1 2 1 0,3-1 0 0,-1 0-3 16,0-3 0-16,0 0 0 0,3 0 2 0,-1-3 2 0,-1 0 2 0,0-1 0 16,0 0 1-16,-1 0-3 0,-2-2-4 0,1 0-5 0,-3 0-5 0,1 0-7 15,-4-1-4-15,-1-1-5 0,0 0-3 0,0 1-2 0,-1-1-2 0,-4-1-5 16,1 2-3-16,0-1-1 0,-5 1-3 0,2-1-1 0,-1 1-5 0,-3 1-4 15,3-2-11-15,-3 4-12 0,-1-1-18 0,0 1-14 0,1 1-28 0,-3 1-23 16,1 2-44-16,-1 2-41 0,0-1-109 0,-2 4-123 0,0 1-85 0,-4 0-74 16,1 0-15-16,-3 4 0 0,0 1 8 0,-2 1 11 0,3 0 17 0,-2 1 17 15,-1 1 25-15,0-1 25 0,2 2 44 0</inkml:trace>
  <inkml:trace contextRef="#ctx0" brushRef="#br0" timeOffset="70706.78">15111 6550 194 0,'0'0'383'0,"0"0"17"0,0 0 16 16,-3-1 11-16,-1-1 11 0,-1 1 9 0,2-1 7 0,-2 1 8 0,0 1 10 15,0 0-49-15,-4 0-61 0,-2 3-65 0,1 3-68 0,-7 1-29 0,1 2-25 16,-6 5-6-16,-1 2-2 0,-6 2-1 0,-1 6 0 0,-5 3-3 0,0 5 1 15,-6 1-6-15,-3 6-4 0,1 3-10 0,-2 1-11 0,0 4-14 0,-2 2-12 16,4 1-13-16,0-1-13 0,1 1-14 0,5-2-14 0,1-2-19 0,6-2-16 16,3-2-16-16,4-3-15 0,5-3-22 0,2-3-25 0,7-5-28 0,1-1-32 15,3-4-42-15,5-2-47 0,3-3-106 0,3-2-118 0,2-4-92 0,5-5-84 16,4-2-15-16,4-5 4 0,1-3 7 0,4-4 7 0,0-2 20 0,4-6 17 16,0-3 25-16,0-4 29 0,1 2 40 0</inkml:trace>
  <inkml:trace contextRef="#ctx0" brushRef="#br0" timeOffset="71073.34">15210 6499 274 0,'9'-2'335'0,"-1"2"7"0,-2 2 5 0,-1-2 42 0,-2 3 47 16,0-1 19-16,1 1 10 0,-1 0 15 0,0 2 12 0,2-2-75 0,1 4-93 15,0-1-55-15,1 1-43 0,-1 4-10 0,5-2-5 0,0 3 4 0,0 0 3 16,2 1-33-16,1 1-37 0,0 2-10 0,4 0-3 0,2 3-7 0,1 0-8 15,3 2-6-15,3 1-7 0,1 3-5 0,4-1-4 0,1 2-7 0,3 3-3 16,2 1-4-16,2 2-6 0,-1-2-6 0,7 6-4 0,0 0-7 0,1 0-9 16,2 1-6-16,5 1-5 0,1-1-3 0,2 2-5 0,2-3-2 0,2 3-9 15,2-3-22-15,1 2 0 0,1-4 0 0,1 2 0 0,-1-1 0 0,2-1 0 16,-3-1 0-16,6 0 0 0,-6-1 0 0,3 1 0 0,-2-2 0 0,1 0 0 16,1 0 0-16,-1 0 0 0,0 1 0 0,2-2 0 0,-3 0 0 0,2 0 0 15,-1-2 0-15,-1 3 0 0,0-3 0 0,-1-1 0 0,0 0 0 16,-3-1 0-16,-1 0 0 0,-4 0 0 0,-1-2 0 0,-1-2 0 0,-6 1 0 0,-1-2 0 15,-6-2 0-15,-2 1 0 0,-4-4 0 0,-5-1 0 0,-5-1 0 16,-5-2 0-16,-3-3 0 0,-4-2 0 0,-4-1 0 0,-1-1 0 0,-3-3 0 16,-2 0 0-16,-3-2 0 0,0 0 0 0,-2 0-144 0,-3-3-111 0,-4-1-132 15,-2-1-150-15,-2-1-68 0,-6-1-52 0,-6-4-12 0,-3-1-2 0,-5-1-1 16,-4-3 0-16,-4 1 17 0,-5-1 21 0,-2 0 41 0,-2-4 45 0,-2-1 70 16</inkml:trace>
  <inkml:trace contextRef="#ctx0" brushRef="#br0" timeOffset="71239.47">17951 7813 221 0,'0'26'525'0,"-3"-2"16"0,1-2 6 0,1-4 2 0,-1 0 3 0,-1-3 0 16,0-1-2-16,2-6-2 0,-1-1-9 0,2-3-13 0,0-4-109 0,-1 2-132 16,1-1-179-16,-4-1-193 0,-1 2-133 0,-1-4-122 0,-2 1-94 0,-3-1-88 15,2-2-21-15,-7-1-5 0,2-1 1 0,-5-3 0 0,1-1 8 0,-1-1 11 16,-1-1 21-16,2-3 24 0,0 1 42 0</inkml:trace>
  <inkml:trace contextRef="#ctx0" brushRef="#br0" timeOffset="71790.69">14941 5538 184 0,'-2'-6'322'0,"2"3"11"0,0 0 27 0,0 3 34 0,0 0 37 0,0 0 42 16,-3 3 19-16,2 0 15 0,1 7-31 0,-2 1-41 0,0 4-52 0,-1 3-57 15,1 3-44-15,-1 3-36 0,-3 3-14 0,0 3-7 0,1 0-27 0,0 1-29 16,-3 1-37-16,2-1-38 0,-2-1-19 0,4 1-16 0,-5-2-15 0,2 0-16 15,2-4-20-15,2 1-22 0,0-4-34 0,-1-1-36 0,3-3-80 0,-1-1-87 16,2-2-97-16,0-4-102 0,2 0-57 0,1-4-44 0,0 0-13 0,2-4-1 16,0 0 3-16,2-3 4 0,2-3 15 0,-3 0 14 0,2-4 30 0,3 2 31 15</inkml:trace>
  <inkml:trace contextRef="#ctx0" brushRef="#br0" timeOffset="71923.42">15102 5873 76 0,'2'2'219'0,"2"0"16"0,-2-1 24 0,-1 2 26 15,1-2 23-15,-2-1 23 0,0 4 8 0,2-1 4 0,-2 0-57 0,1 0-75 16,-1-2-33-16,0 2-25 0,2 0-32 0,0 0-36 0,-2-3-71 0,0 0-79 16,0 0-98-16,0 0-101 0,0 0-40 0,4-1-24 0,0-1-11 0,-1-1-5 15,0 0-2-15,1-1 1 0,1 0 0 0,2-2 2 0</inkml:trace>
  <inkml:trace contextRef="#ctx0" brushRef="#br0" timeOffset="72156.75">15296 5804 239 0,'2'5'272'0,"0"0"20"0,-1-1 50 0,-1-1 53 15,0 2 33-15,0-2 24 0,0 0 11 0,2 0 12 0,0-2-60 0,-1 2-69 16,1 0-30-16,-1-2-19 0,1 1-4 0,1 1-2 0,2-1-13 0,-1-2-19 16,1 0-43-16,0-2-51 0,1-1-27 0,1 0-20 0,2 0-11 0,-1-1-6 15,0-2-7-15,2-2-7 0,0 1-9 0,-2-1-9 0,1-1-8 16,0 2-8-16,-3-2-4 0,-1 1-3 0,0 0-1 0,-2 0-4 0,-1 0-2 0,-1 1-4 16,-1-1-3-16,-1 2-3 0,-1-1-3 0,-1 2-2 0,-1-2-8 0,0 1-3 15,-3 1-4-15,1 0-1 0,0 1-4 0,-1 1-6 0,-1 2-11 16,-1-2-12-16,1 3-13 0,2 3-16 0,-1-2-15 0,1 1-19 0,-2 1-21 0,2 1-23 15,1 1-40-15,0 0-44 0,2 3-80 0,0 0-87 0,1-1-51 16,0 1-42-16,2 1-45 0,2-2-43 0,0 1 2 0,1-1 12 0,4 1 16 16,-3-2 15-16,4-1 24 0,3 0 24 0,0 0 41 0,2-2 44 0</inkml:trace>
  <inkml:trace contextRef="#ctx0" brushRef="#br0" timeOffset="72374.47">15616 5832 59 0,'11'6'276'0,"-2"1"44"0,-1-2 47 0,1 2 48 0,-3 2 25 0,0-3 22 15,-1 1 10-15,0 2 7 0,-2-2-50 0,2-2-63 0,-2 3-15 16,0-1-4-16,1-4-24 0,-1 2-27 0,-1-2-34 0,-2 0-33 0,0-3-38 15,0 0-37-15,3 2-22 0,-3-2-17 0,4 0-8 0,-1-3-9 0,2 0-7 16,1-2-7-16,2 0-10 0,1-3-9 0,1-2-6 0,1 1-4 0,-2-2-4 16,-1 0-6-16,0-1-6 0,1 0-5 0,-4 0-4 0,-2 0-3 0,-1 0 2 15,1 2 1-15,-3-1 0 0,-3 1-1 0,1 0 1 0,-1 0 0 0,0 2-4 16,-3-1-6-16,0 2-3 0,-1 1-2 0,1 1-5 0,-1 1-7 0,-3 1-11 0,0 1-14 16,0 2-19-16,-2 4-21 0,2-1-23 0,-1 0-23 0,2 3-36 15,1-4-37-15,2 5-86 0,-3-1-96 0,2-1-61 0,5 0-58 0,-1 1-52 16,2-1-57-16,1-2 0 0,1 1 7 0,2 1 19 0,3-1 18 0,-1-1 24 15,5 1 24-15,1 0 34 0,3-1 38 0</inkml:trace>
  <inkml:trace contextRef="#ctx0" brushRef="#br0" timeOffset="72474.55">15934 5814 72 0,'14'3'272'0,"-3"1"54"0,2 1 37 15,-7-1 34-15,0 2 18 0,-2-3 12 0,-3 3 6 0,3-1 1 16,-4-2-53-16,0 1-68 0,0 2-35 0,-2-1-30 0,0-2-48 0,-1 3-55 0,-2-2-119 16,2 1-138-16,-3-1-109 0,-2 1-107 0,2-1-52 0,-2-1-40 15,0 2-11-15,-5-2-3 0,4 2-3 0,-1-3-3 0,-2 4 3 0,0-1 6 0,0 1 26 16</inkml:trace>
  <inkml:trace contextRef="#ctx0" brushRef="#br0" timeOffset="73376.57">3943 16140 196 0,'-8'7'284'0,"-3"-2"9"0,3 0 5 0,-2-1-4 0,1-2-8 16,1 0 4-16,0 0 5 0,5-2 11 0,0 3 10 0,3 3-69 0,3 2-88 15,5 2 4-15,4 3 24 0,4 2 4 0,8 3-2 0,1 0-1 0,7 0-4 16,6 0 10-16,6 0 7 0,7-3 1 0,7-1-2 0,4-3-12 0,6-1-11 15,8-4-20-15,3-2-23 0,6-2-42 0,5-4-45 0,5-1-16 0,3-1-7 16,4-4-1-16,3 0 2 0,3-3 1 0,4-2 3 0,2 0 1 0,4 0-1 16,1-4 0-16,0 1 5 0,6-2 2 0,3-3 4 0,4 0 5 0,3-4 3 15,5 0 6-15,5-2 8 0,3-1-3 0,4-1-3 0,6-2-3 0,6-4-3 16,2 2 0-16,5-3 3 0,3 0-1 0,6-2 0 0,4 1-3 0,2-3-2 16,4-1-3-16,6 0-2 0,2-5-3 0,4 1-4 0,2-2-5 0,8-3-4 15,1 0 2-15,4-3 2 0,8-2 2 0,5-4 3 0,6-2-3 0,1-2-2 16,5-1-3-16,5-2 1 0,-2 0-4 0,-2 1-2 0,1-1-3 0,6-3 2 15,1 0 0-15,-3 2-2 0,5-2 2 0,8 1 0 0,0 1-3 0,-7 1-4 16,-4 1-2-16,0 1 1 0,-2-3-3 0,-6 6-2 0,-4 3 2 0,4-2 0 16,-9 4-1-16,-13 2-1 0,0 2-1 0,3-1 3 0,4 2-2 0,-5 2-4 15,-2 0-2-15,1 3-5 0,1-1 2 0,-5 4 4 0,-3 0-1 0,0-1-2 16,-4 4 2-16,-5 1 2 0,-7 0-1 0,-1 1-3 0,-5 2 0 0,-7 1-2 16,-5 3 0-16,-6-1 0 0,-6 1-1 0,-7 2-5 0,-8 2-21 0,-4-1-27 15,-7 2-25-15,-9 2-28 0,-6 0-53 0,-7 0-63 0,-8 0-127 0,-9 2-143 16,-7 0-63-16,-4 0-47 0,-7-1-13 0,-9-2-4 0,-3 1 3 0,-10-2 4 15,-7-2 22-15,-6-1 23 0,-7-1 28 0,-6-2 29 0</inkml:trace>
  <inkml:trace contextRef="#ctx0" brushRef="#br0" timeOffset="73524.33">22468 12339 93 0,'10'23'443'0,"-4"-1"-7"0,-2-1-15 0,-3-3-96 0,-1-3-116 15,-1-3-94-15,-3-2-90 0,4-4-20 0,0-3-3 0,0-3-2 0,5 0 0 0,2-3-171 16,0-1-207-16,1-5-50 0,3-2-15 0,2-2 6 0</inkml:trace>
  <inkml:trace contextRef="#ctx0" brushRef="#br0" timeOffset="79640.61">27414 5961 122 0,'0'-3'211'16,"0"3"23"-16,0-4 28 0,0 4 30 0,0 0 26 0,0 0 28 0,0 0-4 0,0 0-13 15,0 0-11-15,0 0-9 0,0 0-6 0,0 0-9 0,0 0-3 0,0 0-5 16,0 0-14-16,0 0-14 0,0 0-22 0,0 0-23 0,0 0-22 0,0 0-19 15,0 0-21-15,0 0-16 0,0 0-20 0,0 0-18 0,0 0-10 0,0 0-5 16,0 0-8-16,0 0-5 0,0 0-5 0,0 0-6 0,0 0-3 16,0 0-2-16,0 4-1 0,0-1 0 0,-1 3 2 0,1-1 2 0,-4 6 6 0,1-1 5 15,2 6 3-15,-3 0 7 0,1 5-1 0,-3 1 2 0,3 4 1 0,-2 1 1 16,0 2-5-16,2-2-5 0,-2 1-5 0,4 0-7 0,-2-2-6 0,-2-2-7 16,4-1-9-16,-3-4-10 0,3-1-11 0,1-3-9 0,-2 0-13 15,2-4-11-15,0-1-19 0,2-1-21 0,-2-1-29 0,1-2-32 0,-1-3-36 16,4 1-36-16,-4-2-95 0,0-2-105 0,0 0-87 0,0 0-82 0,0 0-33 15,7-2-23-15,-2-1 3 0,1 0 5 0,-1-1 17 0,2-2 18 0,0 0 32 0,0-2 31 16,1 0 39-16</inkml:trace>
  <inkml:trace contextRef="#ctx0" brushRef="#br0" timeOffset="79874.27">27650 6292 321 0,'0'0'423'0,"0"0"28"16,0 0 10-16,0 0 5 0,0 0 8 0,0 0 11 0,0 0 9 0,0 0 9 15,0 0-21-15,0 0-31 0,0 0-80 0,0 0-89 0,0 0-73 0,0 0-67 0,0 0-33 16,0 0-25-16,0 0-11 0,0 0-6 0,0 3-10 0,0-3-8 16,0 3-26-16,1-1-25 0,-1 1-40 0,2 0-42 0,0 0-98 0,-1-2-116 15,1 4-103-15,-1-2-102 0,1 0-22 0,-2-3-8 0,3 1 1 0,0 0-1 16,2 1 0-16,-5-2 0 0,4 0 14 0,1 0 17 0,2-2 33 0</inkml:trace>
  <inkml:trace contextRef="#ctx0" brushRef="#br0" timeOffset="80341.56">27977 6121 15 0,'-1'-6'250'0,"-2"2"28"0,-1-1 33 0,3 1 33 0,1 1 33 15,-2 0 30-15,0 0 30 0,1 1 3 0,1 2-1 0,0 0-35 0,0 0-46 16,0 0-25-16,0 0-21 0,-3 0-19 0,3 0-21 0,-4 2-29 0,4 1-29 16,-3 0-28-16,0 1-29 0,0 2-28 0,0-1-26 0,2 3-18 0,-4 3-18 15,3 0-13-15,-1 2-12 0,1 1-6 0,1-1-6 0,1 0-2 0,0 1-3 16,1-2-2-16,2 0 0 0,1-1-5 0,-1-3-4 0,2 0-2 0,1-2-4 16,-2 0-1-16,3-1-3 0,-2-2 0 0,3 0 2 0,-1-2-1 0,0-1-1 15,1 0 1-15,0-1 2 0,2-2-1 0,-1-2-2 0,-1 0 2 0,1 0 0 16,-1-1 0-16,0-2-2 0,-2-1 1 0,1 1 1 0,0 0 0 0,-2 0-2 15,0-1 2-15,-4 2 2 0,1-1 1 0,0 1 1 0,-2-1 3 0,-4 2 5 16,4-1 1-16,-3 2 3 0,0-1 1 0,-2 2 4 0,0-1 0 0,-1-1 0 16,2 3 0-16,-3 0-1 0,1 0 0 0,-1 2-5 0,0-1-1 0,0 1-1 15,1-1-12-15,-1 2-14 0,3 2-18 0,-2-2-17 0,-1 1-28 0,6-1-26 16,-3 2-34-16,1-1-36 0,3-1-89 0,-1 2-98 0,1 1-70 0,0-3-66 16,0 0-42-16,1 3-39 0,2-2-1 0,1 2 6 0,1-1 15 0,1-1 19 15,3-1 22-15,1 0 25 0,1-1 34 0</inkml:trace>
  <inkml:trace contextRef="#ctx0" brushRef="#br0" timeOffset="80608.31">28344 6124 69 0,'0'3'303'16,"-1"2"26"-16,-1-2 44 0,0 3 47 0,2-2 26 0,2 1 26 0,0-2 8 0,-1 3 8 16,1 0-35-16,-1-3-45 0,4 6-44 0,-2-3-45 0,2 0-38 0,-2-2-39 15,2 2-24-15,1-1-19 0,2-2-39 0,-2 0-45 0,2-2-25 0,0 1-24 16,1-4-7-16,3 1-8 0,-3-2-3 0,3-2-4 0,0-1-4 0,-3 2-6 15,4-4-5-15,-4 1-3 0,-1-2-2 0,3 1 2 0,-4 1 7 0,-1-1 11 16,1 2 6-16,-4 2 9 0,1-2 1 0,-2-1 0 0,-1 5 1 0,-1-3-1 16,-1 1 1-16,-4 2 3 0,1-3-4 0,-1 3 0 0,-3-1-6 0,1 0-6 15,-4 1-15-15,3-1-14 0,-3 2-17 0,-1-1-16 0,1 2-16 0,-1-2-16 16,2 2-19-16,-2 0-20 0,3 2-30 0,-4-2-36 0,4 0-89 0,-5 2-104 16,2-2-86-16,3 1-85 0,-3 1-41 0,2-1-31 0,0 2-1 0,-1 0 5 15,3 1 15-15,-1 3 13 0,2-1 20 0,0 3 18 0,0 0 32 16,3 1 35-16</inkml:trace>
  <inkml:trace contextRef="#ctx0" brushRef="#br0" timeOffset="80943.85">27620 6638 188 0,'-2'-10'418'15,"0"3"32"-15,-1-1 19 0,-1 1 15 0,1 1 13 0,0 1 11 0,-2 0 9 16,0 3 7-16,-2-1 5 0,3 3-59 0,-4 0-76 0,-2 3-64 0,1 1-62 15,-4 2-57-15,1 5-58 0,-6 1-20 0,1 3-15 0,-5 3-7 0,0 3-7 16,-2 4-9-16,-3 2-6 0,-2 3-6 0,1 3-7 0,0 2-3 0,-2 1-6 16,1 0-12-16,1 1-16 0,3-3-23 0,-1 1-26 0,4 0-30 0,0-5-33 15,3-2-47-15,5-2-52 0,-2-5-100 0,5 0-116 0,-1-5-96 0,5-4-95 16,2-1-22-16,2-2-9 0,1-3 6 0,4-3 7 0,-2-3 14 0,0 0 17 16,6-3 26-16,3-2 24 0,0-2 43 0</inkml:trace>
  <inkml:trace contextRef="#ctx0" brushRef="#br0" timeOffset="81857.6">25960 7397 22 0,'1'-4'169'0,"2"0"15"0,-3 1 17 0,2-2 18 0,-2 1 24 0,0 1 28 15,-2-3 6-15,2 4-2 0,-1-1 18 0,-1 0 25 0,1 1 8 0,1 0 3 16,-4-1 4-16,3 1 6 0,-1 1-4 0,1-2 1 0,-1 1-9 0,0 1-12 16,2 1-20-16,-2-2-24 0,-2 0-32 0,1 1-37 0,3 1-41 0,-3 1-41 15,0 1-17-15,0 1-13 0,-2 2-12 0,1 2-4 0,0 2-2 0,-1 3 2 16,1 5 2-16,0 1 2 0,0 2-4 0,-1 6-4 0,1 0-1 0,0 1 0 16,-1 0 0-16,2 1-1 0,2-2 2 0,-1 0 1 0,2-3-5 0,2-2-7 15,-1-3-9-15,2-2-12 0,3-2-8 0,1-1-11 0,-2-4-2 0,3 1-3 16,-2-2-2-16,3-5-2 0,-1 2 1 0,0-3-1 0,1-2-3 0,-1-2-4 15,4-3-1-15,-2 0 2 0,0-2-6 0,0-4-3 0,2-1-1 0,-2-3 1 16,-1 0 0-16,2-3-2 0,-1 0 0 0,-4 1 2 0,1 0-2 0,-3 0-3 16,1 1-2-16,-4 2 0 0,-1-1-5 0,0 3-5 0,-4 0-2 0,1 0-2 15,-4 1-4-15,2 1-8 0,-3-1 0 0,-2 2-2 0,0-1-4 0,0 2-2 16,0-1-3-16,-2 2-4 0,1 1-5 0,0-1-9 0,0 5-9 0,2-1-12 16,-2 0-22-16,3 2-29 0,0-1-71 0,1 0-80 0,0 2-93 0,0 2-97 15,4 0-49-15,-2-2-39 0,4 1-6 0,-1 2 3 0,2-3 9 0,0 4 9 16,2-1 14-16,3 0 17 0,-1 0 29 0,1-1 31 0</inkml:trace>
  <inkml:trace contextRef="#ctx0" brushRef="#br0" timeOffset="82041.02">26312 7626 307 0,'0'10'510'0,"-3"-1"20"0,3-1 9 0,-1-3 7 15,1 2 6-15,-2-3 6 0,0 1 6 0,1-4 6 0,1-1 5 0,0 0 6 16,0 0-113-16,0 0-133 0,0 0-113 0,0 0-112 0,0 0-36 0,0 0-21 15,0 0-20-15,0 0-19 0,0 0-34 0,0 0-39 0,0 0-54 0,0 0-58 16,0 0-108-16,0 0-115 0,0 0-86 0,0 0-79 0,0 0-19 0,0 0-5 16,5-1-1-16,-1-2 0 0,1-2 13 0,-1 2 11 0,3-3 28 0,-1-1 32 15,2-1 50-15</inkml:trace>
  <inkml:trace contextRef="#ctx0" brushRef="#br0" timeOffset="82308.2">26515 7297 269 0,'-5'-4'449'0,"0"-1"19"0,-1 3 11 0,1 1 8 16,0 1 6-16,1 1 11 0,-1 1 10 0,1 1 10 0,0 3 11 0,-1 3-48 16,1 2-60-16,-1 2-91 0,1 2-94 0,0 5-53 0,-3 1-40 0,1 1-13 15,3 3-5-15,-2 3-5 0,0-1-4 0,4 0-9 0,-1-2-9 0,1 0-10 16,2-2-12-16,1 0-10 0,3-4-10 0,1-2-10 0,2-2-9 15,1-3-11-15,3-2-9 0,-2 1-9 0,5-7-5 0,-4 1-9 0,5-1-9 0,-4-1-10 16,4-3-13-16,-2 0-15 0,2-3-22 0,-3-1-20 0,2 2-20 0,-2-4-22 16,0 1-25-16,-1-2-35 0,0 1-36 0,-3-1-68 0,1 1-76 0,-4-1-43 15,0 2-39-15,0 0-24 0,-3 1-21 0,1 0-22 0,-3 0-21 16,3 1 12-16,-4 3 19 0,0 0 22 0,0-4 24 0,0 4 34 0,0-3 37 0</inkml:trace>
  <inkml:trace contextRef="#ctx0" brushRef="#br0" timeOffset="82507.95">26630 7330 264 0,'-3'-9'399'0,"-2"0"32"0,4 3 19 16,-4 1 13-16,2 0 14 0,-1 3 15 0,1 4 11 0,0 1 14 16,0 1-29-16,0 4-34 0,-3 1-55 0,1 3-58 0,2 1-59 0,-4 5-58 0,2 0-30 15,1 2-20-15,-2 1-14 0,-1 1-14 0,2-1-10 0,-1 2-10 0,0-1-12 16,0 2-14-16,-1-2-10 0,1 0-11 0,1-3-18 0,2 1-20 16,-2-2-28-16,2 0-26 0,-2-3-28 0,4 0-32 0,-1-3-30 0,2-3-32 15,0 0-46-15,0-2-54 0,3-1-89 0,-1-1-99 0,2-1-87 0,1-3-84 16,0 1-12-16,0-4 1 0,1-1 15 0,1-1 16 0,2-1 22 0,0-4 20 15,-1 1 27-15,2-2 28 0,-1-1 47 0</inkml:trace>
  <inkml:trace contextRef="#ctx0" brushRef="#br0" timeOffset="82690.63">26700 7583 140 0,'4'3'288'0,"1"2"40"0,0 1 57 0,1 0 58 0,-1 2 22 0,1-2 11 16,1 1 14-16,-3 1 9 0,4-2-44 0,-2 1-58 0,1-1-28 0,-1 0-21 16,1-1-13-16,-1-1-7 0,0-2-26 0,-1-1-29 0,0-1-48 0,0-1-53 15,-1-1-21-15,2-1-11 0,1-2-11 0,-3-2-8 0,1 0-15 0,0-2-16 16,-2 0-8-16,3-3-7 0,-3 1-15 0,2-1-16 0,-3 0-12 0,0 0-12 0,-1 1-8 15,-1 0-5-15,-1 0-1 0,-1 1 0 0,-1-2-2 0,-1 3-3 16,-3-2 1-16,1 2 2 0,-1 0-6 0,-3 0-5 0,1 3-10 0,0-1-9 16,-3 1-21-16,2 1-23 0,-2 0-28 0,1 2-26 0,0 3-42 0,0 2-40 15,0 1-96-15,-1 3-108 0,0 2-93 0,3 2-90 0,-4-1-18 0,0 5-3 16,0 1 8-16,0 1 10 0,-1 1 20 0,1 1 24 0,0 0 26 0,1-1 30 16,-1 1 40-16</inkml:trace>
  <inkml:trace contextRef="#ctx0" brushRef="#br0" timeOffset="83043.97">26007 8136 113 0,'0'-12'291'0,"0"1"54"0,0 1 59 16,0 1 42-16,0 0 37 0,-1 1 29 0,1 2 24 0,-2 2-21 0,0 1-31 16,2 1-36-16,0 2-42 0,-4 2-25 0,0-1-25 0,0 1-37 0,-4 2-37 15,-2 2-51-15,1 3-53 0,-4 2-39 0,-3 2-34 0,0 3-24 0,-4 4-21 16,0 1-9-16,-3 4-4 0,-1 2-5 0,-1 1-2 0,-2 1-7 0,2-1-3 15,0 3-10-15,1-1-12 0,0-1-20 0,1-2-25 0,-1-2-26 0,5 1-27 16,-2-4-41-16,5-1-42 0,-1-1-96 0,4-2-105 0,-1-2-100 0,5-2-94 16,1-4-22-16,-1-1-5 0,4-1 4 0,2-4 8 0,3-4 16 0,0 0 20 15,0 0 23-15,0 0 25 0,6-1 40 0</inkml:trace>
  <inkml:trace contextRef="#ctx0" brushRef="#br0" timeOffset="83542.42">24815 9057 288 0,'-3'-9'346'0,"-1"0"42"0,-2 0 43 0,3 1 23 0,2 2 23 15,-1 0 17-15,0 3 11 0,-1 1-27 0,3 0-37 0,0 2-41 0,0 0-45 16,0 0-31-16,0 0-29 0,0 0-45 0,0 0-49 0,0 0-38 0,-1 4-39 15,1 1-18-15,0 2-18 0,0 2-5 0,0 2-6 0,0 2-1 0,0 2 3 16,0 3-1-16,1 0-5 0,-1 3 1 0,3-1-2 0,-1-1 0 0,0 1 0 16,2-4-3-16,2 1 0 0,-1-4-5 0,2-2-5 0,-1-1-4 0,0-2-6 15,5-2-9-15,-1-1-12 0,0-2-2 0,0-1-1 0,1-2-3 0,-1 0-3 16,2-2-2-16,0-2-3 0,-3-2-2 0,4 0-5 0,-5-1 1 0,1-4 0 16,0 2-4-16,0-3-2 0,-5 0-1 0,3 1 2 0,-2-2-2 0,1 1 0 15,-5 0-1-15,1 0 1 0,-2 2-2 0,-2-1-1 0,1 1 1 0,-3-1 0 16,0 3-1-16,-1 0-1 0,-1 0-1 0,-1 1 1 0,1 0-4 0,-3 3-3 15,1-2-4-15,-4 2-5 0,3 1-7 0,0-1-10 0,-3 3-14 0,2 0-18 16,0-1-21-16,0 1-23 0,1 1-34 0,3 0-37 0,-1 0-84 0,1 0-95 16,1 1-76-16,-1-1-71 0,3 2-49 0,3-2-43 0,0 0-2 0,0 0 6 15,0 0 15-15,3 1 16 0,3 2 24 0,2-1 22 0,0-2 37 0,5 0 38 16</inkml:trace>
  <inkml:trace contextRef="#ctx0" brushRef="#br0" timeOffset="83691.32">25172 8962 85 0,'8'6'350'0,"-5"0"44"0,0 2 46 15,-1 0 22-15,0 3 20 0,-2-2 11 0,1 2 11 0,-1-2 4 0,-1 0 1 16,1-2-65-16,0 2-82 0,-2-1-54 0,0-1-51 0,1 0-51 0,1 1-50 16,-2-1-57-16,1-2-60 0,-1 1-52 0,0-1-47 0,2-2-92 0,-2 0-103 15,2 0-82-15,0-3-75 0,0 0-47 0,0 0-39 0,0 0-10 0,0 0-3 16,0 0 2-16,2-3 2 0,2 1 14 0,-1 0 15 0,2-5 27 0,-2 3 31 16</inkml:trace>
  <inkml:trace contextRef="#ctx0" brushRef="#br0" timeOffset="83891.2">25280 8942 53 0,'-5'-4'395'0,"0"-1"54"0,-1 3 22 0,1-2 16 15,2-1 10-15,0 5 8 0,0-2 4 0,-1 1 2 0,4 1-11 0,-1 1-15 16,-2 1-69-16,1-2-79 0,-2 5-69 0,2 3-62 0,-3 1-49 0,4 1-46 16,-4 4-18-16,2 3-13 0,-2 1-11 0,0 3-6 0,1 1-8 0,-3 2-7 15,4 0-15-15,-2 0-13 0,2 0-26 0,0 0-29 0,1-1-38 0,1-2-41 16,-1-2-79-16,0-1-86 0,2-1-70 0,0-3-65 0,0-2-67 0,2-1-67 15,0 0-12-15,-1-4 3 0,2-2 9 0,1-1 12 0,-1-1 21 0,2 0 25 16,-1-3 28-16,4 0 30 0</inkml:trace>
  <inkml:trace contextRef="#ctx0" brushRef="#br0" timeOffset="84178.06">25403 9150 49 0,'10'-10'239'0,"-2"2"25"0,-1 0 37 0,1-2 43 0,-1 2 35 0,1 1 32 15,-2-2 24-15,2 0 20 0,-2 0-42 0,1-2-56 0,2 1-26 0,-3-2-22 16,1-1-12-16,-1-1-10 0,0 0-21 0,2-2-22 0,-2 1-36 0,1-3-42 15,-2 2-33-15,-1 0-35 0,2 0-20 0,-3 1-18 0,2 1-8 0,-1 0-4 16,-3 1-4-16,2 1-5 0,-3 0-4 0,0 3-1 0,0 0-5 16,-1 1-1-16,-2 1 0 0,-1 1 0 0,-1 0 2 0,1 2 1 0,-4-1-1 0,2 2-2 15,-2-1-1-15,1 2-7 0,-3 1-2 0,2 1-1 0,-2 0-5 0,1 3-2 16,1 0 0-16,-2 1 1 0,-1 4-3 0,5-1 0 0,-1 3 0 16,-1 1-1-16,4 1-2 0,-2 3 0 0,1 0-2 0,2 2 0 0,1-1-1 0,0 4-5 15,2-1 2-15,2 2 3 0,0 1 0 0,-1-2-1 0,1 3 1 16,-1-1-1-16,1 1-1 0,0-1-1 0,-2 2 2 0,0 1 1 0,0 1 0 15,0 1 1-15,-2 2-1 0,0 1-2 0,-1 0-7 0,-2 1-10 0,2 1-19 16,-2 1-19-16,1 0-30 0,-4 3-30 0,3-2-76 0,-3 0-85 0,2-2-72 16,-2 0-69-16,-1-3-59 0,4-3-59 0,-2-2-11 0,1-3-1 0,0-1 6 15,3-4 11-15,0-4 15 0,3-1 21 0,0-4 30 0,0-2 32 0</inkml:trace>
  <inkml:trace contextRef="#ctx0" brushRef="#br0" timeOffset="84541.96">25000 9349 293 0,'-9'3'419'15,"2"0"25"-15,1 2 19 0,-1-2 13 0,2 1 11 0,1 1 6 0,-4-1 4 16,5 1 5-16,0-1 2 0,0 1-74 0,1-1-93 0,0 2-74 0,2 0-72 15,-1-1-54-15,1 1-49 0,1-1-32 0,-1 1-28 0,2-2-33 0,0 1-35 16,1-2-91-16,-2 1-103 0,3-1-109 0,0-2-109 0,2 1-33 0,1-4-18 16,-2 1-3-16,1-2-3 0,0-2 1 0,4-2-1 0,-1-1 10 0,1-4 8 0,1 0 20 15</inkml:trace>
  <inkml:trace contextRef="#ctx0" brushRef="#br0" timeOffset="84908.96">26138 8067 59 0,'2'-5'363'0,"-1"1"33"15,3 2 31-15,-4 2 28 0,0 0 28 0,3 2 16 0,2 1 15 0,-1 1 9 16,4 2 9-16,-2 3-46 0,1 1-54 0,1 3-64 0,3 3-66 0,-2 1-44 16,4 4-39-16,-1-1-25 0,1 2-21 0,3-1-27 0,-3 1-26 0,2-1-14 15,0 2-13-15,-1-2-11 0,0-2-10 0,1-1-10 0,-1 0-5 0,-2 0-14 16,2 0-14-16,-1-1-27 0,1-1-26 0,-1-1-37 0,-2-2-40 0,3 3-58 15,-2-3-66-15,-2 0-110 0,-2-2-124 0,0-1-70 0,0 1-58 0,0 0-14 16,-2-2-4-16,-2 1 2 0,-1 1 6 0,0-2 16 0,-1 0 20 0,-1 1 31 16,-1-1 33-16,0 0 59 0</inkml:trace>
  <inkml:trace contextRef="#ctx0" brushRef="#br0" timeOffset="85208.16">26467 8787 193 0,'-4'5'433'0,"-3"0"30"0,2 1 17 0,0 1 14 16,2-2 11-16,0 4 11 0,-1 0 8 0,1 2 9 0,-2-1-2 0,3 2-2 0,0 0-91 15,-1 2-107-15,3-2-86 0,-1 1-82 0,1 1-34 0,0-1-29 16,0-3-14-16,1 1-14 0,1-2-11 0,-1 0-8 0,3-2-8 0,1-2-7 16,-1 0-6-16,4-2-6 0,-2-1-5 0,2-2-4 0,0-2-2 0,3 0-1 15,-1-1 1-15,-1-3 0 0,2 1-2 0,-1-5-1 0,-2 2-2 0,3-1 1 16,-5-2-1-16,0-1-2 0,1 0 3 0,-2 1 5 0,-4-1 2 0,4 2-1 15,-4-1 7-15,-1 1 3 0,-1-1 1 0,-1 4 2 0,-2-2 1 0,-1 3 0 16,0-2 0-16,-1 2-2 0,-1 1 0 0,-2 0-1 0,-1 2-4 0,2-2-8 16,-1 3-3-16,-4 1-6 0,4 1-14 0,-4 0-13 0,2 0-21 0,1 3-19 15,0-1-25-15,-2 0-31 0,4 0-42 0,-1 0-47 0,5 1-95 0,-3-1-103 16,2 0-89-16,0-1-88 0,5-1-18 0,0 0-2 0,0 0 7 0,0 0 9 16,0 0 17-16,5 2 19 0,2-2 27 0,1 0 26 0,-1 0 46 0</inkml:trace>
  <inkml:trace contextRef="#ctx0" brushRef="#br0" timeOffset="85357.64">26687 8839 296 0,'0'6'380'0,"0"-1"33"0,-3-1 33 0,1 0 13 0,2-2 9 15,0 3 3-15,0-5 3 0,0 3-8 0,0-3-12 0,0 0-72 0,0 0-85 16,0 0-64-16,0 0-62 0,0 0-47 0,2 1-46 0,-2-1-58 0,0 0-60 16,0 0-88-16,0 0-95 0,0 0-68 0,0 0-62 0,0 0-55 0,0 0-52 15,4-1-10-15,-2-2-4 0,-1-2-1 0,1 1 2 0,0-2 6 0,-1 0 8 16,1-1 26-16,0-3 29 0</inkml:trace>
  <inkml:trace contextRef="#ctx0" brushRef="#br0" timeOffset="85591.33">26718 8683 42 0,'4'-3'264'0,"-1"0"33"0,0 0 34 0,2 0 25 0,0 2 25 15,-1 0 21-15,6-1 17 0,-4-1 7 0,2 3 2 0,0-2-60 0,3 1-72 16,-3 0-27-16,2-1-16 0,-1 0-22 0,-1 0-23 0,0 1-30 0,-2 1-32 16,-1-2-23-16,2 2-19 0,-3-1-15 0,1 1-14 0,-2 1-7 0,-2 1-9 15,3-1-1-15,-4 3 1 0,0 2 0 0,0 0 2 0,-4 3 2 0,3 1 3 16,-4 2 3-16,0 3 1 0,-1 2 3 0,0 1 3 0,-2 1-3 0,0 3 0 15,0-2-4-15,-1 3-4 0,0-2-4 0,5-2-4 0,-1 0-6 0,0 0-6 16,1-3-4-16,2-1-5 0,2-3-7 0,2 0-2 0,-1-3-7 16,4-1-5-16,-1-3-3 0,1 0-4 0,2 0-7 0,-1-4-2 0,3-1-14 0,-1-1-15 15,4-1-16-15,-2-4-16 0,0-1-21 0,1-1-25 0,3-2-27 16,-3-3-29-16,2 1-70 0,0-3-80 0,-4 2-67 0,4 0-64 0,-4-1-55 16,-1 1-55-16,0-1 1 0,1 2 8 0,-4 2 17 0,2 1 18 0,-2-1 19 15,-1 3 25-15,1-2 28 0,-1 1 29 0</inkml:trace>
  <inkml:trace contextRef="#ctx0" brushRef="#br0" timeOffset="85724.86">27061 8638 104 0,'5'-7'322'0,"0"2"48"0,-3 1 49 0,1 2 34 0,-1 1 30 0,1 2 21 16,-2 1 15-16,4 2 13 0,-4 3 11 0,1 3-60 0,-1 1-76 0,3 5-45 15,-4 2-42-15,0 4-22 0,0 2-24 0,-4 5-42 0,3 1-48 0,-1 3-33 0,-2 1-31 16,2 4-23-16,-1-1-21 0,0 0-35 0,1-1-37 0,1 2-43 16,-1-2-46-16,1-1-87 0,-1-2-100 0,0-2-128 0,-1 1-130 0,1-5-44 15,-1 2-23-15,-3-1-6 0,2-3-2 0,-3-1 5 0,1-1 2 0,1-4 23 16,-3 1 26-16,5-4 34 0,-2-1 37 0</inkml:trace>
  <inkml:trace contextRef="#ctx0" brushRef="#br0" timeOffset="88108.36">19093 9103 25 0,'-2'-2'164'0,"2"1"9"0,0 1 12 15,0 0-1-15,-1-3-2 0,1 0 12 0,0 3 11 0,0 0-45 16,0 0-63-16,0 0-5 0,0 0 9 0,0 0-17 0,0 0-23 16,0 0 4-16,0 0 8 0,0 0-29 0,0 0-33 0,0 0-16 0,0 0-13 15,0 0-56-15,0 0-66 0,0 0-32 0,0 0-31 0,0 0-16 16,0 0-19-16,3 0 5 0,-3 0 8 0,3-1-5 0,-3 1-7 15</inkml:trace>
  <inkml:trace contextRef="#ctx0" brushRef="#br0" timeOffset="93041.99">28176 6525 171 0,'-1'-8'213'0,"1"1"20"0,0-1 31 0,-2 1 29 0,2 1 34 0,-2 1 34 0,1 0-8 16,1 3-17-16,-2-2-4 0,2 4-1 0,0 0 1 0,0 0 0 0,-1 4-4 0,-4-2-5 15,5 3-11-15,0 1-15 0,0 3-26 0,0 0-29 0,0 0-33 16,0 2-34-16,3-4-33 0,-1 2-31 0,-2-1-22 0,0-4-18 0,1 1-16 15,-1-1-13-15,0-4-7 0,0 0-3 0,3 2-2 0,1 1-1 0,0-1 5 0,1 3 2 16,3 0 5-16,1 3 0 0,3 2 14 0,-1 1 8 0,5 3 9 16,1 4 4-16,0 0 5 0,4 5 2 0,-2-1-1 0,3 4-5 0,2-1-3 15,-2 4-5-15,2-1-6 0,-1 2-1 0,1 0-4 0,0 0-3 0,0 0-8 16,-2 0-9-16,0-1-7 0,1-1-6 0,-3-2-5 0,2-2-2 0,-2 0-5 0,-2-4-2 16,0 0-3-16,2-2-1 0,-3-1-3 0,-3-2-2 0,2-2 0 15,-3-1-1-15,1 0 0 0,-5-1-3 0,4-3 1 0,-5 2 0 0,0-4-1 16,-3 0-1-16,-1-2-1 0,1-1-2 0,-4 1-5 0,2-3-6 0,-3-1-15 15,0 0-19-15,0 0-27 0,0 0-28 0,0 0-36 0,0 0-39 0,-3-1-81 16,-3-1-88-16,2 0-73 0,-4-1-68 0,1 0-62 0,-2-2-61 0,-1 2-9 16,2-2 3-16,-3 0 15 0,0 0 20 0,2 0 27 0,-1 3 28 0,-1-3 36 15,5 4 42-15</inkml:trace>
  <inkml:trace contextRef="#ctx0" brushRef="#br0" timeOffset="93526.28">28924 7461 219 0,'-1'-5'316'0,"-1"1"24"0,0-1 18 0,1 4 17 0,-1-2 26 0,2 3 30 15,0 0 15-15,-1 3 15 0,-1 2-47 0,0 0-56 0,1 4-35 0,-2 2-32 16,3 2-30-16,-5 2-30 0,4 3-23 0,1 0-15 0,-2 3-17 0,0-1-15 15,1 1-26-15,1-1-29 0,0 0-16 0,1-2-13 0,1 0-12 0,0-1-10 16,4-3-10-16,-3 1-12 0,2-6-4 0,1 1-3 0,1-1 3 0,2-3 2 16,-1-2 3-16,0-1 4 0,1-1 1 0,2-4 0 0,-1-1 1 0,-1-3 1 15,4-3-1-15,-2 0 2 0,1-4-2 0,0-1 0 0,-3-2-4 0,4-2-5 16,-5-1-8-16,0 1-6 0,0-1-7 0,-2 1-6 0,-2 0-2 0,0 2 0 16,-3-1 0-16,-1 4-2 0,-1-2 0 0,-3 1 1 0,0 4-1 0,-2-2 1 15,-1 1 0-15,1 1 0 0,-2 1-1 0,-1 0 0 0,1 1-1 0,-2 2 0 16,0 0 0-16,1 2-1 0,1 1-3 0,-2 1-5 0,1 2-13 0,1 0-13 15,2 4-30-15,-1 0-29 0,0 1-59 0,1 2-64 0,1 0-96 0,0 2-106 16,2 0-73-16,-1 0-63 0,3 2-17 0,1-1-1 0,0-1 0 0,0 2 3 16,1-1 15-16,1-1 13 0,1 2 30 0,2 0 29 0,-2-2 62 0</inkml:trace>
  <inkml:trace contextRef="#ctx0" brushRef="#br0" timeOffset="93691.66">29247 7648 3 0,'3'5'407'0,"2"0"34"0,-2 0 8 0,-2-2 5 15,3-1 1-15,-3 1 4 0,-1-3 6 0,2 1 9 0,-2-1 0 0,3 2 0 16,-1-1-80-16,-1 1-93 0,4 1-95 0,-4-2-97 0,1 2-45 0,-1-1-35 16,3 2-23-16,-3-1-24 0,1 0-46 0,-1-2-50 0,3 1-76 0,-4-2-80 15,0 0-51-15,1 0-46 0,-1 0-47 0,4-2-49 0,-1 1-9 0,3-2-2 16,-3 0 2-16,2-1 1 0,-1-1 16 0,0 1 20 0,1 1 44 0</inkml:trace>
  <inkml:trace contextRef="#ctx0" brushRef="#br0" timeOffset="93976.5">29383 7377 7 0,'0'-9'349'0,"1"4"40"0,1 0 33 15,-2 1 21-15,0 4 20 0,0 0 12 0,2 4 11 0,1 1 11 0,-2 3 8 16,4 4-42-16,-5 1-53 0,1 5-48 0,-1 1-43 0,2 4-52 0,-2 4-50 16,1 0-36-16,-1 2-33 0,0-1-20 0,0 1-19 0,0-1-12 15,2-2-12-15,0-1-9 0,-1-3-9 0,3 0-7 0,-1-5-10 0,-2-1-6 16,3-3-7-16,0-1-4 0,0-3-5 0,0-3 1 0,-1 0 6 0,0-1 1 0,1-1-1 15,-3-3 4-15,1 1 3 0,-2-2-1 0,3 0-3 0,0-2-3 16,0 0-5-16,-1-1-4 0,0-2-4 0,0-1-2 0,2 2-3 0,-3-2-4 16,1-2-1-16,-2 3-5 0,0-3 0 0,0 0-3 0,-2 2-4 0,1 1 2 0,-3-2-1 15,2 0-2-15,-3 1-3 0,0-2-4 0,2 1-3 0,-4 1-12 16,3 0-12-16,-2 0-16 0,1-2-19 0,-2 4-34 0,4-2-34 0,-2 1-74 0,0-1-81 16,2 2-102-16,-3-1-101 0,5 2-55 0,1-3-45 0,-2 2-7 0,4-1 1 15,-2-1 10-15,1 0 11 0,4 2 16 0,-1-2 22 0,1-2 30 16,2 1 38-16</inkml:trace>
  <inkml:trace contextRef="#ctx0" brushRef="#br0" timeOffset="94442.29">29737 7411 73 0,'0'0'344'0,"0"3"41"0,1 0 40 16,-1 4 15-16,2-2 12 0,-2 2 8 0,1 1 7 0,3 1 6 0,-3 0 5 16,3 3-62-16,-1 0-76 0,0 0-51 0,2 0-45 0,1 2-38 0,-3-4-40 15,2-1-30-15,0 2-28 0,-1-4-9 0,3-1-1 0,0 1 1 0,0-3 0 16,1-1 2-16,0-3-1 0,1 0-2 0,1-2 1 0,-1-1-4 0,4-1 1 16,-2-3-12-16,-1 0-7 0,2-2-11 0,-3 0-12 0,1-2-6 0,1 0-8 15,-5-1-7-15,2 0-10 0,-1 1-6 0,-1 2-3 0,-3 0-4 0,-2 2-5 16,-1 1-1-16,0 0-1 0,-3 0 0 0,-3 1-1 0,2 1 0 0,-3-2 0 15,-1 1-1-15,-3 0-3 0,2 1 0 0,-3 1-3 0,-1 2-2 0,0 0-3 16,-1 1-2-16,1 1-2 0,-2 5-8 0,1-1-12 0,1 5-18 0,0 0-19 16,0 3-31-16,0 0-32 0,2 0-74 0,0 2-83 0,2 1-78 0,-1 0-80 15,2-4-59-15,3 4-60 0,-1-3-8 0,3 1 0 0,2 0 8 0,-3-3 10 16,4 2 19-16,0-1 19 0,2-1 33 0,0 0 32 0</inkml:trace>
  <inkml:trace contextRef="#ctx0" brushRef="#br0" timeOffset="94942.39">29549 7527 5 0,'-3'-3'156'0,"1"0"9"0,-1 0 4 0,0 1 6 0,-1-1 2 0,1 0 5 16,0 1-29-16,0 0-32 0,0 0-11 0,1-1-5 0,-2 2-5 0,1-2-6 15,-1 0-3-15,3-1-4 0,-3 2-5 0,1-3-5 0,-2 1-3 0,4-3 3 16,-2 3-4-16,-2-2-2 0,2 0 0 0,0 1-2 0,0-2-4 0,1 1-5 16,0 0-1-16,1-1 2 0,-2 2 3 0,1-1 2 0,0 3 10 0,2 0 9 15,0 3 10-15,0 0 7 0,0 0 10 0,0 0 13 0,0 0 11 16,0 0 10-16,0 0 6 0,0 0 6 0,0 0-1 0,0 0-2 0,0 0-7 0,0 0-5 16,0 0-12-16,0 0-11 0,0 0-13 0,0 0-12 0,0 0-16 0,0 0-12 15,0 0-18-15,0 0-17 0,0 0-12 0,0 0-8 0,0 0-6 0,0 0-4 16,0 0 0-16,0 0-3 0,0 0 1 0,0 0-1 0,0 0 1 0,0 0-2 15,0-1 0-15,4-2 1 0,-4 0-1 0,1 1 0 0,1 0-2 0,-1 1 2 16,-1 1-9-16,0-3-6 0,0 3-17 0,0 0-14 0,2-2-28 16,-2 2-31-16,0 0-38 0,2-1-41 0,-1 0-32 0,-1 1-31 0,3-3-22 0,1 1-19 15,0 1-20-15,-1-1-20 0,0-1-21 0,2 0-18 0,2-1-11 0,-2-1-9 16,-1-1 19-16,4 0 31 0,-2 0 38 0,1-2 41 0,-2 1 34 16</inkml:trace>
  <inkml:trace contextRef="#ctx0" brushRef="#br0" timeOffset="95258.6">29582 7190 188 0,'-3'-10'220'0,"3"0"34"0,-2 1 35 0,2 0 36 15,-1 1 34-15,-1 2 5 0,1 2 0 0,-1-1-33 0,0 1-41 0,1 3-17 16,-2 1-13-16,3 0-7 0,-4 0-1 0,1 2-9 0,0 3-12 0,-3 0-25 16,3 5-28-16,0 2-26 0,-2 2-24 0,1 4-10 0,1 4-9 0,0 2 4 15,0 4 4-15,-2 2 5 0,1 3 5 0,1 2 0 0,-1 0-2 0,3 1-2 0,-3 2-2 16,3 1-4-16,-1-3-6 0,2 0-10 0,0-1-12 0,0-2-10 16,3-3-8-16,-1-3-4 0,1-1-7 0,1-3-9 0,0-3-9 0,4-4-9 15,-3-1-7-15,-1-3-8 0,5-1-6 0,-3-2-5 0,3-2 0 0,-2-1 0 16,1-1 3-16,-4-3 1 0,5 0-2 0,-2-2-1 0,-1-2-3 0,1-3 0 0,0 0 1 15,0-2-2-15,1-1-4 0,-2-2 2 0,1-4 1 0,-1 2 0 16,0-1-1-16,-1-1 2 0,-2 1 1 0,0-1 0 0,-1 1-3 0,-2 1 2 16,0-3-1-16,-2 6 0 0,-1-3-1 0,0 0-1 0,-4 1 3 0,1 1-1 15,-2 0-3-15,0 0 1 0,0 0 1 0,-1 2-3 0,0 0-2 0,-1 3 1 0,0-1 1 16,0 1-1-16,0 3-1 0,0 1 0 0,0 1 1 0,0 1-7 16,2 1-8-16,-1 3-8 0,1-2-11 0,0 3-18 0,0-2-22 0,2 4-24 15,-1-2-25-15,2 0-33 0,1 0-35 0,0 0-77 0,3 1-87 0,-2-2-59 16,-1 1-55-16,4-2-46 0,-2 2-42 0,2-1-2 0,2-1 8 0,-2 2 19 0,4-1 19 15,-1 0 25-15,-2 1 28 0,4 1 33 0,-2-2 35 0</inkml:trace>
  <inkml:trace contextRef="#ctx0" brushRef="#br0" timeOffset="95475.8">29606 7857 86 0,'0'-3'378'15,"0"-2"31"-15,0 2 19 0,0-1 6 0,0 1 1 0,0-2 1 0,0 2 0 0,1 0-3 16,-1 3-7-16,0 0-88 0,0-4-108 0,0 4-137 0,0 0-142 16,0 0-109-16,0 0-108 0,0 0-78 0,0 0-70 0,-4 1-16 0,0 1-4 15,0-1-2-15,0 2-1 0,-1 0 4 0,2 2 4 0,-3-2 33 0</inkml:trace>
  <inkml:trace contextRef="#ctx0" brushRef="#br0" timeOffset="96092.45">29487 8124 337 0,'-1'-6'416'0,"-1"1"30"0,0 0 12 0,-1 1 3 0,2 1 8 15,-1 0 6-15,0 0 3 0,1 3 4 0,-2-1-41 0,-1 1-49 0,0 1-50 16,-2 2-50-16,-1 0-59 0,2 4-62 0,-3 3-25 0,0 2-17 0,-2 3 5 0,-2 3 11 15,-2 4 2-15,2 5-1 0,-4 1 0 0,1 6 2 0,-2 1-5 16,0 5-4-16,-4-1-11 0,5 3-12 0,-3 0-14 0,-1 0-11 0,2-2-15 16,3 1-16-16,-1-5-15 0,0-2-17 0,2-1-10 0,1-5-11 0,4-5-10 15,1-2-16-15,0-4-14 0,2-4-18 0,-1-2-18 0,6-3-22 16,-3-3-28-16,4-2-29 0,0-3-47 0,0 0-54 0,4 0-98 0,-3-3-106 0,4-2-80 16,-2-2-73-16,5-4-9 0,-3 2 3 0,3-6 13 0,-3 2 13 0,-1-2 19 15,4 0 19-15,-3 0 30 0,-2 2 28 0,-2-1 50 0</inkml:trace>
  <inkml:trace contextRef="#ctx0" brushRef="#br0" timeOffset="97009.21">28665 9108 70 0,'-3'-7'186'0,"-1"3"8"0,2 0 15 16,-2-1 15-16,1 0 20 0,0 1 19 0,0 1 11 0,-2-1 7 0,2 4 1 15,-2-2 0-15,2 1 1 0,-2-1-2 0,4 0-5 0,1 2-7 16,-5 0-6-16,3 2-6 0,-1 1-9 0,2-1-10 0,-3 2-14 0,1 1-13 0,0 2-29 16,0 0-33-16,-2 4-24 0,2 2-25 0,0 1-14 0,1 1-9 0,-1 2-2 15,1-1 0-15,1 1-2 0,1 1-1 0,0-3-5 0,1 1-5 0,-1-1-7 16,4-3-8-16,-3 1-6 0,3-3-9 0,-1-1-6 0,3 0-7 0,-3-3 1 15,2-1 4-15,1 0 1 0,1 0 1 0,-3-2 2 0,5-3 3 0,0 0 0 16,-1-2 2-16,2-1 0 0,-2-3 1 0,2-1-1 0,1-2 1 0,0-3-2 16,-1-1 0-16,2-3-6 0,-2-2-9 0,-1 2-5 0,-1-4-1 0,1 2-3 15,-2-1-4-15,-2 1 0 0,0 0-1 0,-4 0 0 0,1 2-1 0,-2 0-1 16,-3-1 0-16,-1 4 1 0,3 1-2 0,-6 0 1 0,2 2 0 0,-4-1-1 16,1 4 0-16,0 0-1 0,0 2-1 0,-3 0 1 0,2 2-1 0,-2 1-2 15,0 4 0-15,1 0-9 0,-1 2-11 0,0 1-13 0,2 0-16 0,-3 3-26 16,5 1-28-16,-1 0-67 0,0 1-72 0,1 1-81 0,1-1-78 0,2 0-68 15,2-2-65-15,0 1-13 0,2-2-3 0,0 0 8 0,4 1 7 16,-1-1 17-16,-2-1 17 0,5-1 24 0,1 1 31 0</inkml:trace>
  <inkml:trace contextRef="#ctx0" brushRef="#br0" timeOffset="97175.9">28888 9117 314 0,'6'1'455'15,"1"0"16"-15,-1 2 6 0,-2 1 4 0,0-3 2 0,-3 1 0 0,4 1 0 0,-2-3-2 16,-1 1 2-16,-2-1-64 0,2 2-78 0,1 1-99 0,-3-1-107 15,0 2-58-15,0 0-49 0,0 1-14 0,-2-1-9 0,1 2-12 0,1 0-13 16,0-1-27-16,0-1-26 0,-2 1-69 0,0-1-78 0,2-2-58 0,0-2-56 16,0 0-65-16,0 0-65 0,0 0-15 0,0 0-2 0,0 0-2 0,0 0-1 15,0 0 11-15,0 0 11 0,0 0 25 0,0 0 28 0</inkml:trace>
  <inkml:trace contextRef="#ctx0" brushRef="#br0" timeOffset="97412.27">28938 9057 3 0,'7'-6'269'16,"-3"1"6"-16,3 1 1 0,-2-1 6 0,1 2 6 0,-2 0 17 0,0-2 16 15,1 3 6-15,-1-1 0 0,0 1-65 0,0 2-76 0,1-1-36 0,-1 1-27 16,0 1 5-16,1-1 12 0,-2 2 14 0,2-1 14 0,-1 1 4 0,1 0 2 16,-2 2-10-16,-2 0-12 0,3 1 4 0,-3 0 6 0,3 2 5 0,-4 0 3 15,0 2-8-15,0 1-11 0,-2 1-24 0,-1 1-23 0,-1 2-15 0,1 2-9 16,-3 1-6-16,2 1-2 0,-3 1-7 0,1-1-5 0,1 2-9 0,-3-2-4 16,4 0-7-16,0-2-6 0,1-1-4 0,2-3-2 0,-3 0-4 0,4-3-4 15,0 0-2-15,4-3-7 0,-1 0-4 0,2-1-7 0,-1-2-3 0,4-2-7 16,-2 1-13-16,2-4-18 0,0 1-17 0,5-2-21 0,-5-2-19 0,1-1-22 15,4-3-44-15,-5 2-51 0,1-4-53 0,1 1-57 0,-2-1-31 0,-2 0-29 16,1-2-18-16,0 1-19 0,-1 2-13 0,-1-2-13 0,0 0-2 0,-2 0-1 16,2-1 17-16,-2 2 20 0,2-1 44 0,-2-2 52 0,0 1 55 0</inkml:trace>
  <inkml:trace contextRef="#ctx0" brushRef="#br0" timeOffset="97742.57">29191 8992 75 0,'2'-12'225'0,"0"3"24"0,-1 0 21 16,1 3 33-16,-1 1 32 0,-1 5 26 0,0 0 25 0,0 3-18 0,0 3-28 15,0 1-24-15,0 0-25 0,2 4-19 0,0-1-15 0,-1 3-19 0,1 0-21 16,-1 0-21-16,4 1-22 0,-4-1-32 0,4-2-33 0,-2 2-19 0,4-3-13 15,-2 1-17-15,-1-2-18 0,2 0-4 0,2-1-4 0,-1-1 3 0,-1-1 5 16,1 0 0-16,0 0 2 0,-2-1 1 0,1-1-1 0,-1 1 4 0,0-2 8 16,-2-1-2-16,2 2-2 0,-2-1-1 0,-2-2 3 0,1 4-2 0,-2-2 1 15,0-1-7-15,-2 2-7 0,1 0 1 0,-2 2 2 0,-3 0 2 0,1 0 1 16,-2 1-4-16,-1 3-2 0,-1-3-9 0,1 2-6 0,2 0-4 0,-4-2-3 16,-1 0-4-16,3-1-4 0,0 0-2 0,0-4-2 0,1 0-4 0,-1-2-3 15,1-2-3-15,2 1-2 0,1-3-1 0,-1-3-4 0,2-3 1 0,2-2-1 16,1 0-2-16,1-5 0 0,1 1 1 0,1-1 4 0,3-3 2 0,-1 1 2 15,1-3 1-15,1 3 2 0,-1-1 1 0,3 1-1 0,-2 1 1 0,1 0 2 16,-2 1-1-16,2 2-1 0,-2 0 2 0,0 2 1 0,-1 1 0 0,-2 1 1 16,2 2 1-16,0 0 4 0,-2 3 3 0,-2-1 3 0,1 2 0 0,0 0 0 15,-2 3 0-15,-2-1 0 0,0 0 0 0,1 0-1 0,-2 1 1 0,-3-1-3 16,1 2-1-16,-2-3 1 0,3 2-10 0,-4 0-13 0,-2 1-11 0,2-2-12 16,0 1-17-16,-1 2-15 0,0-1-27 0,1-1-25 0,-1 2-75 0,0 0-85 15,5 0-76-15,-3 2-74 0,2-2-50 0,5 0-45 0,0 0-5 0,0 0 6 16,0 0 9-16,0 0 11 0,0 0 14 0,7 0 16 0,-1-2 25 0,3-1 29 15</inkml:trace>
  <inkml:trace contextRef="#ctx0" brushRef="#br0" timeOffset="98009.93">29767 7975 388 0,'0'-4'420'0,"1"1"17"0,-1 3 18 0,0 0 14 15,3 1 10-15,1 2 10 0,2 3 6 0,-1 2 10 0,1 1-25 16,2 0-35-16,2 4-75 0,-2 2-78 0,4 2-58 0,-1 1-52 0,2 3-18 16,1-2-11-16,1 2-15 0,-2 2-18 0,4-4-10 0,0 3-8 0,-3-2-11 15,3 0-7-15,-2-2-17 0,2 0-17 0,-1-2-25 0,0-1-23 0,0 1-34 16,1-2-39-16,-4 0-48 0,2-1-54 0,-2 2-99 0,-1-1-112 0,0 1-91 15,-3-2-89-15,0 2-19 0,0 2-5 0,-3-3 4 0,0 4 5 0,0 1 10 16,-3-1 14-16,1 1 23 0,1 1 27 0,-2-1 41 0</inkml:trace>
  <inkml:trace contextRef="#ctx0" brushRef="#br0" timeOffset="98459.62">30196 8826 356 0,'-4'-2'411'0,"1"2"13"0,0 0 11 16,0 2 6-16,0-1 5 0,-1 2 10 0,1 2 8 0,0-1 9 0,0 2 7 16,0 3-67-16,1 2-88 0,1 0-72 0,1 3-67 0,-2 0-34 0,2 4-23 15,2-2-12-15,-2 2-7 0,1-2 1 0,4 1 2 0,-2-1-2 0,2-3-1 16,1 0-5-16,-1-2-1 0,1-4-10 0,4 1-6 0,-1-2-7 0,-1-4-6 16,5 2-5-16,-2-3-4 0,-2-2-3 0,4-1-3 0,-4-1-4 0,4-3-9 15,0 0-7-15,-4-2-6 0,4 0-5 0,-4-2-6 0,-1-1-4 0,2-1-5 16,-1-2-3-16,-2 1 0 0,-3-1-2 0,3 1-5 0,-4-1 2 0,0 1-2 15,-2 4 0-15,-1-3-2 0,0 1 2 0,-1 2 0 0,-4-1-1 0,1 1-1 0,-1 0 0 16,-2 1 1-16,-1 0-1 0,-1 0-2 0,0 0 0 0,0 1-1 16,-3 1-1-16,1 1-4 0,0 1-2 0,-2 0-4 0,2 3-6 0,-1 1-9 15,0 0-9-15,0 1-9 0,-1 3-15 0,4-2-17 0,-1 3-27 0,1 0-26 16,1-1-47-16,0 2-49 0,1 0-87 0,1 0-93 0,2 0-87 0,0 0-80 0,1-1-13 16,2 1 2-16,-1-2 9 0,0 1 10 0,4-1 14 0,0 1 15 15,1-1 28-15,-2-1 30 0,3 2 46 0</inkml:trace>
  <inkml:trace contextRef="#ctx0" brushRef="#br0" timeOffset="98626.43">30521 8814 107 0,'10'3'414'0,"-3"-1"30"0,0-2 9 0,-1 2 6 0,-3 1 0 0,2-1-1 16,-2-1 1-16,2-1 5 0,-4 2-1 0,2-2-1 0,1 1-96 0,-4 1-117 16,1 1-85-16,3 0-77 0,-3-1-39 0,1 2-29 0,-1 0-19 0,1 1-16 0,0-1-22 15,-1-1-22-15,1 0-60 0,-2-3-67 0,0 3-49 0,0-3-48 0,0 0-48 16,0 0-48-16,0 0-36 0,0 0-39 0,0 0-6 0,0 0-1 0,0 0 8 15,0 0 13-15,0 0 19 0,-5-1 26 0,2-2 57 0</inkml:trace>
  <inkml:trace contextRef="#ctx0" brushRef="#br0" timeOffset="98893">30614 8700 84 0,'10'-15'357'0,"2"1"20"0,-2 1 17 0,0 2 20 0,0 1 20 16,0-1 3-16,0 4 2 0,0 1 0 0,-2 1 2 0,1 1-61 0,-3 2-74 16,1 1-66-16,0-1-62 0,-1 2-45 0,1 0-45 0,-1 0-13 0,-2 2-6 15,0-1-18-15,-1 1-18 0,0 1-3 0,-1 1 2 0,-1 0-2 0,-1 3-3 16,-1-2 2-16,-1 1 5 0,-1 4-5 0,0-2-4 0,-1 3-1 0,0-1 0 15,-2 1-8-15,-1 1-10 0,3-1-3 0,0 1-1 0,-1-2 0 0,4 1-3 16,-2-2 1-16,-2 0 2 0,5 1 0 0,0-2-2 0,0 0 8 0,5 1 12 16,-2-2 7-16,2 0 3 0,0 1 9 0,-1-1 6 0,4 1 6 0,1 0 4 15,0-1 6-15,-1 0 4 0,2 0 3 0,-2 0 2 0,2 0-1 0,-2-1 4 16,1 0-1-16,-2 0-1 0,-1 0-2 0,0 0-3 0,-1-1-2 0,0 2-4 16,-2-1-7-16,-2 1-6 0,-1 3-5 0,-1-2-4 0,-1 1-3 0,-4 4-3 15,3-3-4-15,-3 3-4 0,1 0-14 0,-3 0-20 0,-1 2-17 0,1-3-19 16,0 2-22-16,0-2-24 0,-2-2-29 0,2 1-32 0,2-1-76 0,-2 0-84 15,0-3-75-15,0-2-70 0,4 0-52 0,0-3-44 0,4-2-4 0,-5-2 9 16,4-3 12-16,-5 0 15 0,4-4 18 0,2-4 23 0,0-1 29 0,2-3 35 16</inkml:trace>
  <inkml:trace contextRef="#ctx0" brushRef="#br0" timeOffset="99109.45">30915 8700 91 0,'9'-8'394'0,"4"1"33"0,-5 2 15 0,0 2 13 0,-2 0 4 15,1 0 4-15,-1 3 4 0,-2 0 3 0,3 1 0 0,-2 3 2 0,-1-3-98 0,0 2-114 16,2-1-64-16,-2 3-56 0,1-3-33 0,-2 1-26 0,1 2-14 0,-3-2-10 15,2 3-5-15,-1-2-4 0,-2 4-3 0,0-1-2 0,-2 2-2 16,-1 0-1-16,2 2-5 0,-3 2-6 0,0 2-6 0,0 0-10 0,-2 2-4 0,0-1-4 16,3 2-1-16,-4-1-3 0,4-1-1 0,2 1 1 0,-3-4 0 0,4 1-2 15,0-2 7-15,0-4 7 0,4 1 1 0,-1-1 1 0,2-2 3 0,3-3 2 16,1-2-1-16,0 1-1 0,3-4 0 0,0-1 0 0,3-2 0 0,-2-3-1 16,4-1-10-16,0-1-8 0,-1-5-30 0,3 3-31 0,-2-4-51 0,0 0-58 15,-3 1-85-15,1 0-89 0,-2 0-80 0,-3 1-82 0,0 1-17 0,-3 2-5 16,-4 1-1-16,-2 2 1 0,-2 3 8 0,-6 5 9 0,1 0 23 0,-5 4 25 15,-3 2 54-15</inkml:trace>
  <inkml:trace contextRef="#ctx0" brushRef="#br0" timeOffset="100526.4">28666 9636 318 0,'5'-14'395'16,"-2"4"31"-16,1-1 26 0,-1 2 15 0,2 2 12 0,-4 1 10 0,4-1 10 15,-5 4 2-15,0 1-1 0,-5 0-62 0,5 2-75 0,-3 2-52 0,-3 0-44 16,1 3-39-16,-3 3-40 0,-3 0-20 0,1 3-23 0,-3 3-8 0,0 4-8 16,0 1-6-16,-4 4-5 0,0 1-11 0,0 1-8 0,1 2-13 0,-3 2-13 15,1 1-13-15,-2 0-14 0,3-1-6 0,-1 2-4 0,1-3-7 0,1-1-6 16,2 0-9-16,1-3-5 0,0-2-16 0,1-3-16 0,3-3-22 0,1-1-21 15,2-3-31-15,-1-1-35 0,2-4-44 0,4-1-50 0,-2-3-87 0,-2 0-96 16,5-3-86-16,0 0-83 0,0 0-24 0,0 0-12 0,0 0 7 0,0 0 13 16,0 0 21-16,0 0 20 0,0 0 33 0,0 0 34 0,0 0 44 0</inkml:trace>
  <inkml:trace contextRef="#ctx0" brushRef="#br0" timeOffset="101209.36">27922 10275 28 0,'0'-6'218'0,"0"-1"18"0,-2 2 34 0,2 0 33 0,0 1 34 0,0-1 35 15,-3 2 21-15,2 0 15 0,1 0-31 0,0 3-43 0,-2-1-16 0,2 1-14 16,-2-2-7-16,2 2-9 0,-4 0-14 0,4 0-17 0,-4 0-28 0,1 0-31 0,-2 2-31 15,4-1-27-15,-4 2-24 0,-1 0-24 0,1 3-8 0,0 0-5 0,1 4 4 16,-1 1 2-16,-2 4-1 0,1 0 1 0,0 3 2 0,1 3 2 0,0 0 0 16,0 2-1-16,2-1-5 0,-1 2-6 0,2-1-5 0,1 0-5 0,1-3-7 15,1-2-5-15,1-1-11 0,2-2-7 0,-1-2-10 0,2-1-8 0,2-3-3 16,1-1 0-16,-1-2 0 0,0-1 3 0,2-1 2 0,-1-1 1 16,2-3 3-16,-1 0-1 0,1-3-1 0,1-1 2 0,-2-1-2 0,1-4 1 0,1 0-2 15,-2-3 2-15,1-3-5 0,1 1-6 0,-3-4-3 0,0 2-3 16,0-4-3-16,-1 0-2 0,0 3 0 0,-2-1 3 0,-2 0-3 0,2 0 0 15,-4 2 0-15,1 0 1 0,-2 2 1 0,-2-1-1 0,1 3 0 0,-3 1 1 16,0-1 0-16,-1 1-2 0,-2 2-1 0,0-1 1 0,0 2-1 0,-1 1-1 16,0 0 0-16,-1 2 1 0,-1 0-2 0,2 2-1 0,-2 2-6 0,2-1-3 15,-2 2-9-15,2 3-15 0,-3-1-16 0,5 2-17 0,-2 1-33 0,-1 1-38 0,2-2-58 16,1 2-65-16,-1 2-94 0,4-1-104 0,-2-1-71 0,4 0-64 16,-4-1-13-16,5 4 3 0,0-3 9 0,0 1 11 0,2 2 18 0,1-1 18 15,0 0 34-15,2 2 38 0</inkml:trace>
  <inkml:trace contextRef="#ctx0" brushRef="#br0" timeOffset="101393.08">28222 10394 171 0,'9'0'349'0,"0"0"19"0,-5-1 14 16,1 1 30-16,-2 0 27 0,3-1 15 0,-3 1 11 0,1 0 11 0,-4 0 9 16,1 0-65-16,-1 0-83 0,4 1-48 0,-3 0-46 0,1 3-34 0,-1-3-35 15,-1 2-18-15,2 0-15 0,-2-3-28 0,0 2-30 0,0-2-19 0,2 4-16 16,-2-4-32-16,0 0-31 0,0 0-46 0,0 0-46 0,0 1-93 0,0-1-102 15,0 0-75-15,0 0-68 0,0 0-41 0,3 2-28 0,-3-2-7 0,5 0-2 16,1 0 4-16,-3-2 6 0,2 1 20 0,1 0 21 0,0 1 39 0</inkml:trace>
  <inkml:trace contextRef="#ctx0" brushRef="#br0" timeOffset="101760.56">28507 10225 77 0,'0'-6'281'0,"-5"0"34"0,4 0 27 0,1 2 24 16,-2 1 24-16,0-1 28 0,2 2 15 0,0 2 14 0,0 0-40 16,0 0-53-16,0 0-23 0,0 0-21 0,0 0-22 0,0 0-22 0,-1 3-25 15,-1 1-23-15,2 2-17 0,0 2-12 0,0 1-16 0,-1 3-12 0,1 3-6 0,-4 1 0 16,4 4-7-16,-1 1-4 0,-1 1-8 0,1 3-10 0,-3-2-10 16,3 3-9-16,-1-2-10 0,1 1-9 0,1-2-11 0,0-1-12 0,-2-1-16 15,0-1-19-15,0-2-24 0,2-2-24 0,-2-2-24 0,2-4-24 0,0 1-27 16,0-4-31-16,0-3-35 0,0 1-38 0,2-1-88 0,-2-4-102 0,0 0-91 15,0 0-92-15,0 0-24 0,4-4-10 0,1-1 10 0,-2-1 10 0,2-1 19 16,0-3 17-16,-2-2 25 0,2-2 29 0,1 1 34 0</inkml:trace>
  <inkml:trace contextRef="#ctx0" brushRef="#br0" timeOffset="101943.74">28726 10167 35 0,'5'-5'362'0,"0"-1"40"0,-2 1 37 16,1 3 23-16,-1-1 24 0,-2 1 19 0,-1 2 19 0,5 2 13 0,-4 2 16 0,1 2-41 15,-2 3-53-15,0 4-44 0,0 1-42 0,-3 4-56 0,1 3-57 16,-1 0-41-16,-1 5-33 0,0 1-27 0,-1-1-23 0,1 1-19 0,-1 2-18 16,-3-2-24-16,3-1-24 0,-1-3-32 0,3 1-35 0,-2-3-36 0,2-3-35 0,1-1-37 15,1-3-35-15,1-1-66 0,0-3-78 0,1-2-84 0,1 0-83 16,-2-3-70-16,1-1-64 0,3-3-7 0,-4-1 7 0,3-1 13 0,0-1 17 16,0-1 23-16,2-1 23 0,-2-2 31 0,3 0 35 0</inkml:trace>
  <inkml:trace contextRef="#ctx0" brushRef="#br0" timeOffset="102346.43">28970 9666 208 0,'3'-5'342'0,"-1"1"53"0,3 2 54 0,-2 1 19 0,2 2 12 15,-1 1 13-15,5 1 12 0,0 3-1 0,-1 0-6 0,2 5-53 0,3 1-62 16,0 4-23-16,3 1-17 0,-4 2-32 0,4 2-37 0,-1 0-48 0,-2 2-51 16,4 2-17-16,-4 0-13 0,0-1-11 0,1 0-11 0,1 0-13 0,-4-1-14 15,1-1-12-15,0-2-11 0,0 0-22 0,-1-2-21 0,-1 0-13 0,2-2-13 16,-2-1-13-16,0-2-16 0,0 0-21 0,-2-2-20 0,0 0-40 0,-1-1-42 16,-1-1-69-16,-2 0-74 0,1-2-99 0,-2 0-108 0,-1-2-60 0,-2 1-56 15,-2 1-9-15,2 0-1 0,-3-1 12 0,2 2 12 0,-3 1 19 0,1-2 23 16,-3 4 37-16,5-2 41 0</inkml:trace>
  <inkml:trace contextRef="#ctx0" brushRef="#br0" timeOffset="102726.51">29436 10412 207 0,'-1'-5'327'0,"-2"2"32"0,-1-2 22 0,4 0 20 0,-2 3 15 16,2 2 11-16,0 0 17 0,0 0 12 0,0 0-38 0,0 0-53 0,2 2-32 15,2 2-23-15,-3 2-32 0,1 1-35 0,-1 2-25 0,4 1-25 0,-2 0-21 16,1 5-19-16,0-3-12 0,2 1-13 0,-1-1-14 0,2-1-14 0,-3 1-15 16,3-3-12-16,-1-2-9 0,3 1-6 0,1-5-10 0,0 1-11 0,0-2-6 15,0-4-5-15,0-1-2 0,2-1-4 0,-2-4 1 0,-1 0 0 0,2-5-1 16,-1 3 0-16,-1-4-2 0,0-1-2 0,-2 0-5 0,-1-1-6 0,-1-1-1 15,2 1 1-15,-5-1-1 0,2 2-3 0,-1 0 0 0,-3 1 1 0,-2-1 0 16,1 3 0-16,-5 1 0 0,2 0 1 0,-2 2-1 0,0 0-1 0,-1 2 0 16,-4-1 0-16,3 1-1 0,-1 2-1 0,-2 1 0 0,1 0 2 15,1 2-3-15,-2 0-2 0,1 4 0 0,2-1-2 0,-1 2-10 0,1 2-12 0,2 1-17 16,-2 3-22-16,1 0-30 0,0 1-31 0,2 1-62 0,0-1-67 0,0 2-78 16,0 0-80-16,4-2-72 0,-1 1-68 0,1-4-15 0,1 1-3 0,0 0 9 15,3-4 11-15,-2 2 20 0,4-1 21 0,0-2 30 0,1-1 33 0</inkml:trace>
  <inkml:trace contextRef="#ctx0" brushRef="#br0" timeOffset="102876.39">29775 10321 272 0,'5'2'388'16,"-1"1"34"-16,3 0 34 0,-4-1 15 0,1 2 6 0,-2-2 4 0,-1 3-1 0,3-1 1 16,-3 0 0-16,-1 1-79 0,4 2-96 0,-3 0-69 0,1 0-63 15,-2 1-51-15,0 0-44 0,1-2-54 0,-1 1-58 0,0-2-72 0,-1 1-79 16,1-2-64-16,0-1-68 0,0-3-72 0,0 0-72 0,0 0-16 0,0 0-4 15,0 0-2-15,0 0 0 0,0 0 7 0,5 0 7 0,1-1 21 0,-2-1 23 16</inkml:trace>
  <inkml:trace contextRef="#ctx0" brushRef="#br0" timeOffset="103059.17">29943 10288 22 0,'3'-3'336'0,"-2"2"37"0,-1 1 31 16,2 1 25-16,1 4 24 0,-3-1 12 0,0 3 9 0,1 0 6 0,1 4 5 15,-2 0-57-15,0 5-73 0,0-2-54 0,1 4-49 0,-1 2-51 0,0-2-52 16,0 1-34-16,0-1-30 0,0 2-37 0,0-3-36 0,0 0-33 0,0 0-33 16,0-4-65-16,-1 1-72 0,1-3-68 0,0-1-68 0,0-3-71 0,0-1-70 15,1-3-16-15,-1-3-2 0,0 0-3 0,0 0 0 0,0 0 12 0,0-3 11 16,2-2 22-16,0 1 24 0</inkml:trace>
  <inkml:trace contextRef="#ctx0" brushRef="#br0" timeOffset="103259.62">30072 10242 101 0,'11'-11'338'0,"-1"4"28"0,-1-1 24 0,0 2 21 0,-1 1 19 16,-1 0 8-16,1-1 8 0,1 1 6 0,-1 2 5 0,-1 0-58 0,2 1-70 16,-1 1-49-16,0 0-44 0,-2 1-32 0,1 0-28 0,-1 0-21 0,0 1-21 15,-1-1-13-15,0 1-15 0,-1 3-4 0,0-3 0 0,0 0-2 0,1 4-3 16,-4 0-3-16,1 1-6 0,0 1-6 0,-1 2-5 0,1 3-6 0,-2 3-9 16,-2 1-4-16,1 4-5 0,-1 3-7 0,-1 2-4 0,0 2-12 0,-3 3-12 15,-1 0-25-15,2 3-28 0,-1-2-43 0,0 1-45 0,-2 1-98 16,0-1-107-16,0-2-91 0,0-2-91 0,0-1-35 0,0-1-26 0,-1-4-5 0,2-3-1 15,-2 1 4-15,1-5 6 0,0-1 21 0,2-2 25 0,0-3 39 16</inkml:trace>
  <inkml:trace contextRef="#ctx0" brushRef="#br0" timeOffset="103732.75">29801 11125 137 0,'0'-10'440'15,"-1"-1"26"-15,-1 3 12 0,-2-1 11 0,2 2 11 0,-2 0 7 0,0 2 6 16,1 2 10-16,-2 2 9 0,0 1-42 0,-2 3-51 0,1-1-75 0,-2 3-78 16,-1 2-68-16,0 3-64 0,0 0-20 0,-3 3-8 0,2 3-8 0,-2 2-13 15,3 1-7-15,-5 2-7 0,3-1-13 0,-1 5-14 0,2-3-23 0,-2 1-23 16,0-2-32-16,4-1-33 0,0-1-43 0,1-4-42 0,3-1-69 0,-2-5-75 16,3 1-84-16,-2-2-91 0,3-4-69 0,1 1-65 0,1-5-12 0,-4 2 0 15,4-2 11-15,-1 2 14 0,-3 1 21 0,3-1 20 0,-1 1 35 0,1 0 35 16</inkml:trace>
  <inkml:trace contextRef="#ctx0" brushRef="#br0" timeOffset="104093.39">29319 11809 88 0,'0'0'396'0,"0"0"31"0,0 0 22 0,-3 3 12 0,2 1 12 0,-1 3 10 0,0 0 10 15,1 4 9-15,1-1 8 0,-2 5-44 0,2-1-56 0,0 2-64 0,2 2-65 16,-2-2-61-16,1 2-63 0,3-2-27 0,-3 0-21 0,1-2-12 0,1-1-10 16,2-3-9-16,0-1-7 0,2-1-7 0,0-2-6 0,-1-2-10 0,4-2-10 15,-1 0-8-15,1-6-7 0,1 1-4 0,-1-2-2 0,2-5-3 16,-3 1-2-16,4-3 1 0,-5-1 1 0,1-3-3 0,1-2-2 0,-2-2-2 0,-4 2-3 15,3-3 0-15,-2 4-2 0,-1-1 1 0,-1-2 1 0,-1 5-2 0,-1 0 0 16,-2 1 2-16,-2 1 0 0,-2 1 0 0,0 1-2 0,-1 2 0 16,0 0 0-16,-2 0 1 0,-2 4-1 0,1-2 1 0,1 1 3 0,-3 3-1 15,3-1-5-15,-2 2 1 0,4 2-1 0,-2 0-5 0,0 2-6 0,4 1-14 0,-1-1-17 16,0 3-25-16,-1-1-28 0,3 3-44 0,0-1-47 0,-1-1-87 16,3 2-100-16,-1 1-85 0,2-3-82 0,0 1-22 0,0-1-9 0,2-1 2 0,-1-1 4 15,3 2 14-15,0-2 18 0,1-2 23 0,1 1 29 0,1-1 45 16</inkml:trace>
  <inkml:trace contextRef="#ctx0" brushRef="#br0" timeOffset="104244.43">29598 11814 351 0,'6'6'409'0,"2"-2"10"15,-4 2 10-15,1-1 4 0,-1-3 2 0,-1 3 2 0,-2-3 1 0,3-2-2 16,-3 4 0-16,1-3-79 0,-1 1-95 0,-1 0-86 0,2 0-77 0,-2-2-40 16,2 4-29-16,-2-4-23 0,0 3-21 0,0-3-32 0,0 0-32 0,0 0-58 15,0 0-60-15,0 0-44 0,2-2-41 0,2 1-48 0,-1-3-45 0,0 2-32 0,2-3-26 16,-2-1-5-16,2 1 1 0,1 1 9 0,0-3 11 0,1 4 28 15,-3-2 32-15</inkml:trace>
  <inkml:trace contextRef="#ctx0" brushRef="#br0" timeOffset="104509.97">29768 11779 231 0,'3'1'384'0,"-1"1"31"0,0 1 16 16,-2 0 10-16,1 2 8 0,1 0 9 0,0 2 4 0,-1 0 5 0,1 1-38 16,-2 1-48-16,1-1-64 0,3 3-65 0,-1 0-65 0,-2-3-66 0,4 0-33 15,-4 0-30-15,2-2-12 0,1-1-6 0,1 0-5 0,-2-2-4 0,2 0-1 16,-1-3-2-16,0-1 2 0,2-4 5 0,-2 0-1 0,3 0 0 0,-2-2-1 15,1-3 0-15,2 0 1 0,-4-3-1 0,1 0 0 0,0 1 0 0,-2 0 0 16,2-2-4-16,-2 3-1 0,0-1-1 0,-1 1-2 0,-2 2-2 0,0-2-1 16,-2 3 4-16,-2 0 2 0,1 2 3 0,-1 0 2 0,-1 0 0 0,1 0-3 15,-1 3-4-15,-3-1-1 0,2 1-1 0,-1 1-4 0,1 2-2 0,0 0-1 16,0 2 1-16,-1 2-5 0,1-1-5 0,-1 1-13 0,2 3-15 0,1-3-18 0,-2 2-22 16,3-2-24-16,-1 3-24 0,1-3-59 0,-2 0-66 15,4-2-67-15,-3 1-68 0,4-3-56 0,-3 2-58 0,3-2-26 0,0 0-22 0,-6-4 7 16,5 2 8-16,1-1 16 0,-2-2 19 0,4 1 24 0,-2-3 25 0,1 1 59 15</inkml:trace>
  <inkml:trace contextRef="#ctx0" brushRef="#br0" timeOffset="104676.58">29873 11602 253 0,'10'-1'369'0,"-1"-1"28"0,0 2 23 0,-1 0 10 0,3 0 8 0,-1 0 0 16,-2 2 4-16,0-1 1 0,1 1 2 0,-3 1-80 0,2-1-98 0,0 0-58 16,1 1-49-16,-2 0-35 0,-1 0-31 0,1 0-20 0,-2 0-21 0,2 0-4 15,-2-2-3-15,0 3 2 0,-2-1 6 0,0-2 5 0,4 2 4 0,-3 0 5 16,1-1 2-16,-2 2 2 0,2 1-2 0,-2 1 0 0,0 1 3 0,4 1-3 15,-3 3-4-15,1 1-4 0,-4 4-3 0,3 1-5 0,-3 2-8 0,2 3-7 16,-3 1-5-16,0 4-8 0,0 1-5 0,-3 3-22 0,0-2-24 0,0 1-31 16,-2 0-37-16,-1 0-73 0,1-3-78 0,-1-1-77 0,-1-3-72 0,3-4-65 15,-2-4-67-15,2-3-13 0,0-3-3 0,0-5-1 0,0-3 3 16,2-2 15-16,0-3 19 0,2-5 30 0,0-2 32 0</inkml:trace>
  <inkml:trace contextRef="#ctx0" brushRef="#br0" timeOffset="104979.6">30266 10906 246 0,'4'-4'424'0,"0"1"27"0,1 1 20 0,2 2 15 0,-1 2 14 0,0 1 13 0,2 0 11 16,2 3 10-16,0 2 8 0,2 6-68 0,-3 0-87 0,5 3-67 0,1 0-64 16,-1 4-62-16,0 2-61 0,2-1-27 0,-2 2-21 0,0 1-16 0,1-3-17 15,-1 1-24-15,-3-3-23 0,2 1-31 0,-3-3-33 0,2-1-35 0,-3-1-38 16,0-2-78-16,0-1-92 0,-5-1-64 0,3 0-58 0,-1-2-59 0,-2 1-55 16,0-2-14-16,-3 2 1 0,1-2 9 0,0 3 13 0,-2 0 21 0,1-1 24 15,1 3 29-15,-2 1 35 0</inkml:trace>
  <inkml:trace contextRef="#ctx0" brushRef="#br0" timeOffset="105343.49">30644 11655 95 0,'0'-3'279'0,"0"-2"37"0,0 2 33 0,0 3 30 0,0 0 29 0,0-3 24 16,0 3 12-16,0 0 4 0,0 0-41 0,0 0-54 0,-1 3-22 0,-1 1-16 16,1 3-12-16,-1 0-11 0,0 2-18 0,2 5-17 0,0-1-22 0,2 5-21 15,0 0-21-15,-1 5-18 0,1-2-9 0,3 3-3 0,-4 0-10 0,6-1-12 16,-1 1-16-16,0-1-16 0,0-2-19 0,3-1-21 0,0-2-18 0,0-5-17 16,3-1-14-16,-2-1-10 0,2-5-12 0,-1-2-10 0,1-4-5 0,-1-2-3 15,1-3-5-15,0-2-7 0,-1-4 0 0,2-1 2 0,-4-4 0 0,-1 0-1 16,0-2 3-16,1-2 2 0,-2-1 1 0,-1 1 3 0,-2-1 3 0,-1 1 5 15,-2 1 0-15,-1 1 2 0,-1 2 6 0,-2-1 3 0,-2 1 0 0,-3 4-1 16,1-1 0-16,-4-1 1 0,2 3-1 0,-4 3 1 0,1-1 0 0,-1 2 2 16,-1-1 0-16,-1 2-3 0,1 2 2 0,2 0 2 0,-1 2-1 0,0 2-2 15,2 0 0-15,0 2 3 0,2 2-7 0,-1 2-10 0,-1 1-12 0,3 2-14 16,2 0-21-16,-1 2-26 0,3-1-29 0,-2 2-34 0,2-1-75 0,0-1-85 16,0 1-68-16,3-2-66 0,-2 0-57 0,3-3-57 0,-2 0-4 0,0-2 5 0,2-4 12 15,4 3 14-15,-3 2 22 0,2-4 23 0,1-1 30 0,2 0 35 16</inkml:trace>
  <inkml:trace contextRef="#ctx0" brushRef="#br0" timeOffset="105510.69">31024 11744 99 0,'6'5'407'0,"0"0"25"0,-1 0 19 0,-2-2 11 0,2 1 8 0,-1 0 3 0,0 1 0 16,1 0 1-16,-2 2 1 0,0 0-52 0,0 1-61 0,-1-2-85 0,-1 1-85 15,3 1-77-15,-3-1-73 0,-1-1-45 0,4 0-40 0,-4-4-63 0,0 3-72 16,0-5-58-16,0 0-60 0,0 0-48 0,0 0-50 0,0 0-36 0,0 0-35 15,0 0-5-15,0 0-2 0,3-5 10 0,-2 3 12 0,1-1 20 0,4 0 22 16,-3 2 56-16</inkml:trace>
  <inkml:trace contextRef="#ctx0" brushRef="#br0" timeOffset="105744.7">31181 11537 316 0,'-2'-2'409'0,"0"-1"28"0,2 3 9 0,0 0 3 16,-3 1 5-16,2 2 5 0,-1 2 10 0,0 1 11 0,2 1-30 0,0 4-40 15,-1 0-58-15,1 4-59 0,0 1-60 0,1 3-57 0,-1 2-30 0,2 2-20 0,0 1-9 16,-1 3-4-16,1 1-2 0,-2 1-7 0,1 1-13 0,1-1-12 16,0 3-19-16,-2-3-22 0,2-2-28 0,2 0-32 0,-1-5-33 0,-2-2-38 15,3 1-46-15,0-4-50 0,0-5-78 0,0-1-84 0,0-4-58 0,0 0-52 16,-1-3-44-16,0 0-42 0,-3-4 0 0,4-4 8 0,-1 1 17 0,-2-1 16 0,1-2 24 15,0-2 23-15,-2 0 42 0</inkml:trace>
  <inkml:trace contextRef="#ctx0" brushRef="#br0" timeOffset="105959.75">31331 11893 176 0,'14'-2'393'0,"-3"2"16"0,3 2 13 16,-3-1 6-16,0 1 5 0,0 0 0 0,-1-1-2 0,0 2 2 0,-1 0 2 16,-1-1-61-16,-2 1-74 0,1-1-83 0,-3 0-84 0,4 0-47 0,-3 1-37 15,-2-2-14-15,0-1-5 0,0 0-1 0,-1-1 2 0,0-2 5 0,1-1 7 16,-3 2 3-16,1-3 1 0,1-1 2 0,-2 0 3 0,0 0 0 0,0-1 0 15,0-2 0-15,-2 0-1 0,1 0 3 0,-1 0 2 0,-1 1-3 0,0-2-5 16,-2 4 0-16,0-2 0 0,-1 1 0 0,0 0-2 0,-2 2 2 0,1 0 2 0,1 2-1 16,-3 0 0-16,1 1-2 0,0 2-1 0,-2 2-11 0,1 1-7 0,-1 0-8 15,1 3-9-15,-1-2-21 0,2 3-26 0,2 0-35 0,-1-1-39 0,0 0-78 16,1 0-94-16,1-1-70 0,-2 1-65 0,2-5-54 0,1 1-50 0,-1-2-11 0,5 0-2 16,-6 0 3-16,3-2 6 0,-4-1 18 0,6-1 19 0,-3 1 34 0,1-3 34 15</inkml:trace>
  <inkml:trace contextRef="#ctx0" brushRef="#br0" timeOffset="106610.51">28179 10855 50 0,'7'-12'272'0,"-2"0"38"0,-2 2 36 15,1-1 42-15,1 2 38 0,-2 2 25 0,1 0 16 0,-3 1-4 0,1 4-10 16,-2 2-43-16,0 0-51 0,-2-3-23 0,2 3-15 0,-1-2-22 0,-3 2-18 15,1-1-29-15,0 1-29 0,-5 1-36 0,4 1-33 0,-5 1-18 0,1 1-14 16,-2 2-11-16,0 2-7 0,-1 0-11 0,-3 3-9 0,-1 3-9 0,0 0-9 16,0 3-11-16,-2 1-14 0,-1 2-5 0,0-1-9 0,-1 2-3 0,1 0-7 15,0 0-3-15,1 0-5 0,-1-1-4 0,2-1-4 0,2-4-9 0,1 0-8 16,0-1-15-16,2-3-14 0,1-2-18 0,1 0-18 0,3-4-22 0,1-1-23 16,0-1-22-16,0 1-23 0,2-3-59 0,-3 2-67 0,3-3-58 0,0 2-57 15,0-1-37-15,-1 1-33 0,1 0-28 0,3-2-30 0,-1 2 10 0,-3 1 15 16,4 2 22-16,0-1 19 0,0 2 24 0,0 0 25 0,4 3 57 0</inkml:trace>
  <inkml:trace contextRef="#ctx0" brushRef="#br0" timeOffset="107092.82">27367 11347 227 0,'-10'1'274'0,"6"1"32"0,-4 1 33 0,3 0 33 0,-2 0 36 0,1 3 18 16,2 3 19-16,-1 2-31 0,0 0-42 0,0 3-34 0,0 2-32 0,3 4-21 0,-2 1-18 15,1 2-19-15,2 2-14 0,-3 1-27 0,3 1-32 0,1-1-32 16,0 2-34-16,0-3-19 0,0-1-17 0,0-3-11 0,1-1-8 0,3-4-7 16,0-1-7-16,0-3-1 0,3-1 1 0,0-4-3 0,1-2-1 0,-2-1-2 0,5-1-1 15,-3-3-1-15,1 0 1 0,1-3-1 0,-1 0 0 0,-1-3 1 16,0-1 0-16,3-2-1 0,-3-4 1 0,0 1-7 0,0-3-9 0,-2 1-5 15,1-3-5-15,-3 1 0 0,0-2-5 0,-1 1 1 0,-2 1-1 0,1-1-1 0,-2 4 1 16,-2-1-1-16,2 1 0 0,-3 0 0 0,-2 1-2 0,2 1 2 16,-3 2 0-16,1 0-1 0,-3-1-1 0,2 3 1 0,-1 1 1 0,-1 0-1 15,2 0-2-15,-1 2-1 0,-2 1-1 0,3 1-10 0,0 0-11 0,-4 2-21 16,6 2-24-16,-3 0-39 0,1 1-44 0,-1 1-89 0,1 1-100 0,3-1-91 16,-2 2-89-16,2-1-20 0,0-1-6 0,1 1 1 0,1-1 0 0,1 2 8 15,0-1 12-15,0-2 22 0,1 0 23 0,3 0 43 0</inkml:trace>
  <inkml:trace contextRef="#ctx0" brushRef="#br0" timeOffset="107244.49">27576 11506 200 0,'6'0'337'0,"-3"2"24"0,-2-1 23 0,-1-1 18 0,4 2 16 0,-4-2 9 16,1 1 7-16,-1-1-7 0,0 0-10 0,0 0-68 0,0 0-81 0,0 0-50 16,0 0-44-16,0 0-39 0,0 0-38 0,0 0-55 0,0 0-56 0,0 0-79 15,0 0-80-15,0 0-51 0,0 0-42 0,0 0-32 0,0 0-31 16,0 0-43-16,0 0-45 0,0 0-14 0,0 0-7 0,0 0 1 0,0 0 3 0,0 0 31 15,0 0 33-15,0 0 62 0</inkml:trace>
  <inkml:trace contextRef="#ctx0" brushRef="#br0" timeOffset="107493.11">27621 11470 158 0,'4'0'211'0,"-1"2"19"0,2 1 22 16,-2 1 21-16,0 2 22 0,3 3 32 0,-1 2 30 0,0 1-23 0,-1 3-40 15,3 0-15-15,0 2-13 0,0-1-8 0,-2 0-9 0,3 0-13 0,-4-2-17 16,4-2-18-16,-2 0-17 0,1-3-20 0,-2-1-18 0,-1-2-24 0,4-3-26 15,-2 0-26-15,-1-2-27 0,2-2-4 0,-2-2-1 0,2-2-3 0,-2-1 1 16,0-1 2-16,-1-3 4 0,0 0 0 0,-3-2 0 0,3 0 3 0,-3-1 0 16,1-1 0-16,-2 0-4 0,-2 3-3 0,1-2-2 0,-1 1-1 0,-1 1-1 15,-1 3-2-15,0-2-1 0,-1 0-2 0,-3 3-2 0,4 0-1 0,-5-1-4 16,1 2-5-16,-1 2-5 0,1-2-5 0,2 1-5 0,-4 2-5 0,-1 0-6 16,3 2-14-16,0-3-15 0,0 4-31 0,1-1-33 0,0 2-78 0,1-1-91 15,1 4-61-15,0-3-60 0,1 2-48 0,1-1-46 0,0 1-10 0,1 0-2 16,2-3 4-16,2 4 4 0,-2-1 14 0,3 0 14 0,0 0 31 0,1-1 36 15</inkml:trace>
  <inkml:trace contextRef="#ctx0" brushRef="#br0" timeOffset="107693.9">27857 11302 74 0,'3'-3'231'0,"2"0"27"0,-4 1 39 0,3 2 46 16,-1 0 32-16,0 4 29 0,0-3 20 0,0 4 13 0,3 1-50 0,1 0-66 15,-2 1-23-15,1 2-16 0,0 2-3 0,4-1-3 0,-4-1-17 0,2 2-21 16,0 1-36-16,0-3-38 0,0 1-28 0,-2 0-25 0,1-1-12 0,0 1-9 15,-1-2-6-15,-1 0-5 0,2 0-5 0,-4-1-7 0,2 1-5 0,-4-1-7 16,4 2-5-16,-5-1-6 0,0 2-5 0,0-1-5 0,-3 2-7 0,0 2-6 16,-4 1-17-16,1 1-21 0,-4 0-23 0,1 1-27 0,-2 1-36 0,-2-3-39 15,-1 3-85-15,0 0-93 0,-4-2-69 0,2-2-61 0,-1-2-41 0,-2-2-39 16,3-2-7-16,-2-1 0 0,1-3 12 0,2-1 12 0,0-2 21 0,2-4 23 16,0 1 35-16</inkml:trace>
  <inkml:trace contextRef="#ctx0" brushRef="#br0" timeOffset="107827.26">27705 11462 164 0,'10'-21'385'15,"-1"-1"24"-15,5 0 22 0,-3 1 10 0,1 4 11 0,2-1 5 0,-1 3 6 16,0 1-1-16,0 3 0 0,1 1-64 0,-1-1-81 0,-2 3-70 0,3 2-68 16,-1 0-51-16,0 0-48 0,-2 1-27 0,0 2-20 0,0-2-12 0,0 1-10 15,-1 0-25-15,0 1-26 0,-2-1-76 0,1 2-88 0,-5-1-72 0,4 0-67 16,-2-1-54-16,-1-2-54 0,0 3-9 0,0-4-2 0,1 3-1 0,-2-2-1 16,1 0 1-16,2 0 2 0,-2 0 17 0,4 0 21 0</inkml:trace>
  <inkml:trace contextRef="#ctx0" brushRef="#br0" timeOffset="108112.81">28216 10991 263 0,'2'-4'360'0,"-1"3"49"0,-1 1 23 0,3 1 16 0,3 3 10 0,1-1 3 0,-1 4 3 15,2 2 3-15,1 1-55 0,-1 4-72 0,2 0-40 0,0 3-40 0,0 1-49 16,0 2-49-16,0 0-49 0,0 1-48 0,-2 1-23 0,1-3-18 0,-2 2-9 16,-1-1-8-16,1 0-21 0,-1-4-26 0,1 0-67 0,-1-1-77 0,-2 1-69 15,1-3-71-15,0-3-67 0,-2 1-63 0,4-1-15 0,-4-1-4 16,1 0 0-16,-1 0 0 0,-1 2 2 0,0-1 2 0,-1-1 18 0,1 3 23 15</inkml:trace>
  <inkml:trace contextRef="#ctx0" brushRef="#br0" timeOffset="108359.69">28464 11490 271 0,'5'3'343'0,"1"1"39"15,-1 2 25-15,-4-1 24 0,4 1 5 0,-2 0 1 0,2 0 0 0,-2 1 2 16,1-1-64-16,2 2-75 0,-2-2-42 0,1 0-31 0,0-1-43 0,-2-1-43 15,4-3-34-15,-3 1-30 0,1-1-21 0,0-2-20 0,-1 1-2 0,0-3 2 16,-1-1-1-16,2-1 0 0,-4-1 2 0,5-3 4 0,-4 2 3 0,-1-1 3 16,3-1 0-16,-4 0-1 0,1 0-5 0,-1 1-6 0,-1-1-2 0,-1 3-1 15,0 0-2-15,1 0 1 0,-2 0-1 0,-3 2-3 0,-1-1 0 0,2 1 2 16,1 0-6-16,-3 2-3 0,0-1-4 0,0 1-1 0,2 1-2 0,-1 1-1 16,0-2-8-16,0 2-7 0,-1 2-17 0,2-2-20 0,4 1-35 0,-4-1-39 15,3 2-79-15,1 1-92 0,-2-1-65 0,3 2-63 0,0-4-43 0,-4 1-39 16,4 2-8-16,-2 2-2 0,4-2 4 0,-2 1 4 0,4-1 17 0,-1-1 17 15,-3-2 36-15</inkml:trace>
  <inkml:trace contextRef="#ctx0" brushRef="#br0" timeOffset="108509.83">28631 11526 155 0,'0'7'267'16,"0"-3"12"-16,0 1 12 0,0 0 1 0,2-3 4 0,-2-2-2 0,0 0 1 15,0 0-33-15,0 4-41 0,0-4-70 0,0 0-83 0,2 1-59 0,-2-1-57 16,0 0-42-16,0 0-38 0,0 0-44 0,0 0-46 0,0 0-36 0,0 0-30 15,0 0-10-15,0 0-1 0,0 0 8 0,1-1 12 0,3-1 18 0,0-1 23 16</inkml:trace>
  <inkml:trace contextRef="#ctx0" brushRef="#br0" timeOffset="108992.93">28746 11449 119 0,'0'0'178'0,"-3"0"6"0,3 0 8 0,0 0 7 0,0 0 1 0,0 0 4 16,0 0-20-16,0 0-25 0,0 0-11 0,0 0-7 0,0 0 4 0,0 0 5 15,0 0 10-15,0 0 13 0,0 0 10 0,0 0 10 0,0 0 7 0,0 0 10 16,0 0 0-16,0 0-2 0,0 0-6 0,0 0-8 0,0 0-13 0,0 0-12 16,0 0-16-16,0 0-19 0,0 0-18 0,0 0-21 0,0 0-13 0,0 0-17 15,0 0-13-15,0 0-10 0,0 0-8 0,0 0-4 0,0 0-5 16,0 0-1-16,0 0 0 0,0 0-1 0,0 0 2 0,0 0 1 0,0 0 2 0,0 0 2 15,0 0 3-15,0 0 5 0,0 0-1 0,0 0 1 0,0 0 1 0,0 0 3 16,0 0 5-16,0 0 3 0,0 0 1 0,0 0 3 0,0 0 2 0,0 0-1 16,0 0-2-16,-4 0-3 0,4 0-5 0,0 0-3 0,-3 2-2 0,1-1-7 15,1 2-3-15,-1 1-5 0,1-1-5 0,-1 2-5 0,0 4-3 0,2 0 0 16,0 3-4-16,0 0-4 0,0 2 0 0,0 0 2 0,0 2 1 0,4-3-3 16,-3 3 1-16,2-4 2 0,1 1-1 0,-3-3 0 0,4-1 1 0,1-1-1 15,-1-2-2-15,0-2-2 0,-1-1 1 0,1-2 1 0,0-1-2 16,3 0 0-16,-4-2 0 0,3-3 1 0,-2 1-1 0,1-7-4 0,2 1 2 15,-2-4 1-15,1 1 1 0,-3-4-2 0,3-1 1 0,-1 1 1 0,-1 0-1 0,-1-1-1 16,0 0 0-16,-1 3 0 0,-2 0 1 0,-1 3-1 0,0 0 2 0,0 1 2 16,-1 2 0-16,-2 2-3 0,-1 1 1 0,0 0-1 0,-1 2 2 0,-1 0-1 15,-1 1 1-15,1-1 3 0,-1 4 0 0,-2-2 1 0,1 2 0 0,2 0 0 16,-4 2-1-16,3 2-1 0,-1-1 1 0,0 1 1 0,0 3-2 0,0 0-1 16,2 1-13-16,-1 1-17 0,2-1-27 0,1 3-30 0,-2-2-50 0,2 0-52 15,0 0-78-15,2-1-81 0,0-2-66 0,1 0-64 0,-2-2-31 16,1-1-25-16,2-3-4 0,0 0 0 0,0 0 13 0,0 0 15 0,0 0 26 0,0 0 27 15,5 0 51-15</inkml:trace>
  <inkml:trace contextRef="#ctx0" brushRef="#br0" timeOffset="109260.52">28921 11194 100 0,'2'-9'245'0,"-1"3"25"0,3 0 40 15,-3 3 42-15,1 2 36 0,-2 1 34 0,4 3 14 0,-1 3 10 0,-1 1-45 16,1 2-57-16,-1 5-18 0,-1 2-10 0,2 2-9 0,-1 4-8 0,0 0-19 15,-1 2-21-15,-1 1-40 0,2 2-44 0,0-2-35 0,-2 0-32 0,3-1-16 16,-2-1-14-16,4-6-13 0,-4 1-13 0,2-3-13 0,1-3-13 0,1-3-11 0,-1-2-8 16,0-2-5-16,0-3-2 0,2 2 0 0,-3-4-1 0,2 0 0 15,-1-4 1-15,-1 2-1 0,0-1 2 0,0-1-1 0,-1-2 0 0,-1 0 0 16,1-2 2-16,1 1-1 0,-3 1-1 0,-3 0 0 0,1 0 0 0,1 1 1 16,-2 2 1-16,-1-1-1 0,0 1 0 0,-1 1-1 0,0-1-1 0,-3 2-4 15,4-1-3-15,-4 1-15 0,1 1-21 0,1-2-27 0,-3 2-29 0,0 2-87 16,1-2-95-16,-1 1-89 0,1 2-85 0,0 0-38 0,2-1-28 0,-2 1-4 15,0-1-3-15,2 3 2 0,-2 0 6 0,-1-1 15 0,2 0 17 0,-2 3 31 16</inkml:trace>
  <inkml:trace contextRef="#ctx0" brushRef="#br0" timeOffset="109811.62">27278 11979 53 0,'2'-8'222'15,"1"1"30"-15,-1-1 30 0,1 2 37 0,-3-1 36 0,1 1 35 0,3-1 34 16,-3 3-11-16,-1 1-20 0,0 0-18 0,0 3-10 0,0 0-10 0,0 0-5 16,0 0-10-16,0-3-7 0,-1 2-18 0,1 1-21 0,-5 0-26 0,0 1-27 15,0 2-24-15,-1 0-27 0,-3 2-18 0,-1 2-17 0,0 2-17 0,0 5-22 16,-3 1-10-16,-1 3-14 0,-1 1-7 0,1 5-12 0,-2 2-9 0,1 2-11 15,0 0-9-15,0 4-11 0,-1 0-9 0,3-2-7 0,-3 0-6 0,2-2-7 16,1-2-12-16,2-1-16 0,-1-4-16 0,4-1-16 0,0-3-20 0,1-3-23 16,0-2-29-16,2-1-31 0,2-4-43 0,-1-1-44 0,1 0-85 15,0-1-96-15,1-2-79 0,2-3-76 0,0 0-18 0,0 0-1 0,0 0 11 0,0 0 15 16,0 0 20-16,-1-3 23 0,1 3 28 0,0 0 35 0,0-5 42 0</inkml:trace>
  <inkml:trace contextRef="#ctx0" brushRef="#br0" timeOffset="110226.43">26706 12639 276 0,'-8'1'367'0,"0"0"26"16,0 1 24-16,2 1 16 0,1 2 13 0,0-1 9 0,4 2 7 0,-3 2-1 16,3 0-5-16,-1 2-61 0,4 0-74 0,-1 2-49 0,1 2-43 0,0 1-32 15,-1 0-33-15,4 3-22 0,-2-2-21 0,1 1-14 0,-3 1-13 0,2-3-9 16,3 0-8-16,-3-2-8 0,-1-1-9 0,1-3-10 0,1 0-10 0,-1-3-8 16,0 0-6-16,0-1-3 0,0-5 0 0,3 3-3 0,1-3-2 0,-2-3-1 15,1 3 0-15,0-7-1 0,2 0-2 0,-2 0 2 0,1-5-2 16,-1-2 1-16,1-1 0 0,0-3-1 0,-2-2 0 0,-2 1-4 0,0-3-6 0,1 2-2 15,-3-1-1-15,-1 3 1 0,0-1 1 0,-1 3-1 0,-3 0 2 16,1 5-1-16,-2-2 3 0,1 3-2 0,-2 0-1 0,-1 3-1 0,-1 1-1 16,2 0 1-16,-3 2 0 0,1 2-1 0,0 1 1 0,-2 1-2 0,2 0-2 0,0 3 0 15,0 0-1-15,2 1-1 0,-2 2-5 0,4 2-15 0,-1 0-17 0,2 2-26 16,-2 0-32-16,3 1-56 0,0-1-62 0,1 1-81 0,1-1-88 16,1 1-75-16,1-1-74 0,0 0-16 0,1 0-4 0,0-2 2 0,0 2 1 0,2-3 14 15,3 1 20-15,-4-2 26 0,3 0 32 0,-1 0 58 0</inkml:trace>
  <inkml:trace contextRef="#ctx0" brushRef="#br0" timeOffset="110376.69">26883 12680 137 0,'5'-2'348'0,"-4"1"27"15,3 1 24-15,-4 0 19 0,0 0 19 0,3 1 15 0,-2 1 9 0,1 3 11 16,-2 0-28-16,3 1-33 0,-3 0-60 0,0 1-62 0,0 2-57 0,0 0-55 16,0 2-34-16,0-2-26 0,-3 1-25 0,3-1-19 0,-2 0-20 0,2 0-18 15,0-2-21-15,0 0-21 0,0-1-29 0,2-2-32 0,-2-1-59 0,3 2-68 16,-2-4-52-16,-1-1-48 0,0 0-37 0,3 2-34 0,-3-2-45 0,0 0-47 15,4-2-16-15,-1 1-8 0,-1-1 6 0,2-1 11 0,0 1 22 0,-3 1 25 16,2-2 59-16</inkml:trace>
  <inkml:trace contextRef="#ctx0" brushRef="#br0" timeOffset="110628.61">26976 12769 127 0,'3'-2'171'0,"-3"0"10"0,4-1 11 0,-3 3 11 16,-1 0 8-16,5 0 12 0,-2 3-24 0,3-1-33 0,-3 0 9 0,2 1 13 15,0 0 24-15,-2 2 26 0,2-2 13 0,-2 1 9 0,3-1-3 0,-1 0-5 16,-2 0-9-16,2 1-10 0,-2-3-5 0,-1 0-3 0,1 1-14 0,0-1-15 15,-1-1-27-15,-2 0-28 0,4-1-26 0,-1-1-26 0,-1 1-13 0,0 0-11 16,-1-5-3-16,3 3-4 0,-4-3 5 0,1 1 5 0,-1-2-5 0,0 1-1 16,-1-1-4-16,1 0-2 0,-4-2-2 0,3 3-3 0,-3-2-3 0,1 1-4 15,2 0-4-15,-5 2-3 0,1-1-5 0,0 1-2 0,-1 1-4 0,1-1-3 16,-3 2-4-16,4 2-5 0,-3-2-1 0,1 1-2 0,1 0-4 0,-3 1-3 16,4 0-4-16,-1 1-1 0,1 0-11 0,0 0-11 0,0 1-21 0,1 0-20 15,3-1-31-15,-3 0-35 0,-1 2-74 0,2 0-85 0,0-1-60 0,-1 2-53 16,3-3-53-16,0 0-52 0,0 0-12 0,0 0-2 0,-1 2 10 0,1-2 10 15,0 0 19-15,0 0 25 0,0 0 29 0,1 1 34 0</inkml:trace>
  <inkml:trace contextRef="#ctx0" brushRef="#br0" timeOffset="110877.46">27131 12548 84 0,'8'-10'244'0,"0"1"28"0,0 3 33 0,0-1 31 0,-2 1 31 0,2 0 18 0,0 2 12 15,-2 0-12-15,1 1-16 0,-1 1-53 0,2 1-59 0,0 0-24 16,-4 1-15-16,5-2-9 0,-5 2-10 0,4 2-23 0,-2-1-23 0,-1 0-30 0,-2 2-29 15,2 1-15-15,-2 0-8 0,2 1-2 0,-4 0 0 0,1 3-4 0,-1 0-7 16,-1 2-4-16,-1 0-3 0,-1 3 1 0,-2 0 4 0,1 2 2 0,0 0 4 16,-2 2 3-16,-2-1 8 0,2 2 4 0,-2 0 6 0,2 0 1 0,-1-1 1 15,-1-2-1-15,2 0-2 0,1-2-4 0,-1-2-5 0,2-1-4 0,2-2-7 16,-3-1-9-16,3-1-8 0,1-1-9 0,1-2-7 0,3-2-9 0,-1 1-8 16,1-1-9-16,2-1-6 0,1 0-12 0,3-1-15 0,-1-1-21 0,2-2-26 15,0-1-30-15,3-3-35 0,-1 1-76 0,1-2-83 0,-1-3-69 16,0-1-60-16,1 1-59 0,-2-4-55 0,2 3-12 0,1 0-2 0,-1 0 10 15,-1 0 13-15,1 1 24 0,-1 0 25 0,-1 2 32 0,2-1 33 0</inkml:trace>
  <inkml:trace contextRef="#ctx0" brushRef="#br0" timeOffset="111247.9">27735 11910 350 0,'-3'-3'393'0,"2"1"34"0,1 2 23 0,0 0 17 0,0 0 8 0,1 4 8 15,4 1 7-15,-1 1 6 0,1 4-51 0,2 1-61 0,-2 3-52 0,4 1-48 16,-1 4-54-16,0 1-59 0,0 3-35 0,1 0-31 0,-1 1-20 0,0 2-19 16,-2 1-9-16,3 0-7 0,-2-2-9 0,-1 1-8 0,1-1-25 0,0-1-26 15,0-1-39-15,1-1-38 0,-3-3-87 0,1 2-95 0,2-3-75 0,-4 0-69 16,3-1-51-16,-2 0-47 0,-1-1-11 0,0-2-3 0,0 4 2 0,-1-2 1 15,-1 0 20-15,1 1 22 0,0 0 32 0,-1-1 37 0</inkml:trace>
  <inkml:trace contextRef="#ctx0" brushRef="#br0" timeOffset="111593.66">27990 12669 384 0,'-7'1'430'0,"0"2"10"0,0-1 0 0,2 1 3 0,1-1 2 0,-1 2 3 0,0 0 0 15,1-1 7-15,1 2 5 0,-1-1-75 0,3 2-95 0,-1 0-78 0,0 0-73 16,2 0-44-16,2 0-40 0,0 2-9 0,-2-2 1 0,1-2-3 0,3 2-2 16,-1 0 0-16,1-4 0 0,1 2-6 0,-4-1-2 0,4-3-5 0,2 2-4 15,-2-2-3-15,2-2-5 0,-1 0 2 0,-1 0-1 0,2-1 0 0,-1-4 1 16,-1 3 0-16,2-3 1 0,-2 1-2 0,0-2 0 0,-2-1-2 0,1 2-2 15,-3-2-3-15,1 1 0 0,-2 1-3 0,-2-1 0 0,1 3 0 0,-3-3-2 16,3 1-1-16,-6 2 2 0,2-1-3 0,-2-1-2 0,1 3 0 0,-3-1 1 16,1 2 0-16,2-2-1 0,-5 0 0 0,3 2-2 0,2 0 0 0,-3-1-1 15,1 4-1-15,0-2 0 0,0 1-3 0,2 1-2 0,-1 0-14 0,2 0-16 16,2 0-33-16,-2 0-35 0,4 0-83 0,-2 1-90 0,1 1-70 0,2-2-63 16,0 0-47-16,0 0-38 0,0 3-11 0,0-3 0 0,2 6 1 0,-1-2 2 15,1 1 13-15,3 0 18 0,-1 1 34 0</inkml:trace>
  <inkml:trace contextRef="#ctx0" brushRef="#br0" timeOffset="111744.8">28158 12661 344 0,'4'3'404'0,"4"0"16"0,-5 0 13 0,0 0 8 0,-1 1 7 16,-1-1 3-16,-1 1-1 0,0-1 2 0,0 0 1 0,0 1-82 0,0 0-101 16,0 3-77-16,-1-1-73 0,1-1-48 0,0 0-40 0,-2 0-46 15,2-1-48-15,0-1-72 0,0-3-81 0,0 0-48 0,0 0-44 0,0 0-51 16,0 0-53-16,0 0-21 0,0 0-16 0,0 0-4 0,0 0 0 0,0 0 7 0,0 0 7 15,0 0 34-15,0-3 33 0</inkml:trace>
  <inkml:trace contextRef="#ctx0" brushRef="#br0" timeOffset="112210.75">28240 12589 162 0,'1'-5'249'0,"2"1"8"0,-3 0 6 16,0 4 8-16,0-3 6 0,0 3 1 0,0 0 11 0,0 0 10 0,0 0-48 15,0 0-61-15,0 0-22 0,0 0-12 0,0 0-7 0,0 0-2 0,0 0-10 16,0 3-7-16,2 0-9 0,-2-3-5 0,0 3-4 0,0-3-4 0,0 0-9 15,2 2-11-15,-2-2-16 0,0 0-17 0,0 0-15 0,0 0-13 0,0 0-13 0,0 0-13 16,0 0-1-16,0 0 2 0,0 0-1 0,0 0-1 0,0 0 0 16,0 0 0-16,0 0 6 0,0 0 9 0,0 0 11 0,0 0 15 0,0 0 7 15,0 0 4-15,0 0 10 0,0 0 6 0,0 0 2 0,0 0 3 0,0 0 3 16,0 0 2-16,0 0 1 0,0 0 1 0,0 4-7 0,0-4-6 0,1 1-13 16,-1-1-12-16,0 0-8 0,0 0-8 0,0 0-6 0,0 0-7 0,0 0-2 15,2 2 1-15,-2-2 0 0,1 3 0 0,-1-3 2 0,0 4 0 0,0 1 3 16,2-1 0-16,1 1 5 0,-3 2 2 0,0 1 3 0,1-1 4 0,-1 0 1 15,0 3 1-15,0-2 1 0,0-1-1 0,0 0-3 0,0-2-5 0,0 1-1 16,0 0-4-16,0-2-1 0,0 0-1 0,2 0 0 0,-1-1-4 0,1-2-4 16,0-1-3-16,-1 2-1 0,4-1-1 0,-2-1-1 0,2 2-1 0,0-1-1 15,3-1 1-15,-4 0 1 0,3 0-1 0,-2 0 0 0,1-1-2 0,2-1 1 16,-4 1 0-16,1-1 0 0,0-2 0 0,0 0 1 0,0 0-1 0,-1-2-1 16,1 0 1-16,-4-1 0 0,3-1 1 0,-1 0 0 0,-2-1 1 0,1-2-1 15,0 0 1-15,-2 2 0 0,-2-1 0 0,0-1 1 0,1 2-1 0,-1 0 0 16,1 0-1-16,-3 2 0 0,0-1 0 0,-1 0 3 0,1 1 6 0,-1 0 2 15,0 1 4-15,0-2 3 0,0 4 3 0,-1-2 1 0,1 1 1 0,-1 1 3 16,1 1 0-16,0-1 0 0,1 3-2 0,0-1 1 0,-2 2-1 0,2 0-5 16,0 0-5-16,0 2-6 0,-1 1-9 0,1 1-11 0,1 0-15 0,-3 2-16 15,3 0-19-15,0-2-20 0,0 3-23 0,0 0-37 0,-1-1-44 0,3-2-69 16,-1 2-71-16,0-1-51 0,1-2-44 0,-1 1-48 0,2-4-51 0,0 0-1 16,0 0 7-16,0 0 15 0,0 0 17 0,2 3 19 0,-1 0 20 0,-1-3 41 15</inkml:trace>
  <inkml:trace contextRef="#ctx0" brushRef="#br0" timeOffset="112494.16">28366 12455 224 0,'2'-5'275'0,"1"-1"11"0,-1 3 26 0,-1-2 32 0,1 2 24 15,-1 0 23-15,1 2 18 0,1-1 16 0,-2 2-56 0,4-1-76 0,-2 1-40 16,1 0-34-16,-1 0-21 0,2 0-20 0,-2 1-11 0,0-1-4 16,1 0-27-16,-1 2-29 0,1-1-23 0,-3 2-22 0,3-1-19 0,-1 2-19 0,-3-1-3 15,1 3-1-15,3 0-1 0,-4 0-1 0,1 1-1 0,1 3-1 16,-2-3 1-16,0 3 0 0,0 0 3 0,0 2 4 0,1-1 3 0,-1-1 2 15,0 0 2-15,0 1 3 0,2-1-1 0,-2 1-3 0,3-2 3 0,-2 0 2 16,1-1 1-16,1-1 0 0,0 2 2 0,1-2 0 0,0 0 0 0,1-1-2 16,2 1-1-16,0-3-1 0,0 3 2 0,1-4 6 0,0 2 0 0,1 0 4 15,-3 0-2-15,2-3-2 0,0 1 0 0,1 0 0 0,-2 2-1 0,-1-1-5 16,1 0-3-16,-1 3-7 0,-3 0-1 0,-2 2-2 0,1 3-15 0,-2 2-16 16,-2 1-21-16,-1 3-21 0,-3 3-29 0,2 1-34 0,-5 3-75 0,0 1-87 15,-3 1-68-15,0-1-66 0,3-1-60 0,-5 0-54 0,2-4-12 0,-2 2-1 16,5-5 7-16,-3-1 10 0,3-4 20 0,1-2 19 0,2-6 28 0,1 0 32 15</inkml:trace>
  <inkml:trace contextRef="#ctx0" brushRef="#br0" timeOffset="112626.63">28806 12822 160 0,'14'-3'463'0,"-5"0"28"0,4-1 10 0,-5 1 7 15,0 2 0-15,-3 1 3 0,-1-1-5 0,0 1-5 0,-2 0-31 0,2 1-34 16,-4 3-187-16,-4 3-221 0,2-1-205 0,-5 1-203 0,2 2-68 0,-3-2-37 15,0 1-14-15,-1 0-9 0,0-2-1 0,-3-2-2 0,2-1 4 0,-2 0 5 16,-2-1 30-16</inkml:trace>
  <inkml:trace contextRef="#ctx0" brushRef="#br0" timeOffset="115134.3">24774 9804 101 0,'-6'-3'206'16,"-2"0"16"-16,1-1 14 0,1-1 17 0,-2 0 19 0,2-1 28 0,-1 2 29 15,2-1-16-15,1-1-25 0,-4 3 2 0,3-1 7 0,0 1 3 0,1 0 4 0,0 1-3 16,0-1-6-16,-1 2-7 0,4-1-10 0,-2 0-13 0,3 2-16 16,0 0-25-16,0 0-29 0,0 0-29 0,0 0-33 0,0 0-27 0,0 0-24 0,0 0-13 15,0 0-11-15,0 0-8 0,0 0-10 0,0 0-7 0,0 0-5 16,0 0 0-16,0 0 2 0,1 4 4 0,1-3 1 0,5 2 1 0,1-1 4 15,5-1 1-15,4 1 6 0,5 1 1 0,7-3-3 0,6 0 7 0,3 0 2 0,6-3 5 16,7 0 0-16,4-2-1 0,2-1-6 0,3-1-2 0,1-1-2 16,-2-1-3-16,3 0-4 0,-4 0-5 0,1-1-9 0,-4 1-2 0,-3 1-2 15,-6 2-5-15,0 0-4 0,-8 2-5 0,-3-1-1 0,-4 2-2 0,-4 1 0 0,-3 1-2 16,-5 0-2-16,-3 1 0 0,-4-2 3 0,-1 2-2 0,-3 0 0 16,-1 0 3-16,-4 0 3 0,-3 0 2 0,0 0 0 0,0 0 0 0,0 0 0 15,0 0 1-15,-3-1-1 0,-2 1 0 0,-3 0 1 0,-5-2-1 0,-1 2-2 0,-5 0-2 16,-4 0 2-16,-2 2-4 0,-5 1-4 0,-3-2-1 0,-4 4-1 15,-5-1-1-15,-1 4 1 0,0-1 1 0,-4 2 1 0,0 0-3 0,1 0-2 16,-1 3 0-16,2-1 4 0,1 1 1 0,3-2-1 0,5 1 1 0,2-1 1 16,3 1-1-16,6-2 0 0,3-2-2 0,1 0 1 0,7-2-2 0,4 1-2 15,-1-3 3-15,7 0 1 0,-1-2-1 0,5-1-4 0,0 0 1 0,5 4 1 16,3-4 0-16,4 0-1 0,2 0-1 0,8-4 2 0,4 2 0 0,4-1 0 16,5-2 1-16,3-3 0 0,4 1-2 0,2-4-4 0,4 0-9 0,-2-1-12 15,4-1-23-15,-4 2-24 0,1-3-36 0,-2 2-41 0,-3-1-104 0,-5 5-116 16,-4-2-102-16,-5 5-100 0,-1 0-29 0,-7 3-9 0,-3 0-1 0,-6 2 1 15,-3 2 12-15,-4-1 11 0,0 0 22 0,-4-1 25 0,0 0 39 0</inkml:trace>
  <inkml:trace contextRef="#ctx0" brushRef="#br0" timeOffset="115627.88">26639 9455 239 0,'-17'3'447'16,"1"2"17"-16,-3-2 15 0,3 0 15 0,-1-1 9 0,3-1 12 16,-2-1 4-16,3-1 2 0,1-1 0 0,2 1-1 0,4-1-111 0,-1 1-138 0,4-1-89 15,-1 2-78-15,4 0-17 0,0 0-2 0,6 0-7 0,2 0-10 0,3 0-4 16,5 2-7-16,1-2 2 0,7 0 2 0,4 0 3 0,6 0 7 16,1-2 2-16,5-1 4 0,3 0-1 0,2 1 3 0,3-5-11 0,0 1-14 0,-1 1-6 15,2-2-6-15,-3-1-2 0,0-1-9 0,-5 2-4 0,-3 1-4 16,-1-1-6-16,-6 1-5 0,-2 0-2 0,-7 1-3 0,-2 1-1 0,-4 2-2 0,-3-1-1 15,-5 2 2-15,-2-1-4 0,-3 1-2 0,-3 1-5 0,-5 0-5 0,-1 0-3 16,-4 0-4-16,-4 1-1 0,-3 2 3 0,-5-1-4 0,-4 1-4 16,-4 3-2-16,-4-1-4 0,-1 2-2 0,-8 2-2 0,4 2 2 0,-4-2 1 15,-1 5 5-15,3-2 6 0,-1 1 2 0,2 1 4 0,5-2 1 0,1 0-1 16,6-3 2-16,3 2 1 0,5-5 3 0,3 1 1 0,8-3 2 0,1 1 4 16,2-3 0-16,6 2 0 0,1-3 0 0,5 1-1 0,1 0-7 0,2-1-9 15,4 0-19-15,3-1-21 0,3-1-29 0,0 0-30 0,4-3-74 0,3-1-84 16,0 2-78-16,4-3-80 0,0-3-63 0,0 1-58 0,4-1-14 0,-4 0-2 15,1 0 6-15,-2 0 6 0,-1 2 22 0,-4-1 20 0,-2 1 30 0,-1 1 34 16</inkml:trace>
  <inkml:trace contextRef="#ctx0" brushRef="#br0" timeOffset="116293.98">30167 9486 334 0,'-8'-2'455'0,"2"-1"16"16,-1 2 6-16,2-3 7 0,2 2-1 0,-3-1 0 0,6 1 1 0,-1-1-1 16,-2 0-8-16,3 3-7 0,1-3-86 0,1 1-103 0,4 1-72 0,-2 0-68 15,6 1-19-15,1-1-12 0,7-1 0 0,0 0-1 0,6-1 3 0,6 0 4 16,4-2 2-16,5 0 3 0,2-1-8 0,4-4-9 0,2 3-14 0,2-4-16 15,0 0-13-15,1 2-16 0,0-2-7 0,0 1-5 0,-3-1-7 0,-2 1-4 16,-2 1-3-16,-4 0-4 0,-4 1-2 0,-5 2-2 0,-5 0-3 0,-3 2-2 16,-3-1-3-16,-4 2-1 0,-1 1 1 0,-6 0 3 0,0 0-2 0,-2 1 1 15,-3 1 1-15,0-2 2 0,-3 2-2 0,0 0 0 0,0 0 1 0,0 0 0 16,-3 2-1-16,-5-2-1 0,0 3 0 0,-1-1 1 0,-5 0-3 0,-2 1-1 16,-3 2-1-16,-4-1-1 0,-2 2-1 0,-2 2-3 0,-1-1-1 0,-2 2 0 15,0-1 0-15,0 2 0 0,1-1 1 0,3 0 1 0,0-1-3 0,7-2-3 0,0 1-4 16,5-2-1-16,2-1-5 0,3 0 2 0,5-2 0 0,0 1 2 0,4-3 2 15,2 4-1-15,3-2-1 0,0 1 0 0,4-1-7 0,4 0-12 0,1 1-11 16,3-1-11-16,4 2-21 0,1-4-21 0,3 0-40 0,4 0-42 0,1 0-92 0,-2-2-105 16,2 0-82-16,0-1-76 0,-1-1-29 0,-2 0-20 0,-1 1 4 0,-5-1 8 15,0-1 15-15,-4 3 14 0,-1-2 23 0,-5 2 29 0,0-1 40 16</inkml:trace>
  <inkml:trace contextRef="#ctx0" brushRef="#br0" timeOffset="117111.17">30787 12426 140 0,'-10'-3'325'0,"2"-2"52"0,0 2 33 0,3-3 27 16,-2 0 12-16,4 1 10 0,-2 0 9 0,2-1 7 0,0-2-42 0,1 2-52 15,0 0-42-15,1 1-39 0,1 2-41 0,0-1-40 0,0 4-47 0,0-3-49 16,1 1-24-16,1 0-18 0,3-2-5 0,1 3-2 0,3-1-2 0,3 1-2 16,4 0-5-16,1-1-4 0,5 1-3 0,-1-2-4 0,4 2 2 0,2-1 4 0,0-1 0 15,-1-1 5-15,3 3-4 0,-2 0-5 0,-3-1-4 0,-1-1-8 16,2 2-1-16,-3-2 0 0,-1 3-1 0,1-3 1 0,0 1 0 0,0 0 2 0,-1 0-3 16,3-1-4-16,-2 1-3 0,0-2-5 0,0 2-4 0,0-1-6 0,-1 0-2 0,-4 0 0 15,1 2-5-15,-6-2-7 0,0 1-1 0,-2-1-3 0,-3 3 1 0,-2-1 0 16,0 1 1-16,-5 0-2 0,0 0 0 0,0 0-2 0,0 0-3 0,0 0-1 15,0 0-7-15,0 0-5 0,-4 0-4 0,-1 1-3 0,-1 1-3 0,-5-1-6 16,2 2-3-16,-6 0-5 0,-4 2-1 0,2-2-5 0,-5 3 2 0,-2-2 2 16,-1 4 3-16,0-2 2 0,2 1 5 0,0 1 6 0,1-2 2 0,1 1 0 15,4 0 2-15,1-2 4 0,6 0 3 0,1-1 1 0,4 1 2 0,-1-1 6 16,4 0-1-16,4-1-1 0,1 1 2 0,1-1 1 0,1 1-8 0,3-1-7 16,0 0-16-16,5 0-15 0,0-1-20 0,0-1-23 0,4-1-44 0,0 0-48 0,0-1-72 15,5-4-78-15,-1 1-39 0,-2-2-31 0,1-2-23 0,1-1-26 16,-3 1-31-16,0-2-35 0,0 1 7 0,-1-1 17 0,-2 0 22 0,-1 2 23 0,-1-2 44 15,-4 3 50-15</inkml:trace>
  <inkml:trace contextRef="#ctx0" brushRef="#br0" timeOffset="117727.5">29411 12289 401 0,'-6'3'443'0,"-2"2"8"0,0-2 0 0,2-2 1 0,1 2 0 16,2-2 1-16,3-1-2 0,0 0 1 0,0 0-1 0,5 2-79 0,1 0-97 15,5-2-88-15,2 3-87 0,3-3-42 0,4 0-36 0,5 3-3 0,4-2 4 16,1-1 3-16,5-1 5 0,-1-2 6 0,4 3 7 0,2-3 3 0,-2-2 1 16,1-1 2-16,-1 0 3 0,2 2 1 0,-6-4-1 0,1 2-5 0,-2-2-3 15,-4 3-4-15,-1-1-5 0,-4-1-3 0,-5 2-6 0,0 0-3 0,-4 1-3 16,-3-1 6-16,-3 3 3 0,-4 0 3 0,2-1 3 0,-6 1 0 0,-1 2-3 16,0 0 1-16,0-3 0 0,-4 2-1 0,-1-1-1 0,-2 2 0 0,-2-2-1 15,-4 4-2-15,-1 0-4 0,-3-1-8 0,-3 2-9 0,0 0-6 0,-4 1-7 16,2-1-3-16,-2 4-3 0,-1-1 0 0,0-1-2 0,0 3 0 0,3-3 2 15,1 0 0-15,-1 2-2 0,1-3 2 0,5 1 3 0,2-2-2 0,3 1-2 16,1-1 2-16,1-1 2 0,5-2 2 0,-1 4 1 0,3-4 2 0,2 0 2 16,0 0 1-16,0 3 0 0,3 0 0 0,1 0 0 0,0 2-1 0,5-2 0 15,1 1 1-15,1-1 0 0,7 2-8 0,-1-2-8 0,0 0-17 0,5-2-19 16,2 1-25-16,0-2-26 0,1-2-68 0,4 0-74 0,-4-2-57 0,0-1-55 16,-1-1-32-16,-2 1-29 0,-1-4-47 0,-5 0-51 0,1 3-3 0,-6-2 7 15,0 2 15-15,-5-2 20 0,-1 3 24 0,-3 0 26 0,-4 1 69 0</inkml:trace>
  <inkml:trace contextRef="#ctx0" brushRef="#br0" timeOffset="118244.51">28610 11851 116 0,'-7'-2'239'0,"1"1"30"16,0-3 30-16,-1 4 32 0,2-2 30 0,-1 1 27 0,3-3 28 0,-5 3-30 16,7 0-41-16,-4 1-23 0,5 0-21 0,-3 0-19 0,3 0-20 15,0 0-22-15,0 0-26 0,0 0-30 0,0 0-27 0,0 0-31 0,0 0-31 16,0 0-24-16,0 0-20 0,1 1-11 0,4 2-10 0,1 0 0 0,0-1-2 15,2 2 1-15,1-1 0 0,4 0 6 0,0 0 8 0,3-1 3 0,0-1 3 16,3-1 3-16,-2 0 0 0,4-1 0 0,1-4-3 0,-1 0-4 0,1 0-3 16,0-2-2-16,0 0-1 0,-1-2-4 0,1 0-4 0,0 0-6 0,-3 0-6 0,1 0-4 15,-1-1-3-15,-1 1-3 0,0 0-3 0,-1 0-1 0,0 2-4 16,-1-2 1-16,-2 0 0 0,-1 3-4 0,-3 1-2 0,2-2-1 0,-4 3 1 16,-2 0-7-16,2 1-8 0,-5 0-14 0,-2 1-19 0,-1 2-19 0,0 0-21 15,-1-2-54-15,-7 4-63 0,0 1-55 0,-1-1-55 0,-5 3-33 0,-1 1-24 16,-4 4-36-16,-2 1-39 0,0 4-21 0,-6-1-20 0,0 4 12 0,0-1 14 15,-1 2 21-15,0 2 21 0,-2 0 53 0,3 0 66 0</inkml:trace>
  <inkml:trace contextRef="#ctx0" brushRef="#br0" timeOffset="118678.13">26597 13026 145 0,'-14'8'424'0,"2"2"26"0,0-3 13 0,2 1 7 0,2-5 5 0,2 1-2 0,0-1 3 16,3-1-1-16,1-1-3 0,2-1-65 0,0 0-80 0,0 0-63 0,0 0-54 15,0 0-80-15,0 0-81 0,0 0-25 0,0 0-11 0,3 1-5 0,3-1-4 16,1 0 0-16,1 2 2 0,1-2 0 0,4 2 2 0,-2-2-1 15,5 0 4-15,-4 0-2 0,7-2-2 0,-3 2 0 0,1-2 1 0,0 1 0 0,1 0-3 16,0-1-6-16,1-1-6 0,0 2-22 0,-2-2-26 0,5 3-69 16,-1-3-75-16,1 0-66 0,2 0-65 0,3 0-60 0,1-2-59 0,4-1-20 15,2 0-11-15,3 0 1 0,4-1-2 0,-2-1 4 0,6 2 6 0,2 0 20 0,1 2 26 16</inkml:trace>
  <inkml:trace contextRef="#ctx0" brushRef="#br0" timeOffset="118934.05">28201 13203 203 0,'-10'-2'420'0,"-2"-1"29"0,3-1 19 0,0-2 17 0,-1 0 12 16,2-2 7-16,2 0 4 0,0 1-1 0,2 0 0 0,3-2-1 0,-1 3-115 15,1-2-139-15,1 4-74 0,3-1-57 0,2 1-26 0,1 0-21 16,2 0-15-16,3 1-17 0,4-1-9 0,2-1-11 0,1 0-1 0,4 1 0 0,2-3 0 15,2 4-1-15,0-1-1 0,1 0-2 0,3 1-1 0,0-1 0 16,2 2-18-16,0 1-20 0,2-2-18 0,0 1-19 0,-1 1-23 0,2-2-25 16,1 0-58-16,-1 1-65 0,-2-1-62 0,2 0-62 0,-4 0-43 0,3 1-38 0,-3 0-39 15,1 0-41-15,-4-1 4 0,-1 3 10 0,0 2 15 0,-3-1 16 16,-2 2 25-16,-3 0 24 0,-3 3 60 0</inkml:trace>
  <inkml:trace contextRef="#ctx0" brushRef="#br0" timeOffset="123566.87">28064 5391 175 0,'7'4'242'0,"-3"1"10"15,-2-2 2-15,-2-3 0 0,0 0 0 0,0 0 1 0,0 0-1 0,-4 0 1 16,0-3-70-16,1 3-85 0,1 0-23 0,2 0-10 0,0 0-16 0,0 0-17 16,-5 0-13-16,5 0-9 0,0 0-19 0,0 0-18 0,0 0-22 0,0 0-25 15,0 0-23-15,-1 0-24 0,1 0-36 0,0 0-40 0,0 0-29 0,0 0-33 16,0 0-4-16,0 0-2 0,0 0 0 0,0 0-1 0,-3 0 18 0,3 0 18 16</inkml:trace>
  <inkml:trace contextRef="#ctx0" brushRef="#br0" timeOffset="123699.6">28118 5373 101 0,'5'1'279'0,"-4"1"9"0,-1-2 5 16,0 0 0-16,0 0-3 0,0 0-19 0,0 0-24 0,-1-2-29 16,-3 1-31-16,4-1-107 0,0 2-125 0,0 0-69 0,0 0-58 0,0 0-50 0,0 0-51 15,0 0-13-15,0 0-7 0,-4-1 1 0,4 1 1 0,-4-2 20 0,1 1 25 16</inkml:trace>
  <inkml:trace contextRef="#ctx0" brushRef="#br0" timeOffset="123778.71">28103 5359 255 0,'-2'8'377'0,"-2"-4"31"0,3 1 8 15,-2-2 2-15,-1 0-4 0,4-3-6 0,-1 0-63 0,-2-2-72 0,-1 1-98 16,3-1-107-16,1 2-126 0,0 0-133 0,0 0-80 0,0 0-67 0,0 0-39 16,0 0-31-16,1 2-7 0,-1-2-4 0,2 1 5 0,-2-1 7 0</inkml:trace>
  <inkml:trace contextRef="#ctx0" brushRef="#br0" timeOffset="124834.83">22179 15151 144 0,'-14'0'458'16,"-3"-1"6"-16,2-5 4 0,0-4 0 0,2-1 1 0,-1-3 2 0,3-1-2 15,-1-3-7-15,3-1-9 0,4 0 1 0,2 3-1 0,3 3-175 0,3 2-216 16,2 4-45-16,6 0-7 0,2 5-7 0,4 1-5 0,2-1 1 0,6 0 0 15,4 2 2-15,2 0 0 0,4-1 10 0,3 1 9 0,3-3 1 0,0 0 0 16,4-2-1-16,2 1 1 0,2-2-1 0,2-2 0 0,1 0 1 0,1 0 3 16,2-2-1-16,-2 2-3 0,3-3-3 0,-3 1-1 0,-2-1-2 0,1 2 0 15,-2-1-2-15,-5 0-2 0,-1 2-11 0,-4-2-13 0,-4 5-28 0,-3-1-30 16,-3-1-86-16,-4 5-99 0,-4-1-71 0,-6 1-69 0,-2 1-42 0,-5 1-37 16,-2 1-8-16,-6 1-3 0,-2 1 0 0,-6-1-3 0,-1 3 11 0,-6-2 11 15,-2 0 26-15</inkml:trace>
  <inkml:trace contextRef="#ctx0" brushRef="#br0" timeOffset="125033.89">22824 14260 112 0,'-3'6'290'0,"2"-2"6"0,-3 3 3 0,1 0 37 16,-2-1 46-16,1 2 16 0,1-1 10 0,0 2 7 0,-1 3 2 0,-1 3-77 0,-1 5-95 16,0 2-36-16,-5 4-25 0,0 5-21 0,-2 2-20 0,-1 3-4 0,-2 3 1 15,-1 3-32-15,-2 2-40 0,-1 3-12 0,0-1-4 0,-2 3-4 16,0 2-3-16,-2 2-11 0,0 1-13 0,-1 0 11 0,-2 3 18 15,3 2-9-15,-1-1-16 0,2 0-9 0,-3-1-8 0,4 0-43 0,5-3-52 16,-1-1-83-16,4-6-95 0,3-3-59 0,5-3-55 0,3-8-29 0,3-5-27 16,4-6-23-16,6-5-24 0,-1-8 8 0,6-7 15 0,3-7 7 0,4-5 4 15,-1-7 39-15</inkml:trace>
  <inkml:trace contextRef="#ctx0" brushRef="#br0" timeOffset="125334.34">22753 14984 286 0,'6'-1'331'0,"1"1"4"0,-2 0 3 0,2-1 0 15,-2 1 3-15,1-1 5 0,1-1 20 0,-1 0 20 0,3 1-20 0,0 1-32 16,0 0-61-16,3 0-74 0,0 1-40 0,1 1-34 0,-1 1-8 0,1-2-3 16,1 2 0-16,-1 2 0 0,1-2-2 0,-2 1-5 0,1 2-15 0,0-1-18 15,-2 2-22-15,0 1-20 0,-2 2-1 0,-1 1 5 0,0 1 5 0,-2 1 2 16,-1 4 6-16,-3 0 6 0,-2 2 3 0,-4 0 3 0,-3 4 2 0,1 0 3 16,-6 3 0-16,-3 1-1 0,0-2-1 0,-3 4-3 0,-2-2-3 0,1-1-5 15,-3-1-5-15,5-1-6 0,-2-5-6 0,3 1-7 0,0-4-4 0,3-2-5 16,3-3-2-16,0-2-3 0,5-3-3 0,0 0-5 0,2-3 0 0,-1 0-2 15,2-2-3-15,2-1-2 0,-1 3-1 0,-1-1 0 0,2-2 1 0,0 0 0 16,0 0 1-16,3 0 0 0,3 1-1 0,-1-2-2 0,3-1 0 0,3 1 1 16,3-4-8-16,2-2-12 0,5-1 6 0,2 1 11 15,3-4-6-15,2-1-11 0,2 0 0 0,2-1 3 0,2-3-37 0,0 2-45 16,2-1-53-16,1-2-56 0,-1 1-78 0,2-1-83 0,-2 0-62 0,2 1-60 16,-1 1-22-16,-2-1-15 0,1 1 7 0,1 0 10 0,0-1-2 0,-1 2-3 15,-1 0 36-15,3-1 46 0</inkml:trace>
  <inkml:trace contextRef="#ctx0" brushRef="#br0" timeOffset="125715.69">23994 14757 188 0,'0'-9'424'0,"0"3"19"0,0 0 3 0,0 1 3 15,-1 4 3-15,1 1 3 0,0 0 4 0,0 0 5 0,-2 1 2 0,1 5-59 0,-3 3-71 16,3 3-73-16,-3 3-69 0,1 5-66 0,-1 1-59 0,1 4-13 16,0 1-2-16,1 2 1 0,2 2 0 0,0-1 0 0,2 1-1 0,2-3 2 15,4 1-1-15,2-2-10 0,-1-2-9 0,7-3 7 0,0-2 11 16,3-1-1-16,-2-3 1 0,4-3-2 0,2-3 0 0,-1-3-3 0,1-1-4 0,0-5-4 16,3-2-3-16,-3-4-5 0,0-3-3 0,0-3 4 0,-1-1 6 15,2-4-13-15,-3-3-14 0,-1 0-8 0,-1-4-5 0,-5 0-8 0,2-2-6 0,-5 1-5 16,-3-3-4-16,-1 1-4 0,-1 1-4 0,-6-3-4 0,-2 2 0 15,-2 1-5-15,-3-1-1 0,-2 0-3 0,-3 2-2 0,-5 1 0 0,3 2-2 16,-7 0 0-16,1 4 5 0,-4 4 1 0,2 0 2 0,-3 5 4 0,-4 3 2 16,2 3 2-16,-3 3 2 0,2 3 4 0,-2 1 1 0,-2 6 2 0,2 0 3 15,2 4 2-15,-1 1 4 0,4 1 3 0,-1 1 1 0,4 4-6 0,1-3-7 16,3 4-46-16,2 1-53 0,5-1-87 0,1 4-96 0,4-2-78 0,5 3-77 16,2 0-18-16,3-2-5 0,3 2-2 0,4 0-1 0,1-1 3 0,5-4-2 15,2 1 9-15,2-5 10 0,1-3 48 0</inkml:trace>
  <inkml:trace contextRef="#ctx0" brushRef="#br0" timeOffset="126134.38">25049 14395 273 0,'-5'2'412'0,"-1"-1"5"0,-1 1-2 0,-2-2 2 0,3 0-1 16,-1-2-1-16,1-1-5 0,0-1 1 0,0-1 0 0,2 0-58 0,4 1-71 15,2 1-101-15,2 2-108 0,3 1-39 0,1 0-26 0,5 0 0 0,1 0 5 16,3 1 0-16,5-2-2 0,3 1 5 0,1-3 4 0,4-1 3 0,1 1 1 16,4-4 0-16,0-1 0 0,2 0-3 0,2-1-3 0,-1-2-2 0,1 0 1 15,0 0-6-15,0 0-4 0,-3 1 1 0,-1-1 3 0,-2 1-4 0,-1-1-4 16,-2 2-1-16,-2 2-3 0,-4 1-3 0,-3-1-5 0,-2 4-2 16,-5-4-1-16,0 6-4 0,-4-2-7 0,-2-1 3 0,-2 4 1 0,-3 0-15 0,-3 0-17 15,0 0-68-15,-2 4-77 0,-4-1-50 0,1 1-43 0,-3 2-37 16,-1 0-31-16,-4 0-31 0,1 1-28 0,-1 0-3 0,-3-1 5 0,2-2-3 15,-2-1 1-15,2-1 12 0,0-4 17 0</inkml:trace>
  <inkml:trace contextRef="#ctx0" brushRef="#br0" timeOffset="126436.4">25433 13924 28 0,'-6'-21'209'0,"0"5"1"0,1-1 3 0,2 5 1 0,-1 2 33 0,3 2 41 16,-1 4 13-16,1 1 8 0,1 3-52 0,-2 4-65 0,0 4-21 16,-1 2-9-16,0 4-11 0,-3 4-9 0,1 3 3 0,-1 3 8 0,-2 3 10 15,0 4 9-15,-5 2-23 0,0 3-31 0,0 3-10 0,-2 2-6 0,0 0-3 0,-3 3 0 16,-1 1-3-16,-1 0 0 0,-1-1 0 0,-1 0 1 0,-2 2-4 15,3-3-4-15,-4 0-4 0,1 0-5 0,-1-1-6 0,0-2-6 16,3 1-3-16,-4-2-3 0,3-3-12 0,2-2-16 0,2-2-11 0,2-4-9 0,2-2-10 16,3-5-11-16,4-3-19 0,3-4-25 0,2-3-51 0,3-4-55 0,3-2-39 15,2-3-35-15,2-5-15 0,3-2-9 0,1-2 3 0,2-4 5 0,1 1 6 16,1-6 5-16,0 2 4 0,0-5 3 0,0 1 19 0,0 0 27 0,-1 0 55 16,-1 0 64-16,-4 2 40 0,2 3 34 0,-5-1 16 0,3 4 13 0,-5 1 44 15,1 3 55-15,-2 1 29 0,0 4 20 0,-3 1 20 0,2 3 17 0,-1 0 4 16,2 3 0-16,-1 1-10 0,1 1-12 0,-1 0-4 0,1 3 0 0,0 1 2 15,2 1 0-15,-4 0-38 0,2 0-49 0,-1 2-25 0,0 0-22 16,-1 0-17-16,3 2-20 0,-3-2-7 0,-1 3-8 0,2-4-1 0,-2 3-3 16,0 0-10-16,0-1-15 0,0 1-25 0,0-1-29 0,0-1-64 0,-2-2-70 0,2 3-46 15,2-4-39-15,-2-2-33 0,1 1-27 0,3-4-52 0,-3-2-54 16,7 1-11-16,-4-5-4 0,5-1 8 0,-1-3 11 0,2-1 23 0,2-5 28 16,-1-2 62-16</inkml:trace>
  <inkml:trace contextRef="#ctx0" brushRef="#br0" timeOffset="126700.83">25371 14771 139 0,'5'-8'349'15,"-2"3"8"-15,2 1 0 0,-3 1 27 0,-1 0 29 0,-1 3 15 0,6 3 7 16,-1-3 5-16,0 3 6 0,1 0-62 0,1-1-74 0,-1 2-65 0,5-1-61 0,0 4-35 16,2-3-24-16,-4 3-7 0,3-2 1 0,0 0-25 0,1 1-31 15,-4-1-13-15,4-1-8 0,-4 1-7 0,-1-3-5 0,1 3 0 0,0-2 0 16,-3 0 0-16,0 2 0 0,-2-3 0 0,0 3-1 0,-2 0 5 0,1 1 1 16,-5 0 4-16,1 2 2 0,-5 0 4 0,-1 3 1 0,-2 1 4 0,-3 0 3 15,-2 1-1-15,-2 3-2 0,-2 0-5 0,-4-2-3 0,1 3-5 0,-1 0-4 16,0-2-2-16,2 0-4 0,3-3-3 0,0 0-4 0,6-3-3 0,-1-2 0 15,3-1-4-15,1-1-3 0,4-2-1 0,0 0-1 0,3-2-3 0,1-1-1 16,0 0-2-16,0 0 1 0,5-1-1 0,-1-2-2 0,9-2 0 0,-2 1 0 16,5-5-6-16,4-2-7 0,6 1-19 0,2-4-22 0,4-1-28 0,3-3-28 15,-1 1-76-15,4-1-90 0,2-2-75 0,-1-2-73 0,-1 3-53 0,2-2-49 16,-1 2-9-16,-2-1-3 0,-3 1 4 0,1 1 5 0,-1-1 21 0,-3-1 22 16,-1 2 27-16,-1-3 29 0</inkml:trace>
  <inkml:trace contextRef="#ctx0" brushRef="#br0" timeOffset="126933.45">26676 13900 123 0,'-3'20'455'0,"-4"-1"4"0,2 1-1 0,-2-2-1 0,1 0 0 16,1 0 5-16,-2-1 6 0,2 1 6 0,2 0 5 0,0 4 9 0,0 0 4 16,2 4-166-16,-1 4-207 0,1 2-43 0,1 4-9 0,0 4-6 15,1 2-6-15,1-2 11 0,-2 4 15 0,1-1 1 0,4 1-1 16,-4 0 0-16,2-1 2 0,1-1-2 0,-1 1-5 0,2 0-2 0,-2 1-1 0,2-1-5 15,1 1-3-15,-3-2 7 0,2 2 10 0,0-2-16 0,-1 1-21 16,1-1-19-16,-2 0-18 0,3-3-38 0,-1 0-39 0,-2-1-55 0,2-3-56 16,-3 0-105-16,-1 0-117 0,-1-4-85 0,-1-2-79 0,-2-1-20 0,-2-2-6 15,0-4 2-15,-3-1 4 0,2-3 14 0,0-4 15 0,-1-4 30 0,2-7 33 16,5-3 51-16</inkml:trace>
  <inkml:trace contextRef="#ctx0" brushRef="#br0" timeOffset="127068.24">27116 15079 395 0,'12'5'530'0,"-4"0"12"0,-5 1 5 0,0 1 3 15,-3-3 0-15,-1-1-1 0,-2 0-1 0,3-3-1 0,-2-3 0 16,0 2-34-16,1-2-38 0,1 3-188 0,0 0-218 0,0 0-74 0,0 0-40 16,0 0-59-16,0 0-66 0,-2-3-106 0,1 0-117 0,-3-2-74 0,3-1-62 15,-4 0-15-15,1-1-3 0,0-4 4 0,-2-1 7 0,1-2 8 0,-1-2 9 16,1-5 16-16,-1-1 18 0,1-3 51 0</inkml:trace>
  <inkml:trace contextRef="#ctx0" brushRef="#br0" timeOffset="128268.34">26894 6496 85 0,'-1'-1'188'0,"-3"-1"16"16,3 0 24-16,-2 1 26 0,1 0 31 0,0 0 31 0,1-1-7 0,-3-1-17 15,4 3 9-15,0 0 13 0,0 0 6 0,0 0-1 0,0 0-1 0,0 0-2 16,0 0-7-16,0 0-11 0,0 0-17 0,0 0-19 0,0 0-29 0,0 0-29 15,0 0-27-15,0 0-27 0,-3 0-27 0,3 0-26 0,0 0-13 0,-4 1-11 16,4-1-11-16,-2 2-10 0,2-2-9 0,0 0-9 0,-3 0-4 16,2 2-4-16,-3-1-2 0,3 3 0 0,-2 0 6 0,-1 5 5 0,-1 0 0 0,-2 2-1 15,2 4 5-15,-3 3 6 0,2 5 3 0,-2 1 1 0,-1 1 3 16,0 2-2-16,1 0 2 0,4 2-3 0,-2-3-1 0,1 2-3 0,2-1-9 0,1-2-8 16,2-1-3-16,0 0-2 0,3-3 0 0,0 0-4 0,5-3 4 15,-2-1 1-15,2-4-2 0,1-1 2 0,1-1 0 0,3-2 3 0,0-5-1 16,3-1 1-16,-2-3-1 0,3-3 2 0,0-1-2 0,3-5-1 0,-2-2-6 0,2-2-5 15,0-3-4-15,0-2-6 0,-2 1 1 0,-1-3 1 0,-1-1-3 16,2 2-3-16,-7-2 2 0,-1 2 1 0,0-1-2 0,-3 0-1 0,-3 2 0 16,-4 0 1-16,0 0 1 0,0 0-1 0,-4 0 2 0,-1-1 1 0,-2 1-1 0,-1-3-1 15,-2 3 2-15,-2 1 3 0,3 1-1 0,-5-1-2 0,1 2 2 16,-3 0 0-16,3 3 0 0,0 1-1 0,-2 3-2 0,1-2 1 0,1 4-3 16,0 1-1-16,1 2-2 0,1 1 0 0,-2-1-8 0,4 3-7 0,-1 0-20 0,-1 0-19 15,3 1-37-15,0 1-37 0,0 0-58 0,2-1-61 0,-2 1-102 16,3 1-115-16,1-1-73 0,-3 3-64 0,1 0-14 0,5 1-2 0,-2 0 4 15,-1 3 7-15,3 0 19 0,-1-2 20 0,0 4 36 0,4-1 40 0,0-1 60 16</inkml:trace>
  <inkml:trace contextRef="#ctx0" brushRef="#br0" timeOffset="128402.81">27174 6777 20 0,'-1'4'346'0,"-3"3"2"0,-1-4-40 0,2 1-46 0,-3-3-50 15,1-1-51-15,-3 0-68 0,4-1-73 0,0-3-15 0,0 1-4 0,-1-1-91 16,0-2-110-16,1 1-74 0,0 0-64 0,1 0-10 0,3-1 0 16</inkml:trace>
  <inkml:trace contextRef="#ctx0" brushRef="#br0" timeOffset="128968.82">28991 6286 147 0,'1'-14'413'0,"-1"1"28"15,0 1 18-15,0 1 11 0,0 3 6 0,0 0 3 0,0 1 4 0,0 1 0 16,0 1 2-16,0 2-52 0,0 3-63 0,0 0-48 0,-1 1-47 0,-2 4-58 15,-1 3-59-15,1 2-23 0,-3 3-12 0,-1 4-4 0,0 2-3 0,-1 4 4 16,-2 3 0-16,-1 2 0 0,2 4 0 0,-1-1-14 0,-1 1-17 0,3 1-14 16,2-3-14-16,-1 1-12 0,3-1-10 0,-2 0-9 0,4-3-6 0,0 0-14 15,1-1-13-15,1-4-24 0,1 0-24 0,3 1-43 0,-4-2-42 0,2-1-95 16,2 0-109-16,-1-3-109 0,-2 1-112 0,-1-1-30 0,2-1-14 0,-2-1-2 16,-2 2 1-16,-1-2 7 0,-4-2 7 0,0 2 19 0,1-3 22 0,-5 2 39 15</inkml:trace>
  <inkml:trace contextRef="#ctx0" brushRef="#br0" timeOffset="129668.36">25326 7800 176 0,'-3'-2'295'0,"-1"-1"29"16,1 0 27-16,2 1 21 0,-3 1 20 0,4 1 19 0,-1 0 19 15,-3 0-21-15,0 0-28 0,-1 1-34 0,2 3-32 0,-2 0-26 0,0 1-20 16,-1 2-26-16,0 4-28 0,0-1-26 0,-2 5-21 0,0 2-17 0,0 1-15 15,-2 3-18-15,2 1-16 0,2 1-11 0,0 1-10 0,0 0-11 0,2 1-9 0,1-2-9 16,3 1-10-16,2-2-7 0,1-3-6 0,3 1-5 0,2-2-3 16,2-1 4-16,2-3 9 0,2-1 2 0,2-3 1 0,2-1 3 0,0-1 1 15,2-4-1-15,2-1 0 0,0-3 0 0,-1-2-1 0,2-1 0 0,-1-4-1 16,0-1-2-16,-2-2 0 0,2-2-8 0,-4-3-12 0,0 2-6 0,-1-5-5 16,-2 3-3-16,-1-2-1 0,-3 1-2 0,-2-2 0 0,1-1 0 0,-6 3-1 15,1 0-2-15,-3-1 2 0,-2 1-3 0,-2-1-1 0,-3 1 1 0,1-1 1 16,-6 1-1-16,-1 0-2 0,2 2 2 0,-5 0 0 0,-1 1-1 0,0 1-1 15,-2 1 2-15,0 2 0 0,1 3-1 0,-1 2-1 0,3-1-7 0,-4 5-9 16,4 0-22-16,-2 2-26 0,5 4-37 0,-1-2-39 0,2 4-95 0,2 1-109 16,-1 0-94-16,4 1-89 0,4 1-23 0,-1-1-11 0,4 1 0 0,1 1 1 15,4-3 10-15,1 1 8 0,4-2 23 0,5-1 26 0,0-2 38 0</inkml:trace>
  <inkml:trace contextRef="#ctx0" brushRef="#br0" timeOffset="130035.63">27088 8042 154 0,'3'-10'437'0,"1"2"28"0,-3-2 16 15,3 3 11-15,-1 2 13 0,-2 0 5 0,1 3 6 0,1-3 1 0,-1 4 3 16,-2 1-54-16,0 0-64 0,0 0-82 0,0 0-84 0,0 0-61 0,0 0-58 16,0 0-18-16,0 0-12 0,1 3-10 0,-1 1-11 0,0 2-5 0,-1 3-6 15,-1 0-3-15,2 4-1 0,0 0-2 0,-1 5-3 0,1-2-1 16,0 4-5-16,0 1-24 0,0 0-28 0,0 0-43 0,1 1-46 0,1 1-78 0,-1-2-87 15,3 0-91-15,-2-2-96 0,0 1-56 0,0-5-47 0,1 5-12 0,-3-6-3 16,0 1 0-16,0-1 0 0,0-1 12 0,0 1 15 0,-3-4 37 16,-1 1 40-16</inkml:trace>
  <inkml:trace contextRef="#ctx0" brushRef="#br0" timeOffset="134235.14">25340 10035 118 0,'-7'-7'180'0,"1"-2"12"0,2 1 11 0,-1-3 13 16,2 1 12-16,-1 4 14 0,3-3-23 0,-3 1-33 0,4 1-17 0,-3 2-20 16,3 1-5-16,-1-1-4 0,1 5-6 0,0-2-6 0,0 2-12 0,0 0-13 15,0 0-10-15,0 0-13 0,0 0-11 0,0 0-17 0,0 0 17 16,0 0 19-16,0 0 19 0,0 0 18 0,0 0 8 0,1 4 7 0,2 0 2 0,-3 2 2 15,4 2 7-15,-3 1 7 0,3 1 5 0,-1 2 4 0,0 2 7 16,0-1 9-16,-1 5-24 0,-1 2-26 0,4 1-27 0,-4 3-24 0,1 1-8 16,-1 1-2-16,-1 5-1 0,0 1-2 0,2 2-2 0,-2-1-3 0,-2 3-1 15,2 2-2-15,0-1-3 0,-3-1-5 0,2 0-5 0,-2-2-6 0,1 2-1 0,1-5-2 16,-1-2-5-16,1 0-6 0,1-4-4 0,-2-2-4 0,0-3-2 0,2-2-4 16,0-4-2-16,0 0-4 0,2-3-3 0,0-4-2 0,-2 0-1 15,0 0 0-15,1-3 0 0,-1-1 0 0,0-3 6 0,0 0 6 0,0 0 6 16,0 0 6-16,0 0 5 0,0 0 2 0,0 0 3 0,0 0 0 0,0 0-1 0,0 0-2 15,0 0 0-15,0 0 1 0,-1-2-6 0,-3 0-1 0,1-3-9 16,0-2-8-16,1-2-10 0,-1-2-11 0,1-2-6 0,-1-2-10 0,2-2-1 16,1-4-6-16,0 0 1 0,1-2 0 0,2-1 1 0,2-1 2 0,2 1 0 0,-1-1 3 15,3 1 2-15,-1-1 1 0,4 3 5 0,-2 1 4 0,3 3 4 16,-2 1 4-16,3 4 3 0,-1 1 1 0,1 1 0 0,-3 4 0 0,2 3 1 16,0 1-2-16,0 1 3 0,-3 5-1 0,2 0 1 0,-1 5-1 0,-1-1 1 15,2 4 0-15,-4 2 1 0,2 1-1 0,-1 1 0 0,-3 1 1 0,0 2 1 16,0-1 0-16,1 1 1 0,-2 0-1 0,-2 0 1 0,0 0-1 0,-1-2 0 15,-1-1 2-15,-1 0 2 0,-1-1 3 0,1-1 3 0,-4-1 5 0,1 0 3 16,0-1 2-16,0-1 3 0,-4 1 1 0,-2-3 2 0,3 2 0 0,-2-3 1 16,-5 1 1-16,4-1 2 0,-3 1 2 0,-1-1-3 0,0-2-2 0,-1 1-3 15,1-2-2-15,0 1-5 0,-1-3-4 0,1 0-7 0,1 0-9 0,1-2-17 16,1 0-16-16,-1-4-30 0,2 2-32 0,0-3-53 0,0-1-57 0,1-1-87 16,2-4-93-16,-1-1-58 0,3-3-51 0,-2-1-37 0,3-2-27 0,-1-3-2 15,3-1 6-15,2-3 13 0,1 0 16 0,1-2 29 0,2 0 30 0,2 1 54 16</inkml:trace>
  <inkml:trace contextRef="#ctx0" brushRef="#br0" timeOffset="134403.34">25878 10576 58 0,'22'12'432'0,"-5"0"26"0,-1-4 11 0,-7 3 7 0,4-2 5 16,-7-2 5-16,-1-1 4 0,0-3 1 0,0 1 1 0,-3-1 0 0,0-1-81 15,-2-2-101-15,0 0-105 0,0 0-105 0,0 0-58 0,0 0-47 0,0 0-92 16,0 0-103-16,0 0-103 0,0 0-100 0,0-5-46 0,0 1-33 0,0-3-9 15,2 0-2-15,-2-4-1 0,3 0 1 0,-3-1 0 0,3-5 0 0,-1 0 18 16,-1-1 22-16</inkml:trace>
  <inkml:trace contextRef="#ctx0" brushRef="#br0" timeOffset="136201.88">29331 14394 28 0,'-3'-8'161'16,"-1"3"17"-16,3-3 19 0,-1 0 7 0,0-1 0 0,-2 1 22 15,2 1 26-15,-1 0-37 0,1-1-46 0,-1 3 6 0,0 0 18 0,2 0-1 16,-1 2-3-16,1 2 1 0,1 1 7 0,-2-4-16 0,2 4-17 16,0 0-5-16,0 0-4 0,0 0-21 0,0 0-25 0,0 0-24 0,0 0-16 0,0 0-19 15,0 0-18-15,0 0-8 0,0 0-8 0,0 0 23 0,0 0 26 0,-2 4 8 16,2-2 5-16,-1 3-1 0,1 0 1 0,0 1 4 0,0 1 8 16,0 2-10-16,0 0-14 0,0 5 13 0,1-1 20 0,-1 4-5 0,0 2-11 15,2 2-14-15,-2 4-15 0,2 4-17 0,-2 3-15 0,1 2 15 16,-1 4 21-16,0 2 3 0,-1 5 0 0,1 2 8 0,0 0 9 15,-2 5-1-15,0 0-5 0,1 2 0 0,-3 0 1 0,3-1-11 0,-1-2-17 16,1 0 9-16,-3-3 14 0,3-5-11 0,1-2-17 0,-3-4-9 0,3-4-6 16,-5-4 4-16,5-4 5 0,-1-3-12 0,1-4-15 0,-4-2 5 0,3-3 8 15,-1-2 0-15,2-2-1 0,-1-2 0 0,1-2 1 0,-2-1 4 0,0-2 9 16,2-2-9-16,0 0-10 0,0 0-3 0,-1 0-4 0,-2-3-5 16,-1 0-4-16,1-2-9 0,0-1-9 0,-1-1 1 0,0-4 3 15,1-1-15-15,2-4-20 0,1-2-5 0,0-3-5 0,1-3-1 0,4-3-1 16,3-1 12-16,-2-1 16 0,2 0 5 0,2 1 4 0,0-1 7 0,2 2 9 15,0 0-2-15,-1 5-6 0,4 1 15 0,-3 1 16 0,1 5-4 0,1 1-6 16,-1 3 8-16,1 3 11 0,-1 1-7 0,-1 2-12 0,1 2-2 0,0 2 0 16,-1 2-1-16,-1 2 0 0,0 0 1 0,0 3 0 0,-3 2 1 0,0 1 1 15,0 0 4-15,1 1 4 0,-4 3 8 0,0-2 12 0,-2 3 6 16,-1-1 5-16,0 1 4 0,-2-1 0 0,0 2 4 0,-4-1 2 0,3-1-3 16,-3 1-8-16,0-1 5 0,-1 1 10 0,-3-3-8 0,0 3-12 15,0-2-3-15,-1 0-1 0,-2-1-11 0,0 1-12 0,-1-2-4 0,-2 1 0 16,2-2-3-16,-2 0-4 0,1-2 6 0,0-1 7 0,2-1-8 0,0 1-8 15,-1-3 4-15,3 0 9 0,0-2-6 0,0 0-10 0,1 1 4 0,0-2 8 16,3 0-9-16,-3 0-11 0,2-2-17 0,1 1-17 0,0-2-56 16,0-1-63-16,1-1-96 0,-2-1-104 0,2-1-77 0,1-2-73 15,3-3-27-15,0-3-15 0,2-1-3 0,3-1-2 0,1-4 9 0,0-1 10 16,4-1 18-16,-1-3 17 0,4-1 57 0</inkml:trace>
  <inkml:trace contextRef="#ctx0" brushRef="#br0" timeOffset="136302.06">29721 14842 206 0,'11'2'234'0,"2"1"1"0,-4 0-1 0,-1-1-1 16,0 2 1-16,-2 0 1 0,1 0 0 0,-4 0-2 0,2 0-66 0,1 1-78 16,-2 1-62-16,0-1-58 0,1 2-45 0,-1 0-39 0,0-1-51 0,0 2-54 15,0-1-11-15,2 1-2 0,-3-1-1 0,-2 2-1 0,1-1 0 0,-2 2 3 16,-2-2-1-16</inkml:trace>
  <inkml:trace contextRef="#ctx0" brushRef="#br0" timeOffset="136469.64">29781 15190 358 0,'3'9'438'0,"-1"-1"2"15,1-1 1-15,-1-1 0 0,-1-1 1 0,-1-1-3 0,0-1 2 0,2 1-1 16,-2-4 5-16,0 1 7 0,3 1-136 0,-3-2-165 0,0 4-71 0,1-3-53 16,1 2-9-16,-1 0-4 0,3-1 0 0,-3 1-1 0,3 0-8 0,-3 0-8 15,2-1-54-15,-1 1-66 0,1 1-77 0,0-1-81 0,-1 0-68 0,0 0-67 16,0 0-22-16,-2-3-13 0,0 0-4 0,0 2 0 0,0-2 0 16,0 5 1-16,-2 0 7 0,0-2 10 0,-1 0 56 0</inkml:trace>
  <inkml:trace contextRef="#ctx0" brushRef="#br0" timeOffset="137969.04">30738 14937 164 0,'1'-11'191'0,"-1"1"19"0,0-1 20 0,-1 4 22 0,1 1 21 15,-3 1 30-15,1 1 29 0,0 1-44 0,-1 0-58 0,1 1 13 0,-1-1 30 16,-1 1-8-16,2 0-16 0,-1 0-6 0,2 0-2 0,-3-2-16 0,3 3-18 16,-3-2-19-16,1-1-17 0,2 3-28 0,-3-2-28 0,3 2-16 0,-2-1-16 15,1 1-30-15,2 1-33 0,0 0-6 0,-3 0 0 0,3 0 0 0,0 0-1 16,-3 0 1-16,-2 1 0 0,2 4-3 0,-2-1-4 0,0 4 7 0,1 0 10 15,-2 3 2-15,-1 3 1 0,1 0 4 0,-1 4 3 0,3 2 0 0,-1 1 1 16,2 2-11-16,1 1-13 0,-1 1 9 0,3-1 16 0,0 1-9 0,2 1-13 16,1-2 4-16,0-1 4 0,5-1-4 0,0-1-4 0,-2-1-3 15,7-4 0-15,-2-1-2 0,2-1 1 0,2-3 11 0,1-4 15 0,5-3-12 0,-3-1-16 16,2-3 13-16,0-3 21 0,2-1-4 0,1-5-12 0,-1-2 13 16,-2-1 16-16,1-3-2 0,-1-1-5 0,1-4 6 0,-4 1 13 15,1-4-7-15,-6 2-8 0,1-1 6 0,-5-3 6 0,-2 3-13 16,1-3-19-16,-6 4 0 0,-1-2 5 0,-1 1-18 0,-6-1-21 0,2 2 0 15,-3 2 6-15,0 1-10 0,-2 0-12 0,-2 3 4 0,0-1 10 0,-1 5-7 16,0 1-10-16,-1-1 7 0,1 4 10 0,1 2-6 0,-1-1-12 0,2 2 2 16,-1 3 4-16,2-1-4 0,-1 2-5 0,3 2-39 0,2-1-47 15,-1 3-67-15,3 2-73 0,-2 0-67 0,2 1-66 0,3 3-65 0,2 1-68 16,1 3-12-16,1-1-4 0,5 4 3 0,-3-1 1 0,3 2 5 0,1 0 7 16,4-1 40-16,0-2 48 0</inkml:trace>
  <inkml:trace contextRef="#ctx0" brushRef="#br0" timeOffset="138214.4">31289 15004 141 0,'2'6'316'16,"0"0"8"-16,-4 2 5 0,2-1 28 0,-2-1 31 0,-1 2 25 0,3-1 20 15,2 0 4-15,-2 3 1 0,0 0-58 0,0-1-72 0,0 3-67 0,0 0-65 16,0-1-14-16,1 0-5 0,1 0-7 0,0-2-10 0,1 0-15 0,3 0-15 16,2-3-22-16,-2 0-24 0,4-2 3 0,2 0 12 0,1-1-14 0,2-3-16 15,2 0-9-15,2-3-4 0,-2-2-7 0,4-1-2 0,-4-1 2 16,4-2 5-16,-1 0-17 0,-2-3-19 0,1 0 16 0,-3-2 23 0,1 1-11 15,-2-3-19-15,0 2 14 0,-6-2 21 0,4 0-4 0,-5 0-12 0,-3-2-1 16,-2 1-2-16,-1 1 0 0,-2-1-1 0,-4-1 2 0,-1 0 2 0,-3 2-17 16,-2-1-19-16,-2 2 1 0,0 2 6 0,-4-1-9 0,-2 0-11 0,1 4 5 15,-2 0 8-15,0 1 9 0,-1 2 9 0,-2 3-8 0,1 3-12 16,-1 1-3-16,-2 1-6 0,1 3-22 0,2 3-29 0,-1 1-72 0,0-1-80 16,1 4-72-16,0 0-72 0,3 3-63 0,0 0-67 0,2 0-23 0,5 4-9 15,2-1 5-15,-2 1 12 0,6 1 4 0,0 1 3 0,4 1 26 0,1-2 31 16</inkml:trace>
  <inkml:trace contextRef="#ctx0" brushRef="#br0" timeOffset="138368.51">31758 15196 300 0,'25'2'384'0,"-2"-2"-11"0,-3-2 13 0,-3 2 19 0,-3-1-10 0,-1-1-16 16,-4-1 16-16,-2 0 24 0,0-1-8 0,-2 1-16 0,-3 1-122 16,-2 2-146-16,0 0-69 0,0 0-51 0,0 0 2 0,0 0 13 0,0 0-81 15,0 0-104-15,-4 2-41 0,-3-2-27 0,1 1-79 0,-2-1-90 16,-1 3-8-16,-1 0 13 0,-3 0-14 0,0 0-21 0,-1 2 14 0,0-2 21 15,-2 1 3-15,0-1-3 0</inkml:trace>
  <inkml:trace contextRef="#ctx0" brushRef="#br0" timeOffset="143403.18">26997 9887 237 0,'3'-9'275'0,"0"-2"28"0,0 0 29 0,0 0 22 0,-1 1 19 15,1-2 19-15,-1 1 19 0,-2 1-23 0,0 1-32 0,-2 0-43 0,1 1-48 16,-4 1-21-16,0 1-13 0,-1 0-17 0,-3 0-15 0,-3 2-25 16,3 1-28-16,-5-1-18 0,1 3-15 0,-3 1-16 0,0 1-14 0,-1 1-12 15,-1 3-8-15,3 1-7 0,-4 1-7 0,3 1-6 0,0 0-7 0,0 3-6 16,2 0-6-16,1-1-3 0,4 1 0 0,-4 1-6 0,5 0-2 0,2 0-4 16,1 0-3-16,2 0-2 0,1-1-2 0,0 2-1 0,4-1 1 0,2-1-1 15,-1 0-1-15,3 1 1 0,1-1 0 0,1-2 0 0,1 1-1 0,0-2 2 16,3-1 0-16,2-1-1 0,-5-1 0 0,5-2 0 0,-1 1-1 0,0-3 0 15,1-1 1-15,-3-1-1 0,3 0 1 0,-4-2 0 0,-1 0-1 0,2-2 0 16,-3 0 2-16,-1 0-2 0,-1-1-2 0,-2 1 3 0,1-1 0 0,-2 0 3 16,-1 0 2-16,0 0 3 0,-2 2 2 0,1-1 0 0,-1 1-1 0,0 1 2 15,-1 1-1-15,1 2 0 0,0 0-2 0,0 0 3 0,0 0 2 0,0 0 1 0,0 0 2 16,0 2 1-16,-4 3-5 0,4 2 1 0,-1 2 0 0,-1 1 2 16,1 4 0-16,-3 2 1 0,2 2 1 0,-2 1 0 0,1 4 2 0,-2 1-3 15,4 2 1-15,-6 1-4 0,4-1-2 0,-3 3-1 0,0 2-2 0,-1-2-1 16,3 1-3-16,-1 0 0 0,-2-2 0 0,0 1-1 0,0 0 0 0,3-4 0 15,-1-2 2-15,0-1 7 0,2-4 7 0,-3-1 11 0,3-2 13 0,-1-3 16 16,3-3 13-16,-1-4 6 0,0 2 1 0,1-3 0 0,-2-2 1 0,-1-2-2 16,0 0 0-16,-2 0-3 0,-2-3-1 0,0-2-8 0,-5 0-8 0,4 0-12 15,-4-3-15-15,-3 0-15 0,2-5-16 0,-2 1-7 0,2-1-4 0,-3-3-3 16,4-2-8-16,-1 1 0 0,2-3 0 0,1-1-2 0,2-1 0 0,3-1 0 16,2-1-1-16,4-1 1 0,2 1-1 0,5-2-5 0,2 1-8 0,0-2-11 15,4 1-13-15,3 1-16 0,1-1-11 0,4 2-19 0,2 1-15 0,3 0-38 16,-1 1-38-16,4 0-77 0,1 4-88 0,1-1-59 0,1 2-52 0,2 1-42 15,0 1-39-15,-1 0 2 0,0 3 16 0,-1 1 15 0,-2 2 18 16,0 2 20-16,-3 2 19 0,-2 1 37 0</inkml:trace>
  <inkml:trace contextRef="#ctx0" brushRef="#br0" timeOffset="143501.63">27337 10093 98 0,'1'18'312'0,"1"0"3"16,-2-3 4-16,1-1 2 0,-1-3 1 0,2 0 1 0,0-4-1 0,-2 2-1 0,0-4-24 15,1 1-31-15,-1-3-132 0,0 3-153 0,-1-3-116 0,1 2-113 16,-2-1-40-16,0-1-22 0,-1 0-7 0,0-3-2 0,-3 0-4 0,1 0 0 15,0-1 1-15,1-2 0 0,-3-1 7 0</inkml:trace>
  <inkml:trace contextRef="#ctx0" brushRef="#br0" timeOffset="144502.17">29513 16015 123 0,'-17'0'322'0,"3"-2"33"0,-2 1 30 16,2 0 12-16,0-3 9 0,0 3 21 0,0 0 24 0,1 1-6 0,-1 0-13 16,2 1-74-16,2 2-86 0,-2 0-44 0,3 2-35 0,0 1-30 15,-1 1-26-15,0 4-43 0,1-2-46 0,3 1-14 0,-1 2-11 16,-1 0-21-16,4 2-25 0,-2-1 7 0,1 1 11 0,2-1-9 0,-1-1-15 0,3-1 11 16,-1 0 15-16,2-2-12 0,2 0-18 0,-2-2 13 0,1-2 17 0,3 2 4 15,-1-3 1-15,2 0 13 0,1-2 17 0,0-1-11 0,0-1-13 16,3-1 10-16,3-3 13 0,-3-2-9 0,4-2-16 0,1-2 11 0,1-4 15 15,-1 0-11-15,-1 0-16 0,0-3 10 0,-1 1 16 16,-1 1-23-16,0 0-33 0,-3 1 20 0,-3 4 32 0,-1 0-19 0,0 3-31 16,0 1 20-16,-2 3 29 0,-2 3-17 0,0 0-29 0,0 0 20 15,0 3 32-15,-2 3-17 0,2 1-32 0,-2 4 26 0,0 4 37 16,0 3-16-16,0 5-29 0,-1 2 23 0,0 4 31 0,0 2-10 0,-2 3-22 16,2 4 23-16,-2 3 33 0,-1-1-13 0,3 4-21 0,0 0 7 0,-1 2 16 15,1-3-11-15,0 2-13 0,0-1 9 0,3-4 12 0,-4 2-8 0,3-3-13 16,-1-3 6-16,-2-3 9 0,2-4-11 0,-2-2-15 0,0-2 2 0,0-2 10 15,-1-2 0-15,-2-3 1 0,0 0-2 0,-1-5-3 0,0 1-3 0,0-1-2 16,-5-3 0-16,4 1-3 0,-4-2-4 0,2-3-4 0,-2 0-1 0,-1-1-3 16,1-3-3-16,-2-2-5 0,0-1 0 0,0-2-3 0,0-1-4 0,0-4-4 0,0-2-4 15,0-4-2-15,0-1-8 0,1-5-5 0,1-1-2 0,4-5-4 16,0-3-5-16,4-4-5 0,3-1 1 0,4-5 5 0,4-4-13 0,3-1-15 16,8-3-3-16,0-1-1 0,5-2-2 0,2 0-2 0,4 0-7 0,2 0-7 15,0 3-3-15,2 0-2 0,0 4-26 0,1 2-26 0,-3 4-86 0,0 4-99 16,-3 4-52-16,-1 2-39 0,1 5-42 0,0 2-42 0,-3 5-6 0,-2 3 1 15,0 5 10-15,-2 1 12 0,-2 2 5 0,3 4 7 0,-4 0 29 0</inkml:trace>
  <inkml:trace contextRef="#ctx0" brushRef="#br0" timeOffset="144602.06">29943 16134 189 0,'10'7'219'0,"-2"1"0"16,-1-1 3-16,-2 0 0 0,-1 0-1 0,1-1 2 0,-1-3-9 0,0 2-9 16,-1 1-101-16,2-1-123 0,-2 1-89 0,2 2-83 0,0-2-20 0,-3-1-6 15,3 2-1-15,-3-1-3 0,1-2 2 0,-1 1-3 0,-1-2-1 0</inkml:trace>
  <inkml:trace contextRef="#ctx0" brushRef="#br0" timeOffset="144714.4">30025 16392 436 0,'0'12'480'0,"0"-3"-7"0,-2 0 7 0,2-2 14 15,-2-2-12-15,1-1-14 0,1-4 5 0,0 0 9 0,0 0-26 16,0 0-32-16,0 0-157 0,0 0-180 0,0 0-178 0,0 0-174 0,0 0-98 16,0 0-81-16,0 0-30 0,1-1-17 0,3-2 9 0,-3-2 14 0,2 2-7 15,-1-3-7-15,1 3 23 0,0-1 34 0,2-1 17 0</inkml:trace>
  <inkml:trace contextRef="#ctx0" brushRef="#br0" timeOffset="145535.59">30889 15991 117 0,'-6'-4'250'0,"0"-2"24"0,-3 1 26 0,0 2 29 16,1 2 22-16,-1-1 17 0,0 5 19 0,-3 0 19 0,0 5-70 0,1 2-89 16,-4 3-30-16,1 6-16 0,1 0-20 0,0 5-23 0,1 2-23 0,0 1-24 15,2 1-25-15,2-1-27 0,3 2-17 0,2-4-20 0,2 0-14 0,4-2-14 16,2-2 9-16,3-1 13 0,3-2 6 0,5-4 3 0,1 1 1 0,0-5 2 15,5 0 3-15,-1-2 5 0,4-2 4 0,2-3-1 0,0-2 3 0,-2-1 0 16,4-1-2-16,-2-2-5 0,-1-2-2 0,0-3-4 0,-1 1-3 0,0-2-1 16,1-3-2-16,-4 1-3 0,-1-2 0 0,-3 0-3 0,-2-1-6 0,0 0-3 15,-5 0-6-15,-3-1-6 0,0 1-4 0,-5-1-4 0,-3 2-1 0,-2-2-2 16,-2 0-5-16,-6 1-3 0,1-1-4 0,-4 2-1 0,-3-1-1 0,0 1-1 0,-2 1 0 16,-4 1 0-16,-2 1 4 0,1 2 3 0,-3 4 1 0,-3-1-1 0,1 2 3 15,-2 3 4-15,1 0 2 0,-1 2 1 0,2 2 3 0,1 1 4 0,0 0-1 0,6 2-4 16,-1 0 4-16,5 1 1 0,0-1-4 0,4 4-6 0,0-2-14 0,7 1-18 15,1-1-58-15,3 2-64 0,2-1-46 0,4 1-37 0,0 0-60 0,6-1-67 16,2 0-15-16,1 1-2 0,6-3-3 0,0 0-1 0,3-2 3 0,4-2 6 16,0 0 18-16,3-3 20 0</inkml:trace>
  <inkml:trace contextRef="#ctx0" brushRef="#br0" timeOffset="145702.01">31566 15949 70 0,'17'-13'284'0,"-2"1"9"0,-2 0 1 0,-3 2 13 0,-2 2 12 16,1 0 36-16,-5 1 40 0,4 2 11 0,-3 3 5 0,-2 0-76 0,0 2-90 0,-1 3-19 15,1 1-1-15,-1 2-31 0,1 3-36 0,-2 1-6 0,-1 5 1 0,0 2-9 0,-1 1-9 16,-2 6-30-16,-1 2-34 0,1 2-7 0,-3 2-1 0,-1 2 2 0,0 4 0 16,-3-2-16-16,0 4-19 0,1-1 6 0,1 1 11 0,2-1 2 0,-2 2-1 15,1-2-7-15,1 1-8 0,3-1-21 0,0 1-24 0,1-2-30 0,2 0-35 0,2-2-73 16,-2 0-84-16,2-1-72 0,-1-1-74 0,2-1-52 0,1-1-47 0,0-2-11 16,1-1-7-16,0 0 7 0,-1-3 3 0,1-3 13 0,2 0 19 0,2-3 26 15,-3-3 33-15</inkml:trace>
  <inkml:trace contextRef="#ctx0" brushRef="#br0" timeOffset="145868.75">32077 16543 405 0,'0'0'487'0,"-3"3"3"0,0 0 3 0,-2 2-1 16,-2-1 0-16,3 1 0 0,-1 1-1 0,0-3 0 0,1 3-9 0,1 0-13 16,-2 0-153-16,1 3-186 0,-2-1-119 0,1 3-104 0,-2 1-91 0,0 0-87 0,1 2-62 15,-2-1-57-15,-1-1-45 0,-1-1-43 0,2-1-10 0,-2-1-4 0,1 0 9 16,0-3 11-16,-1 0 20 0,-2-1 24 0,2-1 27 0</inkml:trace>
  <inkml:trace contextRef="#ctx0" brushRef="#br0" timeOffset="146202.34">28764 17563 54 0,'-55'20'396'15,"9"-7"0"-15,5-4 3 0,10-3-3 0,10-4 0 16,12-4 24-16,15-3 31 0,15-2 2 0,19-5-5 16,16 0 17-16,23 2 23 0,17 1-159 0,21 0-198 15,16 3-28-15,17-2 12 0,15 2 6 0,9-1 7 16,8 2 15-16,4-1 18 0,2-1-10 0,2 2-17 15,-3-1 0-15,-2 2 9 0,-7 1-22 0,-6 0-26 16,-9 3-7-16,-6 0-3 0,-8 0-21 0,-10 1-26 16,-8 2-57-16,-11 2-65 0,-14 1-128 0,-9 1-146 15,-14 2-105-15,-11 2-97 0,-16 1-23 0,-13 1-5 16,-10 1 0-16,-17-1 3 0,-13 0 0 0,-12-2-2 0,-12-2 16 16,-7-3 20-16,-9-3 52 0</inkml:trace>
  <inkml:trace contextRef="#ctx0" brushRef="#br0" timeOffset="146835.43">29345 13500 91 0,'8'-18'274'0,"0"0"50"0,-2 0 9 0,-3 1 2 0,2 0 1 0,-4 5-5 0,1-3 2 15,0 3-2-15,-2 1-64 0,0 5-78 0,0 1-23 0,0 5-8 0,0 0-25 16,0 6-28-16,-4 3-41 0,3 5-44 0,-3 4 3 0,1 3 10 16,-3 6 1-16,-2 6 0 0,0 7 16 0,-1 4 24 0,-4 8 11 0,2 4 9 15,-3 7-2-15,0 7-1 0,-4 6 24 0,2 10 35 0,-4 6 6 16,1 3-1-16,-3 9 11 0,0 4 12 0,0 8 12 0,-2 1 12 16,2 4-4-16,-4 2-5 0,4 0-2 0,1-1 2 0,3-1 0 0,-1-2 2 15,5-2-26-15,-4-4-36 0,9-4-4 0,-3-5 4 0,3-2-21 0,5-7-23 16,-1-3-15-16,1-2-14 0,1-5-16 0,2-4-14 0,1-4-13 0,0-2-8 15,0-5-3-15,1-1 1 0,2-5-1 0,1-2-1 0,-3-4-7 0,3-5-11 16,0-3-6-16,1-5-5 0,-1-3-5 0,1-3-4 0,0-6-10 0,-2-2-10 16,2-4-10-16,-2-2-9 0,3-8-10 0,-3 0-8 0,1-4-30 0,-3-4-33 15,3-3-77-15,-4-6-89 0,1-3-75 0,1-4-77 0,-1-7-30 16,1-5-21-16,0-8-21 0,1-9-21 0,-2-6 2 0,5-9 9 0,1-9 9 16,2-6 11-16,1-8 27 0,4-7 38 0,0-5 79 0</inkml:trace>
  <inkml:trace contextRef="#ctx0" brushRef="#br0" timeOffset="147334.84">29169 14500 7 0,'0'-24'295'0,"0"-1"2"0,4-1 6 16,-1-1-1-16,4-1 2 0,1-2 3 0,2-1 5 0,5 0 4 0,2 0 2 16,6 0-36-16,6 3-43 0,5 3-82 0,8 1-89 0,7 4-13 0,6 2 4 15,5 1 2-15,8 6 0 0,6-1 3 0,5 1 1 0,8 4 5 0,5 0 8 16,4-2-2-16,4 5-1 0,1-1-5 0,7 0-6 0,-2 0-1 0,3 0-3 15,-1 3-4-15,2-1-5 0,-2 1 2 0,-1-1-1 0,-1 1-17 0,0 1-22 16,-3 0 1-16,-2-1 7 0,0 1 3 0,-6-1 1 0,-4 2-17 0,0-1-15 16,-6-2 3-16,1 3 8 0,-4 0-11 0,-5 0-14 0,-1 0 6 15,-5 0 8-15,1 0 7 0,-3 4 4 0,-4-2-1 0,-5-1-3 0,-3 2-15 16,-6-2-19-16,-3 3 26 0,-5-1 31 0,-5 2-19 0,-3 0-30 16,-7-2 19-16,-4 2 32 0,-2-1-22 0,-5 1-32 0,-2-1 21 0,-4 1 33 15,0-1-22-15,-3-1-35 0,-3 2 23 0,-1-3 32 0,2 2-19 16,-2-1-34-16,-1-2 21 0,-2 2 33 0,1-1-7 0,0 0-14 0,-1 0 12 0,1-1 18 15,-1 4-13-15,1-2-18 0,0 2 12 0,-2 0 20 0,1 2-10 0,1 0-18 16,-2 4 2-16,0 2 8 0,0 2 1 0,-3 5 2 0,1 0-8 0,-1 9-10 16,-4 3 3-16,1 5 8 0,-3 4 0 0,-1 6-1 0,-3 3 23 0,-2 6 30 15,-1 4 16-15,-1 6 11 0,-4 4 23 0,2 5 25 0,-3 3 1 0,-3 6-2 16,1 2 17-16,0 3 18 0,-1 3 17 0,3 2 14 0,-2 3-4 0,5 0-5 16,-2 3-24-16,4-1-32 0,4-1-14 0,4 0-15 0,0-1-12 0,4-1-14 15,2-1-16-15,4-1-17 0,2-3-12 0,1 0-12 0,3-5-19 0,0 0-19 0,1-2 0 16,0-4 9-16,1-1 1 0,-1-2-2 0,0-2 0 0,0-3-2 15,3-3-4-15,-3-3-3 0,0-2-6 0,2-5-8 16,-1-2-11-16,-1-7-11 0,1 0-25 0,-1-7-28 16,-2-3-48-16,1-7-51 0,-3-5-145 0,0-4-166 15,-4-6-58-15,-4-4-33 0,0-5-5 0,-8-5 0 16,-3-6 7-16,-6-3 6 0,-9-7 13 0,-5-3 12 16,-7-5 25-16,-5-5 29 0</inkml:trace>
  <inkml:trace contextRef="#ctx0" brushRef="#br0" timeOffset="147469.5">32021 17102 210 0,'-4'10'483'0,"-5"-4"1"0,-1-4-1 0,-1-3 1 0,-3-1-1 15,-1-5 1-15,0-2-5 0,0-4-5 0,1-2-8 0,1-3-27 0,4 1-30 0,-4 2-247 16,2 2-295-16,-1 1-115 0,0 1-77 0,3 4-71 0,-2-1-67 0,0 1-15 0,1 1-6 16,-2-2 4-16,1 1-2 0,-3-4 7 0,-1-2 7 0,-2 1 27 0,-2-5 30 15</inkml:trace>
  <inkml:trace contextRef="#ctx0" brushRef="#br0" timeOffset="151096.81">23572 7356 105 0,'5'-6'132'0,"-2"-2"0"0,-2-1 3 16,3 0 2-16,-3-1-2 0,1-1-37 0,0 2-46 0,-2 0-22 0,1 2-16 15,-1-3 4-15,0 5 9 0,-1-2-4 0,1 0-4 0,-2 1-5 0,0 2-7 16,1-1 7-16,1 0 11 0,-4 1-5 0,4 1-6 16,-1-1 5-16,-1 2 4 0,1-1-5 0,-2 2-8 0,1-1 3 0,-1 1 8 15,3-2-9-15,0 3-10 0,-1-2 10 0,-1 1 11 0,0-2-12 16,2 3-19-16,0-2 7 0,-1 1 13 0,1 1-10 0,0 0-12 15,-2-2 8-15,0-1 12 0,2 3-8 0,0 0-13 0,-1 0 9 16,1 0 13-16,0 0-10 0,0 0-12 0,0 0 8 0,-3-3 15 16,3 3-11-16,0 0-12 0,0 0 9 0,0 0 13 0,0 0-9 0,0 0-14 15,0 0 8-15,-2 0 13 0,2 0-2 0,0 0-7 0,0 0 5 16,0 0 7-16,0 0-4 0,0 0-6 0,2 5 6 0,-2-2 7 0,3 1-3 0,0 2-8 16,0 0 6-16,2 5 7 0,3-2-3 0,-4 3-6 0,1 2 1 0,2 2 2 15,-1 3 1-15,2 1 2 0,-4 2 0 0,1 2 0 0,0 2-4 16,-2 3-4-16,1 2 8 0,-1 3 11 0,-2 2 0 0,3 4-8 15,0 0 9-15,-2 2 10 0,-1 4 1 0,1 1-1 0,-1-1-3 0,-1 2 0 16,2-1-4-16,0 0 1 0,-2-3 3 0,0-3 7 0,1-1-11 0,-1-4-13 16,2-3 3-16,-1-3 4 0,1-4-6 0,0-3-12 0,1-4-2 0,-2-3-2 15,3-3-1-15,0-3 0 0,-2-2 0 0,-1-1 2 0,2-3-2 0,-1-1 0 16,0 0 0-16,-2-3 1 0,0 0-1 0,0 0 0 0,0 0-2 0,0 0-2 16,0 0-1-16,0 0-4 0,1-3 0 0,-1 0-2 0,3-3-1 0,-1 0-3 15,1-3-4-15,4-3-4 0,0-3-2 0,1-3-2 0,5-3-1 0,3-7-2 16,1 0-2-16,9-6 0 0,0-4-3 0,8-5-5 0,4-5 4 15,4-4 8-15,6-5 5 0,5-2 2 0,7-4 4 0,2-1 2 0,5-3 2 16,7-5 1-16,0-1-3 0,3 1-4 0,4-1 7 0,5-2 8 16,-1 0 3-16,2 0 3 0,-1 1 1 0,-1 1 3 0,2 2-1 0,-5 4-3 15,-3 4 3-15,-3 3 1 0,-5 5 2 0,-5 6 2 0,-6 6 4 0,-8 5 5 16,-4 6-5-16,-5 6-9 0,-9 5-3 0,-4 6-2 0,-9 4-14 0,0 7-17 16,-10 5-19-16,-4 4-23 0,-5 7-44 0,-5 3-50 0,-8 4-10 15,-3 6-3-15,-7 4-1 0,-5 3 1 0,-4 2 1 0,-5 2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25:34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14732 1936 246 0,'-11'-11'372'0,"1"-4"40"0,-3 3 21 0,0-4 15 16,-1 3 11-16,1-1 11 0,0 1 2 0,1-1 3 0,0 2-31 0,2 2-39 15,3 2-82-15,1 1-91 0,1 2-50 0,0 1-39 0,4 0-41 0,-1 3-38 16,2 1-19-16,0 0-17 0,0 0-11 0,0 0-9 0,0 0-6 0,2 0-3 16,2 0-5-16,1 1-6 0,0 3-10 0,1-1-10 0,4 3-27 0,-1-1-33 15,3 5-74-15,-2-2-81 0,1 3-47 0,2 3-35 0,1 0-59 16,-2 3-63-16,-2 2-16 0,2 2-8 0,-4 4 5 0,-2-1 5 0,1 3 10 16,-5 1 10-16,0 2 27 0,-2-1 35 0</inkml:trace>
  <inkml:trace contextRef="#ctx0" brushRef="#br0" timeOffset="217.61">14655 2419 131 0,'-2'20'213'0,"0"1"14"0,-1-3-2 16,0 0-5-16,-1 0 8 0,1-4 9 0,-1 1-4 0,1-2-10 15,0 0-57-15,1 2-66 0,1 0-35 0,-1 2-26 0,2-2 9 0,0 2 17 16,0-1-2-16,0 0 1 0,0 0 10 0,2 0 12 0,-1 0 6 0,-1-1 2 16,2 2 17-16,-1-2 17 0,1 1 0 0,1 0-4 0,1 1 8 15,-3 0 14-15,2-1-6 0,0 2-13 0,0-1-4 0,-1-2-7 0,-1-1-8 0,1 2-8 16,0-4-12-16,-1 0-8 0,-1-2-13 0,2-3-12 0,-2 1-8 0,0-1-6 15,0-4-12-15,0 1-15 0,0-4-21 0,0 0-24 0,0 0-55 0,0 0-68 16,1-4-40-16,-1 1-37 0,2-4-31 0,1-2-28 0,1-4-48 16,0-5-54-16,2-3-13 0,1-6-4 0,-1-7 2 0,2-3 1 0,3-7 17 15,-1-3 21-15,-1-4 54 0</inkml:trace>
  <inkml:trace contextRef="#ctx0" brushRef="#br0" timeOffset="333.2">14938 1681 258 0,'11'-21'291'0,"1"5"0"0,-4 4 3 16,0 3 0-16,-3 4 2 0,1 1 2 0,-3 4 1 0,-3 0 0 0,2 1 0 15,0 4-97-15,-1 2-114 0,-1 1-45 0,0 2-29 0,-1 5-7 0,-1 2 0 16,0 2-35-16,-1 4-41 0,-3 2-42 0,3 2-43 0,-2 5-62 0,0-1-66 16,-1 2-15-16,1 2 0 0,0-2-3 0,-1 0 0 0,0-2-1 0,1-2 2 15,2-4 2-15,-2-3 1 0</inkml:trace>
  <inkml:trace contextRef="#ctx0" brushRef="#br0" timeOffset="499.83">15128 1876 189 0,'23'-21'278'0,"1"2"9"0,-2 1 9 0,-1 1 25 0,-3 2 29 16,0 2 6-16,-1-1 2 0,1 3 3 0,-1 0 2 0,0 0-91 0,-1 2-111 15,2 0-30-15,-1 0-15 0,2 2 8 0,0-1 8 0,0-1 2 0,0 3-4 16,-1 0-22-16,-1 0-26 0,-1 0-8 0,-1 1-4 0,-2 1-2 0,1 1-1 16,-1 0-2-16,-3 2 1 0,0 1-15 0,-2 0-18 0,-1 0-51 0,-2 1-53 0,-1 1-75 15,-2 2-75-15,-2 4-39 0,-2-1-30 0,-4 4-57 0,0 2-63 16,-4 4-13-16,-4 2-5 0,0 2 0 0,-5 1 0 0,-1 1 5 0,-3 1 5 16,-1-1 37-16,-2-2 44 0</inkml:trace>
  <inkml:trace contextRef="#ctx0" brushRef="#br0" timeOffset="583.76">15096 2007 96 0,'-10'7'157'0,"-2"-1"1"0,4 4-1 0,-3-2 0 0,1 2 0 16,-1 1-3-16,0 0-4 0,0 4-74 0,3 0-90 0,-1-1-45 0,2 4-32 16,0-1-30-16,0 1-27 0,2-2-8 0,2 0-1 0,0-3-1 0,1 0 1 15,2-3 1-15</inkml:trace>
  <inkml:trace contextRef="#ctx0" brushRef="#br0" timeOffset="885.01">15306 1999 109 0,'15'2'174'0,"-1"0"-4"15,-2 0-6-15,-1 0 5 0,0 1 5 0,-1 1-4 0,-1 1-8 16,1 1-58-16,0 0-73 0,-3 2-27 0,-1 2-18 0,-2 0-3 0,-3 2-1 16,-1 3-15-16,-1 2-16 0,-3-1-3 0,-5 4 0 0,1-1-11 0,-3 3-15 15,-5 1-5-15,0 1-5 0,-4 0-7 0,0 3-5 0,-3 0 16 0,0 0 26 16,-6 1 23-16,2 1 22 0,-1 1 24 0,-1-3 19 0,1 2 35 0,2-4 41 16,-1 1 34-16,2-2 35 0,3-3 20 0,5-3 17 0,-2-2 11 0,6-2 8 15,2-2-9-15,3-4-14 0,3-1-6 0,5-3-1 0,2 1 0 0,3-4 1 16,1-1-15-16,7 0-16 0,-1-3-18 0,6 0-16 0,1 1-2 15,3-5-1-15,1 1 2 0,4-1 3 0,-3-4 1 0,5 2 2 0,-1-3-9 0,1 0-12 16,-1-1-13-16,1-1-11 0,-1 1-15 0,-1-1-17 0,0 1-9 0,-3-2-9 16,1 2-7-16,-2 0-6 0,1 0-9 0,-5 2-7 0,0-1-17 0,0 3-19 15,-5 0-20-15,0 1-20 0,-2 1-59 0,-6 3-67 0,0 1-48 0,-2-1-47 16,-4 4-28-16,0 0-26 0,0 0-40 0,-7 2-44 0,-1 0-19 16,0-2-7-16,-4 1 6 0,-1-1 10 0,-3-1 18 0,0-3 21 0,-2 1 55 15</inkml:trace>
  <inkml:trace contextRef="#ctx0" brushRef="#br0" timeOffset="1082.46">15323 2189 84 0,'5'7'227'0,"-2"0"33"0,1 0 43 0,-3 4 45 0,2 0 29 0,-1 0 22 0,1 2 25 15,0 3 20-15,-1 2-54 0,2 2-70 0,0 5-22 0,0 4-7 0,-2 0-1 16,1 2 2-16,-1 3-17 0,-1 1-22 0,1 2-36 0,-2 2-38 0,-2 0-24 16,2 3-19-16,-1 1-19 0,-1 0-18 0,-1-1-10 0,1 4-7 0,-2-2-5 15,0 1-10-15,0-2-8 0,-1-3-12 0,2 3-9 0,0-6-8 16,0-1-13-16,-2-3-12 0,2-3-13 0,-1-5-12 0,0-3-16 0,2-3-13 15,-1-4-29-15,2-3-29 0,-3-3-66 0,1-1-76 0,2-5-59 0,-3-3-54 16,-1-2-31-16,2-4-26 0,-3-3-40 0,2-3-43 0,-3-3-12 0,-1-4-1 16,2-4 11-16,-3-4 12 0,0-3 25 0,1-3 27 0,-4-3 69 0</inkml:trace>
  <inkml:trace contextRef="#ctx0" brushRef="#br0" timeOffset="1333.34">15491 2737 176 0,'25'-6'391'0,"1"2"12"0,-7-1 12 0,-2 4 11 0,-4-2 17 0,-1 3 19 16,-4 0 10-16,0-4 6 0,0 4 6 0,0-1 7 0,-2 1-108 0,1 0-132 16,-1 0-61-16,2 1-47 0,-2-1-15 0,1 4-9 0,1-3-10 0,-4 1-10 15,4-1-16-15,-2 2-19 0,-1 0-9 0,2 0-6 0,-1 2-7 0,0-1-7 16,-1 1-12-16,0 0-11 0,-1 2-13 0,1-1-13 0,0 0-20 0,3 1-19 15,-4-1-41-15,1 1-49 0,0 3-94 0,-2-3-105 0,2 1-83 0,-2-1-79 16,2 2-18-16,-5 0-2 0,0 0 1 0,-6 2 4 0,1-2 10 0,-2 1 7 16,-4-1 16-16,0-1 17 0,-1-1 42 0</inkml:trace>
  <inkml:trace contextRef="#ctx0" brushRef="#br0" timeOffset="1849.6">15218 5317 88 0,'-2'-6'348'0,"0"3"19"0,-1 2 10 0,0 2 13 16,0 1 3-16,0 3 6 0,-3-2 0 0,2 4 0 0,1 0 0 0,0 2 1 15,1 0-107-15,2 2-135 0,2 1-50 0,0 2-34 0,1 2-21 0,0 2-18 16,0 0-16-16,3 3-15 0,-1 0-37 0,-2 0-44 0,2 0-53 0,-2 1-58 16,-1-2-39-16,1 1-37 0,-1-2-41 0,-1 1-42 0,-1-2-27 0,0 1-22 15,0 1-5-15,-3-2-2 0,2 0 7 0,-6 0 3 0,1-2 33 0,-1 0 39 16</inkml:trace>
  <inkml:trace contextRef="#ctx0" brushRef="#br0" timeOffset="1999.88">15008 5868 94 0,'0'4'354'0,"1"-1"17"16,5 0 22-16,-1 0 21 0,1-3 10 0,6 1 9 0,-2-2 2 0,3-1 0 15,3 0-3-15,3-4-3 0,1 1-108 0,6-2-126 0,-1-2-53 0,2 2-39 16,2-1-19-16,-1 0-15 0,2-1-21 0,-2 0-22 0,2 0-6 0,-1 0-4 16,-2 2-4-16,1-2-4 0,-3 1 4 0,1 1 2 0,-1-1-6 0,0 1-7 15,-3 0-29-15,2-2-35 0,-3 3-77 0,-1 1-87 0,1-2-53 0,-4 1-43 16,-1 4-54-16,-3-1-57 0,-2 1-10 0,-2 2 2 0,-2 2-1 0,-4 2-1 16,-2 2 3-16,-4 0 5 0,-2 3 27 0</inkml:trace>
  <inkml:trace contextRef="#ctx0" brushRef="#br0" timeOffset="2184.03">15241 6031 61 0,'0'26'361'0,"0"1"33"0,-1 0 29 0,-1 0 26 0,-1-2 14 0,0 2 9 15,-2-1 6-15,2 1 6 0,0-2 8 0,0 2 10 0,-1 1-98 0,1 1-117 16,-2 4-50-16,2 2-36 0,-3 1-28 0,1 1-27 0,-1 4-24 0,-2-1-21 16,-3 2-11-16,2 2-4 0,-4-2-5 0,-3 3-2 0,2-1-10 0,-5 0-8 15,3 0-8-15,-3-2-7 0,0 0-9 0,0-2-9 0,0-1-12 0,2-3-14 16,-2-3-21-16,2-3-22 0,1-3-31 0,0-3-38 0,3-6-98 15,2-1-110-15,0-5-85 0,3-5-79 0,0-4-40 0,3-5-29 0,1-5-8 0,2-5 1 16,-1-3 6-16,2-6 10 0,1-4 15 0,0-4 17 0,0-2 29 0</inkml:trace>
  <inkml:trace contextRef="#ctx0" brushRef="#br0" timeOffset="2349.66">15890 6130 27 0,'34'9'498'0,"-2"2"10"0,-5-1 2 0,-4 1 1 16,-5-1-2-16,-1-1-1 0,-4-2-13 0,-4 1-14 0,-2-3-25 0,-1-2-27 16,-1 1-147-16,-2 1-174 0,2 1-233 0,-1-1-250 0,0 3-79 0,0 3-43 15,0-1-9-15,-3 4-5 0,1 1 2 0,-4 1 2 0,1 0 10 0,-3 0 15 16,-2 1 24-16</inkml:trace>
  <inkml:trace contextRef="#ctx0" brushRef="#br0" timeOffset="2467.62">16053 6549 166 0,'6'7'462'0,"3"2"3"0,-2-2 1 16,-1 1-2-16,-1-3-4 0,-2 0-15 0,1 2-14 0,-2-4-74 16,-2-3-87-16,3 0-77 0,-3 0-78 0,0 0-236 0,0 0-274 0,0 0-58 0,0 0-8 15,0 0-4-15,0 0 0 0,0 0 2 0,0 0 3 0,-3 0 14 16,-3 0 15-16</inkml:trace>
  <inkml:trace contextRef="#ctx0" brushRef="#br0" timeOffset="3167.49">16251 2731 184 0,'4'-21'430'0,"1"0"13"0,-2 2 9 16,2-1-2-16,-2 5-1 0,-2 0-4 0,1 3-3 0,2 0-6 0,-4 2-10 15,3 2-77-15,-1 2-89 0,1 3-169 0,1 2-188 0,0 1-100 16,0 1-84-16,0 4-74 0,2-1-74 0,-1 4-16 0,-2 2-5 0,1 1 6 15,-4 2 0-15,-2 0 9 0,-1 4 7 0,0 0 29 0,-5 1 32 0</inkml:trace>
  <inkml:trace contextRef="#ctx0" brushRef="#br0" timeOffset="3300.9">16274 2848 280 0,'9'15'464'0,"-1"-1"8"0,-1 1 4 0,-3-3-2 0,4 0 0 0,-5-2 1 15,0-1-2-15,2-1 0 0,0-2-10 0,0-2-12 0,-2 0-152 0,5 1-180 16,-4 0-181-16,1 1-182 0,0-1-76 0,0 5-47 0,-2 0-48 0,3 3-45 15,-4 0-11-15,-2 0-3 0,-2 2-1 0,-2 0 1 0,-1 0 10 0,0 2 11 16,-3-2 37-16</inkml:trace>
  <inkml:trace contextRef="#ctx0" brushRef="#br0" timeOffset="7018.46">6659 3094 23 0,'-3'-3'127'0,"1"1"10"0,2 1-2 0,-3 0-4 15,0-1-2-15,1 2-5 0,-1-2-35 0,0 2-43 0,-1 0-3 16,-1 0 9-16,2 0-10 0,-1 0-10 0,0 0 7 0,0 0 15 16,1 0-7-16,-2 0-11 0,1 0 11 0,-1 0 15 0,2 0-7 15,0 0-14-15,0 0 11 0,-1 0 17 0,1 0-9 0,0 0-12 16,0-1 8-16,3 1 16 0,-5 0-9 0,2 0-15 0,-2 0 8 15,2 0 14-15,0-1-12 0,1 1-15 0,-3 0 8 0,2 0 20 16,0 0-11-16,-3 0-17 0,1-3 12 0,0 3 19 0,2 0-6 16,-2 0-12-16,-1 0 11 0,-1 0 19 0,0-2-4 0,2 2-5 15,-3 0 6-15,-1-1 9 0,3 1-7 0,-2 0-12 0,0 0 3 0,-3 0 2 16,3-2-7-16,-2 2-12 0,-2 0-3 0,2 0-3 0,-1 0-6 16,-1 2-7-16,-1-2-6 0,0 1-8 0,-1 1 0 0,-2-2 1 15,2 3-7-15,-3-2-8 0,1 2 2 0,-3-1 9 0,1-1-9 16,-1 0-9-16,2 1 5 0,-2 0 8 0,-1-2-9 0,0 0-11 15,1 1 5-15,-1-1 11 0,2 2-9 0,0-2-13 0,0 0 9 0,-1 0 11 16,0 3-7-16,3-2-12 0,-1 2 9 0,-1 0 11 16,1 2-11-16,1-2-16 0,-3 3 9 0,2 1 17 0,0-1-3 0,-1 2-5 15,2 1-1-15,-2-2-1 0,0 4 0 0,-1-2 0 0,0 3-2 16,2-2-2-16,-2 2-4 0,1 0-8 0,-2 3 9 0,1-2 9 0,0 3-5 16,0 1-10-16,0-1-2 0,0 0-1 0,0 0 4 0,0 1 6 0,0 1-3 15,0-1-4-15,2-1 3 0,-2 1 6 0,1-2 1 0,1 1 1 0,1-1-2 16,-1-1-2-16,1 1 2 0,0-2 1 0,2 0 1 0,-2 1 0 0,2-2 0 15,0 1 0-15,1-1 0 0,-1 1 1 0,1-2 3 0,1 3 5 16,0 0-3-16,1-1-4 0,-1 1 4 0,1 1 6 0,-1 1 0 0,2 1 0 16,-2 1-4-16,1 0-6 0,0 1 5 0,2 2 6 0,-4 0-6 15,4 0-11-15,-1 2 2 0,-1-1 5 0,0 1 0 0,1 1-1 16,0 0 0-16,0 0-1 0,2 0-6 0,-2 0-4 0,-2 1 7 16,4 1 10-16,-2 0-10 0,1-1-9 0,1 2 8 0,0-3 15 15,-1 0-9-15,3 0-15 0,-1-2 7 0,2-1 13 0,-1-1-6 16,1-2-11-16,1 0 8 0,1-3 12 0,-1 0-8 0,1-2-11 0,1-2 8 15,1-1 13-15,-1-2-9 0,2-1-14 0,0-2 9 0,-1 1 15 16,-1-3-9-16,2-3-15 0,0 0 10 0,0 0 15 0,0 0-7 16,0 1-12-16,0-1 6 0,0 0 12 0,0 0-7 0,0 0-12 15,0 0 7-15,0 0 12 0,0 0-1 0,0 0-4 0,0 0-8 0,0 0-11 16,5 2-52-16,-2-2-64 0,2 0-30 0,0-2-23 0,1 2-26 0,-2-1-25 16,3 1-25-16,-1 0-27 0,-1 0-33 0,-2-2-39 0,2 1-10 15,-5 1-4-15,1-3 11 0,1-2 17 0,-2 0 49 0,-2 0 54 0</inkml:trace>
  <inkml:trace contextRef="#ctx0" brushRef="#br0" timeOffset="7334.06">4860 4180 42 0,'-5'-5'148'0,"-1"1"2"0,1-3 2 15,0 2 2-15,-1-2 0 0,1 1 2 0,2 0 2 0,-3 0-56 0,3 0-68 16,1 1-13-16,-1 2-1 0,1 0 0 0,-1 2 0 0,3 1-1 0,0 0-1 15,0 0 0-15,0 0-1 0,0 0 2 0,0 0 3 0,0 0 6 0,0 0 5 16,0 4 7-16,0 4 9 0,0 2 3 0,2 1 6 0,-1 4 1 0,-1 3 4 16,2 3 1-16,0 1 5 0,-1 5 0 0,1 0 2 0,-1 1-9 0,1 2-13 15,2 1 0-15,-2-3 5 0,1 1-16 0,0-2-18 16,2-2 2-16,-2 1 5 0,-1-5-10 0,1-2-13 0,-1-2 3 0,-1-2 6 16,1-4-6-16,2-1-9 0,-2-3 14 0,1-1 21 0,0-4-13 15,1-2-19-15,2-2 10 0,0-4 17 0,5-3-7 0,2-3-11 16,1-3 7-16,4-4 12 0,0-4-5 0,3 0-13 0,0-6 3 0,2 0 6 15,-1-2-13-15,1 0-18 0,0 2-18 0,-1 0-17 0,-4 1-30 0,1 7-32 16,-2 0-18-16,-1 6-12 0,-5 5-52 0,0 2-59 0,-3 5-11 0,-3 3 0 16,-2 6 0-16,-3 2 1 0,-3 5 7 0,-2 2 7 0</inkml:trace>
  <inkml:trace contextRef="#ctx0" brushRef="#br0" timeOffset="8151.99">4471 5281 120 0,'-2'-4'154'0,"2"-2"3"0,-3 0 3 0,3 0 3 16,-3 0 0-16,1 0 3 0,-1 1-48 0,1 0-57 0,-1 0-17 0,-1 3-7 16,2-1-5-16,-1 0-6 0,2 2-3 0,-3-1-1 0,1 1-1 0,0 1 0 15,1 0-3-15,-1-2 0 0,-2 2 0 0,2 0-4 0,-3 2 2 0,3-2-1 16,-2 1-1-16,0 1 0 0,0-1-1 0,1 0 0 0,-2 1 1 0,-1 3 0 16,1-2 1-16,1 1-4 0,0 0-2 0,-4 3-2 0,4-2 0 0,-3 1 1 15,3 3-2-15,-3-2-1 0,1 0 0 0,2 1-1 0,-1 0-1 0,-1 0 2 16,2 1-2-16,-2-1 1 0,2-1-2 0,0 2 0 0,0-1-4 0,-1-1-8 15,0 1 4-15,1-1 7 0,0 1 0 0,-1-1 2 0,1-1 1 0,-1 2 3 16,-2-3 0-16,2 3 0 0,-1-1-6 0,-1 0-6 0,-1 0 4 16,3 1 9-16,-1-1 7 0,-1 1 10 0,-1 1-5 0,-1 0-7 0,2 1-3 15,-4 2 1-15,4 2-3 0,-3 1-2 0,0 1-1 0,0 2-1 0,-1 1 8 16,0 2 6-16,-1 2-5 0,1 1-9 0,-1 0-2 0,0 3-2 0,-1 0 1 16,1 0 0-16,-1 2 1 0,3-2 2 0,-2 0-2 0,-1 1 0 0,3-1-2 15,-3 0-1-15,3-1 0 0,-3 1-1 0,3-2 2 0,-1 1 0 16,0 0 0-16,-1 2 0 0,2 0-1 0,-3 1-1 0,3 0-2 0,-3 2 0 0,4 2 1 15,-4 0 2-15,3 0-1 0,-2 3-1 0,-1 0-3 0,3 1-3 16,0 1 2-16,-2 1 4 0,0-1 1 0,0 1 0 0,1 1 1 0,-2 0 0 16,1 1-1-16,2-1 1 0,-3 1-1 0,3-2 0 0,-3 0 1 0,3 1 3 15,-2 4 5-15,2-2 0 0,0 2 2 0,0 0-5 0,0-1-1 0,1 1 1 16,1 1 1-16,-2-1 2 0,3-3 1 0,0 0 2 0,0-3-2 0,2-4-1 16,1 1 1-16,0-4-1 0,0-3 1 0,2 1 0 0,0-3-2 0,0-1-2 15,3-2-1-15,-1-2-1 0,1 0 0 0,1-2-1 0,-1 1-1 0,3-4-1 16,-1 1-3-16,-1-2-7 0,2 1 3 0,2-3 3 0,-2 0 3 15,2 0 2-15,0-2 1 0,-2-1-1 0,3 0 1 0,-1 0 1 0,0-2-1 16,-2 0-1-16,0 0-1 0,2-2 0 0,-3-2 7 0,1 2 8 0,0-1-2 16,-2-3-8-16,1 2-2 0,-1-3-5 0,-1-1 2 0,0 0 3 0,0 0 1 15,0 0-1-15,0 0-1 0,0 0 1 0,0 0-1 0,0 0 0 0,0 0 1 16,0 0-1-16,0 0 2 0,0 0-1 0,0 0-14 0,2-3-16 16,1-3-14-16,-1-3-16 0,0-1-21 0,1-6-26 0,0 0-43 0,2-5-49 15,-2-1-10-15,3-3-1 0,0-4-1 0,-1 0-4 0,0-2 1 0,-2 0 2 16</inkml:trace>
  <inkml:trace contextRef="#ctx0" brushRef="#br0" timeOffset="8500.2">3321 7614 108 0,'-3'0'146'0,"0"1"3"0,-3 1 2 0,4-2 2 0,2 0 2 0,-3 0-30 0,2 2-42 15,-1-1-19-15,0 0-19 0,2 2-4 0,0 0-4 0,0 2-1 0,2 1-2 16,0 0-4-16,-1 1-7 0,1 2-1 0,1 2-1 0,3-1 0 16,-3 0 0-16,2 3-1 0,0-2-3 0,1 2-5 0,-1-1-8 15,4 1 3-15,-2 1 5 0,-1-2-4 0,2 1-9 0,1 1 6 0,-1-2 5 16,0 0 3-16,-1-2-4 0,0 1 0 0,1-3 0 0,-3 2-2 0,2-4-2 15,0 0 6-15,-2-2 4 0,1-1-2 0,-1 1-6 0,0-4 7 0,1 0 9 16,2-4-7-16,0-1-10 0,-2-1 4 0,2-2 4 0,1-4 2 16,1 0-2-16,0-5 0 0,0-1 1 0,0-2-1 0,0-1 1 0,1-2-3 15,-2-1-4-15,1-2-10 0,-1 4-10 0,-1-2-9 0,0 3-6 0,0 1-18 16,1 1-20-16,-1 3-11 0,-1 0-11 0,-1 3-44 0,2 2-53 16,-2 2-11-16,-1 3-3 0,1 2 1 0,-1 1 2 0,-2 1 6 0,-3 2 11 0</inkml:trace>
  <inkml:trace contextRef="#ctx0" brushRef="#br0" timeOffset="9500.98">4113 9051 151 0,'-4'-2'181'0,"1"1"-1"15,-2-1-6-15,0-1 4 0,0 2 5 0,0-1-3 0,2 2-6 16,-1 0-59-16,2 3-70 0,1 2-25 0,2-1-15 0,1 5 6 16,1 0 13-16,0 3-12 0,0 1-15 0,0 2 9 0,2 1 14 15,-2 0-5-15,2 0-8 0,-2 1 14 0,3-2 16 0,-1 0-3 16,0-1-6-16,0-2 15 0,-2 1 26 0,2-1-4 0,2-1-9 16,-2 1 10-16,2 1 17 0,-1 1-9 0,2 1-12 0,1 0 1 0,-1 1 7 15,2 2-2-15,1 2-3 0,-2 2-4 0,3 1-2 0,0 2-8 16,1 1-5-16,1 1-7 0,-1 0-3 0,-1 1-4 0,2 1 0 15,1 0-2-15,0 0 0 0,-2 1 9 0,4 0 7 0,-2 0-8 16,-1 0-13-16,2-1 10 0,1 0 15 0,-2 0-8 0,2-1-9 16,-3 1 6-16,3 0 9 0,-2-2 1 0,2-1-3 0,-1 2 6 0,1-2 5 15,-4-1-4-15,4 2-9 0,-1 0 3 0,0-3 6 0,-2 4-3 0,2-1-8 16,0 0 0-16,0 0 6 0,-2 2-2 0,3-1 1 0,-2 1-1 0,0-1-4 16,1 2-1-16,0-1 0 0,1 0 1 0,-1 3 0 0,3-3 0 0,-3 1-3 15,3 0 0-15,-3-2 1 0,4 1-4 0,-3-2 0 0,1 1-4 0,1-2-1 16,0-2-3-16,0-2-2 0,0 2-3 0,-2-3 1 0,2-1-3 0,-1 1-1 15,1-2 1-15,-1 1-1 0,0-2-1 0,1 1-4 0,-1 0 2 0,0 0 4 16,3 1-1-16,-2-2-4 0,0 4 1 0,0-3 1 0,1 1 0 0,-1-1-2 16,-1 1 1-16,2-1-1 0,-1 2 0 0,-1 0-2 0,0-1 5 0,0-1-1 15,1 2-3-15,0-1-5 0,-2-1 2 0,0 2 2 0,1-3-2 0,-1 1-1 16,-2-2-1-16,2-2 1 0,-1-1-4 0,0 1-1 0,-2-3-2 0,2-1 0 16,-2-2-1-16,2 1-2 0,-2-2 0 0,0-1 1 0,1-3-1 0,0 3 1 15,0-4 0-15,-1 2-1 0,0-2-2 0,0 0-1 0,-1 0 2 0,1-1 2 16,0-1 0-16,-1 0-2 0,-1-1 1 0,0 0 1 0,-1 0 0 0,1 0 0 15,-2 0-2-15,0-1-1 0,0 1-1 0,0-1 0 0,-2-1 2 0,1 1 1 16,-2-1-2-16,-1-1-1 0,2 2 0 0,-2-1 2 0,0 1 0 0,-1-3 0 16,2 3 1-16,-2 0-1 0,2 0 1 0,-2-1 0 0,1 0 1 0,-1 1 1 15,0 1-2-15,1-2 1 0,0 2 0 0,1 0 3 0,-1 0 0 0,-1 2 0 16,1-1 0-16,2 1 1 0,-2 0 1 0,2-1-1 0,-1 0 0 0,2 0 2 16,-3 3-1-16,2-3-2 0,-1 1 2 0,2-1 1 0,-3 2-1 0,1-1 0 15,-1-1 0-15,-1 1-1 0,3 0-2 0,-4-2-2 0,1 2 0 0,0 0 0 16,-2-2 0-16,1 1 1 0,-1-1-2 0,-3 0 3 0,1 2-2 0,-1-2-2 15,0 0 0-15,0 0 0 0,0 0 0 0,0 0 0 0,0 0-1 0,0 0 2 16,0 0-1-16,0 0 0 0,0 0 0 0,0 0 0 0,0 0 0 0,0 0 0 16,0 0 2-16,0 0 0 0,0 0 0 0,0 0-2 0,0 0-4 0,0 0-4 15,0 0-23-15,0 0-28 0,0 0-61 0,0 0-67 0,0 0-46 16,0 0-41-16,0 0-57 0,0 0-60 0,0 0-29 0,0 0-20 16,0 0-5-16,-3 0-1 0,-3-2 3 0,1 1 5 0,-2-3 23 0,1 0 31 15</inkml:trace>
  <inkml:trace contextRef="#ctx0" brushRef="#br0" timeOffset="9817.11">6019 11142 54 0,'0'4'199'0,"-3"2"8"16,1-3 7-16,-3 2 5 0,-1-3 6 0,3 2 5 0,-2-3 2 0,-3 1 3 15,4-1-64-15,0 2-77 0,-1-3-29 0,2 2-16 0,3-2-5 0,0 0-1 16,0 0-9-16,0 0-7 0,0 0-6 0,0 0-5 0,0 0-2 0,2 1 0 15,4 1 4-15,-1 0 3 0,3 3 8 0,0 1 6 0,1 0 7 0,1 3 5 16,4 0 13-16,-1 2 12 0,2 0 9 0,0 3 7 0,2 1 15 16,-1 0 12-16,1 0 8 0,-1 1 5 0,0 1 4 0,-2 0 7 0,2-2 1 15,-2 0 3-15,-1 0-4 0,-2-2-4 0,0-1-10 0,-3 0-9 0,-2 1-8 16,1-5-9-16,-3 3-14 0,0-2-15 0,0 1-10 0,-4-1-8 0,0 0-13 16,0 2-13-16,-2-1-6 0,-2 1-8 0,1 1-4 0,-4 0-6 0,3 1 0 15,-3 1 0-15,-2 0-1 0,1 1-3 0,-2-1 0 0,1 1 2 0,-2-1-9 16,0-1-11-16,-2-2-62 0,2 2-74 0,-2-3-57 0,1-2-55 0,-1-1-41 15,2-4-43-15,0-1-31 0,0-2-32 0,0-4-7 0,1-2 2 16,1-5-1-16,0-2-1 0,2-2 8 0,1-3 12 0</inkml:trace>
  <inkml:trace contextRef="#ctx0" brushRef="#br0" timeOffset="10767.4">7255 10723 110 0,'3'6'199'0,"0"-1"-7"0,-1-2 5 0,0 1 6 0,-1-2-5 15,-1-2-6-15,0 0 6 0,0 0 7 0,2 1-76 0,1-2-94 16,2-1-24-16,0 1-5 0,1-1-9 0,0-1-7 0,0-2 5 0,1 1 7 15,2-2 2-15,-1-2 2 0,0 1 12 0,2 0 17 0,-1-4 3 0,2 0-1 16,-1 0 13-16,2-1 13 0,-2-2 8 0,1-1 5 0,1-1 8 0,-2 2 9 16,1-2 2-16,2-1 3 0,-2 0-3 0,1-1-5 0,-2 2-6 0,1 0-6 15,0 0-5-15,-3-1-3 0,0 0 0 0,0 1 4 0,1-1 1 0,-1-1-1 16,-1 1 1-16,-1 1-1 0,1 2-1 0,0-3 2 0,-1 0 2 0,-1 1 5 16,0-2 2-16,2 1 2 0,0 0 3 0,-2-1 8 0,0 2-4 0,1-2-3 15,0 0-1-15,0 0 1 0,1 0-6 0,-2 0-7 0,-2 0-2 0,2-1-2 16,-1-1-4-16,-1 1-6 0,-1-2-3 0,-1 1-3 0,-1-2-9 0,-3-1-9 15,2 1-7-15,-1-4-6 0,-1 2-6 0,0-2-6 0,1-2-1 0,-1 0-2 16,2-1-3-16,-1-1-4 0,0 0 0 0,1 0 1 0,-1 0 0 0,2-1-1 16,-1 2 1-16,-1 1 3 0,2-1 0 0,0 1-1 0,2 1 1 0,-2 1 0 15,0 1 2-15,1-1 0 0,-1-1 1 0,0 3 3 0,0-1-1 0,0 0-3 16,0-1-1-16,0 0 0 0,0 0-1 0,0 1-4 0,-1-3 3 0,-1-1-1 16,2 1-2-16,-2-1 0 0,2-2-2 0,-3 0 1 0,2 0-1 0,-1 0-2 15,0-2 1-15,-2 0 4 0,1-2 1 0,1 1 0 0,-1-1 3 0,1 1 3 16,-1-1 2-16,0 0-1 0,1 1 2 0,1 0 2 0,-1 1-2 0,-1 1 1 15,1 2 1-15,1 0-1 0,-2 2 0 0,1 1-2 0,2 3-1 0,-3 1-1 16,3 0-1-16,-1 4-3 0,1 1 0 0,-2 2 0 0,2 1-2 0,0 0 0 16,-2 2 1-16,2 3 0 0,-1 0 0 0,-1 1 0 0,2 0-1 0,-3 1 0 15,3 0 0-15,-2 1-1 0,2 1 0 0,-1 0 0 0,-1 2-1 0,0-2 0 16,1-1-1-16,1 3 1 0,-2-1-2 0,1 2-3 0,-2-1 2 0,1 1 0 16,2-1-1-16,0 2 2 0,0 2-1 0,0 0-1 0,-1-3 1 0,1 3 0 15,0 0-1-15,0 0-2 0,0 0 0 0,0 0-2 0,0 0 2 0,0 0 0 16,0 0 1-16,0 0-1 0,0 0 0 0,0 0 0 0,1-4-1 0,-1 2-1 15,2-1 1-15,-2 0-1 0,4 0 3 0,-2-1-1 0,-1-1 1 0,1 1 3 16,1-2-1-16,-1 0 0 0,1 1-1 0,-1 0 0 0,-1 1 0 0,1 0-1 16,0 1 1-16,-1 1 1 0,-1-1-1 0,0 3-1 0,0 0 0 0,0 0 1 15,0 0-2-15,0 0-2 0,0 0-5 0,0 0-5 0,0 0-9 0,0 0-8 16,0 0-17-16,0 0-18 0,0 0-42 0,0 0-47 0,0 0-57 0,0 0-63 16,0 0-37-16,0 0-29 0,-1 2-25 0,-1-1-26 0,0 2-31 0,1 2-34 15,-1-1 0-15,1 2 8 0,-1-1 14 0,0 2 18 0,1-1 43 0,-3 2 47 16</inkml:trace>
  <inkml:trace contextRef="#ctx0" brushRef="#br0" timeOffset="10967.61">7563 8009 111 0,'-6'8'168'0,"0"1"4"0,-2 0 6 0,0 0 4 0,-4 1 7 15,2 1 3-15,-1 1 8 0,-2 1-55 0,2 3-67 0,-3 0-14 0,4 2 2 16,-4 0-1-16,2 1-4 0,0 3 1 0,-2-2-4 0,3-1-2 0,-2 0-4 15,1 0-7-15,2-2-3 0,-2-1-8 0,4-1-4 0,0-2-9 0,0-3-5 16,0-1-18-16,2-1-23 0,3-1-12 0,-1-2-11 0,3-2-17 16,-1-2-16-16,2-1-11 0,0 0-11 0,0 0-11 0,2-1-11 15,-1-2-12-15,3-2-15 0,-1 1-28 0,0-4-35 0,3 0 5 0,-3 1 10 16,2-2 13-16,0-1 8 0</inkml:trace>
  <inkml:trace contextRef="#ctx0" brushRef="#br0" timeOffset="11134.4">7476 8090 147 0,'13'-16'151'16,"1"0"3"-16,-1 1 5 0,-2 3 7 0,2 1 8 0,-2 2-22 0,0 2-30 15,-2 2-17-15,3 2-11 0,-2 3 6 0,0 0 8 0,0 3 14 0,0 0 13 16,0 2 17-16,-2 1 15 0,2 1 6 0,0-1 2 0,-3 1-2 0,1 0-5 16,1-1-7-16,-1 1-9 0,-2 1-11 0,1-2-12 0,1-1-13 0,-1 3-15 15,0-3-18-15,-1 2-17 0,-1-1-19 0,3 0-21 0,-4 2-15 0,1-2-13 16,0 0-57-16,-2 1-69 0,2-2-44 0,-2 2-41 0,2-3-57 0,-2 1-60 16,-2 0-12-16,1-1-4 0,-2-4-1 0,0 0 1 0,-3 3-1 0,1 0 2 15,-4-1 6-15,0-2 9 0</inkml:trace>
  <inkml:trace contextRef="#ctx0" brushRef="#br0" timeOffset="12536.06">18218 2181 78 0,'-4'0'196'0,"4"0"7"0,-2 0 8 16,2 0 5-16,-3-1 4 0,2-1 2 0,-1 0-1 0,0-1-40 0,-1 0-47 15,3-2-23-15,2 0-16 0,-1 2 4 0,-1-2 7 0,2 1 7 0,0-2 9 16,-1 0 3-16,2 1 3 0,-1-1 2 0,2 0-1 0,-2 1 2 0,0 1 0 16,-1 0 0-16,1 1-2 0,-1 0-11 0,3 1-11 0,-4 2-16 0,0-2-17 15,0 2-15-15,0 0-19 0,0 0 27 0,0 0 36 0,0 0 8 0,1 4 0 16,2-1 6-16,1 3 1 0,-1 3 4 0,0 3-2 0,1 3 10 0,-2 4 5 15,1 5 7-15,-1 3 7 0,-1 4 6 0,-1 4 9 0,0 3-34 0,-1 2-39 0,-1 1-8 16,1 1 0-16,-3-1 0 0,-2 2-4 0,2-5-2 0,0 0-2 16,0-5-6-16,-1-1-8 0,2-4-5 0,-1-5-7 0,-2-4-5 0,5-2-7 15,-1-4-5-15,1-2-4 0,-1-4-5 0,2-3-4 0,-2 1-2 0,2-5-3 16,0 4 3-16,-1-3 0 0,1-1 1 0,0 0-1 0,0 0 0 0,0 0-2 16,0 0-8-16,0 0-8 0,0 0-12 0,0 0-13 0,1-3-21 0,3-2-25 15,0-1-40-15,2-3-49 0,-1 0-101 0,2-4-113 0,1 1-91 0,-2-6-83 0,5 0-19 16,-2-2-4-16,-1 0 3 0,3-2 11 0,-1 1 8 0,-2 0 14 15,1 0 20-15,-1 3 23 0,0 0 42 0</inkml:trace>
  <inkml:trace contextRef="#ctx0" brushRef="#br0" timeOffset="12971.38">19420 1995 15 0,'5'-3'308'0,"0"0"15"0,-1 0 9 0,-2-1 2 16,1 3 1-16,0 0 0 0,-1-2 4 0,0 1 18 0,-2 2 23 0,4 0-38 16,-1 0-52-16,0 0-39 0,2 0-35 0,0 2-32 0,2 1-34 0,0-2-9 15,-1 2-9-15,2 0 2 0,1 2 2 0,1-1 2 0,-2 1-1 0,0 1-20 16,2-3-21-16,-1 6-27 0,-1-3-25 0,0 0-10 0,1 1-6 0,-1 1-5 15,-1-2-7-15,-1 1 3 0,1 1 5 0,-1 0 2 0,-2-1 4 0,0 0 0 0,-3 0 1 16,1 3 1-16,-4-2-1 0,1 3 3 0,-3 1 0 0,0 0 3 0,-6 3 4 16,1 2 1-16,-2 0 4 0,-2 2-3 0,-1 2-1 0,-2 0-1 0,-2 1-2 15,0 2 3-15,0 2 3 0,-1-2 2 0,0-1 2 0,0 2 2 0,2-1-1 16,1-3-1-16,0 0-5 0,5-3-2 0,-1-2-3 0,2-2-3 0,2-3-5 16,3-1-5-16,-1-3-5 0,5-1-4 0,1-1-2 0,1-1-1 0,4 0 0 15,-4 1-2-15,4 0-1 0,2 1 1 0,1 0 0 0,1-3 0 16,-1 1 2-16,1-1 1 0,1-1 1 0,2-1-5 0,1-4-3 0,0 2-8 15,-1-2-9-15,0-3-13 0,2 0-13 0,-1-2-17 0,0 2-16 0,0 0-21 16,0-1-17-16,0 0-22 0,-1 0-20 0,2 0-68 0,-1 0-80 0,0-1-67 0,-2 1-65 16,2 0-57-16,1 0-54 0,-3-1-3 0,1 1 10 0,1-3 13 0,1 3 14 15,-3-2 19-15,2 2 19 0,1 1 21 0,1 0 18 0</inkml:trace>
  <inkml:trace contextRef="#ctx0" brushRef="#br0" timeOffset="13451.58">20558 1870 40 0,'0'0'303'0,"0"0"29"0,0 0 26 15,0 0 24-15,0 0 23 0,0 0 8 0,0 0 7 0,0 0 11 0,-4 1 9 16,2 1-58-16,-2 3-71 0,0 0-37 0,0 4-30 0,-3 1-24 0,1 3-23 16,-3 4-23-16,1 1-18 0,-2 4-22 0,-1 2-19 0,2 1-7 0,-3 3-7 15,3-1-5-15,3-2-6 0,-1 2-6 0,4-3-6 0,1-1-9 0,4-2-6 16,1-3-7-16,5 0-5 0,0-5-3 0,5-1-3 0,1 0 0 0,2-3 1 16,1-3 0-16,2 0 1 0,3-3-3 0,-3 0-6 0,5-3-3 0,0 0-5 15,-2-3-5-15,-1-1-6 0,1 1-7 0,-2-3-8 0,-1 0-8 0,0-2-13 16,-3 1-11-16,1-1-12 0,-2 1-15 0,-1-1-16 0,-5 2-13 0,-1 1-14 15,1-2-20-15,-4 3-24 0,0-1-68 0,-2 2-81 0,-1 0-63 0,-2 3-60 16,-2-3-56-16,-1 2-55 0,1-2-5 0,-2 1 5 0,-3 1 13 0,1-1 13 16,0-1 12-16,-2 0 16 0,1-1 21 0,-2-2 23 0</inkml:trace>
  <inkml:trace contextRef="#ctx0" brushRef="#br0" timeOffset="13638.03">20751 1796 132 0,'0'14'420'0,"0"1"26"0,-1 0 10 0,-1 2 9 0,1-3 8 0,-5 4 8 0,2 0 9 15,1-2 7-15,2 0 7 0,-4 2 3 0,2 2-93 0,-2 1-111 0,0 2-80 16,-3 4-71-16,4 0-30 0,-3-1-19 0,-1 4-11 0,2-1-8 0,-3 0-7 16,0 2-8-16,1-1-8 0,-1 0-11 0,1-3-8 0,0 1-9 0,3-3-20 15,1 0-19-15,-2-1-27 0,3-3-30 0,3-2-37 0,0-1-44 0,1-3-94 16,2 1-108-16,3-5-90 0,1-2-86 0,-1-2-22 0,1-4-4 0,3-3 1 16,1-1 6-16,-1-5 10 0,2-5 14 0,1 0 17 0,1-6 23 0,-1 1 35 15</inkml:trace>
  <inkml:trace contextRef="#ctx0" brushRef="#br0" timeOffset="14152.34">21634 1914 65 0,'-3'-5'329'0,"0"1"15"15,-1 1 12-15,1 1 6 0,0 2 1 0,0 0 1 0,3 0 1 0,-2 2 7 16,-1-1 6-16,1 3-50 0,1-1-61 0,1 4-56 0,0-3-54 0,0 3-25 0,1 3-20 16,2 0-8-16,2 1-9 0,0 1 2 0,2 1-4 0,-1-1 3 0,3 2 3 15,-1 1-6-15,2-2-6 0,2 1-4 0,-1-1-3 0,1-1-12 0,-2 0-21 16,3-1-7-16,1-1-6 0,-3 1-5 0,2-1-6 0,1-1-1 0,-2 0-2 15,-2-1-2-15,1-2-4 0,-1 1-1 0,-1-1-2 0,-1-1 0 0,-1 1-3 16,-1-2 1-16,-3-1 3 0,2 1 2 0,-4-2 0 0,1 1 3 0,-4 0 1 16,1 1-1-16,-4 1 1 0,1 1 1 0,-3 0 1 0,-3 3 4 0,0 0 1 15,-2 2 2-15,0-1 2 0,-4 2 0 0,0 0 0 0,-1 0 0 0,0-1 5 16,1 1 2-16,-3-4 6 0,3 2-1 0,0-3 4 0,3-1-3 0,-1-2-2 16,5 0-5-16,1-3-5 0,1-2-5 0,1-3-1 0,5-1-6 0,1-4-4 15,1-2-4-15,5-3-6 0,1-2-4 0,2-2-6 0,1-3-4 0,2-2-5 16,3-2 0-16,0 0 0 0,0-1 3 0,4 1 2 0,-3-1 2 0,-1 1-1 15,1-1 1-15,1 0 1 0,1 4 0 0,-4 0 0 0,2 1 1 0,-3-2 1 16,-1 4 0-16,2-3 1 0,-4 4 1 0,1 1 2 0,-5 0 0 0,1 1-1 16,-4 2-3-16,2 0-2 0,-5 1 0 0,0 3-4 0,-2-1 0 0,-3 2-1 15,0 2-2-15,0 0 0 0,-4 2 0 0,0 1-1 0,-3-2 0 0,0 5-2 16,1-1-1-16,-5 4-3 0,3 3-3 0,-1-1-5 0,-2 3-11 0,-1 3-14 16,4 0-29-16,-1 2-33 0,-2 2-82 0,5 2-96 0,-1 1-61 0,2-1-61 15,2 2-40-15,3-3-39 0,1 2-6 0,2-1 2 0,7-2 4 0,-1-1 7 16,3-2 13-16,3-3 17 0,4-3 30 0</inkml:trace>
  <inkml:trace contextRef="#ctx0" brushRef="#br0" timeOffset="14439.96">22636 1739 5 0,'-3'14'362'0,"0"0"23"0,-2-3 12 0,-1 3 10 0,1-2 12 16,0 2 12-16,2-2 6 0,-2 0 3 0,4-1 5 0,-3 5 3 0,1-2-83 15,2 5-103-15,1-1-70 0,0 3-62 0,0 0-24 0,1 3-16 0,2-2-7 16,1 2-2-16,-1-1-8 0,2 0-9 0,1-1 4 0,2 0 2 0,0-2 5 16,-2-2 4-16,2 3 0 0,0-4-2 0,0-1 0 0,0-3 3 0,0 1-6 15,-1-2-4-15,-2-2-5 0,2-1-5 0,-3-1-4 0,1-2-5 0,-2 0-5 0,1-2-4 16,-3 1-2-16,2-2-3 0,-1-2-2 0,-2-1 2 0,0 0-4 16,-2 2-6-16,-2 1 0 0,0 0-1 0,0 1-7 0,-4-1-8 0,-4 3-18 15,2 0-20-15,-5 1-27 0,0 3-33 0,-5 0-58 0,0-1-64 0,-4 3-90 16,1-1-98-16,-1-1-76 0,-3 1-71 0,0-2-19 0,0-2-8 0,-3 1 6 15,3-5 8-15,-1-2 17 0,1-2 16 0,5-7 29 0,0-2 28 16,3-7 56-16</inkml:trace>
  <inkml:trace contextRef="#ctx0" brushRef="#br0" timeOffset="14573.62">22480 1789 180 0,'25'-11'473'0,"2"4"4"0,-5 1 5 16,3 1 6-16,-3 2 8 0,-1 1 3 0,-4-1 0 0,0 0 1 0,1 0 1 15,-1-2 0-15,-1 2-2 0,2 0-188 0,-4 0-231 0,5 1-64 0,0 0-29 16,-2-3-35-16,0 3-38 0,-2 0-81 0,0 0-92 0,-2-1-61 0,-1 3-59 15,-3-1-55-15,0-2-51 0,-4 3-14 0,2-2-3 0,-3 1 3 0,-4 1 3 16,0 0 18-16,0 0 18 0,0 0 31 0,0 0 35 0</inkml:trace>
  <inkml:trace contextRef="#ctx0" brushRef="#br0" timeOffset="14673.82">22966 2057 401 0,'10'16'467'0,"-2"-3"9"0,1-1 0 0,-2-1 1 0,-1-4-2 15,-3 1 1-15,2-5-20 0,-2-2-21 0,-3-1-90 0,0 0-102 0,0 0-245 0,0 0-274 16,0 0-105-16,-3 2-68 0,-5-1-17 0,0 2-7 0,-6 0-4 0,1 0 1 15,-5 3-1-15,-2 0 2 0,-3-1 16 0</inkml:trace>
  <inkml:trace contextRef="#ctx0" brushRef="#br0" timeOffset="15672.77">7736 7558 161 0,'0'-1'188'0,"0"1"4"0,0-5 3 0,0 2 2 0,-2-1 2 0,2 0-3 16,-1 2-3-16,-1-1-59 0,2 0-69 0,0 3-25 0,0 0-14 15,0 0-19-15,0 0-20 0,0-4-22 0,0 4-24 0,0 0-43 0,2-2-46 16,-1-1-25-16,-1 3-21 0,0-5-3 0,0 2-4 0,2-1 2 0,-2 0 2 15,-2 0 5-15</inkml:trace>
  <inkml:trace contextRef="#ctx0" brushRef="#br0" timeOffset="15806.19">7736 7540 69 0,'-3'1'180'0,"0"-1"0"0,-2-1 0 0,0 0 0 16,-1-2-8-16,1 1-6 0,0-1-11 0,0 0-9 0,2 2-77 0,0-2-92 15,1 0-40-15,2-2-23 0,0 1-16 0,0-1-18 0,0-1-26 0,0 0-26 16,0 0-7-16,0 0 1 0,0-1 5 0,-1 1 9 0</inkml:trace>
  <inkml:trace contextRef="#ctx0" brushRef="#br0" timeOffset="15940.11">7691 7483 91 0,'0'2'147'0,"0"-2"-1"0,0 0 0 0,0 0-1 0,0 0-3 15,0 0-6-15,0 0-51 0,0 0-64 0,0 0-37 0,0 0-30 0,0 0-43 16,0 0-44-16,0 0-10 0,2 0-4 0,-2 0 0 0,3-2 2 0,-3 2 1 0</inkml:trace>
  <inkml:trace contextRef="#ctx0" brushRef="#br0" timeOffset="18506.93">7179 6941 113 0,'2'-5'121'0,"-2"3"0"16,2-1 3-16,-2 3-12 0,0-3-18 0,0 3-24 0,0 0-26 15,0 0-5-15,0 0-2 0,0 0 7 0,0 0 8 0,0 0 10 0,0 0 10 16,0 0 17-16,0 0 21 0,0 0 20 0,0 0 22 0,0 0 6 0,-2-1 6 0,2-3 12 15,-2 3 14-15,-1 0 11 0,0-2 9 0,-2 3 0 0,2 0 2 0,-5-3 0 16,4 1 2-16,-3-1-16 0,-1 2-17 0,2-2-16 0,-3 0-12 16,2-2-5-16,-3 1-2 0,1-1-10 0,1 1-16 0,0-1-15 0,0-1-14 0,-3 2-9 15,3-1-9-15,-1-1-11 0,-2 0-14 0,1 0-4 0,-1 0-2 16,0-1-9-16,-1-2-9 0,-1-2-4 0,-1 1-6 0,-1-3-2 0,-2 0-2 16,1-2 0-16,-3-1 1 0,-1-2 3 0,1-2-2 0,-5-1 2 0,2 0 0 15,-2-1 0-15,0-2 1 0,-3 0 0 0,1-1 2 0,-1 2 0 0,-2-1-2 16,1 1-1-16,-2 0-3 0,0 1-1 0,0 0-3 0,0 2 0 0,1-1-3 15,-1 2-1-15,0 1-2 0,0 0 0 0,0 0 0 0,0 1-3 0,-1 1-2 16,-1-1 0-16,-1 4-1 0,1-2 0 0,-1 1-1 0,-2 0-1 0,2-1-1 16,-2 4-2-16,0-5-1 0,0 3 0 0,-1 1 1 0,1-1-3 0,1-1-4 15,0 1 0-15,0-1-1 0,0 1-4 0,1-1-4 0,1 2-17 0,2-1-17 16,2 0 9-16,1 2 16 0,2-2-9 0,0 1-14 0,4 2 10 16,-3-2 14-16,4 2-8 0,2 1-15 0,1 0 15 0,2 0 18 15,0 3-8-15,5 0-10 0,-2 0 26 0,4 3 35 0,2-2-19 0,1 4-33 16,0-1 22-16,3 1 31 0,2 1-22 0,0 0-37 0,0 0 22 15,0 0 35-15,0 0-22 0,0 0-36 0,0 0 23 0,0 0 33 16,0 0-20-16,0 0-35 0,0 0 23 0,0 0 33 0,0 0-19 16,0 0-31-16,0 0 24 0,0 0 32 0,0 0-18 0,0 0-32 15,0 0 19-15,0 0 33 0,0 0-21 0,0 0-30 0,0 0 20 16,0 0 32-16,0 0-20 0,0 0-30 0,0 0 18 0,0 0 28 16,0 0-17-16,0 0-29 0,0 0 20 0,0 0 27 0,0 0-17 0,0 0-31 15,0 0 19-15,0 0 31 0,0 0-20 0,0 0-31 0,0 0 21 16,0 0 29-16,0 0-20 0,0 0-28 0,0 0 17 0,0 0 29 15,0 0-17-15,0 0-27 0,0 0 18 0,0 0 31 0,0 0-22 16,0 0-30-16,0 0 20 0,0 0 31 0,0 0-20 0,0 0-30 16,0 0 20-16,0 0 30 0,0 0-19 0,0 0-31 0,0 0 19 15,0 0 28-15,0 0-19 0,0 0-28 0,0 0 16 0,0 0 28 16,0 0-20-16,0 0-30 0,0 0 20 0,0 0 28 0,0 0-18 0,0 0-30 16,0 0 20-16,0 0 29 0,0 0-18 0,0 0-30 0,0 0 20 15,0 0 29-15,0 0-18 0,0 0-27 0,0 0 18 0,0 0 30 16,0 0-18-16,0 0-29 0,0 0 18 0,0 0 26 0,0 0-16 0,0 0-30 15,0 0 18-15,0 0 25 0,0 0-18 0,0 0-26 0,0 0 19 16,0 0 31-16,0 0-20 0,0 0-27 0,0 0 16 0,0 0 30 16,0 0-18-16,-1 1-26 0,1-1 16 0,0 0 27 0,0 0-16 15,0 0-29-15,0 0 20 0,0 0 27 0,0 0-17 0,0 0-29 16,0 0 18-16,0 0 26 0,0 0-16 0,0 0-27 0,0 0 18 16,0 0 27-16,0 0-18 0,0 0-28 0,0 0 18 0,0 0 29 15,0 0-18-15,0 0-29 0,0 0 16 0,0 0 26 0,0 0-17 0,0 0-27 16,0 0 16-16,0 0 28 0,0 0-21 0,1 2-30 0,2-2 15 15,1 0 24-15,-1 0-21 0,0 0-31 0,2-2-7 0,-2 2-5 16,2 0-18-16,1-3-19 0,-3 3-13 0,2-2-10 0,-2 1-12 0,2-1-15 16,-2 1 8-16,2 0 10 0,-1 1-8 0,-2-2-10 0,1 1 10 0,0-1 14 15,-3 2 18-15,4-1 20 0,-4 1 9 0,1 0 9 0,-1 0 19 16,0 0 24-16,0 0 4 0,0 0 1 0,0 0 5 0,3-1 6 0,-3 1 3 16,0 0 2-16,0 0 2 0,0 0 0 0,0 0 0 0,0 0 2 0,0 0-1 0,0 0-1 15,0-4 2-15,-3 2 2 0,3-1-2 0,-3 1-1 0,1-2 0 16,-1-1-1-16,0 0-1 0,1 1-1 0,-2-2 1 0,1 0 2 0,-2 0 1 15,3 0 3-15,-1 0 5 0,0-1 4 0,0 2 2 0,1-1 0 0,-1 1 4 16,1 2 5-16,-2-1-1 0,4 1 1 0,0 3 0 0,-2-2 0 0,2 2 0 16,0 0 1-16,0 0-4 0,0 0-4 0,0 0-5 0,0 0-6 15,0 0-5-15,0 0-5 0,0 0-7 0,0 0-10 0,0 0-8 0,0 0-12 0,0 0-17 16,5-1-23-16,-2 1-15 0,2 1-19 0,0 1-16 0,-1 1-19 0,3 0-46 16,2 1-57-16,-1 2-10 0,0 2 1 0,0-1 4 0,3 2 6 15,-5 0 8-15,2 1 11 0</inkml:trace>
  <inkml:trace contextRef="#ctx0" brushRef="#br0" timeOffset="21107.14">8009 7660 98 0,'-1'3'148'0,"-1"-3"1"0,-3 0 4 16,2-1 4-16,0 1 10 0,1-2-24 0,-2 2-27 15,4 0-33-15,0 0-33 0,0 0-9 0,0 0 0 0,0 0 8 0,0 0 16 16,0 0 3-16,0 0 0 0,0 0 15 0,0 0 22 15,0 0 3-15,0 0 3 0,0 0 11 0,0 0 16 0,0 0 2 0,0 0-4 0,0 0 0 16,0 0 3-16,0 0-12 0,0 0-15 0,0 0-6 0,0 0 0 16,0 0-20-16,0 0-20 0,0 0-12 0,0 0-8 0,0 0-12 0,0 0-10 15,0 0-9-15,0 0-8 0,0 0 0 0,0 0-2 0,0 0-1 0,0 0-2 0,0 0 0 16,0 0-1-16,0 0 4 0,0 0 5 0,0 0 4 0,0 0 2 16,0 0 4-16,0 0 4 0,0 0 3 0,0 0 4 0,0 0 2 0,0 0 0 15,0 0 1-15,0 0 0 0,0 0 2 0,0 0 0 0,0 0-4 0,0 0-6 16,0 0-1-16,0 0-3 0,0 0-3 0,0 0-5 0,0 0-3 0,0 0-3 0,0 0-2 15,0 0-4-15,0 0 1 0,0 0 3 0,0 0-4 0,0 0-3 16,0 0 1-16,0 0 1 0,0 0-1 0,0 0-1 0,0 0 1 0,0 0 0 16,0 0-2-16,0 0 0 0,4 0 2 0,0 0 2 0,0 0 5 0,1 0 7 15,0 3 10-15,3-1 15 0,1 1 7 0,2 3 10 0,-1-2 3 0,4 4 5 16,-1 2 3-16,4 1 4 0,-2 2 3 0,2 2 3 0,0 2 1 0,1 2-2 16,0 0-4-16,0 4-4 0,-1-2-8 0,1 4-12 0,-1-1-5 0,-1 1-4 15,1 0-3-15,-1-1-3 0,-2 0-2 0,-1-1-2 0,1 0-1 0,-1 1-1 16,-1-4 2-16,0 1 0 0,-3 0 0 0,4-3-3 0,-4 2 0 0,-1-2 4 15,0-1-1-15,1 3-1 0,-2-4 0 0,-1 2 1 0,2 0 1 0,-2 0 1 16,2 2 0-16,-3-1 2 0,2-1-4 0,-1 3 0 0,1 1 4 0,0 0 3 16,-2 2 2-16,1 0-2 0,-1 2 1 0,1 3 0 0,0 0 2 0,-1 1-2 15,0 2 0-15,-2 1 0 0,0 0-1 0,2 1-2 0,-2 0-1 0,0 3-1 16,-1-1-3-16,-1 0-4 0,-1-2-4 0,0 1-4 0,-1 1-2 0,-1-2-4 16,-1 0-1-16,1 0-3 0,-2-1-1 0,1 2 1 0,-2-5-1 0,0 2 1 15,0-2 1-15,0-1 1 0,1 0 1 0,-2-4-2 0,-1 0 3 0,3-1 0 16,-1-3 0-16,1 0 1 0,-3-3-2 0,4 0 2 0,-2-2-4 0,2-4 0 15,-1 3 0-15,1-4-2 0,0 1-1 0,0-3-2 0,0 2 0 0,-2-1-1 16,2-1 0-16,0 2-1 0,0-1 0 0,-1 1 2 0,1 0 0 0,0 1 1 16,-2-1 0-16,2 3 3 0,-3-1-1 0,1 1 0 0,0 2 2 0,1 1 0 15,-3 1 1-15,2 0-1 0,-2 0 0 0,0 1 2 0,1 2 0 0,-2-1-1 16,0 2 1-16,0-1-2 0,0 0 0 0,0 0-2 0,-1 2 1 0,1-1 0 16,0 0 0-16,-1-2-1 0,1 3-1 0,0-4 1 0,1 2-1 0,-2 1-1 15,3-3-1-15,-1 0 0 0,1-2-1 0,1-1-2 0,-2 1 1 0,0-2-1 16,2 0 1-16,1-3-2 0,-1 1 1 0,0-1 2 0,1-1-1 0,-1 0-2 15,3-3 2-15,-3 2 1 0,2-2-2 0,0 0 0 0,1-1 1 0,-1-1 0 16,0 2 1-16,1-2 0 0,-2 0-2 0,2 0 1 0,-1 0-1 0,0 0-1 16,1 1 2-16,-1 1 0 0,0-1-1 0,-2 0-1 0,2 2 0 0,-3-1 2 15,1 2-1-15,0-1-1 0,1 1 2 0,-3 0 0 0,2-1 0 0,-1 1 0 16,0 1 1-16,-1 0 2 0,1-1-1 0,0 1 0 0,-2-2 0 0,2 1 2 16,-1 1-1-16,1-2 0 0,-2 0 0 0,2-2-1 0,1 2 0 0,0-2-1 15,-1 1 1-15,-2 0 1 0,3-1-3 0,1 1 0 0,-1-3 0 0,0 2 1 16,0-1-1-16,2 1-2 0,-1-1 1 0,2 0 1 0,0-2 0 0,-1 0-1 15,2-3 0-15,1-1 2 0,-2 3-2 0,2-3 0 0,0 0 1 0,0 0 1 16,0 0-1-16,0 0-2 0,0 0 1 0,0 0 2 0,0 0-2 0,0 0-1 16,0 0 0-16,0 0 1 0,0 0 0 0,0 0-1 0,0 0 1 0,0 0 1 15,0 0-2-15,0 0 0 0,0 0 1 0,0 0 0 0,0 0 0 0,0 0-2 16,0 0 2-16,0 0 1 0,0 0-1 0,0 0 0 0,0 0-1 0,0 0 2 16,0 0-1-16,0 0-1 0,0 0 1 0,0 0 1 0,0 0-1 0,0 0-1 15,0 0 1-15,0 0 1 0,0 0-1 0,0 0 0 0,0 0 1 0,0 0 1 16,0 0-1-16,0 0-1 0,0 0 0 0,0 0 1 0,0 0-1 0,0 0-1 15,0 0 1-15,0 0 1 0,0 0-1 0,0 0 0 0,0 0-1 0,0 0 2 16,0 0-1-16,0 0-1 0,0 0 1 0,0 0 1 0,0 0-1 0,0 0 0 16,0 0 0-16,0 0 0 0,0 0 0 0,0 0 0 0,0 0 0 0,0 0 2 15,0 0-2-15,0 0-1 0,0 0 0 0,0 0 2 0,0 0-1 0,0 0-1 16,0 0 1-16,0 0 1 0,0 0-1 0,0 0-1 0,0 0 2 0,0 0-1 16,0 0 0-16,0 0 0 0,0 0 0 0,0 0 1 0,0 0 0 0,0 0-2 15,0 0 1-15,0 0 1 0,0 0-1 0,0 0-2 0,0 0 1 0,0 0 2 16,0 0-2-16,0 0 0 0,0 0-5 0,0 0-4 0,0 0-6 0,0 0-7 15,0 0-11-15,0 0-9 0,0 0-17 0,0 0-18 0,0 0-20 0,0 0-20 16,0 0-42-16,0 0-43 0,0 0-61 0,0 0-65 0,0 3-31 0,-2 2-22 16,2 0-14-16,0 2-11 0,0 2-6 0,0 2-3 0,0 2-17 0,2 0-22 15,-2 2 6-15,0 2 10 0,0-1 39 0,-2-1 43 0,2 2 63 0,0-4 67 16</inkml:trace>
  <inkml:trace contextRef="#ctx0" brushRef="#br0" timeOffset="21441.23">7873 10814 49 0,'-6'-9'161'0,"3"2"4"0,0 0 5 16,-2-3 2-16,0 3 3 0,0 1 0 0,-1 0 3 0,0 0-52 0,1 0-62 15,0 0-5-15,-1 2 2 0,3-1 9 0,-2 0 8 0,3 3 10 0,-2-1 12 16,2 0 8-16,1 1 7 0,-1-1 4 0,2 3 5 0,0 0 1 0,0 0-3 16,0 0-2-16,0 0-3 0,0 0-12 0,0 0-13 0,0 0-9 0,0 0-8 15,0 0-5-15,0 0 2 0,2 3-1 0,-2 0 0 0,3 2-3 16,1 2-4-16,0 2 6 0,0 3 8 0,3 3 13 0,-1 1 9 0,1 4 12 0,2 3 8 15,0-1 3-15,0 2 1 0,0 2-6 0,-1-2-7 0,0 1-10 0,-2-1-6 16,3-1-3-16,-4-4 0 0,0 1-5 0,0-4-9 0,-2-1-11 16,0-3-10-16,0-3-10 0,-1-1-9 0,1-2-2 0,-2-2-3 0,1-1-4 0,1-1-5 15,0-2-1-15,2 0-2 0,0-2-3 0,1-3-1 0,2 3-2 16,0-4 1-16,2-2-1 0,2-1-1 0,-1-3-2 0,-1 0 1 0,4 0-2 0,-3-3-3 16,0 0-1-16,0-1-1 0,0 1-2 0,2-2-1 0,-4 2 0 0,1 1 1 15,-2 1-2-15,1 0-5 0,-1 2-1 0,-3 2-2 0,1 2-10 16,0-1-11-16,-1 2-19 0,0 2-17 0,-2 0-43 0,0 3-50 0,-3 1-58 0,0 0-63 15,2 1-43-15,1 1-35 0,-1 3-49 0,-1 1-52 0,-1-1-9 0,0 3-3 16,0 3 10-16,-3-2 12 0,0 2 16 0,1 0 19 0,-4 0 45 16</inkml:trace>
  <inkml:trace contextRef="#ctx0" brushRef="#br0" timeOffset="21674.01">7445 11105 130 0,'-2'5'185'0,"-1"-1"-1"0,0-2 1 0,-2 1-1 0,2-1 0 16,0 0-10-16,-2-2-14 0,0 0-60 0,2 3-74 0,0-3-62 0,3 0-61 15,0 0-41-15,-2 4-38 0,0 0-6 0,0-1-4 0,2 2 3 0,0 1-3 16,0-2 2-16</inkml:trace>
  <inkml:trace contextRef="#ctx0" brushRef="#br0" timeOffset="21921.86">7056 11155 97 0,'0'-4'101'0,"0"1"-39"15,2-2-48-15,-1 3-12 0,-1 2-1 0,0 0-32 0,0 0-40 16,0 0-29-16</inkml:trace>
  <inkml:trace contextRef="#ctx0" brushRef="#br0" timeOffset="22409.49">7036 10744 62 0,'-2'2'127'0,"-1"1"-9"0,0-2-10 0,-1 1-9 0,-2 1-9 16,3 0-35-16,-2 1-44 0,3 2-69 0,-2 0-76 0,4 3-21 0,-2 0-7 15,2 2 8-15</inkml:trace>
  <inkml:trace contextRef="#ctx0" brushRef="#br0" timeOffset="24752.31">6903 11466 106 0,'0'-6'143'15,"0"1"2"-15,0 1 3 0,-2 1 4 0,2-2 2 0,0 5-23 0,0 0-29 16,0 0-28-16,0 0-31 0,0 0 1 0,0 0 7 0,0 0 5 0,0 0 2 16,0 0 5-16,0 0 5 0,0 0 10 0,0 0 6 0,0 0 11 0,0 0 11 15,0 0 9-15,0 0 11 0,0 0 12 0,0 0 12 0,0 0 8 0,0 0 5 16,0 0-1-16,0 0-2 0,0 0-9 0,0 0-7 0,0 0-10 0,0 0-11 15,0 0-11-15,0 0-15 0,-2 1-15 0,1 1-13 0,-1 0-18 0,-1-1-15 16,1 2-13-16,-1 0-11 0,0 2-4 0,0-1-4 0,0 1 3 0,1 2 5 16,1 1 9-16,-1 2 9 0,-1 2 17 0,3 2 18 0,-2 3 9 0,2 5 8 15,2 2 7-15,-2 4 3 0,3 5 3 0,-1 6 1 0,1 3 5 0,3 5 3 16,-3 4 3-16,0 6 1 0,2 4-5 0,-2 3-6 0,1 3-11 0,-3 3-12 16,1 0-5-16,1 4-3 0,-3 0-3 0,0 1-3 0,0 0 2 0,-3-3 2 15,3 0-2-15,-2-2-3 0,-1-3-3 0,1 0-4 0,1-6-4 0,-1-1-7 16,-3-5-3-16,2-2-4 0,0-3-5 0,0-7-3 0,-2-2-3 0,2-4-1 15,0-4-2-15,0-3-5 0,-2-3 0 0,3-4-1 0,-1-4 0 0,0-1-2 16,1-3 1-16,0-3-1 0,0-2 0 0,0-3-1 0,1 0-1 0,1-4-2 16,-2 1-1-16,2-4-3 0,0 0-5 0,0 0-4 0,0 0-12 0,0 0-12 15,0 0-16-15,0 0-18 0,0 0-23 0,0 0-25 0,0 0-85 0,0 0-100 16,0-4-63-16,0 0-57 0,-1-4-52 0,-1-1-55 0,2-2-6 0,-2-1-1 16,-1-4 9-16,-2-2 13 0,-1 0 14 0,0 0 16 0,0-1 25 0,-1 1 25 15</inkml:trace>
  <inkml:trace contextRef="#ctx0" brushRef="#br0" timeOffset="25386.62">6706 13858 112 0,'-4'-1'186'0,"-2"1"6"0,1 0 6 16,2 1 2-16,-1-1-1 0,4 0 1 0,-3 0 0 0,0 0-60 0,3 0-72 15,0 0-14-15,0 0-1 0,0 0-6 0,3 0-6 0,2-3-3 0,0 1-5 16,4 0-2-16,-1-1-1 0,2-2 8 0,2-1 11 0,-1-1 10 0,4 4 5 15,0-5 14-15,-2 1 15 0,4-3 9 0,-2 2 10 0,2-2 2 0,1 0-1 16,0 1 4-16,-2-1 3 0,0 0 2 0,3-1 1 0,-3 2-8 0,1 0-9 16,-4 1-10-16,4 1-7 0,-4 1-11 0,1 0-16 0,-1 1-12 15,-2 1-11-15,0 1 3 0,-3-1 6 0,-2 3 8 0,1 1 10 0,-1-1 13 16,-2 1 20-16,-4 0 7 0,0 0 12 0,2 0 2 0,0 1 7 0,-1 0-1 16,1 4 1-16,-2 1 2 0,0 1 2 0,3 4-3 0,-3 1-7 0,2 3-16 15,-1 4-16-15,1 3-18 0,0 3-18 0,-1 2-8 0,2 2-6 0,0 2-2 16,-1 3 3-16,1 2 1 0,0 1 2 0,0 1 2 0,0 3 1 0,2 3-1 15,-1-1 0-15,0 0 0 0,2 4 1 0,-1-1-2 0,0 3-2 0,1-3-2 16,-1 2-5-16,0-1-2 0,-1-2-5 0,-1-3-2 0,1-2-2 0,-1-1-4 16,0-5-5-16,0-3-5 0,-1-4-4 0,0-3-8 0,-1-6-6 15,1-2-12-15,-1-4-14 0,1-3-14 0,-2-3-15 0,3-1-13 0,-3-5-10 0,0 0-21 16,0 0-23-16,1-3-70 0,-1-2-78 0,0-2-54 0,0-3-49 16,-1-5-30-16,-2 1-30 0,1-6-27 0,-1-1-31 0,0-4 6 0,0-1 10 0,-2-3 12 15,0-2 8-15,0 1 22 0,-4 0 23 0,3 0 71 0</inkml:trace>
  <inkml:trace contextRef="#ctx0" brushRef="#br0" timeOffset="25541.43">7321 13956 203 0,'10'7'335'0,"-2"1"-1"0,-5 1-8 0,-1-2-7 15,-4 2-37-15,-1 0-44 0,-2-1-43 0,0-2-39 0,-1 1-32 0,1-1-26 16,2 0-175-16,-3 1-206 0,3-4-41 0,0 4-8 0,1-1-3 0,-1-2 1 15,-2 1 7-15,3-1 9 0</inkml:trace>
  <inkml:trace contextRef="#ctx0" brushRef="#br0" timeOffset="28453.42">6966 12714 26 0,'6'-18'157'0,"2"1"3"0,0 4 3 0,0-1 3 0,3 3 3 0,-2 3 4 0,1 2 1 15,2 2-44-15,1 4-56 0,2 4-24 0,2 1-17 0,3 2-5 0,1 5 0 16,3 3 5-16,-1 4 3 0,4 2 5 0,0 6 6 0,-1 2 5 0,2 2 7 15,-1 3 7-15,-2 1 13 0,2 4 10 0,-4 0 11 0,0 0 11 0,-3 2 14 16,-1 1 15-16,-3-2 18 0,0 3 6 0,-5-2 7 0,-3 1 6 0,1 0 8 16,-4 0 0-16,-2-2-1 0,-3 3-6 0,0-1-8 0,-1-2-6 0,-4 1-8 15,-3 0-11-15,2 0-15 0,-4 0-15 0,1-2-18 0,-4 0-12 0,-1 0-11 16,-2-2-12-16,-1-2-14 0,-1 3-8 0,-2-4-7 0,-1-3-6 0,-1-1-6 16,0-3-7-16,1-1-5 0,-4-5-1 0,1-3-1 0,-1-3-1 0,-2-3-1 15,-1-5 0-15,2-4 0 0,-2-4-1 0,-2-6-3 0,0-3-1 0,-2-5-1 16,-1-7 0-16,1-6-2 0,-1-3-2 0,-1-8-4 0,-1-4 0 0,3-5 1 15,-1-5-1-15,1-5 1 0,-1-2-3 0,3-3-3 0,3-1 0 0,2-3 2 16,2 2 0-16,3-2-1 0,3 3 1 0,4 2 3 0,5 2 1 0,3 4 1 16,5 6 4-16,3 2 5 0,5 4-2 0,4 7-2 0,5 2 1 0,2 6 3 15,3 8 0-15,5 3 0 0,3 2-1 0,0 6 4 0,3 3-2 0,2 6 0 16,0 2 0-16,1 6-1 0,0 1-3 0,-1 5-4 0,-1 2 2 0,-3 1 3 16,2 4 1-16,-3 2-1 0,-3 2 2 0,-2 0 0 0,-4 3 1 0,0 1-1 15,-4 1 4-15,-3 1 6 0,-4 0 2 0,-1 2 0 0,-4-3 1 0,-3 5 1 16,-2-4-1-16,-4 6-1 0,-1-4 1 0,-4 2 2 0,1 0 0 0,-5 2-3 15,-2-1 0-15,-1 1 0 0,-5-2-4 0,0-1-7 0,-2 0 1 0,-1-1 0 16,-4-4 0-16,1-2-2 0,-3-4 1 0,-2-1 1 0,1-4-1 0,-2-5-2 16,-1-5 1-16,-2-2 4 0,-2-8-3 0,2-3-1 0,-2-8 1 0,0-4 2 15,-3-6-3-15,1-6-3 0,2-7 1 0,0-6 1 0,-1-7-1 0,1-5-1 16,3-7-1-16,0-5 0 0,4-4 4 0,2-4 2 0,2-2 4 0,5-1 3 16,5 0-1-16,3 3-2 0,6 0 3 0,5 8 2 0,4 2 1 0,7 7-1 15,4 5 1-15,5 7 3 0,3 7 1 0,7 4-2 0,1 9-3 0,5 5-6 16,4 5 0-16,3 6-2 0,4 5 0 0,0 5 0 0,3 5 0 15,1 4-4-15,2 1 1 0,-2 7 0 0,2 2-2 0,1 2-2 0,-5 2 1 0,1 2 1 16,-4 2 3-16,-2 0 2 0,-3 2 3 0,-2-1 3 0,-6 2 0 0,-1-2 0 16,-5 5 3-16,-2-4 4 0,-5 1-1 0,-2 3 2 0,-3 0 0 15,-4 0 2-15,-2 3 1 0,-2 2 0 0,-3 1-2 0,-2 1 0 0,-3 1-4 0,0 2-4 16,-5 1-1-16,0 1 1 0,-3 0-3 0,-4-1-1 0,0 1-2 0,-4-6 1 16,0 2-2-16,-5-2-4 0,-2-3 0 0,0-3-2 0,-4-4-2 0,-2-1-1 15,-1-5-3-15,-4-4 0 0,-1-5-5 0,-1-5-4 0,-1-6-3 0,-3-8-3 16,0-5-4-16,-2-10-6 0,0-8-2 0,-3-8 0 0,3-9-2 15,-1-11-5-15,1-8 3 0,2-10 3 0,1-5-2 0,5-10-4 0,1-4 5 0,3-4 8 16,8-1 4-16,1-1 3 0,6 1 6 0,6 6 5 0,4 3 3 0,6 7 3 16,6 8 4-16,6 6 3 0,1 9-1 0,9 8-2 0,2 8 4 0,2 7 7 15,6 7-3-15,2 11-4 0,4 4-1 0,2 7-2 0,3 5 2 16,2 7 2-16,-1 3 0 0,1 8-3 0,1 3 0 0,1 5-1 0,-4 6 1 0,0 3 0 16,-2 5-1-16,-2 2-3 0,-3 4 1 0,-5 2 2 0,-2 3 0 0,-4 6 0 15,-2 0 0-15,-4 3-2 0,-2 3-1 0,-4 3-1 0,-2 4 0 16,-5-1 1-16,0 4-4 0,-3 1-7 0,-4 2-4 0,-3-1-6 0,1 0-23 0,-2-1-29 15,-3-3-58-15,-2-1-66 0,0-7-47 0,-2 0-44 0,0-11-39 0,-2-2-37 16,0-7-36-16,-1-9-38 0,0-6-5 0,0-8 3 0,-1-9 5 16,-3-10 10-16,3-8 21 0,-2-8 30 0,-2-9 58 0</inkml:trace>
  <inkml:trace contextRef="#ctx0" brushRef="#br0" timeOffset="28887.21">7140 10828 178 0,'1'9'220'0,"-1"0"1"0,-3-1 1 0,0 0 0 0,-5-1 0 15,2 0 1-15,-2-3-2 0,1 3-1 0,1-3-76 0,-1 1-95 0,0 1-32 16,2-3-22-16,2 0-23 0,0 0-24 0,1 0-13 0,-1-2-13 0,3-1-20 16,0 0-21-16,0 0-43 0,0 0-47 0,3-3-9 0,0-1-1 0,-1 2 0 15,0-2 0-15,-1-2 11 0,1 1 14 0</inkml:trace>
  <inkml:trace contextRef="#ctx0" brushRef="#br0" timeOffset="29036.25">7235 10965 227 0,'4'1'266'0,"-4"-1"0"0,0 0-3 0,0 0-2 0,-6 0-3 15,1 0-28-15,-4-1-33 0,4 1-36 0,-1 0-33 0,-1 0-154 0,7 0-180 16,-3 1-42-16,3-1-12 0,-3 0-2 0,3 0-5 0,-6 0 2 0,1-1 2 15,0 0 1-15</inkml:trace>
  <inkml:trace contextRef="#ctx0" brushRef="#br0" timeOffset="30303.65">5987 11614 114 0,'-1'-4'178'0,"-1"1"3"0,-1 0 7 0,1 0 3 16,-1 0 6-16,0 1 4 0,0 0-23 0,-1 2-27 0,1 0-33 0,3 0-31 16,-3 0 2-16,-1 2 7 0,2 0 15 0,-1-1 15 0,0 1 22 0,-1 1 23 15,1 0 20-15,0-1 21 0,-2 1 14 0,-1-1 17 0,1 1 0 0,-1 0-4 16,0 0-3-16,-2-1-1 0,-3 1-12 0,1-2-13 0,1 0-19 0,-4 1-19 15,0-2-25-15,-2 0-24 0,0-2-22 0,-2 1-23 0,-2-2-17 0,0 0-19 16,0 0-7-16,0-3-4 0,-3 1-3 0,0-2-4 0,-1-1-1 0,0 1-2 16,-1-4 0-16,-1 3-2 0,-2-5-2 0,2 0-3 0,-4 0-3 0,-1-2-3 15,-3-3-4-15,-3 0 0 0,1-1-1 0,-3-3 0 0,-2 1-2 0,-2-3-1 16,-1 0 2-16,-1-3 1 0,-5 0 0 0,3-1 1 0,-3-3 0 0,-3 2 1 16,3-3 1-16,-2-1-2 0,-1 2 0 0,1-3-3 0,-1 0 1 0,2 1 0 15,-1-2-3-15,0 1-1 0,1 0-1 0,2-4-4 0,1 2-1 0,-1-2 0 16,1-2-3-16,3 0-2 0,0-2-1 0,1-2 0 0,3 1 0 0,1 0-1 15,1 0-1-15,3 2 0 0,2 0 1 0,3 0 1 0,1 2-16 0,4 1-17 16,3 3 10-16,1 0 15 0,1 2-10 0,2 0-14 0,3 3 9 16,0 2 16-16,3 2-11 0,2 1-18 0,1 2 8 0,-1 2 12 15,6 2-11-15,-1 1-19 0,2 1 27 0,1 1 35 0,0 0-22 16,2 2-35-16,2-1 21 0,0 0 36 0,1 0-20 0,0-1-32 16,2 0 24-16,1 1 36 0,0 0-20 0,1-1-32 0,-1-1 27 15,0 2 39-15,2 0-22 0,-2 0-33 0,1 2 23 0,-1-1 35 0,-1 2-5 0,1 0-21 16,-3 3 13-16,0 0 20 0,-1 0-13 0,1 3-18 0,-1 0 14 15,-2 2 19-15,1 1-15 0,-1 3-19 0,0 0 11 0,0 0 19 0,0 0-12 16,0 0-16-16,0 0-2 0,0 0 0 0,0 0 0 0,0 0-4 0,0 0 3 16,0 0 0-16,0 0-15 0,2-2-20 0,-2 2 13 0,0 0 20 15,0 0 2-15,0 0-2 0,0 0 2 0,0 0 1 0,0 0-2 0,0 0-2 16,0 0 2-16,0 0 2 0,0 0-1 0,0 0-3 0,0 0 19 0,0 0 21 16,0 0-12-16,0-3-21 0,-2 0-2 0,2 0-1 0,-1 0 0 0,1-1-2 15,-2 0 2-15,2 0 0 0,-1 0-1 0,-1-1-3 0,2-1 1 0,0 2 1 16,-2 1-3-16,2 0-3 0,0-2 1 0,0 5 0 0,0-2 1 0,0 2 0 15,0-3-1-15,0 1 3 0,0-3-4 0,0 1-2 0,-1-3 2 0,1 1 4 16,0-4-2-16,-2 1 0 0,2-2-1 0,0 0 4 0,-1-1-3 0,-1 0 0 16,2 1-1-16,-3 2 3 0,3 0-2 0,0 0 0 0,-1 4 2 0,-1 0 1 15,2 0 0-15,0 5-4 0,0 0 1 0,0 0 2 0,0 0-1 0,0 0-3 16,0 0 3-16,0 0 1 0,0 0-1 0,0 0-2 0,0 0 2 0,0 0 1 16,0 0 0-16,0 0-2 0,0 0 0 0,0 0 3 0,0 0-1 0,0 0-3 15,0-3 3-15,0 3 1 0,0 0-1 0,0 0 0 0,0 0 2 0,0 0 1 16,0 0-1-16,0 0-2 0,0 0 1 0,0 0 3 0,0 0 0 0,0 0-4 15,0 0 2-15,0 0 3 0,0 0-1 0,0 0-3 0,0 0 1 0,0 0 2 16,0 0-2-16,0 0-2 0,0 0 3 0,0 0 1 0,0 0-1 0,0 0-2 16,0 0-1-16,0 0 2 0,0 0-1 0,0 0 0 0,0 0 1 0,0 0 2 15,0 0-1-15,0 0-3 0,0 0 2 0,0 0 2 0,0 0-3 0,0 0-2 16,0 0 1-16,0-2 3 0,0 2-1 0,-1-2-1 0,-1-1 1 0,-1 0 2 16,1 1-2-16,-1 1-2 0,-2 0 1 0,2-3 2 0,-2 2-1 0,-1 1-4 15,1-1 2-15,2 1 2 0,-2 1-1 0,0 0-3 0,1 0 1 0,-1 0 2 16,-1 1-2-16,1 2-2 0,-1-1 0 0,-1 2 4 0,0 1-4 0,-1 1 0 15,0 3 2-15,-1 0 4 0,-1 3-16 0,0 3-19 0,-1 3 12 0,-1 2 20 16,0 2-16-16,-2 3-20 0,1 3 11 0,1 1 22 16,-4 3-14-16,3 0-20 0,-1 2 13 0,3 0 20 0,-3 0-14 0,3-1-23 15,1-2 27-15,-2-4 38 0,4 0-23 0,0-4-36 0,1-4 26 16,0-1 41-16,2-4-26 0,2-3-41 0,0-3 19 0,1 0 29 16,0-4-26-16,2-1-41 0,0-3 14 0,0 0 25 0,0 0-28 15,0 0-40-15,2-1-41 0,3-3-43 0,1-1-39 0,-1-2-42 16,2-1-6-16,3-3 3 0,-2-2-31 0,3-2-39 0,0-3-16 0,2-3-13 0,-1-2-11 15,1 0-7-15,0-2 17 0,-1 0 20 0,1-1 53 0</inkml:trace>
  <inkml:trace contextRef="#ctx0" brushRef="#br0" timeOffset="30452.78">3826 9520 22 0,'12'-1'167'0,"-1"1"-3"0,1 0-4 0,-3 0 5 0,-1 0 10 16,-2 0 7-16,-1 1 1 0,0-1-33 0,-1 0-44 0,1 0-29 0,-2 2-26 15,-1-2 2-15,3 0 11 0,-2 3-13 0,2-2-13 16,0-1 8-16,-1 2 11 0,2-1-10 0,-1 2-18 0,2-2-6 0,-1 3-2 15,3-1-13-15,-2 2-16 0,2 0-3 0,-1 0-3 0,3 0-19 0,-1 0-23 16,-1 1-22-16,4 1-19 0,-2-2-49 0,1 1-58 0,0 0-6 0,-1-1 7 16,1 1-1-16,-2-2 1 0,-2 2 0 0,1-3 2 0</inkml:trace>
  <inkml:trace contextRef="#ctx0" brushRef="#br0" timeOffset="31220.55">3671 9046 155 0,'-2'-3'210'0,"-1"2"6"0,0-1-4 15,-2 2-10-15,-3 0-3 0,2 2-2 0,-2-2-15 0,3 1-22 16,0 0-76-16,2 3-91 0,2-3-46 0,1-1-34 0,1 3-15 0,1 0-12 16,1-1-43-16,0-1-48 0,2 2-3 0,0-1 7 0,-2-2 1 0,3 1 3 15,-3 0 16-15</inkml:trace>
  <inkml:trace contextRef="#ctx0" brushRef="#br0" timeOffset="32270.16">2855 8522 19 0,'-8'10'229'0,"0"-2"18"0,-3 2 23 15,-3-4 4-15,0 0 1 0,-2-2 5 0,0-1 5 0,-1-1 2 0,2-1-1 16,0-1-76-16,0-1-93 0,3 1-32 0,2-2-20 0,-1-1-6 0,3-1-3 15,-1-2-17-15,1 0-22 0,-2-4 1 0,1 2 4 0,1-4-7 16,-3-2-10-16,0-2 5 0,1-4 5 0,1-1 3 0,-4-3-4 16,2-3 2-16,0-1 1 0,0-2 0 0,0-3 3 0,0-2 1 0,0 1-1 15,0-4-4-15,1 1-4 0,-1-2 4 0,2 1 6 0,-1-1-3 0,1 0-8 0,1 0 2 16,0-3 3-16,0 1 1 0,2 1 5 0,1-3-4 0,0-1-1 0,2-2 5 16,1-1 5-16,1-2 2 0,2-1 6 0,1-2 4 0,1-2 7 15,2-1 6-15,1-4 5 0,5 0 2 0,-1-2 4 0,4-4-1 0,0 0-4 0,2-2 0 16,3 0 4-16,0-1-7 0,2-2-6 0,1-1-1 0,0 2-3 15,1 0-9-15,0 2-9 0,0-1-15 0,1 5-20 0,0 2 4 0,-2 1 7 0,0 3 11 16,0 3 11-16,-1 3-8 0,1 0-9 0,-2 1 21 0,0 4 24 16,-2-1 5-16,3 3-3 0,-3 1 4 0,0 1 1 0,0 2 11 0,1-1 14 0,1 3-7 15,-1 1-14-15,2 4-12 0,-1-1-10 0,0 2 6 0,0 4 9 0,2-1-18 16,-1 4-27-16,-1 0-4 0,2 3 2 0,-1 1-1 0,-1 3 1 0,1 0 1 16,0 3 4-16,-1 0 0 0,-1 0 2 0,0 2 0 0,0-1 1 15,-3 1 0-15,3 1 1 0,-4-2 2 0,0 2 2 0,-1 1 0 0,0-1-3 16,-1 2 0-16,-2-1 0 0,0 1-1 0,-3 1-4 0,1 2 0 0,-2-1 0 15,-1 2 2-15,-1 2 0 0,-2-1 1 0,-1 2 0 0,1 0 0 0,0 2-3 0,-3 1 1 16,0 0 0-16,0 0-2 0,0 0-3 0,0 0 1 0,0 0-1 0,0 0-1 16,0 0-2-16,0 0-1 0,0 0-3 0,0 0-2 0,0 0-2 15,0 0-7-15,0 0-7 0,0 0-13 0,0 0-12 0,0 0-25 0,0 0-25 0,0 0-71 16,0 0-80-16,0 0-41 0,0 0-34 0,0 0-37 0,0 0-39 16,0 0-42-16,3 1-43 0,-3-1-4 0,1 5 6 0,1-2 10 15,-2 3 14-15,0-2 24 0,0 4 28 0,-2-1 70 0</inkml:trace>
  <inkml:trace contextRef="#ctx0" brushRef="#br0" timeOffset="32653.65">3386 5257 86 0,'-8'-2'162'0,"-3"0"5"0,2-1 2 0,-1 1 7 16,-2-3 6-16,2 1 11 0,-1 0 10 0,2 1-49 0,-1 0-64 0,4 1-8 15,1-1 2-15,-3 2 1 0,5-2 1 0,0 1-2 0,3 2 1 0,0 0-1 0,0 0-5 16,0 0-4-16,0 0-9 0,0 0-10 0,0 0-10 0,0 0-9 16,0 0-12-16,0 0-6 0,0 0-6 0,0 0-5 0,0 0-5 0,0 0-1 15,0 0-3-15,0 0 3 0,0 0-1 0,0 0 17 0,3-1 20 0,-1-1 12 16,1 1 11-16,3-1 12 0,-1 1 12 0,1-1 6 0,4-1 9 0,2-1 9 16,1-2 6-16,1 1 5 0,2-2 8 0,3-1 3 0,0-1 0 0,0-1-13 15,3 1-18-15,-1-2-14 0,2 2-16 0,-1-1-9 0,0 1-5 0,-1 2-1 16,1 0 2-16,-1 3 5 0,-2-1 3 0,-2 4-2 0,-1-2 0 15,1 6 2-15,-4-2 2 0,1 2 0 0,-1 0 3 0,-2 3 8 0,-2-1 5 0,-2 1 0 16,1 1-2-16,-1 1-8 0,-2-1-7 0,-2 2-11 0,1 1-12 0,-3 0-4 16,1 2-6-16,-2 0-5 0,0 0-5 0,-2 3-4 0,-1-1-4 0,0 3-4 15,-2 1-4-15,-3 0-2 0,2 1-4 0,0 1-5 0,-3-1-7 0,0 1-10 16,1 0-9-16,-1-1-31 0,-2 1-33 0,1-4-65 0,-1 2-68 0,0-1-44 0,0-2-34 16,3-3-30-16,-3-1-29 0,5-1-43 0,-2-1-48 15,1-3-10-15,1 0 5 0,0-2 7 0,3-2 11 0,-2 0 31 0,5-2 31 0,-3-1 69 16</inkml:trace>
  <inkml:trace contextRef="#ctx0" brushRef="#br0" timeOffset="32952.83">4569 5649 63 0,'0'7'184'0,"-3"1"0"0,1-1-1 0,-3 1 2 0,-1-1-4 0,1-1 1 15,-1 0-11-15,0-1-10 0,3-1-83 0,-2-1-103 0,3 0-39 0,2-3-26 16,0 0-41-16,0 0-41 0,0 0-9 0,2-3-3 0,1 0 1 0,-3-1-2 16,2-2 3-16</inkml:trace>
  <inkml:trace contextRef="#ctx0" brushRef="#br0" timeOffset="33086.68">4694 5646 12 0,'0'0'129'0,"0"0"-14"0,0 0-17 0,0 0-39 0,0 0-47 16,0 0-9-16,-2 1-2 0,2-1-58 0,0 0-68 0,-3 0-16 0</inkml:trace>
  <inkml:trace contextRef="#ctx0" brushRef="#br0" timeOffset="33270.3">4691 5693 112 0,'-2'7'146'0,"1"0"0"0,-3-1 2 0,3-1 0 0,-2-1 0 0,-1 1-24 15,1-3-32-15,-2 3-32 0,1 0-35 0,1-1-10 0,1 0-3 0,-1 1-4 16,1 0-1-16,-1-2-3 0,2 2-1 0,-1-2-2 0,0 1 0 0,2-1-5 16,0-3-6-16,0 0-15 0,0 0-18 0,0 0-44 0,0 0-48 0,0 0-12 15,2-3-2-15,1-2 0 0,-1-2 0 0,-1-3 1 0,1 0 1 0</inkml:trace>
  <inkml:trace contextRef="#ctx0" brushRef="#br0" timeOffset="33403.65">4787 5559 86 0,'0'2'153'15,"0"2"-14"-15,-1-1-18 0,1-3-36 0,0 0-39 0,-3 0-21 0,3 0-21 16,0 0-65-16,-4 0-74 0,-1-3-18 0,2-1-1 0,0 0 0 0</inkml:trace>
  <inkml:trace contextRef="#ctx0" brushRef="#br0" timeOffset="34803.71">3703 5167 70 0,'-7'9'207'0,"-1"-3"22"0,-1 0 4 0,-1-1 1 0,-1-4 16 0,0 1 18 15,0-4-2-15,3 2-6 0,-3-1-61 0,5-1-73 16,1 2-31-16,0-1-21 0,4-1 3 0,1 2 6 0,0 0-24 0,0 0-28 16,0 0 3-16,0 0 7 0,0 0-20 0,0 0-26 0,0 0 17 15,0 0 25-15,0-3 6 0,1 0-1 0,1-1 12 0,1-4 17 16,0-1-1-16,2-2-1 0,3-2 8 0,-2-2 13 0,2-4-2 0,2-2-6 0,-1-5 6 16,2-1 8-16,2-3-13 0,-1-3-20 0,1-4-1 0,3-1 1 0,-2-3 6 15,3-2 8-15,1-3-2 0,1-2 1 0,3-5-2 0,0-1-1 16,0-3-2-16,5-5-3 0,2 1 5 0,1-4 9 0,1 0-2 0,4-6-1 0,2 1-6 15,2-1-4-15,0-2-12 0,3-1-11 0,2 1-5 0,0 1-4 16,-1-1-1-16,4 3 0 0,-1 3 0 0,0-1 4 0,-2 4-3 0,5-1-2 0,-3 4 0 16,0-1 7-16,3 4 0 0,-2-1 1 0,4 1 1 0,0-1 2 15,2 2 2-15,1-1 5 0,3-1-1 0,3-1-3 0,0 0-1 0,3-1-1 0,-1 1-3 16,1 0-5-16,2 0 0 0,0-1-3 0,1 6-2 0,-2-1-6 0,-1 6-2 16,0-1-4-16,1 4-4 0,-3 4-4 0,-2 2-1 0,-1 2-1 15,-3 3 0-15,-1 3-1 0,-3 3-1 0,-1 2 0 0,-5 3-2 0,-1 2-1 0,-5 1 0 16,1 6-1-16,-4 0 0 0,-3 2-1 0,-1 5 0 0,-4 0 0 0,-2 5 1 15,-2-1-1-15,-1 5-1 0,-2 2 1 0,-4 1-1 0,0 1-1 0,-2 2 0 0,-1 0 0 16,-1 0-1-16,-2 1 1 0,1 3 0 0,-4-3 1 0,2-1-2 16,-1-1-1-16,-2 2 1 0,-1-1 0 0,0-1 0 0,-1 2-1 0,3-3 1 15,-3 3-1-15,-1-4 0 0,1 1 1 0,-2-1-1 0,1 1-1 0,-3-2-1 0,2 0 0 16,0 1 1-16,-3-3 1 0,0 0 0 0,0 0 0 0,0 0 0 0,0 0-3 16,0 0 0-16,0 0-3 0,0 0-7 0,0 0-4 0,0 0-14 0,0 0-16 15,0 0-13-15,-1 1-15 0,-1 1-53 0,-2-2-60 0,0 1-66 0,0-1-70 16,-3-1-36-16,1 1-31 0,-3-2-26 0,-1 2-26 0,2 0-30 0,-4-1-30 15,0 1 6-15,1-1 12 0,-3 1 16 0,3 0 14 0,1 0 52 0,-2 0 61 16</inkml:trace>
  <inkml:trace contextRef="#ctx0" brushRef="#br0" timeOffset="35070.3">6588 1441 243 0,'3'8'291'0,"0"-2"-1"0,-1-1 1 0,1 0 0 15,0 0 2-15,-1 0-1 0,4-3 3 0,0-1-11 0,2 3-10 0,0-1-81 16,6-2-96-16,-1 2-45 0,4 2-34 0,-1-3-11 0,3 5-3 0,0-1-2 16,0-1 3-16,0 5 3 0,0-3 3 0,-1 4 16 0,-2-1 19 0,1 2 21 15,-4 0 19-15,1 0 31 0,-3 2 30 0,1-1 12 0,-4 0 6 0,0 1 7 16,0-2 6-16,-2 0 5 0,-1 0 4 0,-2-1-1 0,0 1-2 0,-1 0-16 16,-2 0-17-16,-2 0-21 0,-1 1-18 0,0 1-30 0,-3 0-31 0,-2 4-10 0,0 0-8 15,-2 2-9-15,-4 1-6 0,2 2-9 0,-4-1-10 0,0 4-10 16,-1-2-7-16,1 1-9 0,-3 1-9 0,1-1-10 0,-2-1-7 0,1 1-13 0,1-4-11 15,1 1-35-15,1-1-40 0,1-5-61 0,3-1-71 0,0-2-36 16,4-2-28-16,5-3-50 0,1-4-55 0,2-4-6 0,3 1 6 0,4-3 6 0,2-1 8 16,-1-3 13-16,2-2 11 0,-1-2 35 0</inkml:trace>
  <inkml:trace contextRef="#ctx0" brushRef="#br0" timeOffset="35788.94">7676 3369 68 0,'0'0'203'0,"0"0"6"0,-2 3 4 16,1 0 3-16,-1-2 3 0,-1 1 0 0,0-2 0 0,-1 3-41 0,1-2-47 15,2-1-47-15,-4 3-46 0,5-3-27 0,0 0-23 0,-1 0-27 0,1 0-26 16,0 0-21-16,0 0-20 0,0 0-48 0,0 0-50 0,0 0-12 0,0 0-2 15,1 4 0-15,-1-4 2 0,0 0 9 0,-1 5 10 0</inkml:trace>
  <inkml:trace contextRef="#ctx0" brushRef="#br0" timeOffset="37270.71">24443 1662 354 0,'-1'2'453'0,"-3"2"16"0,2-1 8 15,-2 0 5-15,1 1 1 0,2-1 2 0,-1-1-1 0,2-2-1 0,0 0 0 16,0 0-74-16,0 0-88 0,0 0-92 0,0 0-91 0,2 1-58 0,2-1-49 15,2 2-16-15,-1 1-7 0,2-2-4 0,1 1-1 0,0-2 0 0,2 4-1 16,0-1 1-16,1 0 0 0,0 0-2 0,0 0 1 0,2-1 0 0,-4 3 0 16,3 0 0-16,-2-2 3 0,0 2-2 0,0-2-1 0,-4 0 0 0,3 1-2 0,-2-1 0 15,-3 2 0-15,1-1 1 0,-2 3 1 0,-1-2 0 0,-2 1 0 16,-2 3 0-16,1 2 0 0,-4 2 0 0,-1 2-3 0,-1 2 3 0,-4 2 0 0,0 0 3 16,-2 4 2-16,-2 0 4 0,0 1 0 0,0-2 2 0,0-1-2 0,0 2 0 15,2-4-3-15,0-3 2 0,2 1 0 0,3-3 2 0,3-2-1 0,-1-2 0 16,6-1-1-16,0 0-2 0,6-1-4 0,-1-1 1 0,3 1 2 0,0-2 0 15,3 4 1-15,0-2 3 0,1 3 3 0,-2 0 3 0,1 0 4 0,1-1 3 16,0 1 2-16,-2 0 1 0,-1-1 2 0,2 1-1 0,-3 0 2 0,0-2 0 16,0 0-1-16,-3 2 0 0,-1-2 3 0,0-2-2 0,-3 1 0 0,-1 2-4 15,0-2-4-15,-3 2-2 0,0 2-5 0,-5-2-1 0,-1 5-2 0,-1-1-5 16,-4 4-2-16,0-1-13 0,-2 2-13 0,-2-2-19 0,1 1-21 0,-1 3-23 16,0-4-25-16,2-1-76 0,-2-2-89 0,4 0-78 0,0-3-77 0,3-2-51 15,-2-3-47-15,5-3-7 0,2 0 1 0,1-6 9 0,3-2 12 0,1-2 15 16,2-4 18-16,3-1 23 0,2-3 23 0</inkml:trace>
  <inkml:trace contextRef="#ctx0" brushRef="#br0" timeOffset="37405.06">24708 2307 283 0,'13'8'494'0,"0"2"19"0,-5-2 4 0,1 2 2 0,-2-3-2 16,-4-1 2-16,4-2-11 0,-4 1-13 0,3-3-25 0,-5-1-30 0,-1-1-177 16,0 0-211-16,-1 2-185 0,-4 3-179 0,2-3-101 0,-2 3-79 0,-3-1-19 15,0 1-6-15,-4 0-1 0,-1 2-1 0,-4-1 9 0,1-1 14 0,-5 0 24 16,1 0 30-16</inkml:trace>
  <inkml:trace contextRef="#ctx0" brushRef="#br0" timeOffset="38504.15">12016 5025 109 0,'-5'1'249'0,"2"1"22"0,-4 1 28 16,0 0 26-16,-1-2 21 0,2 2 20 0,-1-3 19 0,-2 3 20 0,3-1-51 0,-1 1-66 15,2 0-19-15,0 0-8 0,-1-2-17 0,2 2-20 0,2 0-18 16,1-1-20-16,-3-1-26 0,4-1-27 0,0 0-21 0,0 0-20 0,0 0-19 0,0 0-18 15,0 0-12-15,0 0-10 0,0 0-12 0,0 0-10 0,0 0-4 0,0 0-1 16,0 0-1-16,0 0-4 0,0 0 1 0,0 0 0 0,0 0-1 16,0 0-3-16,0 0 1 0,0 0 1 0,0 0-2 0,0 0 1 0,0 0-1 15,0 0 4-15,0 0-2 0,0 0 0 0,0 0 0 0,0 0 2 0,0 0 0 16,0 0 0-16,0 0 3 0,0 0 6 0,0 0 3 0,0 0 4 0,0 0-1 16,0 0 2-16,-3 2-2 0,3-2 0 0,-2 0-1 0,-1 0 2 0,-2 0-2 0,2 3-2 15,-3-3 1-15,1 1 0 0,-1 1-2 0,-2-1-6 0,2 2 0 16,-2-2-5-16,0 1 1 0,-2 3 0 0,2-2 2 0,-2-1-2 0,0 3 0 0,0 0-1 15,-2 0 2-15,2 0 1 0,-2 1 0 0,-1 2-2 0,0 0 1 0,-1 2 0 16,0 0 0-16,-2 2 2 0,0 2-2 0,-1 2-1 0,-1 2-1 16,0 2 0-16,-3 4 2 0,2 1 6 0,-3 5 2 0,-2 3 3 0,1 5 8 0,-1 4 7 15,-3 5 10-15,-2 6 8 0,1 4 5 0,-1 5 3 0,-1 3 7 16,0 8 6-16,-3 3 6 0,3 4 5 0,-1 4 0 0,1 2-1 0,-1 5-5 16,3-1-2-16,1-2-6 0,0 2-3 0,3-1-6 0,2-3-9 0,0-3-1 0,5-5-3 15,-1-3-5-15,4-6-4 0,2-4-6 0,0-5-2 0,3-3-3 16,1-8-1-16,3-2-1 0,-1-4 2 0,3-5-3 0,1-4-1 0,-1-4 0 15,0-1-1-15,2-4-2 0,-1-2 0 0,2-2 0 0,-2-3-1 0,2-2-1 16,0-2-2-16,-1-2 1 0,1-2 0 0,0-3-1 0,0 1-1 0,0-1-4 0,0-2 0 16,0-2-6-16,0-3-7 0,0 0-7 0,0 0-8 0,0 0-14 0,0 0-14 15,0 0-17-15,0 1-16 0,0-1-23 0,0 0-22 0,0 0-28 16,3 2-28-16,-3-2-86 0,3-2-98 0,0 0-60 0,-1-3-51 0,-1-2-44 16,2-3-44-16,-1-3 1 0,0-3 11 0,-1-2 15 0,-1-5 16 0,0-1 22 15,-1-3 26-15,-1-3 25 0,0 0 32 0</inkml:trace>
  <inkml:trace contextRef="#ctx0" brushRef="#br0" timeOffset="38787.21">10773 7079 205 0,'-2'5'248'0,"1"-3"9"0,-2 5 6 0,-2-3 12 0,2 3 9 0,0-1 12 0,0 1 21 15,1 4 24-15,0 2-50 0,2 4-64 0,2 2 0 0,0 4 14 0,1 4-3 16,2 3-13-16,1 1-2 0,0 2-2 0,0 3-2 0,1 0-3 15,-1 0-8-15,0-1-8 0,1-2-17 0,-1-2-20 0,-1-2-24 0,0-3-21 0,1-3-26 16,-2-2-23-16,1-3-5 0,0-5-2 0,0 0-1 0,3-3-3 16,1-5 0-16,-1 0 0 0,3-3-2 0,2-4-4 0,1 0-2 0,3-6-3 15,1-4-2-15,2-1-1 0,2-8-5 0,1-3-6 0,2-5-6 0,2-4-9 0,1-4-10 16,1-4-13-16,-1-1-12 0,1-1-16 0,-1-1-17 0,-3 1-17 16,1 2-21-16,-4 4-22 0,0 2-49 0,-3 3-56 0,-2 7-65 0,-4 3-69 15,0 4-39-15,-4 6-33 0,-2 6-46 0,0 6-51 0,-4 3-2 0,-1 6 6 16,-2 3 15-16,0 4 15 0,0 4 22 0,-2 2 22 0,-1 4 49 0</inkml:trace>
  <inkml:trace contextRef="#ctx0" brushRef="#br0" timeOffset="39237.93">11394 8501 97 0,'-6'3'325'0,"3"1"16"0,-3 0 10 0,3-1 5 0,0 1 0 0,-1-2 5 0,3-1 4 16,1-1 10-16,1 5 9 0,4 0-71 0,4 1-91 0,-1 1-41 0,5 1-33 16,4 1-33-16,1 1-31 0,4 2 0 0,3 2 9 0,2-1 9 0,3 1 11 15,2 1 5-15,1-2 1 0,2 3-1 0,3-3-4 0,1 0 2 0,2-1 5 16,2-1 4-16,4-3 6 0,-1 0-4 0,3-2-5 0,2-3-12 0,0-1-12 16,2-4-9-16,-1-1-7 0,2-3-1 0,2-2-1 0,0-2-3 15,1 0-8-15,-1-2 0 0,-1 0-3 0,1-1-2 0,0-2-3 0,-2 3-2 0,3-1-2 16,-3-1-3-16,-2 3-6 0,0-1-4 0,0 0 0 0,-4 1-8 0,-1 2-6 15,-3 0-5-15,-1 0-1 0,-2 2-5 0,-4 1-8 0,-3-1-10 0,0 4-12 16,-4-2-15-16,-2 1-17 0,-1 0-22 0,-4 2-22 0,-2 1-23 0,-2-1-25 16,-2 1-29-16,-4 0-26 0,-2 1-72 0,-1 0-80 0,-4 0-61 0,-3-2-58 15,-3 2-49-15,0 0-50 0,-3-1 3 0,-3-3 13 0,-2 0 18 0,-3-2 22 16,0-4 22-16,-5 2 23 0,0-4 28 0,-1-3 29 0</inkml:trace>
  <inkml:trace contextRef="#ctx0" brushRef="#br0" timeOffset="39421.07">13191 8051 88 0,'15'3'421'0,"-2"2"19"0,1 1 9 0,-3-1 7 16,-1 2 8-16,2-1 7 0,-2 1 4 0,-2 1 3 0,4 0 1 16,-2-1-1-16,1 1-88 0,0 2-108 0,0 4-94 0,3-1-95 0,-1 4-25 15,0 0-13-15,1 0-5 0,-3 3 0 0,2-1-4 0,-4 4-7 0,-1-2-3 16,-1 2-4-16,-3 2 1 0,-2 0-2 0,-7 4-1 0,2-1-2 0,-3 2-3 16,-4 1-4-16,0 5-13 0,-5-2-16 0,0 2-18 0,-2 0-15 0,-2 1-21 0,-2-1-24 15,1 0-49-15,-2-3-56 0,1-1-60 0,-1-2-59 0,0-3-32 16,1-5-20-16,-1-1-24 0,2-5-26 0,1-2-30 0,0-5-33 0,2-3 2 15,2-5 10-15,1-2 17 0,3-3 19 0,1-5 53 0,1-5 56 0</inkml:trace>
  <inkml:trace contextRef="#ctx0" brushRef="#br0" timeOffset="40254.21">25689 1701 246 0,'10'-9'283'0,"1"1"12"16,-3 1 8-16,-2 1 1 0,-1 3 8 0,-1-2 6 0,-1 2 16 0,-1 2 20 15,-2 1-47-15,0 0-60 0,2 3-15 0,-2 3-8 0,0 0-11 0,0 4-16 16,-2 2-5-16,0 5-4 0,-2 2 1 0,-1 6 6 0,1 1-4 0,-3 4-3 0,1 5-11 16,-2 2-10-16,-1 4-19 0,0 1-18 0,1 3-22 0,-1 1-20 15,5 1-15-15,-3-1-12 0,4 1-11 0,1-3-7 0,2-3-7 0,2 0-6 0,1-6-4 16,4 0-3-16,0-3-2 0,3-5-1 0,-1-3 2 0,4-2 2 16,0-4 2-16,-1-1 3 0,2-4 6 0,-2-2 2 0,2-2 3 0,-2-5 1 15,4-1 0-15,-2-3 1 0,-1-3 1 0,4-1-2 0,-1-7-1 0,-2-1-9 0,4-3-4 16,-2-3-5-16,-1-3-3 0,0-1-5 0,-2-2-3 0,-3-2-3 15,2 0-2-15,-6 0-2 0,2-3-2 0,-5 4 0 0,-3-2-4 0,0 0-1 16,-3 3-4-16,-3-2-1 0,-2 4-5 0,0 0-1 0,-4 3-4 0,0 1-1 16,-1 0-7-16,-1 4-8 0,1 1-9 0,-1 3-11 0,3 1-20 0,0 1-23 15,-1 2-31-15,3 2-35 0,0 2-79 0,0 0-93 0,2 4-53 0,2 0-48 0,4 1-49 16,-1 1-51-16,5 0-8 0,2 3 4 0,2-3 11 0,3 4 10 0,2-2 22 16,3-2 22-16,1 1 33 0,3-2 38 0</inkml:trace>
  <inkml:trace contextRef="#ctx0" brushRef="#br0" timeOffset="40589">27035 1599 324 0,'23'3'356'0,"-5"2"5"0,-3-3 0 0,-3 3 12 0,-3-2 14 16,1 0 12-16,-4 0 12 0,0 0 12 0,-1-2 10 0,2 2-84 0,-1 0-105 16,-2 0-57-16,3 2-51 0,-1-1-20 0,1 1-14 0,-1-1-3 0,-2 1 1 15,3-1-11-15,-1 1-12 0,1-2-14 0,-1 1-11 0,0-1-12 0,0 0-11 16,-1 0-6-16,2-1-5 0,0-1-4 0,0 1 0 0,1-2-2 0,-3 1-5 15,1-1-3-15,3 0 0 0,-2 0-2 0,-1-1 2 0,0 1-2 0,0-3 1 16,1 3 1-16,-4-2 4 0,2 2 5 0,-4-1 4 0,3 1 4 0,-4 0 5 16,0 0 4-16,0 0 3 0,0 0 3 0,0 0 3 0,0 0-1 0,0 0 0 15,0 0 6-15,0 0 11 0,0 0 3 0,1 3 6 0,-2 1-1 0,-1 2-1 16,0 3-2-16,-2 5-3 0,0 2 2 0,-2 4 1 0,-2 3 4 0,-1 8 3 16,1 2 6-16,-5 3 7 0,2 4 1 0,-2 4-1 0,-1 2-1 0,1 3-3 15,1 3-1-15,-2 2 1 0,0 1-2 0,-1 2-2 0,1 0-4 0,1 4-5 16,1-3-6-16,-2 0-9 0,2 1-9 0,0-2-9 0,2-2-13 0,1-1-14 15,2-1-17-15,0-4-17 0,0-3-21 0,6-2-22 0,-3-3-27 0,4-5-27 16,0-3-31-16,2-5-33 0,0-3-86 0,-1-2-97 0,3-5-79 0,0-2-73 16,1-3-38-16,-1-3-28 0,1-4 3 0,0-1 11 0,0-4 17 0,-2-4 17 15,0-1 26-15,3-4 26 0,-4-2 30 0,-1-2 34 0</inkml:trace>
  <inkml:trace contextRef="#ctx0" brushRef="#br0" timeOffset="40737.47">27686 2625 384 0,'35'6'587'0,"-3"0"8"0,-6 0 3 0,-4 2-2 16,-5 0 1-16,-4 1-11 0,-1-2-8 0,-4-2-19 0,-1-3-25 16,0-1-22-16,-6-1-20 0,4 2-238 0,-3 1-284 0,-1-2-105 0,1 1-62 0,-2 2-77 15,-2-1-80-15,1 3-47 0,-2-1-45 0,-2-1-29 0,-3 2-32 0,-1-1-12 16,-1-1-9-16,0 0 13 0,-2 0 18 0,1-3 19 0,-2 2 21 16,2-1 34-16,0-2 36 0</inkml:trace>
  <inkml:trace contextRef="#ctx0" brushRef="#br0" timeOffset="45671.23">7963 2605 72 0,'0'-4'177'16,"0"-1"3"-16,0 1 4 0,-4-2 5 0,4 1 2 0,-2-1 0 0,-1 0 4 16,2 0-51-16,-1 0-59 0,0 2-12 0,1-3-2 0,-1 4 7 0,-1-4 8 15,1 1 13-15,1 1 16 0,-1 0 26 0,0 1 30 0,1-2 25 0,-1 2 24 16,-2 0 18-16,2 1 15 0,2 2 2 0,-1-3 3 0,1 4-4 0,-2-1-2 16,2 1-12-16,0 0-12 0,0 0-18 0,0 0-18 0,0 0-26 0,0 0-27 15,0 0-25-15,0 0-23 0,0 0-18 0,0 0-16 0,-3-2-9 0,1 2-5 16,-1-2-5-16,0 2-6 0,0 0-3 0,-2-1-4 0,-3 1-1 0,4-1-4 15,-3-1-3-15,-1 0-2 0,-3 1-3 0,3 1-4 0,-1-1-1 0,-1-2 0 16,-1 3 0-16,0-2 3 0,1 1 1 0,-2-3 2 0,1 3 1 0,-2 0 1 16,2-1-1-16,0-1-1 0,-3 2 1 0,4-2 0 0,-4 0-1 0,1 0-1 15,2 1 1-15,-3-1 0 0,3 0-1 0,-3 2 0 0,3-2-3 0,-2 0-1 16,-1 0 0-16,1-1-1 0,-1 2-1 0,1-1 0 0,-1 0-1 0,0 0 1 16,0 0 1-16,-1-1 2 0,1 2-1 0,0-1 2 0,1 1 0 0,-1-1 0 15,1 2 0-15,-1-2-2 0,2 1 0 0,0 0 0 0,-2 2 1 16,3 0-1-16,-3 0 1 0,1 2 1 0,-1 0-3 0,1-1-2 0,-1 4-4 0,0-2 0 15,0 2-1-15,-2 2-1 0,2 0 1 0,-4 1 0 0,2 2 0 16,-1 1-1-16,0 1 1 0,1 0 0 0,0 0-11 0,-1 1-12 16,1 1 9-16,0-1 12 0,1 0-7 0,0 0-10 0,-1-1 6 0,4 1 12 15,-2-2-7-15,2-2-10 0,-1 1 6 0,1 1 10 0,1-1 2 0,1-1 0 16,-2 0 9-16,2 2 11 0,1 0-8 0,-2-1-10 0,1 0 7 0,2 2 11 16,-2 2-7-16,1-1-11 0,1-1 7 0,-1 5 11 0,1-2-7 0,0 0-11 15,2 2-2-15,1 1 0 0,-3 0 2 0,4 4 5 0,-1-1 3 0,0 0 1 16,2 4 3-16,1 1 4 0,-1 1 2 0,1-2 3 0,-2 4 0 15,4-2 1-15,-2 0 2 0,1 2 1 0,1 0 3 0,0-1 1 0,0 1-1 16,0-1-4-16,3 1-1 0,-3-1-2 0,4 1-2 0,-2 0-1 0,0-1-1 0,-1 1-2 16,2-1-1-16,2-1 1 0,-2 2-3 0,2-2 0 0,0-3-1 0,1 4-2 15,-1-4 0-15,0 2-2 0,-1-4-2 0,3 2 1 0,-1-1-2 0,0 0-1 16,1-3 1-16,1 1 1 0,0 1-1 0,1-2-2 0,-1-1 0 0,3 3 1 16,-2-3-1-16,3 1 1 0,-3-3-1 0,3 3 0 0,1-2 1 15,-3-2-1-15,4 1 0 0,-1 0 0 0,1-2-2 0,-1 0-1 0,2 0 1 0,-2-2 1 16,3 1-1-16,-2-1 1 0,3-1 0 0,-2 2-1 0,2-4 2 15,-1 1-2-15,3-1 2 0,0-1 1 0,1-1 1 0,1-2 0 0,0 0 2 0,1-2 0 16,1 1 0-16,1-2 1 0,3-1-1 0,-2-2 2 0,2 0 0 0,0 0-3 16,3-1 2-16,-2 0 0 0,3-2-1 0,-1 3-3 0,0-3 0 15,0 1 0-15,1 0 0 0,-1 1-1 0,0-2 1 0,0 2-1 0,0-1-1 0,-1-2 0 16,-1 2 1-16,2 1 0 0,-3-2-1 0,0-2 1 0,2 1 0 0,-2-1 2 16,1-1 1-16,-3 2-1 0,0-2 1 0,2-2 0 0,-3 1 0 0,0-1-2 15,0 0 2-15,-1-2 1 0,-2 2-1 0,1-3 0 0,-2 0 0 16,1-1 5-16,-2-1-1 0,0 1 0 0,-1-2-1 0,-1-1-1 0,0-1-1 0,-1-2 0 15,-2 0-2-15,2-3 1 0,-3 1-2 0,2-3-1 0,-2 1 1 16,1-3 0-16,-3-1-2 0,-1-1-4 0,2 0 1 0,-3-3 1 0,-1 2-1 16,-2-2-1-16,1-1 1 0,-2-3 1 0,-1 3 0 0,-3-2-1 0,1-2 1 0,-4 0 0 15,2 1 1-15,-3 0-1 0,-2-1 3 0,0 1 1 0,-1-1 0 0,-2 1 0 16,0-1 1-16,-1 2 2 0,-4 0 1 0,4 0 3 0,-4 2 2 16,0-1 0-16,-1 3 2 0,0-4-2 0,0 5-1 0,-2-2 0 0,0 2 0 0,-1-1-3 15,-2 2 1-15,1-2 1 0,0 4-3 0,0 0-1 0,-1-1-3 16,-1 4 0-16,2-1-4 0,-2 1-2 0,0 1 1 0,-2 1 1 0,0 1-1 0,0 2 0 15,1 1 0-15,-2 1 0 0,-2 0-2 0,1 1-2 0,-2 1 1 16,1-1 1-16,-2 3-1 0,2 0 0 0,-2 3 1 0,1-2 2 0,0 4-1 16,2-2 0-16,-1 2-1 0,1 0-1 0,1 0 0 0,0 2-1 0,1-1 1 15,0 0-1-15,0 1 0 0,1 1 0 0,1 2-1 0,1-2 3 0,-2 0-3 16,-1 3-3-16,0-2 3 0,3 2 0 0,-3 0 1 0,-2 2-2 0,2 1 1 16,0 0-1-16,-2 1 1 0,-1 0 0 0,0 4 0 0,1 0 1 0,-3 1-1 15,2 3 0-15,-2 0 1 0,0 1 0 0,0 2 0 0,-1 1 0 0,1 2-1 16,-2 2 3-16,1-1-1 0,-1 3 1 0,1-1 1 0,1 0 1 0,-1 0 0 15,1 1-2-15,3 0 1 0,0-2 1 0,1-1-1 0,1-1-1 16,2 1 1-16,0-1 1 0,1 0-2 0,3-2-1 0,-1 1 1 0,2-1 0 0,2 1 0 0,0-2-2 16,0-2-1-16,2 2 4 0,1-1-3 0,1-3 0 0,1 3-1 15,0-3 3-15,2-2-2 0,-1 1 0 0,0 0 0 0,2-3-1 0,0 0-1 16,2 0-5-16,-2 0-4 0,3-1-4 0,1-2-8 0,-1 1-11 0,1-2-13 16,-2 0-13-16,3-3-16 0,0 0-15 0,0 0-11 0,0 1-8 0,4 2-21 15,-2 0-21-15,3 0-64 0,0 2-71 0,1-1-48 0,2 2-41 0,3 0-18 16,0 2-15-16,3 0-11 0,2 2-14 0,1 0-30 0,1 1-31 0,2-3 0 15,-2 3 7-15,4 0 20 0,-3-2 23 0,-3 0 66 0,-1-3 76 16</inkml:trace>
  <inkml:trace contextRef="#ctx0" brushRef="#br0" timeOffset="45904.74">7328 3069 148 0,'6'0'242'0,"-2"-2"9"16,-3 2 6-16,-1 0 3 0,0 0 2 0,0-3 1 0,-3-1-7 0,1 2-9 16,-1 1-79-16,0-2-95 0,1 1-49 0,2 2-39 0,-3 2-30 0,1-1-25 15,-1 1-28-15,2 1-28 0,1 1-45 0,-2 1-49 0,2 1-21 0,0 0-19 16,0 2 6-16,0 2 7 0,0 0 15 0,-3-1 18 0,3 1 14 0</inkml:trace>
  <inkml:trace contextRef="#ctx0" brushRef="#br0" timeOffset="46073.74">7519 3116 163 0,'0'5'196'0,"0"1"-8"0,-3 0-20 16,0-1-21-16,1-2-44 0,-3-1-52 0,2-1-25 0,0 0-21 0,3-1-80 16,-6 0-93-16,1-1-24 0,2 0-9 0,0-1-3 0,0-1 1 0</inkml:trace>
  <inkml:trace contextRef="#ctx0" brushRef="#br0" timeOffset="46254.32">7638 3024 29 0,'0'7'160'0,"-2"-2"-6"0,-1 1-10 16,1 0-16-16,-2-2-19 0,0-1-44 0,0 0-51 0,-1 0-55 0,2-1-55 16,0-1-32-16,0 2-27 0,3-3-7 0,-4 0 0 0</inkml:trace>
  <inkml:trace contextRef="#ctx0" brushRef="#br0" timeOffset="46404.92">7628 2982 101 0,'-3'7'95'0,"1"0"-31"0,-2 0-29 0,-1-3-27 0,2 1-6 0,-2-1-2 16,0-2-48-16,0 1-61 0,2-2-20 0</inkml:trace>
  <inkml:trace contextRef="#ctx0" brushRef="#br0" timeOffset="48608.15">7856 2071 3 0,'0'0'171'15,"0"0"0"-15,0 0 1 0,0 0 7 0,0 0 11 0,0 4 2 0,0-4 3 16,-5 0-32-16,2 0-39 0,3 0-22 0,-3-2-22 0,-2 0 14 16,1 2 21-16,-1 0 3 0,0-1-3 0,0-1 8 0,0 1 11 0,1 1 3 15,-2-2-1-15,-1 1 10 0,2-1 13 0,-1 0-3 0,-1 1-8 0,0-2 14 16,1 2 14-16,-1-1-3 0,-1-1-8 0,-1 2-3 0,1-2-4 0,0-1-7 16,1 1-8-16,-3 2-7 0,0-2-6 0,0-1-11 0,0 3-11 0,0-3-9 15,-1 1-7-15,-2 0-13 0,2 0-15 0,-2 0-13 0,-1-1-8 0,1 4-6 16,0-2-7-16,0 1 0 0,-1 1 1 0,-1 0-4 0,1 0-4 0,-2 0-2 0,2 1 0 15,0 1-3-15,-2 2-1 0,3 1-3 0,-4-3 0 0,4 5-2 0,-1-2-2 16,-2 0 2-16,2 3-1 0,0-1 1 0,1 0-4 0,1 1 3 0,-1 0 0 16,0 1-1-16,1-2-2 0,0 2 0 0,-3 0-1 0,4 0 1 0,-2 2-1 15,0-1 0-15,1 2 1 0,-2 0-1 0,1 2-2 0,-3 1 2 16,3-1 0-16,-1 5-8 0,0-1-13 0,-2 2 10 0,2 2 15 16,-2 2-7-16,2 1-10 0,-2 2 10 0,3 2 16 0,-3 1-6 0,2 3-15 15,1-2 9-15,1 2 12 0,1 2-5 0,1-1-11 0,1-1 18 0,1 0 24 16,3-1-4-16,-1-1-12 0,0-1 8 0,3-1 10 0,0-1-10 15,-1 1-13-15,3-1 8 0,-1-2 12 0,2 1-5 0,0-1-10 0,-2 2 7 16,2-2 11-16,2 0-9 0,-2 0-9 0,2 1-11 0,-1 0-11 16,1-1 6-16,1 2 10 0,2-1-5 0,-1 1-7 0,3 1 3 15,-1 1 10-15,2-1-7 0,1 5-10 0,3-1 4 0,-1 0 8 0,3 1 0 16,0 0-2-16,2 1 5 0,-2 3 7 0,3-2-5 0,1 2-11 0,-1-3 3 16,1 3 7-16,-1-3-7 0,2 3-11 0,-3-2 4 0,1-1 7 0,-1-2-5 15,1 1-12-15,-2-2-1 0,0-4 1 0,0 1-1 0,2-4 0 0,-2 1 1 16,0-2 1-16,1-2 0 0,0-3 1 0,0-1-1 0,1-2 2 0,-1-1 1 15,3-3-1-15,0-2 1 0,-2 1 1 0,4-4-1 0,-4-1 1 0,4-3-1 16,-1 1 0-16,-1-3 0 0,3 0-2 0,-1-2 0 0,-2 1 1 0,3-3-1 16,0-2-2-16,0 1 2 0,-1-2-1 0,3 0 0 0,-1-2-1 0,-2 1 1 15,1-2 0-15,2-2-1 0,-1 2-1 0,-2-1 1 0,3-2 1 0,-2 1-1 16,1-2 0-16,-3 3 1 0,0-5-1 0,2 4 0 0,-4-3 0 0,0 2 0 16,-1-1 0-16,-2-1 0 0,1 2 0 0,0-1 1 0,-2-1 1 0,0-1 0 15,-1 1-3-15,1 0 2 0,0-1 1 0,-2 0-1 0,2-2 1 0,-2 2-1 16,2-3 0-16,-4-2 0 0,4 1-1 0,-3-1 1 0,-1-2 1 0,2-1-1 15,-2-2-2-15,0 0 1 0,0-2 2 0,-2 1-2 0,0-2-2 0,0-1 1 16,0 1 0-16,-2-1 1 0,1 1-1 0,-4 0 1 0,2-1 0 0,-2 0 0 16,1 1-2-16,-4-2 0 0,0-1 1 0,0 1 0 0,-4-3 1 15,2-1 1-15,-1 1 1 0,-2-5 0 0,1 3-2 0,-3-4 1 0,-2-2-1 0,1 1 1 16,-3-2-1-16,-2 0 1 0,2-1 0 0,-2 2 1 0,-4 0-1 0,3 1 0 16,-4 1-1-16,0 0 1 0,0 3-2 0,-4 3 2 0,3 1 1 15,-3 4 0-15,0 0-2 0,-2 3 1 0,0 3 0 0,-1 4 1 0,-2 0 0 0,-1 4 0 16,-1 2-1-16,-3 2-1 0,1 2 0 0,-1 4 0 0,-3 3 0 15,-1 1 0-15,-2 2-1 0,2 3 0 0,-2 4-1 0,-2 0-2 0,1 4-8 16,1 2-13-16,0 2-17 0,3 1-6 0,0 2-4 0,0 3-30 0,5-1-38 16,0 3-25-16,5-1-24 0,1 1-83 0,3-1-97 0,4 0-51 15,0 1-42-15,8-4-51 0,2 1-56 0,4-1 1 0,1 0 14 0,4-3 7 16,1 2 1-16,0-4 33 0,4 2 37 0,-1-4 25 0,1 2 27 0</inkml:trace>
  <inkml:trace contextRef="#ctx0" brushRef="#br0" timeOffset="52738.18">6950 3574 102 0,'-6'0'99'0,"1"0"-18"0,-1 0-17 16,-1 0-26-16,2 0-30 0,1 1-49 0,-2-1-50 0,1 2-23 0,0-2-14 16</inkml:trace>
  <inkml:trace contextRef="#ctx0" brushRef="#br0" timeOffset="53039.11">5780 4842 48 0,'-8'8'179'0,"-1"2"2"0,-3-3 0 0,0-1 0 0,-1-1 4 0,2-2 7 16,-3 0-12-16,1-2-12 0,1 0-75 0,2 1-88 0,2-2-26 0,3 2-15 15,1-1-12-15,4-1-10 0,3 3-18 0,0-1-20 0,3 2-34 0,2-1-40 16,-1 0-13-16,5 2-8 0,-1-2 10 0,-1 3 14 0,2-5 7 0</inkml:trace>
  <inkml:trace contextRef="#ctx0" brushRef="#br0" timeOffset="53222.34">6095 4791 4 0,'0'0'149'0,"-2"-5"0"16,0 1-2-16,-1 1-4 0,0-2-7 0,-3 2-9 0,3 2-30 0,-2-2-32 15,3 0-60-15,2 3-69 0,0 0-42 0,0 0-34 0,0 0-7 0,0 0-3 16,0 0 2-16,0 6-2 0</inkml:trace>
  <inkml:trace contextRef="#ctx0" brushRef="#br0" timeOffset="53439.01">6406 4560 23 0,'0'0'122'0,"0"0"-15"15,0 0-18-15,0 0-36 0,0 0-42 0,-3-3-9 0,3 3-1 0,0 0-61 16,0 0-71-16,0 0-14 0</inkml:trace>
  <inkml:trace contextRef="#ctx0" brushRef="#br0" timeOffset="54756.28">6934 4207 161 0,'-1'-4'212'0,"1"-1"21"0,-2 2 19 16,2-1 27-16,-3 0 29 0,1 3 18 0,1-1 14 0,-1 0-17 0,2 2-26 15,0 0-2-15,0 0 2 0,0 0-4 0,-3 0-9 0,0 2-17 0,-2-2-24 16,2 1-14-16,0 0-14 0,-2 0-26 0,0 1-27 0,0 1-25 0,-4 0-24 16,1 2-27-16,0 1-26 0,-3 1-13 0,-1 1-12 0,-3 2-2 0,0 1-2 15,-2 4 1-15,-1 0 0 0,-3 3-2 0,-3 3-3 0,-1 3 0 0,-2 1-1 16,0 5-2-16,-3 2-2 0,0 1 1 0,0 1 1 0,0 4 2 0,-1 1 0 15,-1 1 2-15,2-1 2 0,2 0-3 0,-1 0-1 0,2-3-1 0,0 0-1 16,2-4 0-16,1-2-4 0,1-2 0 0,2-4-3 0,0-3-1 0,3-1-4 16,1-4-2-16,2-3-5 0,2 0-3 0,1-3-3 0,2-2-10 0,0-1-13 15,4-1-16-15,0-1-20 0,1-2-28 0,2-2-29 0,0 2-44 0,1-2-45 16,2-1-47-16,0 0-46 0,0 0-29 0,3 0-25 0,2-1-41 16,0 1-47-16,4-3-24 0,-1 2-20 0,0-2 10 0,5-2 18 15,-4-1 26-15,3 0 31 0,0-1 43 0,-2-2 47 0</inkml:trace>
  <inkml:trace contextRef="#ctx0" brushRef="#br0" timeOffset="55039.18">6250 4441 107 0,'-5'3'225'0,"-2"0"11"0,0 3 9 0,-1 2 7 16,0 2 7-16,-3 3 10 0,1 0 7 0,2 1-13 0,-4 5-19 0,4 0-34 15,0 4-38-15,1 1 5 0,1 1 8 0,-1 4 5 0,0 0 2 16,2-1 2-16,0 3 1 0,-1-1 0 0,0 0-1 0,1-3-6 0,-1 2-8 0,1-2-13 15,0-3-17-15,0 0-13 0,-2-1-17 0,4-3-14 0,-2-2-15 16,0-1-16-16,2-1-22 0,0-4-11 0,1 0-9 0,0-3-8 0,-2-1-7 0,4-2-1 16,0-1-3-16,2 0-4 0,2-3-2 0,-1 2-3 0,4-1-3 15,1 0 0-15,2 2-3 0,3-2 1 0,3 0 2 0,3-1-2 0,1 2-2 16,3-3-5-16,2 0-5 0,4-2-13 0,1-2-15 0,1 0-32 0,1-3-37 16,3-1-59-16,1-2-62 0,0-3-40 0,-1 1-34 0,1-2-27 0,3 1-29 0,0-2-46 15,-3-1-49-15,2 2-9 0,2 0 5 0,-4-2 11 0,3 4 15 16,-2 0 33-16,3 1 38 0,-1-1 59 0</inkml:trace>
  <inkml:trace contextRef="#ctx0" brushRef="#br0" timeOffset="55489.3">8735 3743 129 0,'-2'-8'325'0,"1"-3"32"0,-2 3 32 16,0-2 14-16,0 0 9 0,-1 2 5 0,1 1 1 0,2 1-2 0,-1-1-1 15,0 2-83-15,2 2-101 0,0 3-38 0,2-3-24 0,1 1-37 0,2 1-39 16,3 1-34-16,3 1-31 0,0 1 2 0,5 1 9 0,1 1 2 0,5 2 0 16,3 3 2-16,2 3 3 0,3 3 2 0,2 2 0 0,4 3 10 0,2 5 9 15,1 2 8-15,3 4 3 0,-1 2 7 0,2 4 6 0,3 3-11 0,-2 0-16 16,3 2-1-16,-2 3 1 0,2-1 3 0,-2-1 6 0,0 0 4 0,0 0 0 16,0-4-2-16,-2 0-5 0,-2-3-3 0,2-4-5 0,-4 0-2 0,-1-3-3 15,2-3 2-15,-4-2 2 0,-1-1 0 0,1-2 2 0,-2-1-5 0,-3-2-3 16,1 0-3-16,-2-2-3 0,0-1-4 0,-2-2-4 0,-1 2-3 0,-2-4 1 15,-1 1-6-15,-3-1-4 0,-1 0-6 0,-2-4-7 0,-1 2-9 0,-1-4-9 16,-5 2-8-16,0-3-13 0,0 1-16 0,-5-1-18 0,-1-2-24 0,0 1-25 16,-2-2-40-16,-3-1-44 0,0 0-88 0,0 0-96 0,-3 2-52 0,-2-1-41 15,0-1-49-15,-3-1-48 0,-1-1-6 0,-2 1 3 0,1-4 16 0,-4 2 16 16,1-3 24-16,-2 0 24 0,2 0 38 0,-1-1 46 0</inkml:trace>
  <inkml:trace contextRef="#ctx0" brushRef="#br0" timeOffset="55723">10153 4455 352 0,'15'-9'423'0,"0"-1"7"0,-2 3 1 0,-2 1 0 0,0 0-1 0,-1 3 6 15,-4 2-4-15,2-1-3 0,-2 2 4 0,2 0 2 0,0 2-139 16,3-1-172-16,0 2-55 0,0 0-31 0,0 2-9 0,2-2-4 0,1 1 3 0,0 2 8 16,-2 0 6-16,0 2 6 0,-1-1 11 0,0 1 9 0,0 0 5 15,-3 2 2-15,0 0 2 0,-2 1 3 0,1-1-3 0,-4 3-5 0,0-3-2 0,-3 1-3 16,0 3-3-16,0 0-5 0,-3-2-10 0,-2 1-9 0,-1 2-7 0,-5-1-9 15,3 4-14-15,-3-4-17 0,-3 2-21 0,-1-1-22 0,0-2-24 0,-3-1-28 16,-1-1-51-16,0-1-58 0,-2-2-42 0,-2-2-39 0,1 0-19 0,-2-3-16 16,3 1-11-16,-2-1-10 0,1 0-5 0,3-2-8 0,1 3-9 0,2-1-13 15,2 0-13-15,3-1-14 0,0 4 44 0,3 1 56 0,3-1 42 16,2 2 36-16,3 2 21 0,0-2 17 0</inkml:trace>
  <inkml:trace contextRef="#ctx0" brushRef="#br0" timeOffset="55872.48">10776 4752 353 0,'25'3'549'0,"-4"3"1"0,-2 0-4 15,-3 1-17-15,-5 1-23 0,-5 1-45 0,-1 0-51 0,-3-2-104 0,-1-1-119 16,-1-1-86-16,0 1-80 0,-1 1-232 0,-2 1-268 0,-1 0-58 0,-2-1-11 16,-1 2-1-16,-5-2 2 0,1 1 19 0,0-2 20 0,-5 0 48 0</inkml:trace>
  <inkml:trace contextRef="#ctx0" brushRef="#br0" timeOffset="56654.99">18046 5635 54 0,'-1'-12'354'0,"-1"2"27"16,0-1 12-16,-2 4 12 0,0 2 8 0,-2 1 10 0,2 2 10 0,-1 2 9 15,0 2 6-15,0 4 5 0,-1 2-94 0,-2 8-116 0,3 2-52 0,-1 7-34 16,-1 5-26-16,-2 6-21 0,1 5-4 0,-1 5-1 0,-1 7 4 0,-2 4 5 16,0 4-1-16,-1 5-1 0,1 3 1 0,-3 5 4 0,0 1-4 0,2 1 1 15,-4 1-7-15,3 0-6 0,-2 0 0 0,3-2-1 0,-4-3-9 0,4-4-9 16,1-5-15-16,1-5-15 0,3-5-17 0,-1-7-15 0,0-4-23 0,5-7-24 16,0-4-34-16,3-7-30 0,-1-3-41 0,4-6-42 0,-1-3-100 0,3-3-111 15,-1-4-91-15,3-5-88 0,1-5-21 0,3-5-3 0,-2-4 6 0,4-4 7 16,0-4 16-16,-1-5 15 0,2-5 28 0,0-4 26 0,-1-1 40 0</inkml:trace>
  <inkml:trace contextRef="#ctx0" brushRef="#br0" timeOffset="56822.73">18642 6057 313 0,'26'15'544'0,"-6"3"9"0,-5 1 9 0,-3 1-1 0,-6 1-1 16,-3-3-7-16,-3 0-10 0,0-2-17 0,0-2-17 0,0-4-47 0,0-1-51 15,0-1-304-15,0-2-356 0,2-2-132 0,0 1-83 0,-1-2-48 0,3 0-38 16,-4-3-8-16,0 3-1 0,0-3 5 0,0 0 11 0,0 0 13 0,0 0 19 16,0 0 46-16</inkml:trace>
  <inkml:trace contextRef="#ctx0" brushRef="#br0" timeOffset="57639.55">20416 5815 199 0,'-1'-7'239'16,"-1"1"38"-16,0 0 41 0,-1 1 34 0,2-1 33 0,-1 2 28 0,-2-1 25 15,2 2-40-15,0 2-54 0,-1-3-17 0,2 3-5 0,1 1-10 0,0 0-5 16,-2-1-19-16,2 1-20 0,0 0-37 0,0 0-39 0,0 0-35 0,0 0-34 16,0 0-26-16,0 0-26 0,0 0-13 0,0 0-12 0,5-1-6 0,0 1-7 15,4 0-5-15,0 1-3 0,3-1 1 0,3 1 2 0,1-1 2 0,3 1 0 16,3 3 1-16,2-3 0 0,-3 2 1 0,1 2-1 0,1-1-1 0,-3 1-2 0,1 1-3 15,-2 0-2-15,1 0-4 0,-5 0-2 0,1 1-5 0,-4 1-4 16,1 1 0-16,-3-2 3 0,-1 1 7 0,-2 0 6 0,-1 2 3 0,-3 0 1 16,0 2 2-16,-3 0 0 0,0 1 5 0,-3 4 3 0,-3 1 6 0,-1 0 2 15,-3 4 1-15,-2 1 2 0,-2 1 2 0,-5 2 3 0,0-1-3 0,0 4-2 16,-3-2 1-16,-1 1 1 0,-3 1 2 0,2-2 1 0,1 0 0 0,-3 0-3 16,3-2 0-16,0-1 0 0,3-2-2 0,1-3-1 0,3-1-6 0,2-5-7 15,3-1-3-15,1-1-7 0,5-4-2 0,-1-1-4 0,3-3-4 0,2 0-1 16,-3-1-3-16,4-2-3 0,0 0-5 0,4 0-1 0,0 3 0 0,2-2-2 15,1-1 0-15,2 2 0 0,1-2 1 0,6 0 0 0,-2 0 0 0,6 0 1 16,-1 0 0-16,2-2-1 0,1 1 1 0,2-2-2 0,1 3-1 0,-3-3 0 16,4 0 0-16,-3 1 1 0,1-1-1 0,-2 0-1 0,0 0-7 0,0 2-8 15,0-2-17-15,-2 0-19 0,-2 1-22 0,0-1-24 0,1 0-28 0,0 2-32 16,-5-2-46-16,2 0-50 0,-3 1-83 0,-1-1-88 0,1 1-64 0,-2 1-58 16,-1-2-34-16,-3 0-31 0,0 0 7 0,-3 0 18 0,0-3 22 0,-3 0 23 15,2-1 32-15,-3-4 29 0,0-1 49 0</inkml:trace>
  <inkml:trace contextRef="#ctx0" brushRef="#br0" timeOffset="57989.38">21216 5732 386 0,'29'-11'458'0,"-1"3"7"0,-3 0 3 15,-2 3 6-15,-3 3 8 0,1-1 6 0,-4 1 4 0,0 1 3 0,0-2 0 16,0 2-50-16,-3-1-64 0,5 1-133 0,-3 1-143 0,1 0-34 0,0 1-8 16,-1 1-2-16,2-1-1 0,-6 1-6 0,4 0-6 0,-5 2-4 0,1-3-5 15,-3 4 2-15,-1-3 1 0,-4 0 6 0,3 1 6 0,-4 0 3 0,0 0 2 16,2 2-3-16,-5-3-7 0,0 3-2 0,0 3-5 0,-5 1 0 0,1 0 0 15,-3 3-2-15,1 3 0 0,-2 1-5 0,-5 4-4 0,2 1-8 0,-5 1-6 16,2 2-5-16,-3-1-8 0,2 1 0 0,-2-1-3 0,4 0-1 0,-2-2-1 16,4-1 1-16,1-4 1 0,1-3-2 0,4 0-1 0,2-3 3 0,3-2 1 15,3-1-1-15,0-2-2 0,6 1 1 0,-1-3 0 0,4 2-1 0,0 0 1 16,1 1-1-16,0 0 1 0,2 0 0 0,0 0-2 0,2 0 4 0,0 0 0 16,-3 2 2-16,4-2-1 0,-4 1 3 0,2 0 2 0,-3-1 1 0,-1 3 0 15,2-4 2-15,-4 1 7 0,-2 0 4 0,0 0 4 0,-4 0 2 0,0 2 1 16,-4 0 1-16,-2 2-5 0,-1 0 2 0,-2 4-1 0,-3 1-2 0,0 3-1 15,-3 0-1-15,-4 6 1 0,0 0-6 0,-2 3-9 0,-2 0-8 0,-3 1-10 16,0 2-12-16,-2-2-15 0,2 0-14 0,-4-1-17 0,1 0-22 0,3-4-30 16,1 0-36-16,2-5-41 0,-1-2-90 0,6 0-102 0,-2-3-82 0,6-2-78 15,1-2-24-15,2-4-10 0,0 0 9 0,2-2 10 0,0-3 14 0,0 0 17 16,0-1 22-16,4-2 28 0,-1-1 39 0</inkml:trace>
  <inkml:trace contextRef="#ctx0" brushRef="#br0" timeOffset="58672.95">20156 7038 133 0,'-10'0'432'0,"4"0"34"16,-3 1 9-16,2-1 4 0,1 1 0 0,-1 1 0 0,2 0-2 0,2-1-1 15,3-1 0-15,0 0 0 0,0 0-99 0,7 2-120 0,1-1-89 0,4 1-79 16,4 1-42-16,4 0-32 0,6 0-5 0,4 1 2 0,4-1 4 0,6 2 5 15,3-2 6-15,4 0 4 0,5-2 5 0,1 0 6 0,4-1 7 0,3 0 9 16,-2-1 7-16,5 0 5 0,1-2 7 0,-3 0 9 0,3-2 0 0,-3-1 0 16,3 2-1-16,-3-2 4 0,1 0 2 0,0 0 4 0,-2 0 0 0,-2 0-2 15,-3 0-2-15,0-2-2 0,-4 2-5 0,-2-1-6 0,-3-1-2 0,0 1-3 16,-5-1-3-16,-2-1-3 0,-2 0-4 0,-1 0-7 0,-2-4-9 0,-3 4-6 16,-1-5-4-16,0 1-4 0,-1-2-6 0,-3-2-7 0,0 1-1 0,-4-3-4 15,0-4-4-15,0 2-4 0,-3-3-3 0,0-2-1 0,-3 1-1 0,-2-4 0 16,-2 2 0-16,-3-3-1 0,-1 0 1 0,-4-3-1 0,-2-1 1 0,0-1 1 15,-4-2 1-15,-1-2 1 0,-4 0-1 0,3-4 4 0,-5-3-5 0,-3 1 0 16,3-3-1-16,-5-3-3 0,-1-1 1 0,-2-2-1 0,-1-2-1 0,0-1 0 16,-4-1-2-16,1-1-3 0,-5-1 0 0,1 1-2 0,-3 1-2 0,-2 2-3 15,-2 3 1-15,-1 0 0 0,-2 4-2 0,-1 2-1 0,-4 2 0 0,-1 3 0 16,-2 2-1-16,-1 4 1 0,-2 3-1 0,-3 1 0 0,-1 5 0 0,1 3 3 16,-7 3 0-16,1 5 1 0,-2 4 0 0,2 4 0 0,-6 3 1 0,1 5 4 15,0 7 0-15,-1 2 1 0,-1 3 0 0,-3 6 1 0,4 2-1 0,-4 5 1 16,0 5 3-16,2 3 3 0,-2 4 0 0,4 4-2 0,-3 4 1 0,4 3 3 15,0 4-1-15,4 3-3 0,1 4 3 0,3 2 1 0,2 3-2 0,4 0-1 16,0 2 3-16,3 2 0 0,7 2 0 0,-1 1-4 0,6 1 1 0,0 0 1 16,5 0 0-16,4-2 0 0,6 2 0 0,0-1 2 0,8-2 1 0,3-2-2 15,4-1 4-15,5-3 3 0,4-1 0 0,5-5-2 0,5-2 6 0,3-2 4 16,5-4 0-16,-1-2 1 0,7-2 3 0,4-5-1 0,0-2-1 0,4-4-1 16,1-2 0-16,5-4-4 0,0-4-4 0,5-3-7 0,2-3-8 0,4-4-8 15,0-4-16-15,8-4-17 0,0-4-30 0,1-2-29 0,2-5-47 0,2-2-51 16,1-4-111-16,-2-3-124 0,1-2-91 0,-2-4-82 0,1 0-17 0,-4-6 0 15,-2-1 5-15,-6 0 6 0,-2-3 12 0,-7-1 15 0,-5 1 27 0,-2-2 29 16,-9-1 49-16</inkml:trace>
  <inkml:trace contextRef="#ctx0" brushRef="#br0" timeOffset="58839.54">21744 6606 538 0,'-3'50'645'0,"-2"-3"4"0,-5 0-2 15,-5-2-8-15,-4-5-14 0,0-4-53 0,-3-4-62 0,-1-7-139 0,-3-4-154 16,5-6-99-16,4-4-93 0,8-5-268 0,2-2-304 0,1-1-72 0,6-3-24 16,0 0-4-16,-1-5-2 0,-3-3 11 0,1 0 11 0,-5-2 52 0</inkml:trace>
  <inkml:trace contextRef="#ctx0" brushRef="#br0" timeOffset="59823.58">5527 5202 184 0,'9'12'477'0,"-4"-2"4"0,-3 2 6 0,1 0 6 0,-3-1 3 0,-3 0 2 0,-2-3-1 15,-1-2 0-15,-4-3-3 0,4-1-4 0,0 1-8 0,-1-2-191 16,2 1-230-16,3-2-54 0,2 0-15 0,0 0-20 0,0 0-22 0,2 2-62 0,3 0-71 15,0 1-64-15,1-1-63 0,2 1-48 0,3 0-45 0,-1 0-35 16,1 0-37-16,5-1-3 0,-3 0 3 0,2 1 2 0,0-1 5 0,2-2 14 16,-3-2 18-16,2-1 57 0</inkml:trace>
  <inkml:trace contextRef="#ctx0" brushRef="#br0" timeOffset="60273.2">12155 4500 239 0,'6'6'496'15,"-1"-2"10"-15,-3 4 6 0,-4-2 3 0,0 0 0 0,-4 0 1 0,-2 0-1 16,-3 0-3-16,2-2-1 0,-1-1-23 0,-1 0-27 0,2 0-249 0,1-1-297 16,-2-1-144-16,4 1-113 0,1-2-77 0,-1 0-73 0,-1 0-18 0,0 1-4 15,-1-1-1-15,-2 0 0 0,-4 0 0 0,-2-1 3 0,-3 1 21 0,-3-2 27 16</inkml:trace>
  <inkml:trace contextRef="#ctx0" brushRef="#br0" timeOffset="60840.71">5190 4924 113 0,'8'3'257'0,"-2"0"21"0,1-1 11 16,-2 1 8-16,-2-2 0 0,1-1 3 0,-4 0-2 0,3-1 0 0,-3 1-56 15,2-3-68-15,1 3-41 0,-1-2-35 0,-2 2-34 0,3-1-35 0,2 1-43 16,-2 1-42-16,2 1-37 0,4-2-33 0,-1 3-64 0,0-2-71 16,5 2-22-16,-2-1-11 0,3-1-2 0,2-1 1 0,-2-3-2 0,2 1 1 15,-2-3 13-15,3 0 15 0</inkml:trace>
  <inkml:trace contextRef="#ctx0" brushRef="#br0" timeOffset="61206.36">12359 4282 146 0,'5'4'466'15,"1"1"17"-15,-5 0 21 0,-4-1 11 0,-1-1 10 0,-4 0 4 0,0-2 3 16,-3 3-1-16,-2-4 1 0,2 0-1 0,-3 0-1 0,1-2-180 0,2 2-218 15,0-2-65-15,3 1-31 0,0 1-42 0,1 0-42 0,0-1-69 0,2-1-75 16,-1 1-81-16,-1-1-83 0,0 1-69 0,-1-2-63 0,-2 3-25 0,-2-3-16 16,-3 1-2-16,1-1-2 0,-6 0 15 0,-1-1 16 0,-1 1 24 0,-2-2 24 15,-3 0 59-15</inkml:trace>
  <inkml:trace contextRef="#ctx0" brushRef="#br0" timeOffset="61806.98">5296 4884 257 0,'2'9'339'0,"-1"-2"23"0,-2 1 22 0,-1-2 13 0,-4 0 12 0,-1-2 6 15,0-1 3-15,-1-1 0 0,0-2-1 0,1 3-112 0,0-3-132 0,0 0-110 16,3 0-108-16,0 0-63 0,4 0-55 0,0 0-79 0,0 0-86 15,2 3-41-15,4-2-35 0,1 0-9 0,2 1-5 0,-1-2 0 0,3-2 0 16,0-3 19-16,2 0 20 0</inkml:trace>
  <inkml:trace contextRef="#ctx0" brushRef="#br0" timeOffset="62156.32">12452 4477 4661 0,'-16'10'1162'0,"2"-2"-953"16,-2 0-191-16,1-1-33 0,-1-1-16 0,0-1-8 0,3-1-44 0,-7 2-37 15,-1 2-109-15,-1 0-96 0,2-3-55 0,0 1-40 0,3 0 41 0,3-3-100 16,-2 2-15-16,3-2 3 0,-1 0 1 0,0 0 2 0,-3-3 8 0,-4 0 5 15,0 0 32-15</inkml:trace>
  <inkml:trace contextRef="#ctx0" brushRef="#br0" timeOffset="62623.18">5184 5365 71 0,'-3'6'200'0,"-2"-1"0"0,2-1-2 0,-4-2-8 16,1 1-18-16,0-2-25 0,1-1-25 0,-1 0-27 0,1 0-106 0,5 0-122 0,0 0-36 16,0 0-13-16,0 0-10 0,0 0-5 0,-2 3-4 0,2-3 2 15</inkml:trace>
  <inkml:trace contextRef="#ctx0" brushRef="#br0" timeOffset="62773.06">5560 5241 173 0,'8'2'196'0,"-5"2"-30"0,0-3-36 0,-3-1-39 15,0 0-40-15,0 0-40 0,0 0-9 0,0 0-1 0,0 0-66 0,0 0-81 16,0 0-39-16,0 0-32 0</inkml:trace>
  <inkml:trace contextRef="#ctx0" brushRef="#br0" timeOffset="64273.11">3944 8775 35 0,'-11'-3'213'0,"-1"1"2"16,-1-3 3-16,2 0-28 0,-3-1-36 0,2 0-30 0,2 0-27 15,3 0-42-15,2 1-43 0,2 4-91 0,3 1-103 0,0 0-29 0,5 1-11 16,3 2 2-16,0-3 6 0</inkml:trace>
  <inkml:trace contextRef="#ctx0" brushRef="#br0" timeOffset="64473.1">8306 7251 256 0,'87'-33'498'16,"-11"4"-12"-16,-9 1-16 0,-10 1-37 0,-13 3-42 0,-5 0-90 0,-9 6-102 16,-7-2-87-16,-3 2-89 0,-2 2-18 0,-2 5-3 0,2 4-201 0,-2 2-246 15,2 2-48-15,-2 1-7 0,1 1 14 0,-3-1 16 0,-3-3 37 0</inkml:trace>
  <inkml:trace contextRef="#ctx0" brushRef="#br0" timeOffset="65373.6">24036 5590 346 0,'-13'2'450'0,"0"-2"18"0,-3 3 13 15,2-1 7-15,-3-1 5 0,2 0 1 0,1 0-1 0,1 1 1 16,0-4 0-16,0 2-72 0,3 0-89 0,-1 4-86 0,3 2-86 0,0 1-52 16,-1 4-45-16,3 2-15 0,-4 4-9 0,2 4-5 0,-3 0-2 0,2 6 0 0,-3 0 1 15,3 1-1-15,0 2 1 0,0 0-1 0,0-1 1 0,5 0 1 16,2 0 1-16,4-2-2 0,-1-1-1 0,8-3 3 0,3 0 2 0,0-2 4 0,7 0 0 15,5-3 3-15,-1-2 2 0,5 0 3 0,3-4 4 0,4-2-1 0,-1-2 0 16,5-1-4-16,0-4-4 0,2-2-4 0,0-2-5 0,1-2-2 16,-2-4-8-16,2-1-9 0,-1-2-6 0,0-1-10 0,-3-1-10 0,-2-1-16 0,-1 0-17 15,-3 0-21-15,-2 0-22 0,-3 1-26 0,-6 1-25 0,-1 0-99 0,-5 3-111 16,-2 0-105-16,-4 1-100 0,-4 0-22 0,-2 0-3 0,-3 0 4 16,-3-1 5-16,-2-2 12 0,-2-1 15 0,-3-3 20 0,1-4 20 0,-5-3 27 0</inkml:trace>
  <inkml:trace contextRef="#ctx0" brushRef="#br0" timeOffset="65573.47">24386 5308 42 0,'0'7'451'0,"-1"3"12"0,-1 1 5 16,-1 6 9-16,-3 3 13 0,0 2 11 0,-2 3 10 0,-4 0 9 0,2 5 10 15,0-1 7-15,-1 5 10 0,-3 0-149 0,-1 5-179 0,0 2-53 0,-1 2-24 16,-3 2-4-16,2 1 0 0,-1 3-9 0,-1-3-9 0,1 4-10 0,0-2-9 16,-1 0-6-16,3 0-9 0,0-1-7 0,2-1-7 0,-2 2-11 0,5-2-15 15,0-1-17-15,2 0-17 0,1-1-15 0,1-2-12 0,6-2-16 0,-3-3-14 16,6 0-17-16,1-3-20 0,0-2-21 0,5-4-22 0,2-4-31 0,-1-3-33 15,6-4-92-15,0-4-109 0,1-5-74 0,5-7-66 0,1-5-28 0,3-8-22 16,2-5 6-16,0-7 9 0,3-6 16 0,0-4 17 0,0-7 21 0,-1-4 18 16,-1-5 33-16</inkml:trace>
  <inkml:trace contextRef="#ctx0" brushRef="#br0" timeOffset="65756.69">24721 5557 407 0,'17'-7'467'0,"-4"7"11"0,-3 3 5 0,0 3 14 0,-3 3 12 15,0 1 9-15,-2 5 6 0,-2 0 7 0,2 0 6 0,-1 2-50 0,2 2-65 16,1 4-120-16,-1 0-136 0,2 4-37 0,3 2-17 0,0 1-1 0,1-1 4 15,1 1-8-15,0-1-12 0,1 2-6 0,-1-3-8 0,-2-1-6 0,3 0-5 16,-2 1-7-16,-2-3-6 0,2 0-8 0,-3-1-9 0,2 0-5 0,-3-1-7 16,-2-3-7-16,1 2-8 0,-2-3-5 0,-4 1-3 0,-1-2-5 0,-1 0-5 15,-3-2-14-15,-4 2-19 0,-1-1-22 0,-7 1-28 0,0-3-31 0,-3 0-38 16,-3 0-105-16,-2-2-119 0,1-2-103 0,-3-3-98 0,3-3-21 0,0-5-5 16,0-5 1-16,-1-5 5 0,5-5 13 0,2-7 17 0,1-8 24 0,3-5 26 15,4-7 34-15</inkml:trace>
  <inkml:trace contextRef="#ctx0" brushRef="#br0" timeOffset="65891.7">24837 5623 347 0,'26'-25'561'0,"-3"4"6"0,-3 4 4 0,0 5 3 16,-5 5 3-16,-3 2 0 0,-3 4 4 0,-3-2-1 0,-1-3 3 16,0 1-2-16,0 2-2 0,-1 2-213 0,2 1-259 0,1 1-61 0,-1 2-21 15,2-1-9-15,3-1-8 0,0 4-9 0,1-2-12 0,1 0-15 0,0 0-15 16,3 0-21-16,-2 1-22 0,2-1-24 0,-2-1-25 0,3 1-69 0,-2-1-78 16,1 2-75-16,-4-2-77 0,4 2-65 0,-5 1-61 0,0 0-6 0,0-1 3 15,-4 5 14-15,-3-2 12 0,-2 0 19 0,0 1 19 0,-4-1 25 0,-3-1 26 16</inkml:trace>
  <inkml:trace contextRef="#ctx0" brushRef="#br0" timeOffset="66342.83">24261 5098 230 0,'-45'2'281'0,"-8"0"32"0,-2 0 44 0,-5 3 49 0,-3 0 26 0,-5 2 24 0,-2 3 9 0,-2 2 4 16,0 2-69-16,-3 7-90 0,2 3-19 0,0 4-9 0,0 7-13 16,4 4-14-16,1 6-22 0,0 3-27 0,3 5-37 0,5 6-42 0,3 3-18 15,5 2-14-15,1 5 2 0,8 3 3 0,7 2 8 0,4 5 9 0,9 1 3 0,2 2 1 16,10 4-2-16,6-2-6 0,5 1-3 0,7 2-3 0,4-2-5 16,8 0-7-16,3-3-7 0,5-1-10 0,7-4-7 0,4-4-10 0,4-3-10 0,6-2-14 15,2-5-7-15,5-3-6 0,3-6-5 0,7-2-1 0,3-6-4 16,3-4-5-16,5-5-1 0,3-2 0 0,2-6-2 0,4-3 0 0,2-3-1 15,0-5 1-15,3-6-1 0,0-2 0 0,-4-6 2 0,4-4 0 0,-5-4-4 16,2-6-4-16,-3-5 1 0,-3-5 2 0,-1-4-1 0,-2-6 1 0,-1-3 3 16,-4-7 5-16,1-5-2 0,-2-3 1 0,-4-7-3 0,-2-4-1 0,-3-5-3 15,1-1-2-15,-6-4-4 0,-3-5-1 0,-3-3-2 0,-2-6-4 0,-6 0-2 16,-6-4-3-16,-3-4-8 0,-5-2-8 0,-5-3-3 0,-5 0-4 0,-5-5 1 16,-6 1 0-16,-4 1 1 0,-8-2 2 0,-3 5-3 0,-7 4 0 0,-8 1-3 15,-2 9-1-15,-7 5-2 0,-7 9-3 0,-6 6 3 0,-5 9 0 16,-8 10-2-16,-3 9-3 0,-7 9-3 0,-7 9 2 0,-7 6-3 0,-4 10 1 0,-6 8 0 15,-8 7 6-15,-3 8 2 0,-2 4 6 0,-3 6 2 0,-2 6 5 0,1 3 2 0,1 3 2 16,5 4-7-16,3 1-10 0,4 1-23 0,7-1-24 0,9 2-84 16,6-2-92-16,7-2-85 0,10-2-79 0,11-1-53 0,5-4-50 0,8 0-8 15,9-2-1-15,5-3 0 0,7-3 1 0,4-1 12 0,6-4 16 0,3-2 24 16,5-4 29-16</inkml:trace>
  <inkml:trace contextRef="#ctx0" brushRef="#br0" timeOffset="66473.53">24394 6078 349 0,'49'16'569'0,"-8"1"15"15,-6-1 10-15,-5-1 6 0,-4 0 3 0,-8 0 0 0,-3-3 1 0,-4-3-12 16,-3-3-17-16,-4-3-26 0,0 0-29 0,-3-1-244 0,-1-2-287 0,0 0-111 16,0 0-71-16,0 0-110 0,-1 1-117 0,-3 2-85 0,1-1-75 15,-4-2-18-15,-1 0-6 0,-5 0 12 0,-3 0 13 0,-2-2 26 0,-5 1 26 16,-4-2 32-16,-1-2 31 0,-6-1 46 0</inkml:trace>
  <inkml:trace contextRef="#ctx0" brushRef="#br0" timeOffset="67324.11">20716 5550 244 0,'0'10'277'0,"0"-2"16"0,-1-2 17 0,-1-1 17 16,2 0 13-16,0-5 17 0,0 0 10 0,0 0 12 0,0 0-49 0,0 0-62 16,0 0-25-16,0 0-12 0,0 0-12 0,0 0-10 0,0 0-13 0,0 0-14 0,0 0-18 15,0 0-16-15,3-5-14 0,-1 3-13 0,1-5-8 0,1-2-6 16,0-2-16-16,3 0-14 0,0-4-16 0,1 0-14 0,2-3-8 0,0-1-6 15,4-1-3-15,-3-3 2 0,4 1 2 0,0 1 3 0,2-1 2 0,-1-2 1 0,5 0-1 16,-1 0-1-16,2-2 2 0,2 1-1 0,3-2 0 0,1-1-2 16,4 2 0-16,0-3-1 0,2 1-2 0,3-1-1 0,2-2-1 0,1 1-5 15,3-2 0-15,2 1-2 0,1-2 0 0,1 0-4 0,4-2-2 0,3 2-2 16,1-1 0-16,4-2-1 0,-1 3 1 0,2-3 1 0,3 2-1 0,1 2 1 16,1-1 3-16,-1 2 2 0,5 0-1 0,-5 1-2 0,4 3 0 0,-2 2 1 15,1 1-1-15,-2 0 5 0,0 4-2 0,1 0-4 0,-1 4-2 0,0 0-3 16,-2 5 1-16,5 1-2 0,-2 1 0 0,-1 1-5 0,0 4 0 0,2 0 1 15,-3 3-1-15,0 1-2 0,2 3-2 0,-6 2-1 0,0 1-1 0,-1-1 0 0,-2 5 2 16,-4-1-1-16,1 0 1 0,-6 4-1 0,-1-1 2 0,-3 3 0 16,-1 0-1-16,-5 0 2 0,-2 1 2 0,-3 1 1 0,-1 1 1 0,-4 0 0 15,-1 2 4-15,-2-1 6 0,-5 0 0 0,0 2 3 0,-3-1 1 0,-4 1 1 16,-2-3 1-16,0 2 0 0,-4-1 2 0,-3-1 5 0,1 0 0 0,-3-3-1 16,0 1-2-16,-2-2-1 0,-2 0-4 0,0-3-5 0,1 0-4 0,1-2-1 15,-4-1-1-15,4-1-1 0,-1 1-3 0,-1-5 0 0,1 2-4 0,1-1-5 16,0-4-14-16,0 0-11 0,-2 1-25 0,0 0-27 0,2-1-36 0,0 0-39 15,-3 0-88-15,-3 0-103 0,1-1-82 0,1 1-80 0,-1-1-50 0,-3-3-47 16,-1 2-8-16,1-3-3 0,-4-1 9 0,3-1 16 0,-4-1 21 0,0-4 28 16,0-1 38-16,0-1 39 0</inkml:trace>
  <inkml:trace contextRef="#ctx0" brushRef="#br0" timeOffset="67540.37">23985 4323 177 0,'14'6'288'0,"3"0"24"0,-2 0 26 16,0-1 26-16,1 3 25 0,3-2 24 0,0 0 22 0,-1-1 9 0,4 3 11 15,-5-1-78-15,5 3-99 0,-1 1-29 0,0 0-16 0,1 3-5 0,-4-2-2 16,2 1-17-16,-2 1-16 0,0 0-23 0,-6 1-20 0,1-2-21 0,1 1-18 16,-4-1-9-16,1 1-6 0,-3-1-6 0,-2 1-6 0,-1-1-5 0,-2 1-6 15,0-1-5-15,-3 1-9 0,-1-1-6 0,-2 2-7 0,-5 1-5 0,-2 0-3 16,-4 2-2-16,-1 0-2 0,-5 3-2 0,-3 0-4 0,-3 1-9 0,1 1-12 16,-5-1-18-16,-1 2-26 0,-2 0-26 0,2-1-29 0,-4 1-48 0,5-4-56 15,1 0-107-15,1 0-120 0,3-5-75 0,3-2-62 0,1-1-16 0,8-3-2 16,1-3 3-16,3-3 6 0,5-2 15 0,4-1 20 0,0-4 25 0,5-2 25 15,4-3 53-15</inkml:trace>
  <inkml:trace contextRef="#ctx0" brushRef="#br0" timeOffset="67673.67">24494 5043 165 0,'16'19'525'0,"-5"1"16"16,-3 0 3-16,-4-1 2 0,-1-3 1 0,-3-1 2 0,-1-1-1 0,-1-2-1 16,-2-5-7-16,-1-1-12 0,0-1-94 0,0-1-114 0,-3 2-175 0,-2-1-191 15,0-1-112-15,-3 1-99 0,-1 0-75 0,1 0-70 0,-4 0-64 0,1 1-65 16,-1-2-12-16,2-1-5 0,-2-1 8 0,3 0 7 0,-2-2 19 0,3-2 21 15,0 0 27-15,1 1 29 0</inkml:trace>
  <inkml:trace contextRef="#ctx0" brushRef="#br0" timeOffset="68873.14">11483 9222 139 0,'8'49'235'0,"0"-12"-56"16,1-6-67-16,1-13-66 0,1-6-25 0,3-11-17 0,4-5-2 0,2-10-2 16,5-4 0-16,2-4 0 0,5-2-133 0,-1-2-160 0,3-1-12 0</inkml:trace>
  <inkml:trace contextRef="#ctx0" brushRef="#br0" timeOffset="69940.48">27831 5473 349 0,'4'-10'404'0,"-3"-1"21"0,-2 2 12 0,-3 0 7 0,0 3 4 0,-7 2 8 15,1 2 9-15,-4 2 10 0,1 5-14 0,-1 4-24 0,-3 4-88 0,0 5-108 16,-3 8-45-16,-2 5-33 0,0 5-18 0,1 8-12 0,-2 5-1 0,-2 5 1 16,0 6 5-16,-1 3 7 0,4 2-7 0,0 4-8 0,-2 1-9 0,6-1-11 15,3-4-8-15,4 2-9 0,0-4-6 0,6-5-8 0,4-5-5 0,4-5-8 16,3-6-6-16,3-3-9 0,3-6-10 0,3-4-9 0,1-4-5 0,1-4-2 15,5-4 0-15,-2-4-1 0,3-3-1 0,1-3-2 0,-3-3-2 16,2-2-3-16,3-5-3 0,-1-2-4 0,0-3-1 0,1-5 0 0,-1 0-2 0,0-4-4 16,0-2 1-16,0-2 1 0,-2-2-2 0,1-2-3 0,-4-1 1 0,-2-1 0 15,-1 1-2-15,-3 0 0 0,-1-1 0 0,-5 0 3 0,-2 0 0 16,-3 1-2-16,0 2 2 0,-6 0 1 0,-1 2-2 0,-1 2 0 0,-3 1 0 16,-5 3 3-16,2 0-1 0,-3 3 0 0,-2 2 0 0,-2 2 0 0,0 2-3 0,-1 2-2 15,-2 1-2-15,-1 2 1 0,0 2-5 0,3 2-5 0,-2-2-8 16,4 4-6-16,1-1-24 0,0 0-24 0,5 2-22 0,1-2-24 0,1 1-26 0,5-1-28 15,0 1-59-15,3 0-69 0,1-1-81 0,1 0-82 0,3 0-70 16,2 1-66-16,3-1-7 0,1-2 6 0,-1 1 19 0,4-2 26 0,1-3 22 16,3-3 22-16,0-3 28 0,1-3 28 0</inkml:trace>
  <inkml:trace contextRef="#ctx0" brushRef="#br0" timeOffset="70223.67">28240 5575 23 0,'26'-7'419'15,"0"5"18"-15,-6 2 15 0,1 4 8 0,-2 1 8 0,-3 2 8 0,-2 3 6 16,-1-2 5-16,1 0 7 0,2-1 7 0,1 1 6 0,-1 0-151 0,3-1-184 15,-2 1-48-15,2-1-17 0,-1 1-14 0,2-1-13 0,-1-1-9 0,-1 2-7 16,-1-2-8-16,0-1-4 0,1 2-7 0,-2-3-6 0,-1 1-8 0,0-1-7 16,-1-1-6-16,-2 1-5 0,2-2-5 0,-4-1-1 0,1 1-3 0,-2 0-2 15,-1-2-1-15,-1 0 1 0,-1 1 14 0,-1-1 13 0,-1 1 13 0,-2 2 10 16,0 1 9-16,-1 2 7 0,-1 1 8 0,0 4 7 0,0 1 2 0,-1 2-1 16,-3 6 3-16,0 3 2 0,-2 3 0 0,-2 5 0 0,-2 5-9 0,-2 3-15 15,0 4-7-15,-2 5-9 0,-2 4-6 0,-2 4-5 0,2 4-6 0,-2 3-10 16,1 1-1-16,0 3-2 0,0 0-6 0,2-2-4 0,4-2-4 0,-2-2-3 15,4-4-11-15,2-6-10 0,2-3-16 0,1-7-18 0,-1-5-27 0,4-5-28 16,1-7-44-16,0-4-45 0,0-5-107 0,0-2-123 0,-2-5-92 0,1-5-84 16,1-3-20-16,0 0-1 0,0-5 5 0,-2-5 8 0,0-1 13 0,-3-2 14 15,1-4 26-15,-1-3 27 0,-4 0 45 0</inkml:trace>
  <inkml:trace contextRef="#ctx0" brushRef="#br0" timeOffset="70710.85">28171 5067 291 0,'-39'7'416'0,"0"1"18"0,-6-1 10 0,0 1 7 16,-2-2 6-16,-1 0 5 0,0-1 0 0,-1 3 8 0,0-2 8 0,5 2-66 15,-2 1-81-15,2 3-63 0,1 3-57 0,-1 4-43 0,3 2-40 16,1 6-9-16,1 4-2 0,1 1 0 0,0 7 3 0,4 2 3 0,3 6 5 0,1 5 1 15,1 3 2-15,2 4-6 0,6 0-8 0,3 7-7 0,2 0-7 16,3 5-6-16,5 3-9 0,2-1-7 0,5 4-7 0,2 1-8 0,7-1-7 16,2 2-8-16,2-1-5 0,6-3-8 0,2 0-9 0,4-2-4 0,5-4-6 0,2-1-4 15,4-4-5-15,6-2-2 0,0-5-1 0,5-2-2 0,0-2 1 16,3-4-1-16,2-4 3 0,2-3-3 0,2-4-2 0,1 0 2 0,-1-6-3 16,5-2 1-16,0-4-1 0,1-2-1 0,-1-6 3 0,0 0-2 0,0-5 1 15,0-4 1-15,-2-3 1 0,1-5-2 0,-3-2 0 0,0-6-1 0,-4-4 1 16,0-4 0-16,-1-5-2 0,-4-3 2 0,1-6-1 0,-6-2 2 0,1-7 0 0,0-2 2 15,-5-4 1-15,-2-2-1 0,1-4-5 0,-6-2-1 0,4-6-1 16,-5-3-6-16,-5-3 0 0,2-6-2 0,-2-3 0 0,-3-5-2 0,-1-3-5 16,-4-4-3-16,-2-4-2 0,-4-1-6 0,-3-3-4 0,-3-1 4 0,-5-1 2 0,-5 0 5 15,-3 6 3-15,-6 3 3 0,-2 4 6 0,-6 7-2 0,-5 6 0 16,-3 7 3-16,-5 10 5 0,-5 7 2 0,-4 9 2 0,-2 10 2 0,-6 5 4 16,-3 9-3-16,-2 6-3 0,-8 8 0 0,-1 5-1 0,-6 5 1 0,0 6-4 15,-6 6 2-15,-1 2 2 0,-3 5-1 0,0 2-2 0,3 3-2 0,0 2-3 16,1 0-10-16,6 3-15 0,3-2-19 0,5 2-24 0,7-4-31 0,8 1-35 15,8-4-40-15,6-1-40 0,6-1-98 0,12-2-112 0,6-5-87 0,9-1-84 0,7-3-16 16,11-3-4-16,3-3 12 0,8-3 10 0,5-3 24 0,7-4 23 16,2-2 31-16,3-5 34 0,5-1 42 0</inkml:trace>
  <inkml:trace contextRef="#ctx0" brushRef="#br0" timeOffset="70824.55">29138 5989 308 0,'33'45'543'0,"-6"0"14"0,-9-3 3 0,-5 0 1 16,-5-3-8-16,-4-5-10 0,-4 0-23 0,-4-6-29 0,1-3-45 0,-2-2-48 15,-1-4-200-15,-1-1-234 0,-2-2-223 0,0 0-222 0,-1-1-55 0,-4-1-18 16,0-2-5-16,-7-2-1 0,2-1 6 0,-5-1 10 0,1-3 23 0,-2-4 28 16,-2-1 45-16</inkml:trace>
  <inkml:trace contextRef="#ctx0" brushRef="#br0" timeOffset="72539.84">21008 6021 155 0,'-8'6'215'0,"0"-4"-1"0,-5 0-6 0,5-2-8 0,0-2-22 0,-3 0-19 16,5-2-22-16,0 1-25 0,-1-1-114 0,4 1-133 0,-1 0-44 0,4 3-26 15,0 0-7-15,0 0-1 0,0 0-3 0,0 0 1 0</inkml:trace>
  <inkml:trace contextRef="#ctx0" brushRef="#br0" timeOffset="72789.56">21638 6150 62 0,'10'18'293'0,"-2"-3"18"0,-2-3 12 16,0-2 4-16,-3 0 5 0,-1-5 1 0,-2 0 0 0,0-5-8 0,0 0-3 15,0 0-102-15,0 0-120 0,0 0-78 0,0 0-68 0,0 0-63 0,0 1-56 16,0-1-70-16,0 0-71 0,0 0-19 0,-2 3-6 0,-1-1-1 0,3-2-1 15,0 0 7-15,0 0 5 0,0 0 27 0</inkml:trace>
  <inkml:trace contextRef="#ctx0" brushRef="#br0" timeOffset="73373.35">24268 6852 126 0,'0'0'280'0,"0"0"32"0,1-1 22 0,-1 1 15 0,0 0 7 0,0-4 6 16,0 0 2-16,0 2-1 0,0 2-50 0,-1-3-60 0,1 3-34 0,0 0-25 15,0 0-13-15,0 0-9 0,0 0-23 0,0 0-25 0,0 0-15 0,0 0-16 16,0 0-7-16,0 0-6 0,0-3-3 0,0 3 0 0,0 0-9 0,0 0-8 16,0 0-23-16,0 0-25 0,-2-1-45 0,2 1-51 0,0 0-58 0,0 0-65 0,0 0-39 15,3-3-33-15,-3 0-27 0,4 1-22 0,-3-1-47 0,3 0-52 16,-1 1-5-16,3-1 0 0,-2 1 12 0,0-1 16 0,0 1 31 0,0 0 34 16,-1-2 54-16</inkml:trace>
  <inkml:trace contextRef="#ctx0" brushRef="#br0" timeOffset="73507.06">24318 6814 97 0,'2'1'169'0,"-2"-1"1"0,0 0-1 0,0 0 2 0,0 0-1 16,0 0 1-16,0 0 0 0,0 0-54 0,0 0-66 0,0 0-18 0,0 0-6 15,0 0-3-15,0 0-2 0,0 0 0 0,0 0-2 0,0 0-3 0,0 0-6 16,0 0-14-16,0 0-17 0,0 0-27 0,0 0-30 0,0 0-41 0,0 0-45 16,0 0-13-16,0 0-8 0,0 0-3 0,0 0-3 0,0 0 1 0,0 0-1 15</inkml:trace>
  <inkml:trace contextRef="#ctx0" brushRef="#br0" timeOffset="73856.72">24364 6988 59 0,'0'0'171'0,"0"-3"2"0,0 3 2 0,0-2 1 0,0-3-4 0,0 3 0 16,-1 1-2-16,1 1-54 0,0 0-64 0,0 0-38 0,0-1-34 0,0 1-20 15,0 0-16-15,0 0-45 0,0 0-53 0,0 0-12 0,0 0-8 0,0 0-1 16,0 0 4-16,0 0-2 0,0 0 4 0</inkml:trace>
  <inkml:trace contextRef="#ctx0" brushRef="#br0" timeOffset="74373.45">24381 6907 170 0,'-3'-6'241'0,"2"0"16"0,-4-1 16 0,1 1 21 0,0-2 21 0,0 2 24 16,-1 2 15-16,0-2 16 0,2 0-50 0,-3 3-67 0,4 0-7 0,1 1 4 0,1 2-7 15,-4-1-11-15,4 1-14 0,0 0-14 0,0 0-19 0,0 0-20 16,0 0-16-16,0 0-19 0,0 0-7 0,0 0-5 0,-1 3-17 0,-1 2-20 16,0 0-11-16,-1 4-9 0,2 2 3 0,-1 2 5 0,0 4 5 0,-1 2 8 15,2 2 6-15,-1 3 4 0,-1 3 1 0,2 0-1 0,-1 3-5 0,2 2-5 0,0-1-2 16,2 1 2-16,-1 1 1 0,-1 1 1 0,5 1-3 0,-4-1-5 15,2 2-1-15,1-1-5 0,-1 0-1 0,2-1-3 0,0 2 1 0,4-2-1 16,-1 0 0-16,1 1-2 0,4 0-4 0,1-1-3 0,3-1-6 0,1 2-6 16,4-1-4-16,2 0-4 0,1 0-5 0,2-1-4 0,3 1-1 0,0-1-1 15,3 2-5-15,1-2-4 0,3 0-2 0,0 1-2 0,-1-1-3 0,4 0 0 16,1-1-1-16,-2-1 1 0,1 1-1 0,2-2-3 0,0-2 1 0,1 2-1 16,0-2 1-16,0 1-4 0,3-2 2 0,-2 2 0 0,4-3 1 0,-1 2-3 15,2-1 0-15,0 0 1 0,2 0 0 0,1-2-4 0,-1 1 0 0,2-2 0 16,3-1 0-16,0 2 0 0,-1-3 0 0,5-1 0 0,1-1 0 0,-1-1 0 15,5-2 0-15,3-2 0 0,0 0 0 0,2-3 0 0,4-1 0 0,0-2-1 16,4-1 1-16,1-3 1 0,1 0-1 0,3-4 0 0,0-1 0 0,3 0 0 16,1-1 0-16,-2-4 0 0,4 0 0 0,-1-1 0 0,1 0 0 0,-1-1 0 15,2-2 0-15,0 2 0 0,-1-4 0 0,-2 2 0 0,3-2 0 0,-3 1 0 16,2-2 0-16,-2-1 0 0,-1 3 0 0,1-3 0 0,-2-1 0 0,1 1 0 16,0-1 0-16,-1-3 0 0,1 1 0 0,1 0 0 0,-1-2 0 0,0-2 0 15,-1 1 0-15,1-2 0 0,1 0 0 0,-4 0 0 0,2-2 0 0,-4 1 0 16,2-1 0-16,-5 1 0 0,-2-1 0 0,-3-1 0 0,-2 1 0 0,-4 3 0 15,-6-1 0-15,-2 1 0 0,-8 2 0 0,-2 2 0 0,-8-1 0 0,-4 4 0 16,-8 1 0-16,-2 1 0 0,-7 3 0 0,-2 1 0 0,-5 2 0 0,-5 1 0 16,-2 1 0-16,0 2 0 0,-3-2 0 0,-3 3-21 0,0 0-41 0,0 0-38 15,0-2-37-15,0-1-40 0,0-1-70 0,-2-2-78 0,-1 0-94 0,-1-3-99 16,1 0-61-16,-4-2-54 0,3-3-9 0,-1 1 0 0,0 0 8 0,-1-2 11 16,1-1 32-16,2 0 39 0,0 1 38 0,-1-3 38 0</inkml:trace>
  <inkml:trace contextRef="#ctx0" brushRef="#br0" timeOffset="74623.52">30546 7645 197 0,'0'5'472'0,"2"-2"16"0,0 0 9 0,-1-1 1 0,1 0 2 16,-2 1-1-16,1-1 4 0,1-1 3 0,3 1 6 0,-2-1-31 0,4 2-40 0,0 0-114 15,3 2-130-15,0 1-65 0,5-1-54 0,-1 5-10 0,7-2-7 0,-1 3-1 16,2 2-1-16,1 0-2 0,-1 2 1 0,1-2-7 0,0 3-5 0,-1 0-3 15,-2-1-2-15,-1-2-5 0,-2 2-3 0,1 0-4 0,-6 0-2 0,0-1-1 16,-2-1-2-16,-3 1 2 0,-2-1 3 0,-4-1 0 0,-1 1 0 0,-1 0 0 16,-6 0-3-16,1 0-10 0,-6 3-16 0,-1-2-22 0,-4 2-25 0,-3 0-29 15,0 1-32-15,-5 1-55 0,-1 0-62 0,1-2-99 0,-2 1-105 0,-2-4-74 16,4-1-66-16,2 0-14 0,2-2-3 0,5-3 8 0,3-5 10 0,6-2 20 0,2-1 21 16,5-3 27-16,5-4 31 0</inkml:trace>
  <inkml:trace contextRef="#ctx0" brushRef="#br0" timeOffset="75258.06">31418 5886 247 0,'6'-11'417'0,"-3"-1"22"0,3 3 12 0,-3 0 3 15,-1 2 0-15,0-1 2 0,-1 2-2 0,1 2 3 0,-2-2-2 16,0 3-64-16,0 3-79 0,0 0-68 0,0 0-64 0,-3 3-55 0,-2 3-52 0,0 1-14 0,-2 2-9 15,2 3 1-15,-3 1 5 0,1 4 2 0,-2 1 4 0,3 2 3 0,-1 0 2 16,2 3-2-16,1 1-1 0,2 2-3 0,2-1-4 0,2 4 3 0,2-1 3 16,4 1 0-16,4 1-3 0,2 1-3 0,2 1-1 0,2-1-7 0,4 2-7 15,-1-1 4-15,6-1 11 0,-2 2-10 0,5-3-15 0,-1 2 4 16,-1-2 6-16,1 0-10 0,-3-2-11 0,3-1 0 0,-7-1 7 16,2-2-8-16,-4-3-8 0,0-1 8 0,-3-1 11 0,-4-1-14 0,-1-3-19 15,-2-2 8-15,-2-2 17 0,-2-1-11 0,-2-1-15 0,0-1 13 16,-3-2 20-16,-1 0-11 0,-1-2-14 0,-3 1 10 0,-5-2 16 15,0 2-8-15,-4 0-9 0,-6 1 13 0,-5-2 17 0,-2-1-3 0,-3 2-6 16,-4 1 6-16,-3-2 8 0,1-3-9 0,0-1-14 0,-2-1 5 0,4-3 7 16,1-2-6-16,6-1-11 0,0-3-1 0,8-3-2 0,2 0-10 0,2-5-15 0,6-3-4 15,4-3-3-15,6-5-4 0,3-3-5 0,4-3 0 0,4-3 0 0,1-5-1 16,7-2-2-16,1-1 0 0,1-3 3 0,1 1-3 0,5 0-6 16,-2 0 9-16,1 2 10 0,0-1 0 0,1 4-4 0,-2 0 6 0,-2 3 13 15,-3 2-3-15,0 4-2 0,0 3 7 0,-6 1 10 0,0 3-2 0,-5 7-3 16,0 2 12-16,-5 3 14 0,1 2-9 0,-6 4-13 15,3 0 7-15,-4 3 12 0,-4 0-10 0,3 1-16 0,-6-1 6 0,1 2 8 16,-5-1-13-16,-2-1-14 0,-2 1 2 0,-3 3 8 0,-4-1-13 16,-1 1-15-16,-4-1 2 0,-2 3 7 0,-1 0-29 0,0 3-40 15,3-1-16-15,-1 1-15 0,1 1-28 0,0-1-31 0,3 3-76 0,2 0-83 0,5 1-72 16,1-2-70-16,3 3-56 0,4-2-51 0,-1 1-12 0,6 1-6 0,0-1 27 16,3 1 30-16,1-2 24 0,1-2 22 0,6 2 24 0,-2 0 27 0</inkml:trace>
  <inkml:trace contextRef="#ctx0" brushRef="#br0" timeOffset="75391.23">31854 6010 450 0,'24'23'529'0,"-6"-1"15"0,-1-2 7 0,-4-1 1 0,-1-1 3 0,-6-3 1 16,1-1-2-16,0-5 0 0,-2 1-2 0,-2-5-2 0,0-2-140 0,-1 0-168 0,-2-3-109 15,2 2-97-15,-2-2-35 0,0 0-21 0,0 0-11 0,0 0-10 16,0 0-15-16,0 0-13 0,0 0-18 0,0 0-18 0,0 0-80 0,0 0-95 0,0 0-68 16,0 0-67-16,0 0-51 0,-5-2-51 0,0-1-9 0,0 1 3 0,0-1 5 0,-1 0 7 15,2-2 12-15,-1 3 12 0,-2-3 20 0,1 2 17 0</inkml:trace>
  <inkml:trace contextRef="#ctx0" brushRef="#br0" timeOffset="75890.25">31620 5467 185 0,'0'-39'333'0,"0"-2"44"0,-3 4 44 0,-3 0 15 0,-2 2 6 15,-4 4 1-15,2 1-3 0,-3 4 6 0,-4 3 7 0,-3 9-84 0,-2 5-104 0,-1 6-36 0,-6 6-20 16,-2 6-28-16,-4 4-27 0,-5 8-34 0,-3 5-35 0,-4 7-4 16,-5 4 2-16,-2 8 1 0,-3 6-1 0,-5 6 13 0,1 8 15 15,-3 3 9-15,3 5 5 0,-1 4 2 0,2 3-1 0,3 6-2 0,4 0-4 0,5 2-8 16,6 0-8-16,7-1-9 0,6-1-8 0,7-4 1 0,9-1 3 0,5-1-16 15,7-5-18-15,6-3-10 0,6-4-7 0,8-3-5 0,6-3-9 0,5-4-3 16,5-2-1-16,6-5-3 0,6-2-3 0,3-4-2 0,6-4 1 0,3-4-1 16,2-2-2-16,4-5-1 0,3-3-2 0,2-5-1 0,-1-4-3 0,3-3 0 0,-3-6-1 15,4-2 0-15,-5-6 0 0,-2-4 1 0,1-5 2 0,-4-2-1 0,-1-5-1 16,-4-3 1-16,-1-3 2 0,-2-5 4 0,-3-2-1 0,-2-4 4 0,-2-1 6 16,-1-4-2-16,-4-4-3 0,0 1-5 0,-1-7-8 0,-3 0 1 15,-3-5 1-15,-2-3-6 0,-1-5-10 0,-6-3 3 0,-1-5 0 0,-5-2-5 16,-4-4-11-16,-5-4-6 0,-5 0-3 0,-5-2-2 0,-10 0 0 0,0-2 3 15,-6 4 6-15,-7 0-6 0,-4 4-6 0,-5 3 2 0,-5 4 3 0,-1 2-4 16,-7 7-8-16,-3 3-3 0,0 5-2 0,-7 6 2 0,-3 4 0 0,0 6 2 16,-3 3 0-16,-1 6 0 0,-2 4 3 0,2 3 3 0,0 4 4 0,1 4 1 15,2 2 6-15,1 3-16 0,4 3-19 0,4 5-18 0,2 1-20 0,3 2-56 16,4 3-61-16,4 3-85 0,4 2-93 0,2 1-71 0,5 1-66 0,2 3-18 0,5 1-10 16,3-1 0-16,4 3 2 0,4-1 17 0,5 0 21 0,5 0 27 0,5-2 30 15,4-1 58-15</inkml:trace>
  <inkml:trace contextRef="#ctx0" brushRef="#br0" timeOffset="75973.48">31583 5776 55 0,'-52'20'26'15,"-6"-2"-15"-15,-5 0-9 0,-7 0-1 0,-6 0-1 0,-5 0 0 0,-4-2 0 16,-5 2-66-16</inkml:trace>
  <inkml:trace contextRef="#ctx0" brushRef="#br0" timeOffset="80374.55">18135 7772 135 0,'-14'-5'155'0,"1"-1"4"0,2-2 6 0,-2 1 10 15,4-1-3-15,-4 2-4 0,5 0-46 0,0 0-55 0,3 0-24 16,1 1-16-16,0 3-1 0,0-1 4 0,2 0-1 0,2 3-6 15,0 0 7-15,4-2 10 0,2 0-7 0,0 1-10 0,4 1 19 16,4 1 25-16,0-1 7 0,5 0 1 0,3 0 16 0,5-1 19 0,3 1 10 16,3-3 7-16,8 0 20 0,2-1 19 0,6-2 6 0,2 0-2 0,6-2 14 15,6-1 20-15,3 0-5 0,5-1-3 0,4-1-6 0,5 1-1 0,3-3-10 16,4 3-7-16,1-1-15 0,5 2-13 0,4-2-17 0,-1 2-17 0,5 1-7 16,2 1-9-16,3 1-15 0,2 0-17 0,1 1-12 0,5 1-11 0,1-1 1 15,2 2 3-15,5-1-1 0,4 1-2 0,2-2 1 0,4 1 2 0,3-1 2 16,6 1 3-16,3-2-3 0,1-1-3 0,4 2-2 0,5 0-3 0,5-1 2 15,-1 2 1-15,5-2-8 0,3 1-9 0,3 2-1 0,1-2 2 0,3 4-4 16,4 0-3-16,-1 1 0 0,4 0 0 0,1 1 3 0,2 0 0 0,0 2 3 16,2 2 4-16,-1 0 5 0,4 2 3 0,0 1 4 0,-1-1 4 0,1 2 3 15,3 2 0-15,0-2 1 0,-2 1 4 0,0-1 0 0,4 0-2 0,3-1-5 16,-3-1-4-16,0-1 2 0,4 0 1 0,1-1-8 0,1-3-8 0,1 2-1 16,2-2 0-16,1 0-7 0,-1 0-8 0,-3-2 1 0,3 1 1 0,-1-1-5 15,-3 0-7-15,-4-1 0 0,1 1 1 0,-2 0-2 0,-8 0-3 0,0 1 2 16,-4-1-1-16,-3 0 0 0,-3 2 0 0,-4 0 0 0,-3-1 1 15,-5 2-8-15,-4 0-12 0,-3-1 7 0,-2 1 10 0,-8 2 3 0,-4 0 1 16,-8 1-9-16,-1-2-10 0,-8 2-2 0,-8 1-1 0,-7-2 6 0,-7 3 7 16,-8-2-11-16,-8 0-19 0,-8 1-4 0,-9-1-2 0,-9 0-21 0,-9 0-25 15,-9 0-19-15,-9 0-21 0,-8-3-38 0,-8 2-45 0,-10 1-74 0,-8-4-83 0,-8 3-52 16,-10 0-47-16,-8 1-28 0,-8 0-22 0,-9 1 4 0,-9 2 11 16,-4-1 13-16,-9 0 17 0,-3-3 18 0,-5 0 19 0,-5-2 48 0</inkml:trace>
  <inkml:trace contextRef="#ctx0" brushRef="#br0" timeOffset="82691.34">2231 3706 98 0,'-4'-10'188'0,"1"2"8"0,-3-1 12 15,3 0 15-15,-2 2 15 0,0-1 28 0,-3 2 33 0,2 0-27 0,1 2-39 16,0-1-10-16,0 2-3 0,2 0 18 0,-1 0 25 0,1 2-16 16,1-1-25-16,2 2 3 0,-1-1 9 0,1 1-28 0,0 0-34 0,0 0-15 15,0 0-13-15,0 0-39 0,0 0-45 0,0 0 0 0,1-3 11 16,2 1-37-16,3-1-47 0,1-1 20 0,1 1 35 0,1-3-21 16,5-2-28-16,2 1 21 0,3-1 37 0,3-2-5 0,-1-1-17 0,6-1 17 15,0 2 20-15,1-4-21 0,4 2-32 0,1-1 19 0,0-1 30 16,2 1-17-16,4 1-27 0,-1-1 17 0,2-2 28 0,4 4-18 0,-1-3-27 15,0 2 1-15,2 2 10 0,0-1-1 0,2 4-4 0,-2-1 12 0,-1 2 12 16,0 2-9-16,0-1-15 0,-1 4 5 0,0-1 10 0,1 2-12 0,0 0-15 16,2 2-4-16,0-1-2 0,3 1 0 0,0 1 0 15,3 0-10-15,3-2-11 0,-1 2 11 0,3-1 16 0,3 1 5 0,2-2 0 16,1 2 1-16,2-1-1 0,1-1 1 0,-1-1-1 0,0 0 3 0,5 0 0 16,-1 0 1-16,2-1-2 0,-1-1 10 0,3 1 10 0,1-1-9 0,-1 1-14 15,2-1-5-15,1 1-1 0,3-3-2 0,-4 3 0 0,2 1 0 0,-1-1 0 16,0-1 9-16,0-1 11 0,0 2-4 0,3-1-6 0,0 1-2 0,-3-2 2 15,3 1 3-15,0 0-1 0,1 1 0 0,-2-2-1 0,4 2 1 0,0-1 4 16,-1 1 1-16,1-2 4 0,2 0 1 0,0-2-1 0,1 1-2 0,-1-1-4 16,1-1-3-16,1 1-3 0,3-3-3 0,-3 0-2 0,3 1 1 0,1-1 1 15,-2-1 1-15,2 0-1 0,1 0-5 0,-1 2-5 0,0-2 1 0,0 0-2 16,0 3 1-16,2-2 2 0,0 2 1 0,-2 0-1 0,-2 0 3 0,2 3 4 16,1 0 0-16,-3 0-1 0,2 2 1 0,-1-1 0 0,-2 2-1 0,0 0 2 15,0 0 1-15,1 0 3 0,-1 2 0 0,-2-1 1 0,1 1 2 0,1-1 2 16,0-1-2-16,-2 2-3 0,2-2 3 0,-3-2 4 0,3 1-1 0,-2-1 2 15,2-1 0-15,-3 0 0 0,2 1 1 0,-3-5-2 0,2 3-1 0,-2-3-4 16,1 0 0-16,-1-1-2 0,-3 0-2 0,2-1 2 0,-2-1-4 0,-2 2-6 16,-1-3 0-16,-1 1 1 0,0 1-1 0,-2-2-2 0,-2 2-1 0,0-2 0 15,-4 3-1-15,0-3-1 0,-3 2 2 0,0 0 2 0,-2 0-2 0,-3 0-2 16,-1 0 1-16,-1 2 0 0,-1-3 1 0,-2 3-4 0,-2 1 1 0,-3-1-1 16,1 1 1-16,-5 0-2 0,-1 0 1 0,-5 1 0 0,0 2-5 0,-4 0-5 15,-1 1-7-15,-5 1-7 0,-3 1-15 0,-3 0-15 0,-4 0-15 0,0 1-14 16,-4 1-17-16,-3 0-20 0,-2-1-21 0,-1-1-27 0,-4 2-85 0,0-2-98 15,-3 0-71-15,-3 0-69 0,0 0-45 0,-6 1-45 0,-2 1 4 0,-3-2 11 16,-3 0 15-16,-4 3 14 0,-4-2 17 0,-3 1 20 0,-5-1 24 0,-1-1 26 16</inkml:trace>
  <inkml:trace contextRef="#ctx0" brushRef="#br0" timeOffset="83641">1561 5953 227 0,'-4'-12'257'16,"-4"-1"-3"-16,5-2-10 0,1-1 18 0,1 0 20 15,1-2 16-15,1 0 10 0,3 3-19 0,0-1-29 0,4 2-48 16,2 0-50-16,-1 3 9 0,2 1 24 0,2-1-5 0,0 2-14 0,2 2 10 16,1 0 11-16,1 3-10 0,2-2-20 0,1 1-24 0,1 0-28 15,3 1 3-15,3 0 11 0,1 1-28 0,2-2-37 0,2 2-8 0,3-1 0 16,1 1-8-16,1-2-12 0,2 2-4 0,2-1 0 0,-1 1-5 0,1-3-4 16,1 1 15-16,0 2 17 0,-1 0-9 0,1-1-14 0,0 1 10 0,1-2 15 15,-1 2-11-15,3 0-15 0,0 2-1 0,0-1 3 0,0 2 1 0,3 0 2 16,-1 0 3-16,1 0 2 0,2 2 0 0,2-2-2 0,-1 1-1 0,3-1-1 15,-1 0 1-15,4 0 0 0,2 0 3 0,-2-3 0 0,5 2-3 0,1-4-2 16,5 2-5-16,-2-3-3 0,2-1-3 0,3-1-1 0,2-1-1 0,0-2 1 16,1 1-3-16,4-2-3 0,-2 0-2 0,2 0-2 0,1 0 1 0,2-1 0 15,1 1 0-15,-2-1 0 0,3 2 3 0,1 1 1 0,1-1 0 0,-1 0-1 16,2 2 2-16,1 0-2 0,-1 2 0 0,3-1 1 0,-2 1 1 0,5-1 0 16,0 2-2-16,-1-1 0 0,3 1 1 0,3 0 1 0,0-2 0 0,1 0-3 15,-2 1-1-15,6-2 4 0,0-1-1 0,-2-1-2 0,3-1 0 0,2 0 0 16,2-2-3-16,-2 1-1 0,0-1 1 0,5-1 1 0,-2 1-1 0,-1-1-3 15,3 0-1-15,0 0-2 0,1 0 0 0,-2-1-4 0,2 0 2 0,1-1 2 16,2 3-1-16,-2-1 1 0,0 0 0 0,2-1 1 0,0 3-1 0,-2-3-4 16,2 1 3-16,0-2 8 0,2 1 3 0,-3-1 4 0,3-1 0 0,-1 0 2 15,2-3-1-15,0 3-1 0,0-3 2 0,0 2-1 0,0-2-2 0,2-1-1 16,-2-1 0-16,1 0 0 0,1 1-2 0,-1-1-7 0,-2-1-1 0,3-2-2 16,-1 2-4-16,-1 1 0 0,0-3-3 0,-1 2-2 0,-1 0 0 0,0 2 2 15,-1-3 0-15,0 3 0 0,0 0 0 0,-2-1 0 0,-3 2-3 0,2 0 0 16,-3 0 1-16,0 3 1 0,-3 0 0 0,1 0 2 0,-3 0-1 0,-2 2 0 15,0 1-2-15,-2 0-1 0,-4 0 1 0,0 1 3 0,-5 1 0 0,2-3 0 16,-5 3-1-16,-5 3 1 0,0-2-2 0,-1 1-2 0,-7 2 1 0,-1 0-1 16,-2 0 0-16,-6 2-2 0,-2 0-4 0,-3 2-3 0,-4-1-4 0,-5 1-9 15,-3 0-6-15,-6 1-10 0,-3 0-6 0,-4 2-8 0,-4 1-13 0,-5-3-13 16,-2 3-12-16,-2 1-12 0,-6-1-18 0,-1 1-15 0,-4 0-34 0,-1 1-36 16,-4-1-81-16,-4 3-91 0,-2-3-66 0,-2 5-58 0,-4 3-28 0,-4-1-16 15,-1 2 6-15,-6 0 10 0,-1 3 12 0,-5 1 15 0,-6 1 17 0,-2 0 19 16,-6 2 38-16</inkml:trace>
  <inkml:trace contextRef="#ctx0" brushRef="#br0" timeOffset="84991.12">2885 8752 77 0,'-9'5'146'0,"-3"-1"3"0,3 0 6 0,-3 1 3 0,0 1 6 0,1 0 5 15,-1 0-35-15,-1 1-39 0,2 1-24 0,-2 0-15 0,2 0 5 0,-1-1 12 16,0 0-1-16,0 0-6 0,-1 1 10 0,2-2 13 0,0 0 3 0,0 0 6 15,0 0 14-15,0-2 18 0,1 1 13 0,-1 0 17 0,0-1 24 0,3 0 28 16,0 0 10-16,-1-1 5 0,3 0 6 0,1-3 8 0,-2 3-9 0,4-2-15 16,0 1-9-16,3-2-9 0,0 0-19 0,0 0-21 0,0 0-26 0,0 0-24 15,0 0-27-15,0 0-26 0,0 0-21 0,0 0-20 0,0 0-2 0,0 0-2 16,2-3 4-16,-1-2 5 0,2 1 2 0,4-2 1 0,-2 0 4 0,1-4 2 16,5 2-1-16,0-6-1 0,0 0 2 0,3 0 1 0,-1-4 1 0,6-2-1 0,0 2-2 15,-2-3-5-15,5-2-4 0,0 3-4 0,1-1-2 0,2-2-3 16,0 3-2-16,2-2-4 0,1 1 2 0,1 0 2 0,1 0 0 0,2 2 2 0,-1-2-1 15,2 1 0-15,2 0 3 0,2 1-1 0,1 0 0 0,1-1 2 0,1 1-1 16,1-1 0-16,1 1 2 0,1 0 1 0,-2-3 4 0,3 3 5 0,1-2 2 16,-1 1 3-16,-1 0 0 0,4 1 1 0,-3-1-2 0,1 1-1 0,2-2 1 15,-1 0 3-15,3 2 0 0,0-4 0 0,0 2 3 0,2 0 3 16,1-2-4-16,0 1-6 0,2 0-1 0,1-1-1 0,2 2 1 0,-1 0-2 0,1-1 0 16,1 1-1-16,2 1 1 0,0 1-1 0,-2-1 3 0,4 2 4 15,-2-1 0-15,0 1-3 0,2 0 1 0,1 0 2 0,0 0-4 0,1 1-1 16,-1-1 3-16,2 0 5 0,0 2-1 0,1-1 0 0,0 1 1 0,2-1 1 0,-1 1-2 15,1-1-4-15,0 2-2 0,4 0 3 0,0 0-2 0,-1 2-1 0,1-1-2 16,3-1 1-16,-1 2-5 0,0-2-3 0,1 0 1 0,1 1-1 16,1-1 0-16,-1-1-3 0,0 1 0 0,3-2-3 0,-1 1 1 0,-1 2 2 0,3 1-1 15,-2-1 1-15,1 0-1 0,0 5 1 0,0-4 0 0,-1 3-2 16,2-1 0-16,-4 2-4 0,2 2 3 0,-1-1 0 0,2 1 1 0,-4 1 0 16,2 1 0-16,-2 1 1 0,0-1-1 0,-2 4 0 0,1-1-2 0,-1 1 0 0,0 1-1 15,1 1 2-15,-1 1-1 0,-2 0 3 0,3 2-1 0,-3-1-2 0,1 1 1 16,0 1 3-16,-1-1-5 0,1 2-2 0,0-1 0 0,-1 1 2 15,-1-2-1-15,3 1-1 0,-1 2 1 0,0-1 1 0,2 2-2 0,-3-1 1 16,0-1 0-16,3 2-1 0,-1-1-1 0,1-1-2 0,-1 2 1 0,3-1 1 0,-2 1-1 16,-1-1-2-16,3 1 1 0,0-1 0 0,-3 1 0 0,1 1-3 15,1-2 4-15,0 1 1 0,-2 2-1 0,0 1-1 0,1-3-1 0,-1 3 1 16,2-1-3-16,-3 1 1 0,-1 1 0 0,2 0 2 0,-2-1 0 0,-1 2-1 16,0 0 1-16,-2 0 3 0,2 2-2 0,-2-2-4 0,-1 1 1 0,0-1 0 15,1 3 0-15,-3-4 0 0,2 4 1 0,-1-3 1 0,1 2 0 0,-1-1-2 16,0 0 2-16,-1 2 0 0,2-1 0 0,-1 0-4 0,-1 1 2 0,3-1 1 15,1-1 0-15,-1 1 0 0,0-2 0 0,2 2 2 0,-1-1-3 0,1 1 1 16,1-2 1-16,2-1 3 0,-2 1-2 0,0 2-3 0,1-4 0 0,0 0 0 16,-1 1 0-16,3-1 0 0,-2-3 0 0,-1 3-2 0,3-2 1 0,-3-2-2 15,-1 1 3-15,4-1 1 0,-3 1-1 0,-1-2-4 0,1 0 0 0,0 1 2 16,-1-1-1-16,0-1 0 0,0 2 1 0,0-1 1 0,0 0-1 0,-2 0 0 16,1 0 1-16,-1 0 2 0,0 1-2 0,0 0-3 0,0-1 1 0,0 0 1 15,-2-2-1-15,-1 2 0 0,2-1 1 0,-1 0 1 0,-1 0-1 0,2 0-2 16,-1-1 1-16,-2 0 1 0,0 1-2 0,-1-2 0 0,0 2 0 0,-1-2 1 15,0-1-1-15,-2 2-5 0,-2-3 0 0,2 1 1 0,-4-1-4 0,1 1 0 16,-2-2-6-16,0 0-3 0,-3-2-9 0,-1 1-6 0,0-1-12 0,-4-1-13 16,1 1-22-16,-6-3-25 0,1 0-30 0,-4-1-32 0,0-1-76 0,-5-1-85 15,0-1-96-15,-2 0-99 0,-4-1-50 0,-1-4-36 0,-4 3-4 0,-3-4 7 16,-3 2 9-16,-5 0 13 0,-2-2 23 0,-7 1 23 0,-2 0 35 0,-4 3 34 16</inkml:trace>
  <inkml:trace contextRef="#ctx0" brushRef="#br0" timeOffset="85808.09">2883 11194 275 0,'-4'12'388'0,"2"1"11"0,1-1 6 16,1-1 1-16,-2-2 3 0,2-2-1 0,0-1 2 0,2-4 12 0,-1 1 15 15,5-1-71-15,-1 0-90 0,3 0-68 0,2 1-61 0,2-1-33 0,3 1-30 16,3 0-7-16,2 0-2 0,3 1 0 0,4-1 2 0,3 2 3 0,2-2 4 15,3 2-10-15,3-2-12 0,4 2-2 0,3 0-3 0,2-1-3 0,2 0-4 16,6 0-2-16,-1 0-5 0,4 1 0 0,2-1 3 0,0-1-1 0,4 2 3 16,1-4-6-16,3 1-2 0,0-2-4 0,4 0-3 0,1-2-1 0,4-1-2 15,1-2 4-15,4 1 5 0,-1-2 3 0,6 0 1 0,0-1 3 0,1-1 0 16,2 1 0-16,4-1-5 0,1 0 6 0,-1 1 3 0,3-2 5 0,4 0 9 16,2 0 0-16,-2 0 4 0,2-1-2 0,4-1-1 0,1 0-2 0,1 0-4 15,0 1-2-15,5-1 0 0,1-1-2 0,-1-1-2 0,3 2-3 0,0-3-4 16,3 2-3-16,2 1-2 0,-2-4-4 0,5 2-2 0,0 0-7 0,-2-2-4 15,2 3-1-15,4 0 2 0,-1-2-5 0,1 2-4 0,-1 0 0 0,3 0 0 16,1 1-3-16,0-2 0 0,1 2-2 0,0 1-2 0,3 0-1 0,-2-1-3 16,1 1 1-16,2 1 0 0,0-2-3 0,0 1 0 0,-1-1 0 0,4 2-1 15,-2-1 0-15,-1-1-3 0,0-1 4 0,0 3 1 0,-1-2-2 0,0 2-7 16,-2-1 1-16,1 0 0 0,-4 2-3 0,0 1-5 0,-4-1-4 0,-1 4-8 16,-2-2-11-16,-3 1-9 0,-4 2-8 0,-3-2-10 0,0 4-15 0,-5 0-18 15,-3-1-19-15,-1 2-19 0,-3-1-27 0,-4-1-30 0,0 1-78 0,-4-1-90 16,-3 2-69-16,-4-3-64 0,0 2-50 0,-6-1-44 0,0 0-3 0,-5 1 8 15,-2 0 12-15,-5 2 15 0,-2 0 22 0,-5 1 22 0,-4 1 27 0,-1 2 31 16</inkml:trace>
  <inkml:trace contextRef="#ctx0" brushRef="#br0" timeOffset="85991.23">15306 11980 216 0,'60'12'474'0,"-3"1"6"0,-2-3 2 16,-9-2 2-16,-8 1-2 0,-4-5-12 0,-7-1-18 0,-9-2-61 0,-5 0-69 15,-4-2-64-15,-4 0-64 0,-2-1-225 0,2 2-263 0,2 2-98 0,3 0-65 16,2 3-17-16,2 3-8 0,2 2 0 0,-2 4-1 0,3 4 14 0,-1 1 15 16,-2 3 62-16</inkml:trace>
  <inkml:trace contextRef="#ctx0" brushRef="#br0" timeOffset="100677.16">18963 9442 61 0,'0'-5'194'0,"-2"-2"10"15,-1 3 13-15,2-3 11 0,-5 3 9 0,3-1 4 0,-2-2 4 0,2 3 3 16,-2-1-35-16,1-1-45 0,0 1 4 0,-1 1 11 0,1 0 12 0,0-1 10 16,-1 1 2-16,2-1 3 0,0-1-1 0,-2 2-3 0,4-1-3 0,-5 1-1 15,3-1-8-15,1 1-10 0,-1-1-16 0,1 2-19 0,0 0-20 0,-1 2-22 16,2-1-15-16,1 2-14 0,0 0-9 0,-2 0-6 0,0 2-16 0,-1 1-14 16,2 1-3-16,-4 4 2 0,2-1-5 0,-2 2-3 0,0 0 0 0,-1 2-1 15,0 0 2-15,-2 1-1 0,0 4 0 0,0-3-1 0,-2 3-1 0,1 1 1 16,0 0 7-16,0 3 7 0,-1 2 1 0,0 2 0 0,2 3 0 0,-3 3 3 15,3 3 0-15,0 3 2 0,-1-1-1 0,0 6 0 0,0 1-1 0,0 2 0 16,0 1-1-16,1 1 0 0,1 2 0 0,-1 0-1 0,1 2-3 0,0-3-4 16,2 2-2-16,2-3-1 0,2-1-4 0,-3-3-3 0,4-3-1 0,0-3-1 15,0-4 0-15,4-4 0 0,0-2-2 0,0-5-2 0,0-3-3 0,4-4-2 16,-2 1 2-16,2-5 0 0,1-1-1 0,0-2 1 0,-1-1 0 0,1-1 0 16,-1-3-1-16,3 0-1 0,-1-2-2 0,-1-3 1 0,2-1-3 0,0-4 1 15,2 0-3-15,-2-3-1 0,0-4 1 0,3-2-2 0,-1-2-1 0,-1-2 0 16,1-2-1-16,-2-2-1 0,2-1 0 0,-4-1 2 0,1 0-1 0,-1 0-1 15,-1 0 2-15,-3 0 0 0,0 2-1 0,-2 2 1 0,-3 0 0 0,0 1 1 16,-1 3 0-16,-3-1-1 0,1 4 0 0,-2 1 2 0,0 2 2 0,1 0 3 16,-4 1 5-16,3 3 6 0,0 0 1 0,1 3 1 0,0 0 2 0,0 1 0 15,-1 3-2-15,2-1-1 0,1 1-1 0,-1 1 1 0,0 1-5 0,1-2-7 16,-1 2-8-16,-2 0-10 0,2 2-15 0,-2-2-15 0,-1 1-14 0,3 1-16 16,-2-2-20-16,1 4-16 0,-1-3-20 0,2 3-20 0,-3-2-37 0,2 0-38 15,1 0-57-15,2-1-61 0,-1 3-33 0,2-4-28 0,0 0-14 0,0 0-10 16,0 0-1-16,0 0-5 0,0 0-15 0,0 0-22 0,0 0 11 0,3 0 17 15,-3 0 37-15,5-2 39 0,3 0 62 0,-4-1 67 0</inkml:trace>
  <inkml:trace contextRef="#ctx0" brushRef="#br0" timeOffset="100976.93">19004 9832 107 0,'8'-9'167'0,"3"-2"7"0,-3 3 4 0,-1 0 6 0,-3 1 4 0,0 2 5 16,0 1-33-16,-1 0-43 0,-1 2 0 0,-2 2 7 0,0 0 26 0,0 0 30 15,1 1 29-15,3 0 31 0,-3 4 17 0,-1 1 17 0,3 3 1 0,-3 2-3 16,2 1-1-16,0 2-4 0,-1 4 0 0,-1 4-6 0,0-1-22 0,0 1-27 15,0 2-32-15,2 2-34 0,0-2-35 0,-2 1-38 0,0-1-24 0,1-1-20 16,2-2-3-16,2-2-2 0,-1 1 5 0,3-4 4 0,-1-1-3 0,2-1-1 16,1-3 1-16,1-2 2 0,1-2 1 0,0-1 3 0,2-3 0 0,-1-1 4 15,1-2-2-15,0-4 1 0,-1 0-3 0,1-4 0 0,1-1-8 0,-1 0-8 16,1-4 0-16,-3 1-1 0,2-3-3 0,-1-2 0 0,-2-1 2 0,0 0-1 16,0-2 1-16,-1 1 2 0,-5-1 1 0,1 1 3 0,-2 0 4 0,-1-2 4 15,-2 1 2-15,-2-1 4 0,-1 0 2 0,0 2 2 0,-3 0 3 0,-1 2 1 16,-4 0-2-16,3 1-3 0,-1 2-1 0,-4 1 1 0,2 1-6 0,1 1-1 15,-3 4-5-15,1-1-3 0,-2 2-4 0,1 0-4 0,1 3-3 0,-2 3-3 16,-1 2-6-16,1-1-8 0,3 2-13 0,-3 1-19 0,3 1-21 0,-1 0-27 16,0 1-35-16,4 0-37 0,2-2-88 0,-2 1-99 0,0-1-58 0,3 1-52 15,2-1-52-15,1-1-54 0,2 2-9 0,0-5 1 0,2 4 13 0,0-1 15 16,3-1 21-16,-1-1 25 0,2-2 36 0,1-1 39 0</inkml:trace>
  <inkml:trace contextRef="#ctx0" brushRef="#br0" timeOffset="101546.62">19327 9354 47 0,'-5'-10'293'0,"2"3"28"0,0-2 24 0,-4 2 25 0,3-2 27 15,-3 2 20-15,1-4 17 0,2 2 10 0,-5 0 6 0,3 0-61 16,-2 2-75-16,-1-2-44 0,1 1-38 0,-2 0-21 0,1-1-19 0,-1 2-21 0,-1-2-20 16,-3 1-24-16,3 0-25 0,-3 0-18 0,0-2-17 0,-2 3-8 0,2-2-8 15,-4 2-5-15,1-1-9 0,0 2-2 0,-3-1-6 0,0 1-3 0,-1-1-6 16,0 2-4-16,0 2-2 0,-1-2-1 0,-2 2 0 0,1 3 1 0,1 0 0 15,-1 0 0-15,0 3 1 0,1 2-1 0,0-1 0 0,0 3 0 0,1 3-1 16,1-2 0-16,0 5-2 0,0 0-1 0,2 1-3 0,0 2-1 16,-1 1-1-16,0 1 4 0,3 2 5 0,-2 1 3 0,1 4 4 0,2-1 2 0,-1 3 6 15,0 0 2-15,0 1 2 0,2 4 3 0,0-1 3 0,-2 1 4 16,3 3 2-16,-1 0 3 0,2 2 1 0,-1-3-2 0,0 3-5 0,2-1-2 16,-1 0-2-16,2 3-3 0,0 0-5 0,1 0-1 0,3 1-2 0,-1-1-1 15,3 5-1-15,0-2-2 0,4 3-3 0,2-1-3 0,1 0-2 0,2 0-2 16,3 0-2-16,4-2-1 0,3-2-5 0,2 0 2 0,2-3 1 0,3-3-2 15,4-2-2-15,0-3-1 0,3 0 0 0,2-2-1 0,1-3 0 0,1-3 1 16,2 1-1-16,0-4 2 0,2-1-2 0,2-2 1 0,-3-2 2 0,2-2-3 16,0-1-1-16,0-2 1 0,3-2 2 0,-4-2-2 0,1 0-4 0,-2-4 1 15,3-4 3-15,-4 0-1 0,2-2 0 0,-3-4 0 0,3-1 0 0,-4-2-1 16,3-4 0-16,-3-1 2 0,-1-2 0 0,-2-3 0 0,0 0-1 0,-4-1 1 16,1-1 2-16,-4-3 0 0,-1 1-1 0,-3 1 3 0,0-3 1 0,-2 1 1 15,-2-2-1-15,-4-1 2 0,0 0 2 0,-3-2-3 0,-2 0 0 0,-3-1 3 16,-1-4 0-16,-2-1 1 0,-2-1 1 0,-1-3 1 0,-2-2 3 0,1-1 0 15,-4-1-3-15,-2-1 3 0,-1-2 3 0,0 0 1 0,-1 0-2 0,-3 0 2 16,0 0 3-16,-2 1 0 0,0 4-2 0,0 0 1 0,-4 4-1 0,-1 4-2 16,3 1-3-16,-5 4 0 0,2 4 2 0,-3 2-5 0,3 4-6 0,-4 2-1 15,1 4-1-15,0 1-1 0,1 4-4 0,2 0-3 0,-3 6 0 0,0 0-2 16,1 2-2-16,-1 3-1 0,1 2 0 0,-2 1-6 0,1 1-6 0,2 4-7 16,-4 1-8-16,3 1-15 0,0 2-20 0,0-1-25 0,1 5-23 0,4-1-32 15,-2 1-36-15,2 0-74 0,3 0-85 0,1 1-57 0,4-1-53 0,1-1-31 16,2 3-28-16,5-2-32 0,2 0-33 0,1 0 7 0,1 1 18 0,7-1 24 15,-4-1 26-15,5 2 33 0,0-3 36 0,0 0 77 0</inkml:trace>
  <inkml:trace contextRef="#ctx0" brushRef="#br0" timeOffset="101679.59">19333 9549 173 0,'11'18'392'0,"-3"-2"16"0,-2 1 4 15,-3-1 2-15,-1-2-2 0,-2-1 1 0,-2-4-11 0,-1-1-12 16,-1-2-42-16,-1-2-50 0,2 1-155 0,-2-1-179 0,0 0-94 0,0 0-78 15,2-1-52-15,-3 1-47 0,2-3-48 0,-3 1-44 0,2-2-11 0,0-3-2 16,1-1 9-16,-4 1 13 0,3-2 41 0,-1-1 51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45:15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22038 7804 169 0,'-4'-4'265'0,"1"2"23"0,1-2 23 0,-1 0 19 0,1 3 15 16,-1-2 14-16,2 0 9 0,-3 2 10 0,3-1-51 0,-1-1-62 0,0 2-25 15,2 1-18-15,0 0-13 0,-1-2-11 0,-1-1-21 0,2 3-24 0,0 0-20 16,0 0-15-16,0 0-13 0,0 0-8 0,0 0-3 0,0 0-2 0,0 0-3 15,3 1-5-15,2 3 1 0,-1 0 0 0,0 2 0 0,0 3-1 0,0 2 7 16,2-1 6-16,-1 5 4 0,-2 0 5 0,2 4 1 0,-2 1-1 0,1 1-1 16,-1 2-2-16,0 1-9 0,1-2-5 0,-2 2-8 0,1 1-9 0,0-3-5 15,2-1-4-15,-2 0-5 0,2-3-1 0,2-2-2 0,0-2-3 0,0 1 1 16,-1-5-1-16,0-1-1 0,4-2-3 0,-1-2 2 0,-1-2 1 0,3-2 0 16,-1-2 2-16,-1-2 2 0,4-3 0 0,-2-1-5 0,0-3-4 0,3-2-4 15,-1-1-4-15,2-2-6 0,-2-3-3 0,3 0-4 0,-2-1-2 0,-1-1-7 16,1 0-4-16,-1-2-4 0,1 0-5 0,-3-1-2 0,2 1-5 0,-5-1-12 15,1 1-12-15,-2-1-15 0,2 2-15 0,-4 3-20 0,0 0-24 0,-1 3-32 16,0 2-34-16,-1 1-55 0,-2 1-58 0,-1 4-89 0,0-1-94 0,0 4-76 16,0 4-75-16,0 0-6 0,0 0 7 0,-4 2 13 0,0 2 17 0,1 2 19 15,0 0 24-15,0 3 31 0,-1 3 35 0,0-1 57 0</inkml:trace>
  <inkml:trace contextRef="#ctx0" brushRef="#br0" timeOffset="318.16">22530 7881 181 0,'-4'1'188'0,"0"0"6"16,1 1 5-16,2-1 6 0,-1 1 11 0,0 2 9 0,1-2-14 0,-1 1-19 15,1 3 1-15,-3 0 9 0,4 2 19 0,-1 2 23 0,-1 1 13 0,1 1 11 16,1 1 4-16,-2 2 5 0,0 0 2 0,2 1-2 0,-2 2 1 0,2 1-4 15,0-1-16-15,2-2-19 0,-2 2-30 0,2 0-35 0,0-3-32 0,-1 1-29 16,2 0-16-16,2-3-12 0,0 1-6 0,1-4-6 0,-1 1-4 0,3-3-5 16,0-3-6-16,2 1-9 0,-1-3-7 0,0 0-4 0,1-3-5 0,1-1-6 15,0-2-5-15,0 0-7 0,1-4-13 0,-2 2-13 0,1-3-16 0,0-1-17 16,-1 2-14-16,-2-3-12 0,-1 2-19 0,1-2-16 0,-3 3-23 0,-2 0-28 16,2-1-52-16,-3 1-57 0,-2 1-38 0,0 0-33 0,-2 1-13 0,-1-1-11 15,-2 1-3-15,2 3-5 0,-2-3-3 0,0 2-3 0,-2 0-9 0,0 0-9 16,3 1 2-16,-1 0 4 0,0-1 47 0,-1 0 58 0,1 1 40 0,0-1 37 15</inkml:trace>
  <inkml:trace contextRef="#ctx0" brushRef="#br0" timeOffset="433.78">22617 8059 43 0,'-3'-1'161'0,"2"-1"43"0,-3-1 36 0,1 3 35 16,3 0 36-16,-1 0 35 0,-3 3 0 0,3 3-7 0,-1 1-12 0,0 1-15 15,-1 3-13-15,2 1-12 0,-2 3-12 0,0-2-11 0,1 4-16 0,-1-3-16 16,0 2-32-16,1 1-38 0,-1-1-38 0,1-2-38 0,1 2-78 0,-3-1-82 16,3 1-88-16,-1-4-91 0,2 3-57 0,0-3-50 0,0 0-36 0,2-1-34 15,-2-4-9-15,1 1-4 0,3-3 3 0,-3 2 1 0,1-3 4 0,1-2 4 16,-1 1 57-16</inkml:trace>
  <inkml:trace contextRef="#ctx0" brushRef="#br0" timeOffset="883.37">22896 8454 325 0,'0'0'423'0,"0"-2"18"0,1-1 12 16,-1 3 4-16,0 0 4 0,0 0-2 0,3-3-2 0,-1 2 7 15,-2 1 7-15,0 0-67 0,0 0-82 0,0 0-75 0,1 0-70 0,2 3-42 0,1 0-35 16,-1 3-15-16,2-2-8 0,0 4 3 0,-1 0 7 0,2 3 5 15,1 1 5-15,-1 2 0 0,2 1-1 0,3 1 0 0,-2 2 2 0,1 3 4 0,2-1 9 16,1 2-1-16,1 1-1 0,-1 0 2 0,4 3 5 0,-1-2-7 0,3 0-8 16,-1 0-5-16,2 0 0 0,2 1-7 0,-1-4-5 0,1 2-10 0,3-2-8 15,0-1-13-15,2 1-14 0,1-1-15 0,0-1-24 0,1-1 0 0,2 0 0 16,-1-2 0-16,3 1 0 0,1-2 0 0,2 0 0 0,-3-2 0 0,2-1 0 16,0 0 0-16,-2 0 0 0,0-2 0 0,0 0 0 0,-3 0 0 15,2-2 0-15,-4 0 0 0,1 2 0 0,-2-3 0 0,-2 1 0 0,-3-1 0 0,0 1 0 16,-3-2 0-16,-3 0 0 0,1 0 0 0,-4-2 0 0,-1 2 0 15,-3-3 0-15,-1 1 0 0,-4-2 0 0,2 1 0 0,-1-1 0 0,-3 1 0 16,-1-2 0-16,-1-1 0 0,0 0 0 0,0 0 0 0,0 0-25 0,0 0-89 16,0 0-38-16,0 0-53 0,-3 0-57 0,-2 0-92 0,-1 0-101 0,-2-1-84 15,0 1-79-15,0-3-25 0,-2 3-10 0,-2 0 6 0,3 0 10 0,-4 4 28 16,4-1 27-16,-4 1 38 0,5 3 39 0,2 0 52 0</inkml:trace>
  <inkml:trace contextRef="#ctx0" brushRef="#br0" timeOffset="1633.89">24274 9231 121 0,'0'-11'282'0,"0"2"28"0,-1 0 28 0,1 1 19 0,0 3 15 16,0 0 13-16,0 2 9 0,0-2-21 0,0 5-30 0,0 0-39 0,0 0-44 15,0 0-13-15,0 0-7 0,0 0-21 0,0 0-30 0,1 4-21 0,1-1-20 16,1 3-16-16,0 3-13 0,2 0-10 0,-1 3-8 0,1 2-5 0,0 0-4 16,0 3 0-16,1 1 3 0,0 0-9 0,1 0-11 0,1 1-8 0,-3-1-9 15,4-1 1-15,-5-1 2 0,5 1-1 0,-5-3 1 0,1-1 1 0,3-1-1 16,-4 0-2-16,1-3 0 0,0-2-7 0,-2 1-9 0,1-2-4 16,-3-3-1-16,2 1 9 0,-1-1 13 0,0-1 3 0,-2-2 0 0,0 0 7 0,0 0 6 15,0 0 0-15,0 0 2 0,4 0 1 0,-1-4 1 0,0 0 0 0,2-3-3 16,2-2-3-16,-1-3-5 0,3-2-11 0,-1-2-15 0,0-1-7 0,0-3-10 15,1 1-9-15,-1 0-9 0,-1 1-10 0,-2 0-11 0,1 3-21 16,-3-1-26-16,-2 6-27 0,1-1-25 0,-2 4-36 0,-2 0-37 0,1 2-79 0,-2 0-87 16,-2 4-71-16,2 0-67 0,-2-2-65 0,5 3-64 0,-5 3-8 15,1-2 4-15,-3 2 21 0,4 1 25 0,-1 1 27 0,0 1 25 0,1 0 37 16,2 2 35-16</inkml:trace>
  <inkml:trace contextRef="#ctx0" brushRef="#br0" timeOffset="1967.7">24699 9147 48 0,'4'-3'216'0,"-3"1"18"0,-1 2 37 0,0 0 42 0,0 0 35 15,-1 5 32-15,-3 1 30 0,3 1 30 0,-2 4-45 0,-1 2-61 0,0 2-22 16,-2 3-17-16,1 2-4 0,-2 3-1 0,4 0-11 0,-2 2-16 0,2 1-35 15,2 0-39-15,-4 1-33 0,4-2-28 0,1 1-28 0,0-2-28 0,1-2-11 16,4-1-6-16,-2-1-3 0,2-2-2 0,-1-1-3 0,3-5-7 0,-2 1 1 16,2-1 3-16,0-3 2 0,1-2 3 0,-3-1 3 0,4-1 3 0,-3-1 2 15,1-1 5-15,-3-3 0 0,1 2-2 0,3-4-1 0,-2 1-5 0,-1-3 1 16,-2 0 1-16,4-2 2 0,-4 0-3 0,0-1-1 0,1-2-3 0,-4 0-5 16,2-2-5-16,-4 0-3 0,1 1-1 0,-4 0-5 0,2-1-1 0,-2 1-3 15,-3-1 0-15,2 2-4 0,-5 1-3 0,3 1-3 0,-2 1-5 0,0 1-3 16,-2 3-4-16,3-1-10 0,-2 3-13 0,1 0-23 0,-1 3-27 0,0-1-42 15,3 3-46-15,-3 3-100 0,2-1-112 0,-1 1-100 0,2 1-99 16,2 0-29-16,-2 1-12 0,2-2-4 0,0 1 2 0,-1 0 9 0,1 0 11 16,1-2 22-16,2-1 24 0,2 1 41 0</inkml:trace>
  <inkml:trace contextRef="#ctx0" brushRef="#br0" timeOffset="2117.05">24846 9631 158 0,'8'11'481'0,"-3"-4"23"0,2 2 11 16,-3-1 10-16,-1-2 2 0,-1 0 1 0,-1-1 0 0,3 0 0 15,-3-3 0-15,-1-2-1 0,0 0-89 0,0 0-109 0,0 0-133 0,0 0-138 16,0 0-79-16,0 0-67 0,0 0-110 0,0 0-121 0,0 0-95 0,0 0-87 0,-5-2-22 16,2-1-3-16,-3-1-2 0,2-1-2 0,-3 1 1 0,-1-1 0 15,-3 0 14-15,2 1 17 0,-1 1 39 0</inkml:trace>
  <inkml:trace contextRef="#ctx0" brushRef="#br0" timeOffset="3151.49">23786 8434 17 0,'0'0'312'0,"0"0"16"16,0 0 14-16,0 0 31 0,0 0 38 0,0 0 20 0,0 5 15 15,0 1 9-15,0 0 8 0,-2 2-52 0,2 3-64 0,-1 2-51 0,1 3-46 16,-4 2-30-16,4 2-30 0,-1-1-10 0,-1 3-12 0,1 1-32 0,-3-2-34 15,4 2-19-15,-1 2-14 0,-1-5-7 0,0 2-5 0,2-3-8 0,0-1-7 16,0-2-5-16,2 0-5 0,0-2-6 0,-2-1-5 0,1-2-4 0,1-3 0 16,-2 0-3-16,2-1-1 0,-2-1-6 0,1-1-5 0,-1-2-23 0,0-1-26 15,0-2-62-15,0 0-71 0,0 0-113 0,0 0-121 0,0 0-56 0,0 0-42 16,0-5-10-16,-1-1-3 0,-3-3 0 0,3 0-1 0,-1-1 4 0,0-3 4 16,-1 1 21-16,2-1 24 0</inkml:trace>
  <inkml:trace contextRef="#ctx0" brushRef="#br0" timeOffset="6033.59">22149 5475 45 0,'4'-2'245'0,"-4"2"18"0,0 0 14 0,0 0 14 0,0 0 18 0,0 0 17 15,0 0 17-15,-4-1 12 0,3-1-39 0,1 2-48 0,-2 0-26 0,2 0-19 16,0 0-12-16,0 0-10 0,0 0-9 0,-3 0-8 0,3 0-14 0,0 0-13 16,0 0-17-16,0 0-16 0,0 0-16 0,0 0-14 0,0 0-10 0,0 0-7 15,0 0-19-15,0 0-19 0,0 0-9 0,0 0-8 0,0 0-10 0,0 0-8 16,0 0-3-16,0 0 1 0,0 0 6 0,0 0 6 0,0 0 9 0,-2 2 5 16,2 1 1-16,-1 0-2 0,1 0 3 0,0 1 1 0,0 2 4 0,0 0 4 15,0 1 4-15,0 1 5 0,0 1 0 0,0 2 1 0,0-2-4 0,0 3-3 16,0 0-1-16,0 1 0 0,0 4 4 0,0-2 6 0,0 3 3 0,1 3 4 15,-1 0-3-15,2 0-1 0,-1 4 0 0,1-1 1 0,0 2 0 0,-1 1 0 16,3 0 2-16,-3 3 2 0,2-2-1 0,0 4-4 0,-1-1-1 0,-1 2 1 16,2 0 0-16,-1 2 1 0,0 1 2 0,-1 0 2 0,1 3-2 0,-1 0-5 15,1 2 3-15,0-2-3 0,-1 4-5 0,-1-1-5 0,4 0-3 0,-4 1-3 16,0 3-4-16,1-3-7 0,-1 0-5 0,0 1-5 0,3 2-5 0,-3-2-4 16,3 1-1-16,-1-2 2 0,-1 1-3 0,2-1 0 0,-1 1 0 0,0-4 0 15,1 2 1-15,-2 0-1 0,1-2 1 0,1 2 0 0,-1-4 3 0,0 0-1 16,-1-1 2-16,2 0 1 0,-1-3-2 0,1-1-1 0,-3-2 0 0,1 1 1 15,1-4 0-15,-1-1-3 0,-1 0 0 0,2-3 2 0,0 0-3 0,-2-3-2 16,1-2-3-16,-1-1-3 0,0-5-3 0,2 0-2 0,-2-2-3 0,0-1-1 16,0-4-10-16,0 0-12 0,-2-3-9 0,2 0-11 0,-1-1-14 0,-3-2-15 15,4 0-18-15,-4 0-19 0,-2-2-27 0,1 1-31 0,0-1-65 0,-1-1-73 16,-1-1-62-16,1-1-63 0,2-1-59 0,-3 0-55 0,2-1-8 0,0-1 2 16,1 1 12-16,-2-2 16 0,3 0 19 0,-2 1 18 0,0 0 32 0,2 3 32 15</inkml:trace>
  <inkml:trace contextRef="#ctx0" brushRef="#br0" timeOffset="7283.95">21813 4563 196 0,'0'-3'245'15,"0"3"22"-15,-2-3 26 0,0 1 25 0,2 2 28 0,0 0 20 0,0 0 18 16,0 0-30-16,0 0-38 0,0 0-16 0,0-3-10 0,0 3-12 0,0 0-11 15,0 0-17-15,0 0-19 0,0 0-22 0,0 0-25 0,0 0-26 0,0 0-27 16,0 0-19-16,0 0-22 0,0 0-19 0,0 0-21 0,0 0-5 0,0 0-5 16,0 0 0-16,0 5-1 0,2 1-1 0,0 1-2 0,-1 2 2 0,2 2 0 15,2 2 1-15,-4 3 0 0,4 2 4 0,-2 2 5 0,2 3 5 0,-2-3 4 16,2 3-5-16,-2 0-7 0,3 1-7 0,-3-2-4 0,2-1 1 0,-1-2 7 16,-1 1-1-16,2-2-1 0,-2-3 0 0,3 0-1 0,-5-1-3 0,2-1-2 15,2-4-9-15,-1 0-5 0,-3-1-2 0,2-2 2 0,-1-1-2 0,0 1-1 16,-1-2-3-16,1-3-7 0,-2-1 2 0,0 0 3 0,1 4 8 0,-1-4 11 15,0 0 8-15,0 0 5 0,2-2 2 0,2 0 2 0,1-2 0 0,0-1-2 16,1-4 0-16,2 0 0 0,3-4-2 0,-1-2-1 0,1-3-4 0,1-2-3 16,1-2-10-16,0-1-8 0,0-1-10 0,-2-3-7 0,1 2-12 0,-1-1-9 15,-1 1-13-15,-1-1-17 0,-1 2-20 0,0 1-22 0,-1 0-27 0,0 5-28 16,0 0-49-16,-4 3-51 0,2 0-83 0,-4 3-87 0,2 1-74 0,1 2-68 16,-3 2-17-16,2 1-5 0,-1 3 12 0,-1-2 14 0,-1 5 22 0,3-2 20 15,-3 2 27-15,5 0 31 0,-2 2 48 0</inkml:trace>
  <inkml:trace contextRef="#ctx0" brushRef="#br0" timeOffset="7488.44">22268 4777 158 0,'1'10'401'0,"3"3"19"16,-4-4 20-16,1 0 17 0,1-2 9 0,-1 2 11 0,1-3 5 0,0 2 9 15,0-2 6-15,0 3 7 0,0-2-106 0,2 2-127 0,0 2-70 0,-3 1-59 16,2 0-21-16,2 3-15 0,-2-2-17 0,1 2-18 0,2-1-10 0,-5 1-11 15,4-2-6-15,-2 1-8 0,0-1-8 0,1 1-7 0,0-2-23 0,0-2-24 16,2 2-57-16,-5-4-62 0,4 2-105 0,-2-2-114 0,-1-3-76 0,-1 0-67 16,-1-1-17-16,0-4-1 0,0 6-2 0,-3-4-1 0,2 0 3 0,-3-1-1 15,0 1 17-15,-4-1 22 0,3-1 56 0</inkml:trace>
  <inkml:trace contextRef="#ctx0" brushRef="#br0" timeOffset="8133.9">22496 6183 267 0,'-4'-2'328'0,"1"0"27"0,2 0 25 0,-3 0 25 16,1 0 25-16,0 2 19 0,0-1 11 0,3 1 5 0,0 0-54 0,-2-1-65 15,2 1-45-15,0 0-38 0,0 0-37 0,0 0-37 0,0 0-26 0,0 0-25 16,0 0-24-16,0 0-25 0,0 0-23 0,0 0-22 0,0 0-8 0,0 0-6 15,0 0-4-15,0 0-2 0,0 0 4 0,0 0 5 0,0 0 0 0,2 2 0 16,3 2 4-16,-4-2 6 0,6 2 5 0,-3 1 3 0,6-1 4 0,-2 0 4 16,0 0 2-16,1 3 0 0,0-1-4 0,1-2 0 0,-2 2-8 0,3-1-7 15,-2 1-5-15,0-2-1 0,0 2-3 0,-5 0-6 0,3 0 8 0,-2-1 8 16,0 1 4-16,-4 1-1 0,-1 1 1 0,0-1 0 0,-1 2 1 0,-3 2-1 16,0 1 1-16,-5 1-1 0,0 0 0 0,0 5-1 0,-4-2 1 0,1 2-2 15,-1 0-9-15,-3 0-15 0,3-3-4 0,0 3 0 0,-1 0-2 0,2-2 0 16,-1-3-1-16,4 0-3 0,0-3 1 0,0 1 0 0,5-2-1 0,-1-3 0 15,2 0-1-15,-1-2-2 0,4-1 0 0,0 2-1 0,0-4-1 0,4 2-1 16,0-1-4-16,1-1 1 0,4 0-4 0,1-2-5 0,1 0-20 0,3-2-23 16,1-2-34-16,3-3-37 0,-2-2-60 0,5 0-65 0,-2-6-101 0,-2 2-104 15,4-2-78-15,-5-1-71 0,1-1-15 0,-3 0-4 0,-3 0 3 0,0 0 5 16,-4 3 20-16,-2-1 21 0,-3 3 38 0,0 3 36 0,-4-1 62 16</inkml:trace>
  <inkml:trace contextRef="#ctx0" brushRef="#br0" timeOffset="8820.65">22348 4867 120 0,'0'0'206'0,"0"0"13"0,0 0 16 0,0 0 17 0,0 0 20 0,0 0 19 15,0 0 5-15,0 0 1 0,0 0-18 0,0 0-22 0,0 0 3 16,0 0 8-16,0 0-1 0,0 0-6 0,0 0-6 0,0 0-11 0,0 0-17 0,0 0-17 15,0 0-11-15,0 0-10 0,0 0-15 0,0 0-20 0,3 3-13 0,-1 0-20 16,0 2-17-16,1 1-18 0,-2 3-5 0,3 0-2 0,-1 3 3 0,-1 3 1 16,-1-1 0-16,2 4 2 0,0 2-7 0,-1-1-7 0,-1 3-6 0,-1-1-8 15,3-2-6-15,-3 1-3 0,0 2-5 0,2-2-3 0,-2-1-7 0,2-2-6 16,-2 1-3-16,0-3-6 0,0-2-1 0,1 1 1 0,-1-2-2 16,0-3-4-16,0 0-3 0,0-2-2 0,2-1-2 0,-2 1-3 0,1-5 0 0,-1-2 3 15,0 5-1-15,0-5 1 0,0 0 0 0,0 0 1 0,0 0-8 0,0 0-9 16,0 0-17-16,0 0-18 0,0 0-14 0,0-5-18 0,0 1-19 15,2-3-22-15,0-1-31 0,-1-3-32 0,3 1-67 0,-3-5-69 0,2 0-40 0,2-2-31 16,-4 0-12-16,2-2-9 0,1-1 2 0,-1 1 5 0,-1-2 9 16,-1 0 13-16,2-1 25 0,-1 1 27 0,0 0 43 0,-2 1 42 0,0 2 72 15,0 2 81-15,-2-2 51 0,0 6 47 0,-1 1 33 0,2 1 31 0,1 2 24 0,-4 2 24 16,3 2 15-16,-3 1 14 0,3 1 20 0,1 2 19 0,0 0 9 16,-2 2 4-16,-2 2-4 0,2 0-5 0,-1 3-11 0,2 2-15 0,1 0-14 15,-2 1-13-15,0 4-47 0,2-1-54 0,-1-1-66 0,1 3-67 0,0 0-92 16,0-1-99-16,0 0-33 0,-2 0-18 0,2 0-7 0,0-1-7 0,-2-1 1 15,2-1-1-15,0-1 0 0,0 1 0 0</inkml:trace>
  <inkml:trace contextRef="#ctx0" brushRef="#br0" timeOffset="12834.21">22480 4842 302 0,'0'0'337'0,"0"0"26"0,0 0 18 0,0 0 15 0,0 0 10 16,0 0 5-16,0 0 2 0,0 0 1 0,0 0-61 0,0 0-74 15,0 0-40-15,0 0-29 0,0 0-36 0,0 0-36 0,0 0-27 0,0 0-27 0,0 0-13 16,0 0-11-16,0 0 0 0,0 0 4 0,0 0 4 0,0 0 2 16,0 0 2-16,1 0-3 0,4 0-5 0,-2 0-4 0,0 1-7 0,3-1-5 15,-2 2-2-15,0-2-1 0,1 0-3 0,-2 0-2 0,1 2-10 0,0-2-8 0,-2 0 0 16,1 1 3-16,2 0 1 0,-2 0 4 0,2 1 0 0,-2 0 5 15,2-1 1-15,0 1 3 0,-2 1 6 0,3 0 3 0,-2 0 8 0,3-1 7 16,-1 3 4-16,1-2 4 0,2 2-4 0,1-1-8 0,-1 2-1 0,3-1-5 16,0 2-1-16,3-1-4 0,0 2-1 0,2-1 1 0,1 1-5 0,0 2-3 15,0 0-5-15,2-1-7 0,-1 4-3 0,1-1-2 0,2 1 7 0,-2 1 12 16,-1-2 5-16,3 1 6 0,0 1 2 0,1 1 2 0,0-2-2 0,4 0-2 16,0 1 1-16,1 0-1 0,4-1 3 0,0 0 0 0,1 1-1 0,2 0 1 15,1-3-10-15,2 3-10 0,0 0-6 0,1-3-5 0,1 3-1 0,1-1-3 16,-1-2-1-16,-1 3 1 0,4-2-2 0,-4 1-6 0,1 0-13 0,2-2 0 15,-2 3 0-15,0-2 0 0,-1 1 0 0,0 1 0 0,1-2 0 0,0 1 0 16,-1 1 0-16,-1-3 0 0,0 3 0 0,-1-2 0 0,-3 0 0 0,1 2 0 16,1-4 0-16,-3 2 0 0,-3 0 0 0,1-1 0 0,-1 1 0 0,-5-2 0 15,1 1 0-15,-3-2 0 0,-1 1 0 0,-3 0 0 0,0-3 0 0,-2 0 0 16,-4 1 0-16,-2-2 0 0,2 0 0 0,-5-2 0 0,-2 1 0 0,1-4 0 16,-3 2 0-16,-2 0 0 0,-1-1 0 0,-1-2 0 0,0 0 0 0,0 0 0 15,0 0 0-15,0 0 0 0,0 0 0 0,0 0-63 0,0 0-55 0,0 0-46 16,0 0-77-16,-1-4-86 0,-4 2-101 0,2-3-107 0,0 1-56 0,0-4-49 15,-1 1-10-15,3-3-2 0,-1 2 6 0,1-5 7 0,-1 2 28 0,4-2 33 16,-2 3 43-16,1-3 44 0</inkml:trace>
  <inkml:trace contextRef="#ctx0" brushRef="#br0" timeOffset="13852.61">24581 5313 88 0,'-2'-6'167'0,"2"1"7"16,0 0 9-16,0-2 13 0,-1 1 11 0,-1 0-2 0,1 2-7 0,1 0-5 0,0 0-8 15,-2 1 15-15,2 3 16 0,0-3 13 0,0 3 14 0,-2-3 11 16,2 3 14-16,0 0 0 0,0 0 1 0,0 0-6 0,0 0-7 0,0 0-13 15,0 0-15-15,0 0-23 0,0 0-27 0,0 0-24 0,0 0-25 0,0 0-18 16,0 0-23-16,0 0-21 0,0 0-19 0,0 0-12 0,0 0-6 0,0 0-8 16,0 0-5-16,0 0-6 0,0 0-3 0,0 0-1 0,0 0-2 0,0 0-2 15,0 0-2-15,0 0-1 0,0 0 0 0,0 0-1 0,4 2 1 0,-4-2 1 16,1 1 4-16,1 0-1 0,-2-1 0 0,1 2-3 0,-1-2 1 0,0 0 0 16,0 0 0-16,0 0 1 0,4 0 2 0,-4 0 0 0,0 0 1 0,0 0 1 15,0 0 1-15,0 0 0 0,0 0 0 0,0 0 3 0,0 0 6 0,0 0 2 16,0 0 3-16,0 0 1 0,0 0 3 0,0 0 0 0,0 0 0 0,0 0 1 15,0 0 1-15,0 0-1 0,0 0 1 0,0 0 0 0,0 0-2 0,0 0-3 16,0 0-4-16,0 0 0 0,0 0-2 0,0 0-1 0,0 0-2 0,0 0 0 16,0 0-1-16,0 0 0 0,0 0-2 0,0 0 0 0,0 0 0 0,0 0-2 15,0 0 0-15,0 0 0 0,0 0-1 0,0 0 0 0,0 0-3 0,0 0 0 16,0 0 0-16,0 0 0 0,0 0-3 0,0 0 0 0,0 0 0 0,0 0 0 16,0 0-2-16,0 0 1 0,0 0 0 0,0 0 0 0,0 0-1 0,0 0 2 0,0 0 0 15,0 0-1-15,0 0-2 0,0 0 4 0,0 0 5 0,0 0 6 16,0 0 6-16,0 0 6 0,0 0 1 0,0 0 6 0,0 0 3 0,0 0 3 15,0 0 4-15,0 0 1 0,0 0 4 0,0 0 2 0,0 0 1 0,0 0 1 16,0 0-5-16,0 0-3 0,0 0-6 0,0 0-4 0,0 0-2 0,0 0-5 16,0 0-5-16,0 0-2 0,0 0-2 0,0 0-4 0,0 0-2 0,0 0-2 0,0 0-2 15,0 0-3-15,0 0 0 0,0 0-2 0,0 0-2 0,0 0 0 16,0 0 1-16,1 3 9 0,-1 1 10 0,3 0 3 0,-3 0 5 0,5 2 3 16,-4 2 7-16,3 0 6 0,-3 3 3 0,2 1 3 0,-1 1 3 0,1 3 1 15,-1 0 1-15,3 3 1 0,-4 1-4 0,2 1-9 0,1 1-8 0,-2 1-5 0,2 0-3 16,-3-1-6-16,2 1-6 0,1-1-4 0,-3-1-4 0,2-1-4 15,1-2-1-15,-3-2-1 0,2-1-3 0,1-1 1 0,-3-1 1 0,4-4 0 16,-4 0 0-16,2-2 1 0,1-1-1 0,-3 1 4 0,1-4-1 0,-1-1 5 16,-1-2 2-16,0 0 1 0,0 0-1 0,0 0-11 0,0 0 0 0,0 0 0 15,0 0 0-15,4 0 0 0,-3-2 0 0,4-3 0 0,1-1 0 0,0-4 0 16,1-1 0-16,1-1 0 0,3-3 0 0,0-1 0 0,0-5 0 0,5-2 0 16,-3 0 0-16,2-1 0 0,0-1 0 0,-1-1 0 0,0 0 0 0,2 0 0 15,-4-1 0-15,1 2 0 0,1 1 0 0,-2 1 0 0,-2 2 0 0,0 2 0 16,-2 3 0-16,-2 0 0 0,0 5-33 0,-3 0-66 0,2 2-39 0,-3 1-49 15,0 3-54-15,-2 0-99 0,0 0-108 0,-2 2-92 0,0 2-90 0,1-2-19 16,-3 1-3-16,0 1 4 0,-4 1 8 0,2 0 22 0,-1 1 27 0,-1 1 35 16,-1 2 37-16,-1-1 53 0</inkml:trace>
  <inkml:trace contextRef="#ctx0" brushRef="#br0" timeOffset="14167.71">25074 5382 99 0,'7'7'313'0,"-1"1"21"0,-3-2 19 0,0 0 41 0,-1-2 43 15,2 1 18-15,0-5 15 0,-3 2 4 0,4-2 5 0,-2 0-70 0,3-2-83 0,-1 2-50 16,-2 0-42-16,4-2-30 0,-2 2-28 0,-1-1-18 0,2 1-22 16,-1 0-38-16,-2 0-42 0,2 1-21 0,0 1-11 0,0-2-6 0,0 3-4 15,-1-2-3-15,-1 4-1 0,-1-1-3 0,-1 1-4 0,3 2 1 0,-4 0-2 16,-4 3 3-16,3-2-1 0,-2 3 0 0,-1 1 1 0,-3-1-1 0,0 2 0 16,3 1 1-16,-5-2-1 0,5 0 1 0,-4 0-2 0,3 0 1 0,1-3 3 15,0 2 4-15,3-3 2 0,-1 2 5 0,2-3 4 0,0-1 5 0,2 1 6 16,-1-1 0-16,4 0 1 0,-2 0 3 0,2 0 1 0,-2 2 4 0,5-2 4 0,-3 0-1 15,0 0 3-15,-1 1-5 0,1 1-2 0,2-1 2 0,-1 1 7 16,-3-2-1-16,2 1-3 0,-2-1-1 0,0 0 1 0,-1-1 8 0,-1 0 6 16,2 0 5-16,-3 0 2 0,0-2-2 0,-3 1-2 0,0 2 1 0,-2 0-2 15,-1 0-10-15,-3 2-12 0,-3 1-7 0,-1 0-6 0,-2 1-11 0,-3 1-14 16,-1 0-30-16,-1 1-32 0,-1 1-41 0,-1 0-46 0,0-1-84 0,-1 0-92 16,2 0-85-16,-3-1-82 0,1-1-56 0,2 1-48 0,-1-4-8 0,1 1 1 15,2-1 9-15,0-1 10 0,0-1 22 0,2-2 23 0,1-3 36 0,2 0 38 16</inkml:trace>
  <inkml:trace contextRef="#ctx0" brushRef="#br0" timeOffset="14567.79">23828 4530 87 0,'8'-6'346'0,"2"1"12"0,-3 2 7 0,1 0 6 0,-3 0 5 16,2 2 14-16,-3-1 19 0,1 2 5 0,1 0 7 0,-3 0-60 0,1 2-73 16,-3-1-62-16,2 2-58 0,2 0-41 0,-1 0-35 0,0 2-13 15,1 0-2-15,-1 0-7 0,0 1-4 0,0 1-10 0,0 0-8 0,-3 2-7 0,3 0-5 16,-3 1 0-16,1 2-2 0,-2 0 0 0,0 1-5 0,0 3 1 0,-2-1 2 15,1 1 1-15,-3 0 0 0,-1 1 3 0,2-2-1 0,0 2-5 16,0-2-7-16,1-2 1 0,-1-1 0 0,0 2 2 0,3-4 0 0,0 1 4 16,0-3 1-16,5 2 3 0,-4-2 2 0,2 2-1 0,1-3-1 0,0 1-1 15,1-1 3-15,0 2 1 0,0-1-2 0,1-1 1 0,-1 1 0 0,1-1-2 16,-3 1 0-16,2-2-6 0,-2 1-4 0,2 1-5 0,-4-1-3 0,-1 2-2 0,0 2-2 16,-4-2-2-16,-1 2-3 0,0 2-2 0,-4-1-1 0,-2 1-7 15,0 2-8-15,-4 0-28 0,0 2-29 0,-1-2-87 0,-3 1-99 0,0-1-89 16,1 2-88-16,1-2-45 0,4-2-34 0,-2-1-8 0,4 0-1 0,-1-1 1 15,2-2-4-15,3 0 9 0,4-3 7 0,1 0 26 0,2-2 32 0</inkml:trace>
  <inkml:trace contextRef="#ctx0" brushRef="#br0" timeOffset="17088.74">21871 9851 122 0,'-3'-1'257'0,"0"-2"28"0,-2 0 31 0,1 2 33 0,0-2 26 16,-2 1 24-16,1 1 17 0,0-1 16 0,0 0-43 0,0 0-57 15,2 2-16-15,-3-3-6 0,3 3-13 0,2-2-16 0,-3 2-25 0,4 0-24 16,0 0-26-16,0 0-31 0,-3 0-24 0,3 0-23 0,0 0-20 0,0 0-23 0,0 0-12 16,0 0-16-16,0 0-10 0,0 0-11 0,0 0-8 0,0 0-8 15,0 0-4-15,2-1-3 0,3-1 1 0,-2 2 3 0,4 0 5 0,1 0 4 0,0 0 0 16,6 0 4-16,-1 2 1 0,4-2 4 0,3 1 4 0,0 1 1 15,4-2 4-15,-2 3 4 0,5-3 3 0,1 1 2 0,4 0-2 0,1-1-6 16,0 2-4-16,5-4-5 0,0 2-1 0,0-1 1 0,2 0-1 0,1-2 1 16,0 0-1-16,-1-2-2 0,2 2-1 0,-1-2-3 0,-1 1-3 0,1 0-1 15,-3-1 2-15,-2 0 2 0,2 1 3 0,-3 1-1 0,-2 0-2 0,3-1 1 16,-1 2-3-16,-2-1-2 0,1 2 5 0,-3 0 0 0,4-1-1 0,-2 2 0 16,4 0 0-16,0-2 0 0,0 1-2 0,1 1-2 0,0-2 1 0,3 1 3 15,-2-1-2-15,1-1 0 0,0 0-2 0,2 1 1 0,-1-3-4 0,1 2-4 16,-2-2-2-16,2 0-1 0,-3 1-1 0,4 0-4 0,-5-1-10 0,1 0 0 15,-1 1 0-15,-2 1 0 0,-1 1 0 0,0-2 0 0,-2 3 0 0,1-1 0 16,-4 2 0-16,0 0 0 0,-2 2 0 0,-1-1 0 0,-2 3 0 0,2-2 0 16,-3 3 0-16,0-1 0 0,-1-1 0 0,-1 3 0 0,1-1 0 0,-1-1 0 15,1 2 0-15,-2-3 0 0,1 2 0 0,0-1 0 0,2-1 0 0,-3 0 0 16,1 0 0-16,-2-1 0 0,-1-1 0 0,2-1 0 0,-2 0 0 0,-5 0 0 16,2 0 0-16,-5 0 0 0,-1-1 0 0,-1 1 0 0,-1 0 0 0,-4-2 0 15,0 2 0-15,-4 0 0 0,0 0 0 0,0 0 0 0,0 0 0 0,0 0 0 16,0 0 0-16,-2-1 0 0,-1-1-29 0,0-1-66 0,-2 1-46 0,0 1-49 15,-2-1-109-15,-5-2-124 0,3 1-103 0,-5 0-102 0,-1-2-22 0,0 2-5 16,-3 1-2-16,-2-1 3 0,-2 1 15 0,-4 0 19 0,2 0 30 0,-3 0 31 16,1 0 47-16</inkml:trace>
  <inkml:trace contextRef="#ctx0" brushRef="#br0" timeOffset="17835.16">20962 9587 25 0,'1'-8'301'0,"1"0"38"0,-1 0 22 15,-1 1 18-15,0 2 10 0,4-1 9 0,-4 4 4 0,0-1 6 0,0 3-16 16,0 0-20-16,0 0-35 0,0 0-37 0,0 4-38 0,1 3-35 16,-1 2-33-16,0 2-35 0,-1 3-18 0,1 4-16 0,0 1-5 0,-2 3-4 0,0 3-3 15,2 0-1-15,0 2-14 0,2 0-12 0,0 1-9 0,-1 0-9 16,2-1 0-16,1-2 0 0,-1-1 0 0,0-3 1 0,5-1-2 0,-4-1-1 15,3-2 3-15,-2-4 3 0,1 1 0 0,2-4-3 0,-4 1-5 0,1-4-2 16,0 0 0-16,-2-2 0 0,2 1 3 0,-2-1 1 0,2-3 2 0,-4 0 4 16,1-1 5-16,-2-1 4 0,0 0-5 0,0 0-8 0,5-1-1 0,0-2-1 15,-1-3-6-15,1-1-6 0,4-3-8 0,1-3-3 0,1-3-9 0,1-2-25 16,5-5-9-16,-2-2 0 0,1-4 0 0,3 0 0 0,-1-3 0 0,0-2 0 16,0 2 0-16,-1 0 0 0,-1-1 0 0,-2 3 0 0,0 0 0 0,-2 5-28 15,-3 2-27-15,0 3-25 0,-4 4-30 0,-2 3-28 0,1 4-36 0,-3 0-35 0,-2 4-66 16,-3 2-74-16,1 2-64 0,-2 1-59 0,-2 3-38 0,0 0-30 15,1 3-35-15,-1 0-32 0,-2 1 14 0,3 2 21 0,0 0 31 0,1 2 29 16,0 0 34-16,2-2 38 0,-2 2 67 0</inkml:trace>
  <inkml:trace contextRef="#ctx0" brushRef="#br0" timeOffset="18089.5">21393 9760 216 0,'5'9'306'0,"-2"-2"53"15,0 1 40-15,-1-2 38 0,0 0 13 0,-1 0 7 0,-1 0 9 0,0-2 8 16,0 4-60-16,0-2-73 0,0 1-32 0,0 0-23 0,0 2-20 0,0-2-19 15,2 0-45-15,0 1-50 0,-2 0-38 0,0 0-32 0,1 0-9 0,1 0 1 16,2-1-7-16,-1 2-6 0,0-2 0 0,2 3 1 0,0-3-1 0,2 2-1 16,-3 0-3-16,4-1-3 0,0 1 2 0,-2-2 0 0,2 2 0 0,0 0-6 15,-2-1-3-15,1 0-5 0,-1 1-4 0,1-4 1 0,-1 2-8 0,-2 0-8 16,0-1-4-16,-1-1-1 0,2 0 5 0,-4 0 6 0,1-2 6 0,-1 1 8 16,-1-1 2-16,2 2 0 0,-4-1-3 0,2-1 2 0,-3 1-3 0,2 1 0 15,-4 1 1-15,-2 0-1 0,-1 0-10 0,-1 3-10 0,-2-1-29 0,-3 2-33 16,0-1-44-16,-4 1-43 0,2 3-55 0,-2-3-54 0,0 1-93 0,1-1-102 15,1-1-82-15,0-2-77 0,3-4-19 0,-1 2-4 0,6-5 7 0,-2-3 10 16,6-1 22-16,-4-5 25 0,7-3 35 0,-1-2 33 0,4-2 56 0</inkml:trace>
  <inkml:trace contextRef="#ctx0" brushRef="#br0" timeOffset="18201.73">21340 10001 77 0,'9'-20'422'0,"2"-1"40"0,-1 1 31 0,-2 1 15 0,1 3 13 16,-1-2 7-16,0 5 7 0,-2 0 3 0,2 1 4 0,-2 3-45 0,1 0-57 16,-1-2-76-16,1 3-80 0,2 3-78 0,-1-1-76 0,1-1-39 0,1 0-28 15,2 3-17-15,1-3-13 0,1 2-28 0,2-1-26 0,-2 1-51 0,4 1-53 16,-1 1-105-16,-1 0-115 0,1 1-95 0,-1-1-88 0,2 3-19 0,-1-1-7 15,-3 1 0-15,5 1 0 0,-3-1 0 0,0 2 1 0,1-1 17 0,2 2 23 16,0 1 45-16</inkml:trace>
  <inkml:trace contextRef="#ctx0" brushRef="#br0" timeOffset="18989.75">23058 10117 48 0,'0'0'149'0,"0"0"7"0,0 0 7 0,0 0 7 16,0 0 3-16,0 0 4 0,0 0-26 0,0 0-29 0,0 0-6 0,0 0-1 0,0-1 16 15,0 1 19-15,0 0 20 0,0 0 21 0,0 0 16 0,0 0 16 0,0 0 14 16,0 0 11-16,0-4 8 0,0 4 6 0,0 0 1 0,0 0-3 15,0 0-10-15,0 0-13 0,0 0-19 0,0 0-20 0,0 0-21 0,0 0-22 0,0 0-17 16,0 0-17-16,0 0-17 0,0 0-17 0,0 0-14 0,0 0-13 0,0 0-7 16,0 0-5-16,0 0 4 0,0 0 3 0,3-2 4 0,-1 2 1 0,1-2-1 15,0 2 0-15,4-1-1 0,0 1-1 0,1 0 0 0,0 0-2 0,4 0 2 16,-2 0 2-16,3 0-1 0,0 0 0 0,-1 0-7 0,1 1-13 16,0 1-4-16,0-2-4 0,-1 1-4 0,-1 2-6 0,-1-1 0 0,0-1-3 0,-1 2 1 15,-1 0-3-15,-2 0 4 0,2 2 2 0,-4 1 1 0,1-3-1 0,-2 4 3 16,1 1 1-16,-3-1 2 0,-1 2-1 0,0 1 4 0,-1 1 6 15,-4 2 3-15,0 0 3 0,-1 0 4 0,-4 2-2 0,2 0-3 0,0 0-6 0,0-1-2 16,-2 2-2-16,2-3-3 0,-1-2-2 0,2-1-1 0,1 0 1 16,2-3-5-16,0-1-6 0,2-1-3 0,0-2-4 0,1 0-3 0,1-3-3 15,0 0 0-15,0 0 1 0,1 1-2 0,1 0 0 0,0 3 1 0,2-3 1 0,1 2 1 16,3 0-2-16,0 2 0 0,-2-3 0 0,4 3 1 0,0 1-2 16,0-1 3-16,1 1-1 0,0-2-1 0,-1 4 0 0,-1-1 0 0,1-2 0 15,-2 4 0-15,-2-3-2 0,1 1 0 0,-3 0 1 0,1 2 1 0,-2-2 0 16,-2 0 1-16,-1 2 0 0,-1-2 0 0,-2 4-1 0,-2 0 1 0,-3 1 1 0,0 1-4 15,-1 1-5-15,-5 1-6 0,1 0-13 0,-4 1-17 0,0 0-27 16,-1 1-39-16,-1-2-44 0,1 0-88 0,0-1-100 0,0-1-102 0,1-1-103 16,1-1-46-16,2-2-32 0,-1-2-5 0,4-1 2 0,2-1 6 0,1-2 11 15,3-3 22-15,5 0 23 0,0 0 41 0,2-3 46 0</inkml:trace>
  <inkml:trace contextRef="#ctx0" brushRef="#br0" timeOffset="19121.64">23376 10671 50 0,'7'5'456'0,"-6"2"36"0,4-1 5 0,-2-1 4 15,-3 0 0-15,0 1 0 0,0-1 1 0,-3-3 0 0,3 2-7 0,-2-3-8 16,-1 1-93-16,-2-2-113 0,1 0-170 0,-1 0-180 0,-3 0-129 0,0 0-118 16,0-2-83-16,-2 1-79 0,1-3-16 0,0 2-7 0,1-3 0 0,-5 2-1 15,4-1 5-15,-3-1 6 0,2 1 19 0,-2-1 27 0,-1 1 50 0</inkml:trace>
  <inkml:trace contextRef="#ctx0" brushRef="#br0" timeOffset="26753.44">22919 8350 181 0,'0'-3'202'0,"-1"0"16"0,1 2 15 0,0 1 15 0,0-3 16 0,-2 0 13 15,2 3-15-15,0 0-24 0,-2-2-2 0,2 2 0 0,-3-2 11 0,3 2 13 16,-1 0 1-16,1 0-1 0,0 0-6 0,0 0-11 0,-2-1-9 0,2 1-12 16,0 0-13-16,0 0-13 0,0 0-20 0,0 0-25 0,0 0-21 0,0 0-23 15,0 0-21-15,0 0-21 0,0 0-13 0,0 0-10 0,0 0-4 0,0 0-4 16,0 0-1-16,0 0-2 0,0 0-1 0,0 0 0 0,0 0-1 0,0 0 1 15,0 0 0-15,0 0 0 0,0 0-1 0,0 0 1 0,0 0 1 0,0 0 3 16,0 0-2-16,0 0-4 0,0 0 0 0,0 0 1 0,0 0-2 0,0 0-2 16,0 0-1-16,0 0-2 0,0 0-2 0,0 0-2 0,0 0-2 0,0 0-2 15,0 0-2-15,0 0-5 0,0 0 0 0,0 0-1 0,0 0-2 0,0 0 0 16,0 0 2-16,0 0 2 0,0 0 2 0,0 0 0 0,0 0 0 0,0 0 1 16,0 0 1-16,0 0 0 0,0 0 1 0,0 0 1 0,0 0 0 0,0 0-1 15,0 0 0-15,0 0 1 0,0 0-1 0,0 0-3 0,0 0 5 0,0 0 6 16,0 0-2-16,0 0 1 0,0 0 0 0,2 1 0 0,-1 1-2 0,-1 0 0 15,2 1-1-15,-1-1 1 0,1 0-1 0,0 1 0 0,-2-1-1 0,1 0-1 16,3 1-5-16,-3 1-8 0,1-1 0 0,-1 0 1 0,4 0-1 0,-4 1 1 16,1-1 1-16,-1 3 2 0,3-3-1 0,-3 2 0 0,1-1 2 0,-1 1 1 15,1-1 0-15,0 1 1 0,-1 1 3 0,3-2-1 0,-4 1 1 0,1 0 1 16,1 0 1-16,-1 1 0 0,2-1 0 0,-1-1-1 0,-1 2 1 0,1-1-2 16,-1 1-1-16,1-2-1 0,0 1-1 0,-1-1-1 0,1 1-1 0,-1-3-2 15,1 2 2-15,0-1-2 0,-2 0-1 0,1 0-2 0,3 0 0 0,-3 1-1 16,-1-1 1-16,3 1 0 0,-1 0 0 0,1-1-1 0,-2 0 11 0,2 1 12 15,-1 1 4-15,1-1 3 0,-1 2-2 0,1 0 0 0,0-1 1 0,1 1 0 16,-1 1-1-16,3-1 0 0,-3 1 1 0,2 1 1 0,-2-2-1 0,0 2 0 16,2-2-11-16,0 1-11 0,0-1-5 0,1 2-1 0,-2-1 0 0,1-1 2 15,0 1 6-15,0 1 11 0,0-1-1 0,2-2 4 0,-2 1-1 0,1 2-1 16,-1-2 0-16,2-1 2 0,0 0 1 0,-2 1 3 0,1 0 1 0,-1 0 4 16,2 0-3-16,0-1-1 0,-2-1-7 0,1 2-7 0,-1-1-2 0,0-2 0 15,3 1 0-15,-4 1 0 0,1 1 0 0,0-3-2 0,2 2-2 0,-3 0 0 16,4-3-3-16,-3 5-2 0,1-3 0 0,1 1 0 0,-3 1 0 0,2-1-3 15,1-1-1-15,-2 3 0 0,-1-3 0 0,1 1 0 0,2-2 0 0,-1 2 0 16,-2 0 0-16,1 0 0 0,0-3 0 0,1 3 0 0,-1-2 0 0,1 0 0 16,-1 0 0-16,0 1 0 0,0-1 0 0,0 0 0 0,-1 0 0 0,2 0 0 15,1 0 0-15,-3 0 0 0,1 0 0 0,0 0 0 0,3 0 0 0,-4-1 0 16,1 1 0-16,2 0 0 0,-2 1 0 0,-1-1 0 0,2 0 0 0,1-1 0 16,-2 2 0-16,-1-1 0 0,1 1 0 0,3 0 0 0,-4-1 0 0,3 2 0 15,-1-1 0-15,-1 0 0 0,2 1 0 0,0-1 0 0,-2 1 0 0,1-1 0 16,-1 1 0-16,2-1 0 0,0 1 0 0,-2-1 0 0,1 1 0 0,-1-1 0 15,2-1 0-15,0 2 0 0,-2-3 0 0,1 3 0 0,-1-2 0 0,0 2 0 16,1-2 0-16,-1-1 0 0,0 2 0 0,-1-1 0 0,1 1 0 0,0-1 0 16,-2 0 0-16,3 0 0 0,-1 0 0 0,0 0 0 0,0 0 0 0,0 0 0 15,-1 1 0-15,2 0 0 0,-3-1 0 0,2 0 0 0,0 0 0 0,0 1 0 16,-2-1 0-16,2 2 0 0,-1-2 0 0,1 0 0 0,0-1 0 0,-2 2 0 16,2 0 0-16,0-1 0 0,0 1 0 0,1-2 0 0,-3 1 0 0,2 0 0 15,-1 0 0-15,0 0 0 0,0 1 0 0,0-2 0 0,2 3 0 0,-3-3 0 16,2 0 0-16,-2 1 0 0,2 0 0 0,-2 2 0 0,0-4 0 0,3 3 0 15,-3-1 0-15,2-1 0 0,-2 1 0 0,2 2 0 0,0-2 0 0,-2 0 0 16,2-1 0-16,1 2 0 0,-1 0 0 0,0-1 0 0,-2 0 0 0,2 0 0 16,-1 0 0-16,2 0 0 0,-1 0 0 0,0 2 0 0,0-2 0 0,0-1 0 15,-1 2 0-15,2-3 0 0,-1 2 0 0,0 0 0 0,0-1 0 0,0 1 0 16,-1 0 0-16,2 0 0 0,-1-2 0 0,2 2 0 0,-3-1 0 0,1 1 0 16,0-1 0-16,1 2 0 0,-1-2 0 0,0 2 0 0,-1-1 0 0,1 0 0 15,0-1 0-15,3 2 0 0,-4-2 0 0,1 2 0 0,0 1 0 0,0-3 0 16,0 3 0-16,2-3 0 0,0 3 0 0,-2-1 0 0,1 0 0 0,0-1 0 15,2 0 0-15,-2 1 0 0,2-1 0 0,-1 0 0 0,0 0 0 0,1 2 0 16,-1-3 0-16,-1 2 0 0,3-1 0 0,-1 1 0 0,0-1 0 0,0 0 0 16,0 0 0-16,-2 0 0 0,2 0 0 0,1 0 0 0,-2 0 0 0,-1 1 0 15,2 0 0-15,1-3 0 0,-3 2 0 0,1 0 0 0,0-1 0 0,-1 1 0 16,1 0 0-16,-1 0 0 0,-2-2 0 0,3 1 0 0,-4-1 0 0,2 1 0 16,-2 1 0-16,0-2 0 0,2 1 0 0,-4-1 0 0,-1-1 0 0,3 2 0 15,-3-2 0-15,0 0 0 0,0 0 0 0,4 0 0 0,-4 0 0 0,0 0 0 16,0 0 0-16,0 0 0 0,0 0 0 0,0 0 0 0,0 0 0 0,0 0 0 15,0 0 0-15,0 0 0 0,0 0 0 0,0 0 0 0,0 0 0 0,0-3-33 16,0-3-84-16,0 0-36 0,-4-3-62 0,4 0-67 0,-3 0-102 0,-1-4-113 16,-1 0-75-16,0 1-69 0,1 0-15 0,-1 1 0 0,-2 1 9 0,-2 3 16 15,1-1 26-15,-2 4 30 0,-2-1 35 0,1 1 35 0,0 4 64 0</inkml:trace>
  <inkml:trace contextRef="#ctx0" brushRef="#br0" timeOffset="32752.84">11448 14043 20 0,'0'5'179'0,"0"-1"2"0,-2 0-5 0,1-1-5 0,-1 1-11 0,2-4-15 16,-4-2-21-16,1 0-19 0,1 1-107 0,-1-2-122 0,3-4-35 15,-2 0-19-15,2-4-3 0,0-3 0 0,-1-4 1 0,1-3 0 0</inkml:trace>
  <inkml:trace contextRef="#ctx0" brushRef="#br0" timeOffset="33003.3">14036 8388 58 0,'-4'6'103'0,"-4"-2"-23"15,3 2-34-15,0-2-37 0,-1 1-7 0,1 0-1 0,-2-2-36 0,2-2-42 16,0 2-36-16</inkml:trace>
  <inkml:trace contextRef="#ctx0" brushRef="#br0" timeOffset="34954.93">12824 11662 224 0,'2'5'304'16,"-2"-1"0"-16,-2-1 2 0,0 2 0 0,1-2 1 0,-1 0 1 0,-1-2-4 16,-2 0 1-16,4 1-1 0,-3 0-89 0,4-2-110 0,-1 1-59 0,1-1-47 15,0 0-31-15,0 0-27 0,0 0-21 0,0 0-20 0,0 0-20 0,0 0-18 16,0 0-13-16,0 0-12 0,0 0-17 0,0 0-18 0,0 0-41 0,0 0-45 15,0 0-5-15,0 0 7 0,0 0 19 0,0 0 19 0,3-3 20 0,-1-1 20 16</inkml:trace>
  <inkml:trace contextRef="#ctx0" brushRef="#br0" timeOffset="35353.36">12887 11887 27 0,'0'4'182'0,"-1"3"3"0,-1-4-6 16,1 1-3-16,-1-2-9 0,2-2-15 0,-2 2-21 0,2-2-21 0,0 0-108 15,0 0-124-15,0 0-38 0,-5 0-21 0,2-2-2 0,0 0-1 0,0-2 1 16,-2 1 0-16</inkml:trace>
  <inkml:trace contextRef="#ctx0" brushRef="#br0" timeOffset="35454.54">12904 11800 54 0,'-4'9'234'0,"0"-2"1"0,-2 1 2 16,0-2-4-16,1 0-6 0,0-1-19 0,-1-4-22 0,1 1-21 0,-1-2-18 15,0 0-105-15,1 0-123 0,2 0-72 0,0-2-62 0,-1 1-14 0,1-3-5 16,0 0-2-16,-1-3-1 0,0 1 5 0,1-2 4 0</inkml:trace>
  <inkml:trace contextRef="#ctx0" brushRef="#br0" timeOffset="38336.75">20343 7644 121 0,'-9'4'198'15,"3"-1"20"-15,-1-1 20 0,-1 1 35 0,1-2 36 0,0 0 36 0,3-1 35 0,-3 0-21 16,2 0-37-16,-1 0-5 0,2 0 3 0,-1 0-4 0,1 0-6 15,0 0-4-15,0 0 0 0,0 0-13 0,-1 0-13 0,2 0-30 0,0 0-33 0,0 0-34 16,3 0-34-16,-4 0-29 0,4 0-30 0,0 0-17 0,0 0-16 0,0 0-2 16,0 0-4-16,0 0-4 0,0 0-5 0,0 0-7 0,0 0-5 15,0 0-1-15,0 0-2 0,0 0-1 0,0 0 1 0,0 0 2 0,-1 2 1 0,1-2 1 16,0 0 4-16,0 0 1 0,1 2 2 0,3-1-3 0,1-1-2 16,-1 0-1-16,5 0-1 0,-1-3-2 0,2 1-3 0,2 0-1 0,0-1-3 15,2 1 1-15,0 1-3 0,2-1-3 0,-2 2-5 0,3 0-4 0,-1 0-4 0,3 2 7 16,-1-1 6-16,1 1 3 0,0 1 4 0,1-1 3 0,2 3 8 15,3-2 0-15,-2 2 3 0,2 1 2 0,2-2 4 0,1 1 3 0,1 0 4 16,-1 1 3-16,2 1 1 0,2-2-6 0,-2 1-8 0,2-1-2 0,-1 1-3 0,-1 0-4 16,0 0-7-16,0-1 0 0,0-1-2 0,-1 2-1 0,-1-1-3 15,-2-1-2-15,-1 1 1 0,2-2-3 0,-3 3-2 0,-1-2 1 0,0 1 0 0,0 0 0 16,-1 2-1-16,0-1 0 0,-2 1 1 0,2 1-12 0,-1-1-2 16,0 2 0-16,3-1 0 0,0 2 0 0,-1-3 0 0,-2 3 0 0,4-2 0 15,1 1 0-15,-3 1 0 0,2-3 0 0,-1 1 0 0,3 0 0 0,-2-3 0 16,1 1 0-16,-1-1 0 0,2-1 0 0,-5 1 0 0,5-1 0 0,-2-2 0 15,0 1 0-15,1 0 0 0,-4-2 0 0,2 0 0 0,-1 3 0 0,-1-3 0 16,-1 1 0-16,0-1 0 0,-4 2 0 0,0-1 0 0,2-1 0 0,-4 2 0 16,-1 0 0-16,-1 0 0 0,-4-1 0 0,2 1 0 0,-1 0 0 0,-4 0 0 15,0 0 0-15,2-1 0 0,-3 2 0 0,0-3 0 0,-2 1 0 0,0-2 0 16,0 3 0-16,-3-3 0 0,2 2 0 0,-2-2 0 0,0 0 0 0,0 0 0 0,0 0 0 16,0 0 0-16,0 0 0 0,0 0 0 0,0 0 0 0,0 0 0 15,0 0 0-15,0 0 0 0,0 0-10 0,0 0-84 0,0 0-41 0,0 0-48 16,-3-2-79-16,-1-1-89 0,-2 3-83 0,-1-2-85 0,-3 1-62 0,-1-3-59 15,-1 3-12-15,-2-2-4 0,-2-1 15 0,-1 1 21 0,-2 0 27 0,2-2 31 16,-2 1 43-16,0 1 48 0</inkml:trace>
  <inkml:trace contextRef="#ctx0" brushRef="#br0" timeOffset="39053.49">19589 7071 63 0,'-1'-3'188'0,"-1"-2"12"0,1 2 18 0,1 0 18 0,-2 0 18 0,0 0 19 16,1 0 23-16,-1 2-24 0,1-1-31 0,1 2-5 0,0-3 0 0,0 3 8 15,0 0 9-15,0 0 6 0,0 0 5 0,0 0-9 0,0 0-12 0,0 0-16 16,0 0-15-16,0 0-19 0,0 0-23 0,0 0-20 0,0 0-24 0,0 0-24 15,0 0-23-15,0 0-21 0,0 0-19 0,0 0-9 0,0 0-6 0,0 0-1 16,0 3 3-16,0 2 0 0,1 1-1 0,2 1 3 0,-1 4 5 16,1 1 3-16,0 4 2 0,1 0 2 0,-3 4 2 0,4 3 0 0,-1 1 0 0,1 1-3 15,-2 1-1-15,2 2-4 0,-2-1-5 0,2 2-1 0,-2-1 0 0,-1 1-3 16,1-4-1-16,2 2-5 0,-1-3 1 0,0-1 2 0,-3-2 1 0,2-3 3 16,-1-2 0-16,1-2 0 0,1-2-1 0,-3-2 0 0,2-2-1 0,0-1 6 15,-1-1 10-15,-1-1 3 0,-1-2 9 0,0-2 7 0,0-1 9 0,0 0 6 16,0 0 5-16,0 0 8 0,0 0 9 0,0 0 8 0,0 0 6 0,0 0 3 15,0 0 1-15,0 0-6 0,0 0-11 0,0 0-8 0,3-3-6 0,1-3-13 16,0-1-9-16,1-4-11 0,3-3-9 0,1-3-41 0,1-1 0 16,1-5 0-16,3-1 0 0,-1-1 0 0,1-2 0 0,1 0 0 0,-1 0 0 0,-2-1 0 15,1 3 0-15,0 1 0 0,-4 0 0 0,2 3 0 0,-5 2 0 16,2 1-50-16,-3 3-20 0,0 1-21 0,-2 4-21 0,2 1-24 0,-4 1-26 16,1 2-30-16,-1 2-36 0,-1 2-70 0,0 2-76 0,0 0-48 0,0 0-41 0,0 0-20 15,-1 3-12-15,-1 2-30 0,1 0-33 0,-4 3 4 0,2 1 14 16,0 3 23-16,0 0 23 0,-1 2 33 0,1-1 36 0,2 1 70 0</inkml:trace>
  <inkml:trace contextRef="#ctx0" brushRef="#br0" timeOffset="39354.03">19896 7408 202 0,'3'3'255'0,"1"0"5"0,-3 0 31 0,1 0 32 16,-1-1 34-16,-1-2 32 0,0 0 25 0,5 2 26 0,-4-1-56 0,2 2-73 16,2 0-28-16,0-1-17 0,0 1-14 0,0 1-10 0,2 0-3 0,-2-1-2 15,2 2-26-15,-3-3-27 0,3 2-32 0,0-1-28 0,-2 0-26 0,2 0-23 16,-3 0-9-16,3-1-8 0,-2 3-6 0,1-2-10 0,-2 0-4 0,1 0-6 15,0 0-2-15,-2 0 3 0,1 0 3 0,-1 0 4 0,1 0 5 0,-2 2 7 16,-1-1 1-16,-1 1 2 0,0 1 4 0,-1 0 5 0,-4 1 3 0,2 0 7 16,-2 3 3-16,-1 0 7 0,-1-1-1 0,-2 2 2 0,0 1-4 0,1-2-5 0,0 1-7 15,-2-1-3-15,2-1-5 0,2-2-3 0,-1 0-4 0,4-1-7 16,-1-2-6-16,2-1-6 0,-1 0-7 0,3-3-8 0,0 0-2 0,0 0-5 16,0 0-4-16,0 0-5 0,0 0 0 0,3 2-2 0,2-1 0 0,-4 1-1 15,4-1 1-15,0-1-1 0,0 2 1 0,1-2-1 0,-1 1-4 0,4-1-5 16,-1 0-11-16,-1 0-15 0,-1 0-22 0,2-1-25 0,0 1-30 0,-4-2-35 15,1 2-52-15,0-1-51 0,-2 1-92 0,3 0-98 0,-6 0-84 0,0 0-82 16,3-2-14-16,-3 2 0 0,4-1 10 0,-4 1 13 0,1-3 24 0,1 1 24 16,-2 2 32-16,1-3 33 0,-1 3 52 0</inkml:trace>
  <inkml:trace contextRef="#ctx0" brushRef="#br0" timeOffset="39586.87">20217 7867 80 0,'-3'0'128'0,"0"0"-34"0,-2 2-39 0,0-1-25 0,-1 1-24 15,1 0-5-15,-4-1-1 0,2 1-62 0,1 2-74 0,0 0-18 16</inkml:trace>
  <inkml:trace contextRef="#ctx0" brushRef="#br0" timeOffset="44087.4">7973 3909 87 0,'6'0'190'0,"-1"-2"9"0,-2 1-3 0,-1-2-7 0,-2-4 6 0,0 3 5 16,-2 0-3-16,-1 0-7 0,2-1-70 0,-1 3-80 0,0-1-26 15,-1 3-11-15,3 0 5 0,-3-1 12 0,3 1-14 0,0 0-19 16,-3 0-8-16,3 0-7 0,0 0-51 0,-4 1-63 0,1 2-26 15,-3-1-15-15,0 3-9 0,-2 0-9 0,0 2 6 0,-6 1 5 16,-2 1-4-16,-3 0-6 0</inkml:trace>
  <inkml:trace contextRef="#ctx0" brushRef="#br0" timeOffset="44538.14">3441 8512 98 0,'-6'8'189'0,"0"-2"6"16,-2 0-4-16,0-1-7 0,2-3 4 0,0 1 7 0,2-1-20 16,3-1-22-16,1 2-97 0,3 2-112 0,5 0-69 0,0 3-57 15,1 1-8-15,5 2 7 0,-3-1-8 0,4 1-5 0,-1-1 6 0,-1-2 6 16</inkml:trace>
  <inkml:trace contextRef="#ctx0" brushRef="#br0" timeOffset="44987.42">8561 9775 117 0,'-11'3'213'0,"-3"-1"14"16,1-1-3-16,-2-1-9 0,0-1 4 0,1-1 9 0,1 0-7 15,2 1-8-15,-1 1-73 0,4 0-89 0,1 1-50 0,4 3-43 16,0 0-47-16,3-1-48 0,3 3-43 0,2-1-40 0,1-1-3 0,1 1 9 16,2-2-6-16,2-1-7 0,-1-3 5 0,4-2 11 0</inkml:trace>
  <inkml:trace contextRef="#ctx0" brushRef="#br0" timeOffset="45337.62">12936 9135 147 0,'-2'-3'204'0,"-1"0"8"0,-2 0-14 16,2-2-18-16,0 2-9 0,-3-1-12 0,3 2-34 0,0 1-41 15,3 1-108-15,0 0-121 0,-2 3-40 0,0 2-24 0,2 2 2 0,2 0 5 16,-2 0-4-16,0 1-4 0</inkml:trace>
  <inkml:trace contextRef="#ctx0" brushRef="#br0" timeOffset="45670.96">11760 14739 74 0,'-13'6'219'0,"0"-3"17"0,-4 0-3 0,1-3-8 0,-3-3-8 0,0 3-4 16,0-3-26-16,-3 0-32 0,3 1-95 0,-3 2-111 0,0 0-66 15,0 2-57-15,-2-1-20 0,-3 4-9 0,-1-2-17 0,-4 1-16 16,-4 0 4-16,-7 1 8 0</inkml:trace>
  <inkml:trace contextRef="#ctx0" brushRef="#br0" timeOffset="45921.38">5424 14336 51 0,'-1'-25'282'0,"-1"-2"-14"0,1-1-24 0,-1-4-27 16,0-1-27-16,-3 0-29 0,2 0-39 0,2 2-43 0,-2 1-36 0,3 3-34 15,3 6-117-15,0 6-139 0,0 4-35 0,2 5-13 0,0 2 12 0,1 4 16 16</inkml:trace>
  <inkml:trace contextRef="#ctx0" brushRef="#br0" timeOffset="49454.3">28127 6054 165 0,'0'0'173'0,"-3"0"9"0,3 0 3 15,0 0 11-15,-1-4 8 0,-1 3-14 0,2 1-19 0,0 0-21 0,-2-2-18 16,2 2-4-16,0 0-1 0,0 0 4 0,0 0 3 0,0 0 1 0,0 0-1 16,0 0 0-16,0 0-4 0,0 0 1 0,0 0-1 0,0 0-10 0,0 0-6 15,0 0-7-15,0 0-6 0,0 0-5 0,0 0-2 0,0 0 1 0,0 0 6 16,0 0 3-16,0 0 1 0,0 0 6 0,0 0 4 0,0 0-2 0,0 0-7 15,0 0 2-15,0 0 5 0,0 0-6 0,0 0-7 0,0 0-5 0,0 0-8 16,-3 2-14-16,2-2-17 0,-3 0-8 0,3 1-7 0,-2-1-9 0,-1 2-10 16,2-2 1-16,-2 2 1 0,1-2-4 0,-2 1-6 0,4 1 2 0,-2-2 1 15,-1 1-1-15,1 1-2 0,-2 1 4 0,3-1 5 0,-2 0 1 0,1 3-1 16,-2-1 4-16,4 1 2 0,-2 0 1 0,-1 2-1 0,3 2 0 0,-3-2 0 16,3 4-1-16,-1-2 0 0,1 3 1 0,-2-3 1 0,1 4 0 0,4-1-2 15,1-1-2-15,-3 0-2 0,1 0-3 0,4-1-2 0,-2 0-2 0,4-3-3 16,-2-1-2-16,1-1 1 0,2 1-1 0,0-5 0 0,0 2-3 0,2-1-2 15,-2-2-1-15,4-2-1 0,-4-1 0 0,2 2 1 0,0-4-1 0,0 1 0 16,-1-1-2-16,-3-2 2 0,2 1-3 0,0-1 2 0,0 0-2 0,-3 0 0 16,1-2 2-16,-3 2-1 0,1-3 0 0,-1 3-1 0,-2-3 0 0,1 3 0 15,1-2 0-15,-3 2 0 0,-3-1 0 0,1-1 0 0,1 2 0 0,-2 1-1 16,-1 0 1-16,1 0 0 0,-2 0-1 0,0 1-1 0,1 1 0 0,-4 1-1 16,2 0-1-16,-1 0 0 0,1 1-2 0,-3 0-4 0,2 1-6 0,1 1-5 15,-1 0-11-15,1 0-9 0,-2 1-19 0,4 1-19 0,-3 0-38 0,2-1-42 16,1 1-70-16,-2 1-75 0,2-2-46 0,1 1-44 0,0 0-48 0,3-2-49 15,0 0-8-15,-2 2 7 0,2-2 8 0,0 0 10 0,0 0 16 0,2 3 21 16,1-3 39-16</inkml:trace>
  <inkml:trace contextRef="#ctx0" brushRef="#br0" timeOffset="49737.88">28230 6117 125 0,'-2'4'195'0,"1"-1"3"0,1 0 1 0,0-3 8 0,0 0 11 15,0 0 16-15,0 0 18 0,0 0-27 0,0 3-38 0,1 0 1 0,1-1 9 16,1-1 15-16,0 1 19 0,2-1 10 0,0 1 8 0,1-1 4 0,2-1 4 16,-2 2-4-16,4-2-5 0,0 0-11 0,0 0-13 0,2 0-17 0,2 0-16 15,-2-2-30-15,1 2-29 0,3-1-29 0,-2-2-26 0,2 1-14 0,0 1-10 16,1-1-5-16,0-1-3 0,-1 3-4 0,5-3-3 0,-5 3-6 0,3-1-5 16,-2-1-4-16,2 0-4 0,0 1-2 0,-3 1-1 0,3 0-2 0,-3 0-3 15,1 0-3-15,-1 0-2 0,0 0-1 0,-2 0-1 0,0 0-1 0,-3 0-2 16,3-1 1-16,-4 1 0 0,0 0 0 0,0 0-1 0,-2 0-1 0,-1 0-2 15,1 0-3-15,-2 1-3 0,-2-1-6 0,1 0-4 0,-1 0-11 0,-4 0-10 16,0 0-26-16,0 0-30 0,0 0-72 0,0 0-81 0,0 0-56 0,-4-1-48 16,1 1-66-16,-3-2-66 0,0 1-12 0,-2-1 0 0,0 1 5 0,-2-1 4 15,1 1 10-15,1 1 12 0,0-2 25 0,-1 2 30 0</inkml:trace>
  <inkml:trace contextRef="#ctx0" brushRef="#br0" timeOffset="50954.64">28241 6106 130 0,'-13'8'327'0,"1"-1"28"0,1 2 24 0,-2-3 17 0,4 0 12 0,1-1 5 16,0-2 1-16,2 0-4 0,1-2-4 0,2 0-61 0,3-1-74 0,0 0-34 16,0 0-29-16,0 0-29 0,0 0-27 0,3 0-22 0,2 0-20 0,4 0-16 15,-3 0-11-15,4 0-3 0,1-1 2 0,-2 1 0 0,6-1-3 0,-1 1-5 16,-1 0-9-16,2 0-9 0,0 0-13 0,-1 0-10 0,-2 1-13 0,1 0-6 15,1 1-2-15,-2 1-1 0,-3-2-4 0,0 4-1 0,-2-3-4 0,-1 2-6 16,-1-1-7-16,1 1-14 0,-3 0-13 0,-1 1-15 0,-1-1-14 0,-2 0-21 16,-1-1-21-16,0 3-38 0,-2-1-42 0,-2 0-32 0,-2-2-29 0,1 2-25 15,-1-2-23-15,-2 0-10 0,0 1-6 0,-1-2 5 0,-2-1 9 0,0 1 15 16,-1-2 14-16,2-2 22 0,-1 2 25 0,-3-1 42 0,2-1 45 0,0 0 37 16,-1 0 37-16,3-2 26 0,-1-1 26 0,1 1 22 0,2-2 21 0,0 1 19 15,1-3 19-15,4 3 18 0,-1-1 18 0,1 1 16 0,2-1 15 0,0 2 12 16,1 1 12-16,1 0 24 0,1 3 27 0,0 0 23 0,3-4 22 0,-2 3-2 15,4 1 1-15,0-1-7 0,1 1-8 0,4 0-13 0,-1 0-16 0,3 0-13 16,1-2-11-16,2 2-15 0,0 0-12 0,0 0-29 0,2-2-31 16,-2 2-24-16,2-1-23 0,-1 1-7 0,-1 0-5 0,0 0-7 0,-1-1-9 15,-1 1-3-15,-4 1-4 0,2-1-3 0,-1 1-5 0,-4-1-2 0,-1 2-2 0,2 0-3 16,-3-1 0-16,-3-1 0 0,3 1-1 0,-4-1-2 0,0 0 1 0,0 5-1 16,-2-3-1-16,0 3 1 0,-3 0 1 0,1 1-2 0,-2 0-1 0,-2 1 1 15,1 3 1-15,-2-2-5 0,-2 0-3 0,1 0-3 0,-1-1-1 0,-1 1-4 16,0-2-4-16,2-2-6 0,0-1-9 0,0-1-9 0,1-2-13 0,0-2-7 15,2-3-7-15,1 0-3 0,2-4-1 0,1-2 4 0,2-1 2 0,1-3 3 16,3 1 1-16,2-3 2 0,0 0 1 0,1 1 9 0,5 0 11 16,-3 3 8-16,1 0 9 0,3 2 8 0,-2 4 11 0,2-1 0 0,0 3-1 15,-1 0 3-15,-1 3 4 0,1 1-1 0,0 1-1 0,-1 1 10 0,0 1 13 0,-2 3-1 16,0-2-1-16,0 4 6 0,-2-1 9 0,1 1 3 0,-2 1 1 16,-2 0 6-16,-2 2 5 0,-1 0 1 0,0 1 0 0,0-1 1 0,-1 2 0 0,-2-1-7 15,-1-1-9-15,-1 2-2 0,-2-2 0 0,1 3-4 0,-2-3-4 0,-1 2-5 16,0-3-2-16,0 1-5 0,1 0-5 0,-2-2-2 0,-1 2-2 15,3-4-2-15,0 0 2 0,-1 0-4 0,1-3-1 0,2 1-3 0,-2-2-5 0,2-1-6 16,-1-1-6-16,2-1-6 0,2-2-9 0,-2 0-3 0,4-2-5 0,1-2-5 16,0-1-4-16,0-1-2 0,1-3 0 0,4 2-2 0,0-4 1 15,1 1 3-15,4 1 6 0,-1-2 4 0,-1 1 4 0,5 0 6 0,-2 3 7 0,0 1 5 16,1 0 3-16,0 3 6 0,-1 2 5 0,1-1 0 0,1 4-2 16,-1 1 1-16,0 0 3 0,-1 1-2 0,1 1-3 0,-2 1 1 0,0 0 5 15,0 1-1-15,2 2-2 0,-4-1 3 0,1-1 1 0,-1 0-1 0,-2 3-4 0,1-2 2 16,0 0 3-16,-4 0 1 0,2 1-2 0,-2-2 2 0,1 0 3 15,-3 3-2-15,-1-3-2 0,0 1 1 0,-1 0 3 0,-1 0-2 0,-1 1-4 16,0 0 2-16,-2 0 6 0,-3 2-2 0,0-1-4 0,0 1 3 0,2-2 4 0,-5 1 2 16,1 1 3-16,1-1 5 0,-4-1 9 0,5-1-4 0,-1-1-3 15,-4-1 4-15,4 0 5 0,1-3-4 0,0 0-5 0,-1-3 3 0,2-1 4 16,1-2-2-16,2-3-6 0,0 0-1 0,-1-3-1 0,5 0-8 0,0-3-7 0,2 1 1 16,2 0 4-16,1-1 0 0,2 3 2 0,-3-3 1 0,4 3 0 15,3 1-1-15,-1 3-3 0,-1-1 2 0,2 3 2 0,-1 0-1 0,-1 2-1 16,4 1 5-16,-4 1 4 0,3 1 0 0,-2 1 1 0,2 0-1 0,-3 1-2 15,2 1 2-15,-1 1 2 0,-1-2-1 0,0 2 2 0,-1 0-1 0,-1 0 0 16,-1 2 1-16,0-2 0 0,-3 1-3 0,1 1-2 0,-3-1-2 0,3 1 0 16,-4 1-1-16,-2 0-1 0,0 0 0 0,-1 1-2 0,-2 3 0 0,-1-3-2 15,-2 2 1-15,0 2 1 0,2-3-2 0,-6 4 0 0,2-1-1 0,-1-1 0 16,-2 1-2-16,2-2-2 0,-1 0 2 0,-1-2 1 0,-2 1-3 0,1-1-1 16,3-3-1-16,-1 1-5 0,-1-3-7 0,2-2-9 0,-2-2-6 0,5-1-5 15,-1-1-4-15,0-5-3 0,2 0-1 0,1-2 1 0,2-2-2 0,0-2-3 16,2-1 2-16,2 0 4 0,0 0 1 0,2 0 1 0,2 0 8 0,0 1 11 15,0 3 3-15,1 0 1 0,2 1 6 0,0 3 6 0,1 0-2 0,-1 4-2 16,1-1 2-16,-1 2 4 0,0 0-1 0,1 3-5 0,-2 2 2 0,2 1 6 16,-2 0-1-16,1 1-4 0,-3 1 4 0,1 1 3 0,-2 0 6 0,1 1 6 15,-2 2 8-15,2 0 8 0,-4 1 0 0,0 1-1 0,0 1 6 0,-4-1 7 16,2 0 1-16,-2 4-2 0,0-4 3 0,-3 3 3 0,1-1-1 0,-5 1-2 16,1-2-8-16,1 0-6 0,-4 0-5 0,1 0-7 0,0-2-2 0,-2-1-2 15,1 2-11-15,-2-4-11 0,0 1-16 0,1-3-15 0,-2 0-48 0,2-2-57 16,-2 0-63-16,2-1-68 0,-2-1-63 0,2-2-58 0,-2 1-32 0,1-3-27 15,-1 0-9-15,2-2 0 0,-1 3 7 0,1-5 6 0,1 3 13 0,2-1 15 16,-3 1 48-16</inkml:trace>
  <inkml:trace contextRef="#ctx0" brushRef="#br0" timeOffset="56457.01">17811 6721 39 0,'-5'0'207'0,"0"-1"8"16,0 1 7-16,2-2 5 0,0 1 6 0,1 1 6 0,2 0 5 0,0 0 6 15,0 0-46-15,0 0-61 0,0 0 9 0,0 0 21 0,0 0 20 0,-1 0 19 16,-4 3 10-16,5-1 12 0,0 3 4 0,0 1 1 0,2 0 7 0,1 2 8 16,-3 1 3-16,1 1 5 0,-1 2-6 0,2 1-7 0,-1 3-32 0,-2 0-38 15,-1 2-30-15,2 0-29 0,-1 0-19 0,-4 2-12 0,2 1-11 0,2-3-7 16,-4 4-11-16,0-2-13 0,0 1-11 0,0 0-12 0,-2-2-7 0,0-1-8 16,2 0-7-16,-1-2-7 0,1 0-12 0,-1-1-16 0,3-3-19 0,0-3-25 15,1 0-27-15,-1-3-28 0,1-2-60 0,2 1-70 0,-1-2-51 0,1-3-47 16,0 0-38-16,1 2-37 0,-1-2-38 0,0 0-38 0,5-1 0 0,-1 0 12 15,0-4 18-15,5 1 19 0,-2-4 28 0,-1 2 28 0,2-3 62 0</inkml:trace>
  <inkml:trace contextRef="#ctx0" brushRef="#br0" timeOffset="56871.84">17761 6751 143 0,'-4'-11'209'0,"-4"3"10"15,3-2 10-15,0 2 9 0,1-2 9 0,-3 3 19 0,1 0 21 0,0 1-37 0,-1 0-46 16,-1 0-9-16,-1 2 3 0,1 1 8 0,-1 1 8 0,-1 2 4 16,-1-2 3-16,2 4-6 0,-3-2-3 0,2 2-1 0,-2 1 4 0,-2 2-13 15,3 0-15-15,0 2-11 0,-1 2-6 0,0 0-13 0,1 5-14 0,-1 1-14 0,2 1-13 16,-1 2-11-16,2 4-10 0,1 0 1 0,0 3 6 0,-2 4-7 16,6-1-10-16,-3 3-5 0,6 2 0 0,-4-1-7 0,3 1-9 0,2 2-7 15,0-1-5-15,2 0-3 0,3-4-4 0,-2 2-5 0,3-5-4 0,3 0-7 0,-1-2-6 16,4-2-3-16,2-3-1 0,-2-2 0 0,6-5 5 0,-1 1-1 15,5-5 0-15,0-3 1 0,-1 0-1 0,4-5 0 0,2-2 1 0,2-5-2 16,-1 0-2-16,0-3-2 0,2-5 0 0,0-3-1 0,1-1-1 0,0-3-5 16,-1-3-4-16,0-1-2 0,2-3 2 0,-2-4-3 0,-2 2-1 0,0-3 1 15,-2 0 0-15,-2 0 0 0,0-1-1 0,-5-1 1 0,-2 0 0 0,-1 0 1 16,-5 0-4-16,-3 0 3 0,-5 1-1 0,-1 0 2 0,-4 1 1 0,-3 0 5 16,-3 1 4-16,-1 3 2 0,-5 3 0 0,-2 0 4 0,-5 5 4 15,1 3 2-15,-4 3 0 0,-1 3 3 0,-1 2 2 0,-2 4-1 0,-2 5-2 0,0 2 1 16,-2 3-5-16,2 2-4 0,-1 2-8 0,1 2-1 0,-2 4-1 0,2-1-3 15,1 2-5-15,1 3-14 0,1-2-15 0,2 2-21 0,2 0-23 0,3 2-29 16,3-2-35-16,3 3-62 0,4-3-72 0,1 0-89 0,4 1-96 0,2-1-72 16,4-1-69-16,3 1-15 0,0 1-3 0,5-3 10 0,3 0 13 0,2-1 21 15,0-1 22-15,5-2 31 0,0-3 34 0</inkml:trace>
  <inkml:trace contextRef="#ctx0" brushRef="#br0" timeOffset="57005.93">18282 6943 208 0,'22'9'490'16,"2"0"14"-16,-6 0 12 0,-1 0 9 0,-7 0 10 0,0-1 3 0,-4-1 4 15,-1-1-1-15,-2-1-2 0,-1-4 0 0,-2 2-2 0,0-3-189 0,0 0-229 16,0 0-55-16,0 0-14 0,0 3-30 0,0-3-34 0,0 0-44 0,0 0-50 16,0 0-97-16,-2-3-109 0,-1-1-99 0,3-1-100 0,0-2-20 0,0-2-6 15,2 0-1-15,-1-3-2 0,1 0-1 0,1-1 1 0,0 2 18 0,0-2 22 16,2 3 38-16</inkml:trace>
  <inkml:trace contextRef="#ctx0" brushRef="#br0" timeOffset="57806.84">26988 7159 249 0,'-4'-8'307'0,"-1"0"33"16,1-1 27-16,-1 1 25 0,-3 2 23 0,3-1 24 0,1 1 14 0,-3 0 8 15,2 1-54-15,1 0-74 0,-2 0-26 0,1 3-18 0,2-3-25 0,-1 4-30 16,3-2-32-16,-2 0-32 0,3 2-28 0,0 1-25 0,1-5-23 0,2 1-24 16,1-1-11-16,2-1-11 0,3 0-11 0,1-1-9 0,3-1-8 0,1-1-9 15,2 0 3-15,4-1 1 0,0-1 1 0,1 1 1 0,1 1 4 0,0 0 4 16,2 3 3-16,-2 0 5 0,0 1 3 0,0 4 3 0,-1 1 8 0,0 1 7 15,-4 4 4-15,-3 1 6 0,3 2-1 0,-5 3-3 0,-1 1 4 0,0 2 3 16,-5 1 5-16,1 1 5 0,-4 2 2 0,-2 2 1 0,-1-1 0 0,0 1 0 16,-1 1-5-16,-2 0-4 0,-1-2-5 0,0 2-4 0,-1 0-2 0,0-1-3 15,-1-2-5-15,1-1-3 0,-1 1-9 0,3 0-8 0,-2-1-8 16,1-2-2-16,0 0-5 0,-1 0-5 0,2 0-12 0,-2-1-13 0,4-1-21 0,-2 1-24 16,-1-1-34-16,3 1-33 0,-3-1-54 0,1-1-56 0,-1 2-105 15,1-1-116-15,0 1-87 0,-2-2-77 0,1 0-18 0,0-2-5 0,0 0 6 16,1 1 13-16,2 0 19 0,-1-4 23 0,-1 1 33 0,2-1 33 0,2-1 55 0</inkml:trace>
  <inkml:trace contextRef="#ctx0" brushRef="#br0" timeOffset="57955.65">27253 7808 339 0,'-7'25'532'0,"0"-4"6"0,-1 1 1 16,0-2 2-16,1-1 0 0,-2-4 1 0,3-1-1 0,-1-4 0 16,4-2-1-16,0-2-18 0,1 0-23 0,1-2-183 0,-2-1-214 0,1 2-66 15,2-2-34-15,-3-2-24 0,3-1-22 0,3 5-39 0,-3-4-45 0,2 2-99 0,-2 0-115 16,0-3-89-16,0 0-85 0,0 0-18 0,0 0-7 0,0 0-2 15,0 0 0-15,0 0 5 0,-6 0 3 0,-1 0 20 0,-1-1 20 0,-1 1 40 16</inkml:trace>
  <inkml:trace contextRef="#ctx0" brushRef="#br0" timeOffset="58990.98">17659 13248 288 0,'0'0'351'0,"2"3"13"0,-2-1 14 0,0-2 23 0,0 0 25 15,2 2 12-15,2 0 14 0,0-2 6 0,1-2 8 0,0 2-81 0,3-2-100 16,1 0-52-16,-1 1-43 0,2-1-20 0,1 0-14 0,-2-1-8 0,3 1-7 16,-2 1-19-16,0 1-22 0,1-1-9 0,0-1-5 0,-1 2-6 0,1 0-8 15,-1 0-6-15,0 2-5 0,1-1-6 0,0 0-8 0,0 1-5 0,-3 1-4 0,3 1-7 16,-3-2-3-16,-1 3 5 0,-2 0 5 0,2 1 2 0,-4-1-2 15,-1 2 2-15,-2 1 1 0,-2 1 1 0,1 0-4 0,-7 3 1 0,0 2 1 16,-2-1-4-16,-2 2 1 0,-1 2-1 0,-4 2-1 0,1 1-5 0,-3-1-7 16,0 1-1-16,-2-1 1 0,1 1 1 0,4-4 1 0,-1 1 4 0,2-3 1 15,1-2-1-15,3-1-1 0,3-2 1 0,3-2 2 0,1 0 0 0,2-1-2 16,2-3 0-16,4-1-3 0,0 2-4 0,2-3-5 0,1 1-5 0,1-1-1 16,3 1-3-16,0-2-2 0,0 1 0 0,5-2-1 0,-2 1 1 0,3-3-3 15,-1 1 1-15,2 1 0 0,0-4-2 0,0 3-1 0,-1-5-6 0,1 4-5 16,1-2-13-16,-5 1-15 0,2 0-16 0,-3 1-15 0,-1-2-16 0,-1 2-17 15,-3 0-18-15,1 2-20 0,-4-1-25 0,0 0-29 0,-5 2-75 0,0 0-85 16,0 0-58-16,0 0-52 0,-5 2-49 0,2-2-46 0,-3 2 0 0,0-2 13 16,-3 0 16-16,0-2 16 0,-2 0 18 0,1 1 20 0,-1-3 27 0,1-3 28 15</inkml:trace>
  <inkml:trace contextRef="#ctx0" brushRef="#br0" timeOffset="59355.91">17648 13068 225 0,'-12'-6'281'0,"0"3"26"0,3-3 22 0,-3 4 23 16,2-2 22-16,2 1 22 0,-2 1 24 0,-1-1 21 0,3 3-52 0,0 2-69 16,0 1-18-16,-1 3-5 0,-1 0-8 0,2 3-8 0,-3 1-18 0,0 5-19 15,2 0-17-15,-2 5-17 0,0 3-14 0,-1 3-13 0,0 4-17 0,-1 5-20 16,1 3-9-16,1 1-9 0,-1 7-13 0,0 0-14 0,2 4-15 0,2-1-11 16,1 2-6-16,4-1-5 0,1-2-2 0,4-2-2 0,2-3-6 0,5-4-4 15,1-2 5-15,7-5 1 0,1-3 1 0,4-5-4 0,2-3 1 0,4-3 2 16,-1-1-2-16,6-5-3 0,0-2 0 0,2-3 0 0,3-2-37 0,0-3-14 15,0-2 0-15,3-3 0 0,0-5 0 0,1-1 0 0,0-4 0 0,-1-2 0 16,2-2 0-16,-4-2 0 0,-1-4 0 0,0 0 0 0,-3-5 0 0,0 1 0 16,-4 0 0-16,-5-1 0 0,-1-3 0 0,-3 5 0 0,-1-3 0 0,-7 1 0 15,0-1 0-15,-6 1 0 0,-2 0 0 0,-2-1 0 0,-4 1 0 0,-2 0 0 16,-3-1 0-16,-1-2 0 0,-5-3 0 0,0 4 0 0,-5-4 0 0,0 3 0 16,-3-1 0-16,-1 2 0 0,-6 2 0 0,0 1 0 0,-1 4 0 0,-2 0 0 15,-1 3 0-15,-1 2 0 0,-1 5 0 0,0 2 0 0,1 2 0 0,-1 3 0 16,0 2 0-16,2 1 0 0,0 3-40 0,0 3-58 0,4 0-27 0,0 1-29 15,2 2-47-15,2 2-48 0,2 1-91 0,2 0-101 0,3 2-76 0,0 2-70 16,1 1-30-16,6-2-16 0,0 3 12 0,2 1 17 0,-2-1 19 0,7 1 22 16,-3 1 25-16,4-1 31 0,4 0 45 0</inkml:trace>
  <inkml:trace contextRef="#ctx0" brushRef="#br0" timeOffset="59490.78">18291 13627 166 0,'30'14'487'0,"-1"-4"4"16,-6 4 2-16,-5-2 0 0,-3 0 2 0,-5 0-2 0,-2 0-4 15,-1-2-9-15,-1-1-11 0,-2-1-16 0,-2-2-15 0,0 0-235 0,-1-2-279 0,-2-2-129 16,-1-1-99-16,2-1-73 0,-6-1-66 0,0-1-28 0,-1-1-17 0,-1-2-4 16,0 0 3-16,-3-3 8 0,2-1 11 0,-1-3 14 0,-1 0 16 15,0-1 54-15</inkml:trace>
  <inkml:trace contextRef="#ctx0" brushRef="#br0" timeOffset="68839.92">22153 11847 269 0,'-4'-5'311'0,"1"0"28"0,0 3 22 16,-2-3 22-16,0 1 22 0,2 1 22 0,-1-4 17 0,0 3 13 15,1 1-52-15,0-1-71 0,1 1-32 0,1-2-28 0,-1 2-25 0,2-1-26 0,0 4-25 16,2-3-26-16,-1 1-21 0,-1 2-22 0,0-3-22 0,0 3-22 16,0 0-16-16,0 0-14 0,0 0-13 0,0 0-9 0,4 2-5 0,-1-1 1 0,0 2 0 15,0 3 1-15,3 0 6 0,-3 3 5 0,2 3 4 0,2 2 3 0,-2 4 3 16,-1 0 6-16,2 2 6 0,1 5 5 0,-3 2 4 0,0 0 5 15,1 1-5-15,-2-1-1 0,1 0-8 0,-1-1-6 0,0-1-6 0,1-1-10 0,-1-2 0 16,0-2-5-16,0-2-2 0,1-3-6 0,-3-1 3 0,4-2-1 16,-1-3 5-16,-1 0-1 0,1-2 8 0,-1-1 6 0,-1 0 7 0,-1-3 13 15,2 2 3-15,-1-4 3 0,-2-1 1 0,0 0 0 0,0 0-1 0,3-1-3 0,0-2-55 16,3-2-16-16,1-1 0 0,-2-5 0 0,3 0 0 0,2-4 0 16,2-3 0-16,-3-3 0 0,4-2 0 0,-2-1 0 0,0-1 0 0,1-1 0 15,0 0 0-15,-3 0 0 0,0 0 0 0,-1 2-34 0,1 2-116 0,-3 1-39 0,1 1-52 16,-2 1-56-16,2 2-94 0,-2 4-100 0,-1 1-82 0,1 2-75 15,-1 2-8-15,-2 2 11 0,1 1 16 0,1 4 20 0,-4 1 29 0,0 0 24 16,3 1 37-16,2 4 38 0,-4 1 54 0</inkml:trace>
  <inkml:trace contextRef="#ctx0" brushRef="#br0" timeOffset="69023.14">22630 11989 187 0,'0'8'442'0,"-4"0"26"15,4 1 19-15,-3-1 16 0,-1 2 12 0,-1-1 13 0,0 2 10 0,2-1 8 16,-2 3 6-16,0-1 8 0,-2 3-103 0,2-1-127 0,-1 3-88 0,-1 1-81 16,1-2-38-16,1 4-23 0,-1-2-20 0,3-1-15 0,0 1-18 0,-1 0-15 15,3-2-28-15,1-1-32 0,0 0-56 0,0 0-61 0,1-1-111 0,-1-1-120 16,2 0-87-16,-2-5-81 0,2 2-17 0,-2-3-6 0,1-3 1 0,1 1 0 16,-2-5 1-16,0 0 4 0,0 0 18 0,0 0 24 0,0 0 50 0</inkml:trace>
  <inkml:trace contextRef="#ctx0" brushRef="#br0" timeOffset="72757.77">22473 12700 115 0,'-1'-2'174'0,"-3"0"10"0,-2 0 12 16,5 1 19-16,-2-1 20 0,-1-1 7 0,1 3 3 0,3-1-11 0,-1-1-15 15,1 2 6-15,0 0 7 0,-4-1 15 0,4 1 15 0,0 0 0 0,0 0 1 16,0 0-3-16,0 0-6 0,0 0-14 0,0 0-18 0,-1-2-21 0,1 2-20 16,0 0-22-16,0 0-27 0,0 0-21 0,0 0-19 0,0 0-21 0,0 0-21 15,0 0-11-15,0 0-9 0,0 0-7 0,0 0-4 0,0 0-5 0,0 0-2 16,0 0-4-16,0 0-5 0,0 0 9 0,0 0 10 0,0 0 5 0,0 0 3 16,0 3 4-16,0 0 2 0,0 2 7 0,0-1 6 0,1 2 6 0,-1 0 7 15,0 1 5-15,4 1 9 0,-4 1 5 0,1 0 3 0,-1 2-1 0,3-2-8 16,-3 6 0-16,2-2 0 0,0 4 2 0,-1-1-1 0,-1 4-2 0,2 1-5 15,-1 1 6-15,-1 2 5 0,0 1 2 0,2 2 0 0,0 2 3 0,-2 3 4 16,0-1-3-16,2 2-2 0,-2 0-2 0,0 2-1 0,0 1-4 0,2-2-3 16,-2 2-2-16,2-1-2 0,-2-1-9 0,0-2-10 0,1 2-44 0,-1-3-7 15,2-2 0-15,-1-2 0 0,3-1 0 0,-3-1 0 0,-1-2 0 0,3-1 0 16,-1-1 0-16,0 0 0 0,-1-1 0 0,-1-2 0 0,3 0 0 0,-3-2 0 16,2 0 0-16,0 1 0 0,-2-3 0 0,0-1 0 0,2 0 0 0,-2-2 0 15,0 0 0-15,0-2 0 0,0-2 0 0,0 1 0 0,0-4 0 0,0 2 0 16,0-3 0-16,0-3 0 0,0 0 0 0,0 3 0 0,0-3 0 0,0 0 0 15,0 0 0-15,0 0 0 0,0 0 0 0,0 0 0 0,0 0 0 0,0 0 0 16,0 0 0-16,0 0 0 0,0 0 0 0,0 0 0 0,0 0 0 0,0 0 0 16,0 0-23-16,0-1-116 0,-2-2-40 0,2-2-36 0,-4 1-78 0,4-2-85 15,-1 1-81-15,-1-1-82 0,1-1-59 0,1 0-51 0,-2 2 0 0,0 0 15 16,2 5 24-16,0 0 27 0,0 0 28 0,0 0 33 0,-1 3 35 0,-1 3 38 16</inkml:trace>
  <inkml:trace contextRef="#ctx0" brushRef="#br0" timeOffset="73573.42">22484 13656 77 0,'-3'-4'135'0,"3"4"5"0,0-1 4 0,0-2 6 0,-1-1-20 0,1 1-20 16,0 0-22-16,0-2-18 0,0 2-7 0,0-1-7 0,0 1 1 0,0-2 1 16,1 1 3-16,-1-1 0 0,0 1 7 0,0 1 4 0,2-1 10 0,-1 2 10 15,-1 2 12-15,0-1 14 0,0 1 16 0,0-4 18 0,0 4 14 0,0 0 17 16,0 0 11-16,0 0 12 0,0 0 12 0,0 0 14 0,0 0 2 0,0 0-1 16,0 0-6-16,0 0-6 0,0 0-14 0,0 0-13 0,0 0-15 0,0 0-16 15,0 0-16-15,0 0-15 0,0 0-14 0,0 0-14 0,0 0-19 0,0 0-15 16,0 0-9-16,0 0-8 0,0 0 1 0,0 0 2 0,0 0 2 0,0 0 2 15,0 0-2-15,0 0-1 0,0 4 1 0,0 1 1 0,2 1 2 0,-2 2 2 16,2 1 0-16,-2 0 1 0,0 3 1 0,0 0 1 0,1 3-5 0,-1-1-9 16,0 2-2-16,0 1-4 0,0-1-4 0,-1 0 1 0,1 0-3 0,0 1-6 15,-2 0 0-15,2-4-2 0,-2 2-4 0,2-2-4 0,-3 1-2 0,3 0-2 16,-1-4-4-16,1 2-4 0,0-3 0 0,0-1-1 0,0-1-3 0,0-1-4 16,0-3-2-16,0 2-3 0,1-4-8 0,-1-1-8 0,0 0-14 0,0 0-14 15,0 0-27-15,0 0-31 0,0 0-49 0,0 0-55 0,0 0-84 0,0-1-89 16,3-4-54-16,-3 1-44 0,0-2-45 0,0-2-44 0,0 0-5 0,0 1 4 15,0 0 14-15,0-1 14 0,-1 1 28 0,-1 2 29 0,1 4 52 0</inkml:trace>
  <inkml:trace contextRef="#ctx0" brushRef="#br0" timeOffset="74073.45">22342 14395 23 0,'-1'-11'253'0,"-3"0"39"0,3 1 41 0,-1 0 40 0,1 1 32 15,-1 1 35-15,0 1 19 0,1 1 12 0,-1 2-43 0,2-1-58 16,-1 2-21-16,1 3-14 0,0 0-21 0,0 0-23 0,0 0-30 0,0 0-30 16,0 0-31-16,0 0-30 0,0 0-28 0,1 5-28 0,1 2-13 0,-1 2-10 15,3 2-7-15,-3 2-7 0,1 4-3 0,1 1-4 0,0 3-2 0,3 1 0 16,-3 2-3-16,2 0-4 0,2-1-4 0,-2-1-2 0,-1-1-3 0,2 0-1 15,1-3-1-15,-3 0 1 0,3-3-3 0,-2-3-4 0,1 0 1 0,-2-2 1 16,0-1 3-16,1-2 3 0,-4-1 4 0,2-1 3 0,-1-3 1 0,0 1-1 16,-1-1 0-16,-1-2 2 0,0 0-2 0,0 0-3 0,0 0-1 0,0 0-1 15,0 0-54-15,0 0 0 0,3-2 0 0,2-1 0 0,-2-3 0 0,2-1 0 16,0-4 0-16,1-1 0 0,0-1 0 0,4-5 0 0,-2 0 0 0,0-3 0 16,0-2 0-16,1 0 0 0,-1 0 0 0,-2-1-105 0,2-1-48 0,1 5-35 15,-2-3-42-15,-1 2-46 0,1 2-77 0,0 1-89 0,-2 3-51 0,0 1-45 16,-2 3-40-16,0 0-45 0,2 2 8 0,-5 4 19 0,3 2 24 0,-3 3 24 15,0 0 31-15,0 0 34 0,2 1 41 0,1 4 47 0</inkml:trace>
  <inkml:trace contextRef="#ctx0" brushRef="#br0" timeOffset="74290.69">22665 14443 21 0,'-2'10'305'0,"0"1"38"0,-1-2 34 0,1 2 37 0,-1-1 32 15,2 1 15-15,-4-3 8 0,4 0 10 0,-1 2 11 0,1-3-58 0,-1 0-73 16,0 2-41-16,2-1-32 0,2 0-37 0,0 0-34 0,-1 0-36 0,1-2-35 15,1 0-32-15,1 1-33 0,-1-1-9 0,2-1-5 0,2 0-8 0,-1 1-6 16,1-2-9-16,0 1-6 0,3-3-4 0,-1 3-3 0,2-4-3 0,0 2-5 16,-1-3 0-16,4 0 1 0,-3 0-4 0,3-2-6 0,-3 1-12 0,1-2-14 15,0 0-19-15,-1-1-17 0,2 1-23 0,-5-2-26 0,1 0-44 0,-2 0-52 16,0 2-74-16,0-3-77 0,-2 0-53 0,-2 0-45 0,0 0-42 0,-1-2-40 16,-1 1-1-16,-1-2 7 0,-1-2 15 0,1 2 14 0,-2-2 23 0,-1 0 24 15,0-1 45-15</inkml:trace>
  <inkml:trace contextRef="#ctx0" brushRef="#br0" timeOffset="74457.59">22841 14343 70 0,'0'4'351'0,"0"1"47"0,0 2 44 0,-1 0 22 0,-1 4 18 16,2 0 14-16,-1 2 14 0,1 1 10 0,-5 2 14 0,4 1-59 0,-1 3-75 15,1 0-38-15,-3 3-32 0,1-1-50 0,2 1-54 0,-3 1-41 0,3-2-40 16,-3 1-19-16,3-1-15 0,1-1-14 0,0 0-14 0,0-1-11 0,1-2-11 16,1 0-14-16,0 0-11 0,-1-4-15 0,4 0-13 0,-2 0-16 0,1-3-14 15,-3-1-20-15,2-2-19 0,2-1-25 0,-2-1-26 0,-2-2-50 0,1-3-55 16,-2-1-90-16,0 0-97 0,0 0-68 0,0-4-63 0,0-3-23 0,-2-1-14 15,-1-4 7-15,2 0 8 0,-4-3 14 0,4-2 18 0,-2-1 20 0,1-1 24 16,-1-3 51-16</inkml:trace>
  <inkml:trace contextRef="#ctx0" brushRef="#br0" timeOffset="75108.42">22766 13021 114 0,'-3'-1'235'0,"-1"-3"31"0,1 3 31 16,0-2 32-16,1 3 32 0,-1-1 26 0,3 1 26 0,-1-2-27 0,1 2-38 0,0 0-26 15,0 0-21-15,0 0-4 0,0 0 3 0,0 0-14 0,0 0-16 0,0 0-24 16,0 0-25-16,1 2-25 0,2-1-29 0,1 2-21 0,-1 0-20 16,2-1-12-16,1 1-9 0,2 1-4 0,-2-2-2 0,2 1-11 0,0-1-15 0,1 0-11 15,-1 1-4-15,0 0-6 0,0-1-8 0,1-1-3 0,0 1-5 0,-1 1-5 16,-4-2-5-16,4 1-2 0,-3 1-5 0,0 0 0 0,-4 0 2 0,2 1-1 15,1 1-3-15,-4 1 2 0,1 0 0 0,-2 1 1 0,1 3-1 0,-4-1 1 16,1 2 3-16,-2 3 4 0,1-2 1 0,-4 3 6 0,2-2 3 16,-2 2-1-16,1-1 0 0,1-1 1 0,-3 1 1 0,2-3 1 0,1 0 0 0,1-1-2 15,-1-2 3-15,1 0-4 0,4-4 0 0,-1 1-4 0,0-2-2 0,-1 0-4 16,3-3-5-16,0 0-2 0,0 0-2 0,0 0-3 0,0 0-4 0,0 0 1 16,0 0 1-16,0 0-3 0,0 0 1 0,0 0 0 0,5 2 0 0,-2-2-1 15,2 0-1-15,2-2-2 0,-2 0 2 0,3 1-3 0,0-1-2 16,1 1-7-16,1-2-8 0,1-1-13 0,0 3-15 0,0-1-23 0,-1-2-25 0,1 1-31 15,0 1-34-15,-3 0-53 0,4-2-58 0,-2 1-89 0,-2 1-98 16,4 0-81-16,-2-2-78 0,0 1-10 0,0 0 2 0,2-1 11 0,-3 2 17 16,0-3 21-16,0 1 23 0,-3 2 33 0,0 1 34 0,0-3 55 0</inkml:trace>
  <inkml:trace contextRef="#ctx0" brushRef="#br0" timeOffset="75224.88">23163 13268 198 0,'3'10'440'15,"-1"-1"25"-15,-1 0 12 0,2 0 9 0,-3-2 2 0,0 1 3 0,0-1 1 16,0-2-2-16,0-3 0 0,0 2 0 0,-1 0-113 0,-1-1-135 15,1 3-102-15,-1-3-94 0,0 2-89 0,-1-2-89 0,1 0-101 0,-2 0-101 0,0-2-74 16,4-1-65-16,-3 0-13 0,0-3-4 0,-1 2-1 0,1-4-1 16,-1 1 4-16,-1-2 4 0,2 0 15 0,0 0 17 0</inkml:trace>
  <inkml:trace contextRef="#ctx0" brushRef="#br0" timeOffset="79740.67">8716 10524 192 0,'0'0'291'0,"0"-3"18"0,-3 1 6 0,-2 1 5 0,2-1 1 16,-5 1-1-16,4-1-4 0,-3-1-2 0,2 0-72 0,0 1-87 0,2 1-62 15,3 1-54-15,0 0-32 0,0 0-25 0,0 0-45 0,0 0-46 16,2 4-27-16,-1 3-21 0,3-3-61 0,0 3-74 0,3 1-15 16,-1 0-5-16,2 1 15 0,0-2 20 0,2 1 14 0,2-4 13 0,-1 1-1 15,0-4-2-15</inkml:trace>
  <inkml:trace contextRef="#ctx0" brushRef="#br0" timeOffset="82357.8">22644 12124 155 0,'0'3'180'0,"-1"0"0"0,-3-1 1 0,1-1-1 0,3-1 0 0,-1 0 0 0,1 0 0 15,-4 0-59-15,4 0-71 0,0 0-23 0,0 0-12 0,0 0-8 16,0 0-4-16,0 0-2 0,0 0 0 0,0 0-1 0,0 0 1 0,0 0-1 15,0 0-1-15,0 0 1 0,0 0 0 0,0 0-1 0,0 0-2 0,0 0-14 16,0 0-21-16,0 0-36 0,0 0-42 0,2 2-30 0,1-1-27 0,-1 2-5 16,-2-3-4-16,1 2 3 0,-1-2-2 0,0 0 2 0</inkml:trace>
  <inkml:trace contextRef="#ctx0" brushRef="#br0" timeOffset="82824.8">22644 14869 36 0,'0'-4'115'0,"0"1"-17"0,0 3-40 0,0-3-46 0,0-2-9 0,-1 2-2 15,-3 0-43-15,3 0-55 0,-1 2-18 0</inkml:trace>
  <inkml:trace contextRef="#ctx0" brushRef="#br0" timeOffset="84274.89">22794 15037 104 0,'-5'0'198'0,"2"0"22"0,-2-1 22 15,2-1 27-15,-1 1 26 0,-1-1 35 0,4 1 37 0,-3-2-21 0,-1 1-30 16,4 1-7-16,-1-1-2 0,2 2 1 0,0 0 1 0,-1-2-5 0,1 2-6 15,0 0-15-15,0 0-18 0,0 0-26 0,0 0-24 0,0 0-33 0,0 0-33 16,-2-1-29-16,2 1-30 0,0 0-14 0,0 0-13 0,0 0-8 0,0 0-7 16,0 0-2-16,0 0-1 0,0 0 1 0,0 0-1 0,0 0 5 0,0 0 5 15,0 0 5-15,0 0 3 0,0 0 6 0,0 0 8 0,0 0 2 0,0 0 6 16,0 0 3-16,0 0 7 0,0 0 2 0,0 0 0 0,0 0 2 0,0 0 2 16,-2-3-2-16,2 3-1 0,0 0-3 0,0 0-5 0,0 0-7 0,-1-1-7 15,1 1-30-15,0 0-46 0,0 0 0 0,0 0 0 0,0 0 0 16,0 0 0-16,0 0 0 0,0 0 0 0,0 0 0 0,0 0 0 0,0 0 0 0,0 0 0 15,0 0 0-15,0 0 0 0,0 0 0 0,0 0 0 0,0 0 0 0,0 0 0 16,0 0 0-16,0 0 0 0,0 0 0 0,0 0 0 0,0 0 0 16,0 0 0-16,0 0 0 0,0 0 0 0,0 0 0 0,0 0 0 0,0 0 0 15,0 0 0-15,0 0 0 0,0 0 0 0,0 0 0 0,0 0 0 0,0 0 0 0,0 0 0 16,0 0 0-16,0 0 0 0,0 0 0 0,0 0 0 0,0 0 0 16,0 0 0-16,-2-2 0 0,2 2 0 0,0 0 0 0,0 0 0 0,0 0 0 15,0 0 0-15,0 0 0 0,0 0 0 0,0 0 0 0,0 0 0 0,0 0 0 0,0 0 0 16,0 0 0-16,0 0 0 0,0 0 0 0,0 0 0 0,0 0 0 0,0-3 0 15,0 3 0-15,0 0 0 0,0 0 0 0,0 0 0 0,0 0 0 16,0 0 0-16,0 0 0 0,0 0 0 0,0 0 0 0,0 0 0 0,0 0 0 16,0 0 0-16,0 0 0 0,0 0 0 0,0 0 0 0,0 0 0 0,0 0 0 15,0 0 0-15,0 0 0 0,0 0 0 0,0-3 0 0,0 3 0 0,0 0 0 16,0 0 0-16,0 0 0 0,0 0 0 0,0 0 0 0,0 0 0 0,0 0 0 16,0 0 0-16,0 0 0 0,0 0 0 0,0 0 0 0,0 0 0 0,0 0 0 15,0 0 0-15,0 0 0 0,0 0 0 0,0 0 0 0,0 0 0 0,0 0 0 16,0 0 0-16,0 0 0 0,0 0 0 0,0 0 0 0,0 0 0 0,0 0 0 15,0 0 0-15,0 0 0 0,0 0 0 0,0 0 0 0,0 0 0 0,0 0 0 16,0 0 0-16,0 0 0 0,0 0 0 0,0 0 0 0,0 0 0 16,0 0 0-16,0 0 0 0,0 0 0 0,0 0 0 0,0 0 0 0,0 0 0 15,0 0 0-15,0 0 0 0,0 0 0 0,0 0 0 0,0 0 0 0,0 0 0 16,0 0 0-16,0 0 0 0,0 0 0 0,0 0 0 0,0 0 0 0,0 0 0 16,0 0 0-16,0 0 0 0,0 0 0 0,0 0 0 0,0 0 0 0,0 0 0 15,0 0 0-15,0 0 0 0,0 0 0 0,0 0 0 0,3 3 0 0,1 0 0 0,-3 2 0 16,4 1 0-16,0 0 0 0,0 0 0 0,2 3 0 0,0 0 0 15,-1 0 0-15,1 1 0 0,2 1 0 0,-3-1 0 0,2 2 0 0,-1 0 0 16,2 1 0-16,-1 0 0 0,-2 0 0 0,2 0 0 0,3 1 0 0,-3 0 0 0,2 1 0 16,-2-1 0-16,2 2 0 0,-2-1 0 0,2 0 0 0,-1 0 0 15,1-1 0-15,0 3 0 0,0-2 0 0,0 0 0 0,0 0 0 0,0 0 0 16,2 0 0-16,-3 0 0 0,3 0 0 0,-2 0 0 0,1 0 0 0,0 1 0 16,0 0 0-16,3 0 0 0,-2-2 0 0,-1 4 0 0,1-2 0 0,-1 0 0 15,2 1 0-15,0 1 0 0,-2 0 0 0,1-1 0 0,0 1 0 0,0 1 0 16,1-1 0-16,-2 2 0 0,1 0 0 0,0-2 0 0,-3 2 0 0,4-1 0 15,-4 1 0-15,2 1 0 0,0-1 0 0,0 1 0 0,-1-2 0 0,1 2 0 16,-2-1 0-16,1 1 0 0,2-2 0 0,0-1 0 0,-1 3 0 0,1-1 0 16,0 0 0-16,1 0 0 0,-1-1 0 0,1 1 0 0,1 1 0 0,0-1 0 0,0-1 0 15,1 1 0-15,-2 1 0 0,2-2 0 0,0 1 0 0,0-1 0 0,0 1 0 16,2-2 0-16,-2 1 0 0,0 1 0 0,0-2 0 0,1 0 0 0,0 0 0 16,-2 0 0-16,3 0 0 0,-2 0 0 0,0 0 0 0,0 0 0 0,0 0 0 0,-2-2 0 15,3 2 0-15,-3-2 0 0,0 1 0 0,-1 0 0 0,-1-2 0 0,2-2 0 16,-4 0 0-16,1 0 0 0,-1-3 0 0,-3 1 0 0,2-2 0 0,-3-2 0 15,-1-1 0-15,0 0 0 0,1-1 0 0,-4-2 0 0,1 0 0 0,-1-2 0 16,-1-1 0-16,0 0 0 0,0 0 0 0,0 0 0 0,0 0 0 0,0 0 0 16,0 0 0-16,0 0 0 0,0 0 0 0,-1 3 0 0,-2-3 0 0,-3 0 0 15,1-2 0-15,-2 1 0 0,-2-2-7 0,-2-1-207 0,-2 1-105 0,-2-2-115 16,-1 1-100-16,-2-1-95 0,1 2-32 0,0-1-15 0,0 2 0 0,4 0-2 0,0 1 21 16,3 0 25-16,3 0 35 0,7 1 35 0,0 0 50 0</inkml:trace>
  <inkml:trace contextRef="#ctx0" brushRef="#br0" timeOffset="84858.45">23958 16570 192 0,'0'-4'282'0,"0"-1"19"0,0 2 15 16,0 3 13-16,0 0 8 0,-2-3 7 0,2 3 31 0,0 0 36 0,0 0-40 15,0 0-59-15,0 0-18 0,4 1-12 0,-1 4-17 0,-2 0-18 0,4 2-13 0,0 2-11 16,2 2-8-16,-2 2-6 0,3 4 0 0,-1 0 2 0,2 2-24 0,-3 2-32 15,2 1-12-15,0 4-10 0,0-2-12 0,-2 3-8 0,2-2-7 0,-3 1-8 16,3-1-3-16,-2 1 0 0,2-2-5 0,-3-4-1 0,2 2-5 0,-3-4 0 16,4-2-6-16,-2-1-7 0,-1-1-4 0,-2-1-5 0,2-2-2 0,0-2-3 15,-1-2 1-15,-1-1 0 0,-1 0-4 0,0-3-4 0,-1-1-26 0,1 1-24 16,-2-3 0-16,0 0 0 0,0 0 0 0,0 0 0 0,0 0 0 0,0 0 0 0,0 0 0 16,2-3 0-16,-1 1 0 0,1-4 0 0,-1-1 0 0,3-4 0 0,-1-2 0 15,0-4 0-15,1-2 0 0,3-3 0 0,-2-3 0 0,-1 0 0 0,3-4 0 16,0 1 0-16,0 0 0 0,-2-1 0 0,1 0 0 0,0 2 0 0,0 1-24 0,-1 3-97 15,0 0-29-15,-2 2-28 0,0 5-34 0,1 0-41 0,-3 3-75 0,1 3-87 16,-2 2-63-16,1 4-58 0,-1-2-39 0,0 6-36 0,0 0 5 0,0 0 12 16,0 0 20-16,0 6 22 0,0-2 28 0,2 2 27 0,0 1 38 0,-1 3 41 15</inkml:trace>
  <inkml:trace contextRef="#ctx0" brushRef="#br0" timeOffset="85209.93">24505 16708 101 0,'0'-6'306'0,"-2"0"29"0,2 2 22 16,-1 0 17-16,1 3 27 0,0 1 30 0,0 0 20 0,0 0 20 0,-2 1-30 0,-1 6-40 15,2-1-34-15,-1 3-31 0,1 1-33 0,-3 5-33 0,1 2-22 0,0 4-22 16,0 1-14-16,-4 3-12 0,4 1-24 0,-1 2-26 0,0 3-21 0,1-3-16 15,2 4-12-15,-1-4-10 0,2 2-10 0,2-3-9 0,-1-2-6 0,4-1-8 16,1-3-4-16,0-1-5 0,2-2-1 0,1-3-3 0,0-1 1 0,0-4 0 16,1 1-1-16,1-4 0 0,-2-2 0 0,3-1-4 0,-2-3-3 0,0 1-3 0,0-4-2 15,-1 0-3-15,0-4-4 0,-1 0-3 0,2-3-4 0,-1-2-3 0,-2 1-3 16,-1-3-4-16,0-1-3 0,-2 0-2 0,-3 1-3 0,4-2 1 0,-5 0 1 0,-5 1-1 16,4-1-1-16,-3 2-2 0,0-1-3 0,-4 2-1 0,1 0-9 0,-2 0-7 15,1 2-7-15,-2 1-7 0,2 1-9 0,-2 2-13 0,0 1-19 0,0 1-20 16,0 3-31-16,-2 2-35 0,3 3-51 0,-4 1-59 0,4 1-87 0,-4 3-96 15,2 0-72-15,1 3-67 0,0 2-9 0,2-1 5 0,0 2 8 0,1 0 14 16,2 0 17-16,-1 0 21 0,5-1 31 0,1-3 32 0,1 2 57 0</inkml:trace>
  <inkml:trace contextRef="#ctx0" brushRef="#br0" timeOffset="85324.6">24631 17182 90 0,'8'8'411'0,"-1"-1"34"0,-2-2 9 16,1 2 5-16,-5-1 0 0,-1-1 0 0,0 0 2 0,0-1-1 0,0-3 1 0,0-1-1 15,-1 3-98-15,1 0-121 0,-5-1-141 0,2 0-145 0,0-1-132 0,-2 0-128 16,0-1-73-16,-3-1-63 0,3 0-14 0,-2-3-3 0,-1 1-2 0,1-3-2 15,-1-1 0-15,1 0 1 0,0 0 3 0,-1-2 5 0</inkml:trace>
  <inkml:trace contextRef="#ctx0" brushRef="#br0" timeOffset="87375.69">23566 15550 43 0,'2'-9'174'0,"-2"-1"9"15,1-1 5-15,-1 1 13 0,2 1 11 0,-2-2 20 0,1 1 18 0,-1-1-16 16,2 2-25-16,1 0 9 0,-2 0 18 0,-1 0 23 0,2 2 24 0,-1-1 8 15,1 1 8-15,-2 1 5 0,2 0 4 0,-2 1 0 0,0 0-3 0,0 0-8 16,0 2-10-16,0-1-21 0,0 4-29 0,0-1-26 0,0 1-28 16,0-3-24-16,0 3-23 0,-2-3-13 0,2 3-7 0,-2-1-12 0,2 1-9 0,-1-3-8 15,1 3-11-15,0 0-8 0,0 0-8 0,-2 0-3 0,2 0-3 0,0 0-1 16,-1 0-1-16,-2 4-4 0,1 2-7 0,2 2-4 0,-1 3-2 0,1 3-1 16,-2 3-6-16,2 4 0 0,0 1 1 0,-1 4 4 0,1 1 6 15,-2 1 1-15,2 3-1 0,0-3-3 0,0 3-4 0,0-2-1 0,2 1 5 0,-1-2-1 16,1 1 0-16,-1-2 1 0,4-2 0 0,-4-1-11 0,2-1-25 15,1-2 0-15,-3-3 0 0,3 0 0 0,-3-3 0 0,2-2 0 0,-1-2 0 0,0-1-15 16,-1-1-60-16,2-3-34 0,-3-1-33 0,5-2-56 0,-5 0-63 0,1-2-108 16,-1-1-124-16,0 0-78 0,0 0-66 0,-1-1-9 0,-4-5 4 0,4-2 9 15,-1 1 12-15,-1-4 21 0,-2-1 18 0,2 0 33 0,-4-2 34 0,3-1 57 0</inkml:trace>
  <inkml:trace contextRef="#ctx0" brushRef="#br0" timeOffset="89026.5">9641 12084 89 0,'-5'3'215'0,"0"-2"15"0,2-1 17 0,0 2 20 0,3-2 20 16,-4-2 18-16,2 2 11 0,-1-1 7 0,3 1-33 0,0 0-43 0,0 0-5 15,0 0 2-15,0 0-1 0,0 0-7 0,0 0-5 0,0 0-9 0,0 0-13 16,0 0-16-16,0 0-17 0,0 0-17 0,0 0-17 0,0 0-19 0,0 0-16 16,0 0-15-16,0 0-15 0,0 0-19 0,0 0-10 0,0 0-8 0,0 0-6 15,0 0-5-15,0 0-3 0,0 0-5 0,0 0 8 0,0 0 7 16,0 0 5-16,0 0 1 0,0 0 0 0,3 0 0 0,3 0 3 0,0 1 1 0,1-1 3 15,1 0 0-15,4-1 2 0,1 1 2 0,0-2 3 0,4 1-1 0,0-4-9 16,1 3-10-16,4-5-5 0,-3 1-3 0,3 1-5 0,-1-2-3 16,-2-1-3-16,3 1-4 0,-3 2-3 0,-2-2-2 0,-3 1-5 0,-1 2-6 0,1-1-6 15,-4 0-9-15,-4 3-11 0,1 0-19 0,-1 0-26 0,-3 1-31 0,-3 1-88 16,0 0-105-16,0 0-84 0,-3 5-82 0,-3-1-38 0,-1 3-27 16,-1 0-5-16,-1-2 3 0,-4 3 2 0,-1-1 8 0,-2 1 15 0,0 0 14 0,-1-3 27 15</inkml:trace>
  <inkml:trace contextRef="#ctx0" brushRef="#br0" timeOffset="91642.99">11224 5629 63 0,'-6'3'141'0,"-1"0"5"0,2-2 5 0,0 1-3 0,1-2-8 15,-1 0 6-15,2-2 5 0,0 1-63 0,3 1-80 0,0 0-12 0,-2-1 4 16,2 1-2-16,0 0-4 0,0 0 13 0,0 0 17 16,0 0 3-16,0 0-3 0,0 0 3 0,0 0 4 0,0 0 3 0,0 0 1 15,0 0 11-15,0 0 15 0,0 0 6 0,0 0 9 0,0 0 9 16,0 0 8-16,2 1 2 0,1 2-1 0,0 0 0 0,2 2 0 15,-1-2 12-15,1 1 16 0,0 1 7 0,3 1 8 0,1 0 0 0,-1-2 1 16,2 1-8-16,2 1-8 0,-2-3-12 0,1 1-11 16,0 1-4-16,3-2-2 0,-2 0 7 0,0-1 5 0,1 0-5 0,-1 1-5 15,1-2-25-15,0 1-25 0,-1-2-2 0,1 0 5 0,1 0-4 0,-1 0-2 16,-1 0 3-16,1 0 5 0,-2-2-7 0,0 1-8 0,0 0-10 0,-1-1-10 16,-2 2-7-16,-2-2-6 0,0 2 7 0,-1 0 14 0,0-1-9 0,-3 1-12 15,-2 0-4-15,0 0 1 0,0 0 0 0,0 0-1 0,0 0 0 0,0 0 0 16,0 0 1-16,0 0-1 0,0 0 0 0,-3-1 1 0,-1-2 1 0,-1 1 2 15,2 1-10-15,-2-1-10 0,-1-1 12 0,0 0 18 0,1 2-4 16,0-1-13-16,2 1 17 0,-2-2 17 0,4 1-12 0,-1 1-16 16,-1-1 10-16,3 2 15 0,0 0-12 0,0 0-19 0,0 0 12 15,0 0 20-15,0 0-71 0,0 0-90 0,0 0-59 0,0 0-53 16,0 0-74-16,0 0-79 0,0 0-2 0,2 5 12 0,-2-1-10 0,0-1-15 16,0 3 11-16,-2-3 16 0,0 2-1 0,0-3-7 0</inkml:trace>
  <inkml:trace contextRef="#ctx0" brushRef="#br0" timeOffset="92659.02">7434 14793 84 0,'0'0'246'0,"0"0"20"0,0 0 22 0,0 0 10 16,0 0 8-16,0 0 4 0,0 0-2 0,0 0-30 0,0 0-38 0,0 0-40 16,0 0-43-16,0 0 6 0,0 0 17 0,0 0 2 0,0 0-2 0,3 1-12 15,0 2-11-15,2-3-7 0,-2 1-5 0,3 1-2 0,-1 0 2 0,3 0 0 16,1 0 3-16,-1 1-2 0,2-1 1 0,2 0-27 0,-2 0-30 0,1-1-21 15,2 1-24-15,-2 0-7 0,1-2-6 0,1 1-2 0,-2-1-1 0,2 2 1 16,-2-2-1-16,1 1 2 0,-2-1 1 0,1 0 0 0,0 0 1 0,0 0-4 16,-3-1-5-16,3 1-3 0,-1-2-1 0,-1 2-1 0,-1-1-1 0,3-1-3 15,-3 0-2-15,0 2-1 0,0-1-4 0,-2 0-2 0,1 0-3 0,-3-1-1 16,3 2-4-16,-4-2-3 0,1 2-7 0,-2 0-9 0,-2 0-10 0,0 0-12 16,0 0-14-16,0 0-28 0,0 0-30 0,0 0-47 0,0 0-51 0,0 0-34 15,-2 0-31-15,-4 0-7 0,2 0-3 0,-3 2-2 0,2-2-1 16,-3 2 18-16,-1-2 20 0,1 1 24 0,0-1 28 0,2 0 50 0,-2 0 56 15,3 0 66-15,-1-1 68 0,1 1 45 0,3 0 39 0,-2-2 11 0,4 2 3 16,0 0 7-16,0 0 8 0,0 0-1 0,0 0 0 0,0 0 0 0,0 0 2 16,0 0-11-16,0 0-14 0,0 0-11 0,0 0-12 0,4 0-9 0,1 0-10 15,0 0-2-15,3 0 1 0,0-2-4 0,0 2-1 0,1 0-11 0,-1 0-10 16,3 0-55-16,-3 0-65 0,2 0-79 0,-1 0-81 0,1 0-82 0,-1 0-82 16,0 0-24-16,-1 0-10 0,0 0-2 0,-3 0-5 0,0-1 3 15,-2-2 2-15,3 2 0 0,-4-1 3 0,-1-3 41 0</inkml:trace>
  <inkml:trace contextRef="#ctx0" brushRef="#br0" timeOffset="94709.72">22896 12173 145 0,'-4'0'184'0,"1"0"10"16,2-1 15-16,1 1 13 0,-2-1 18 0,0-3 20 0,2 4-20 0,-3-1-30 16,3 1-1-16,0 0 1 0,0 0 9 0,0-1 9 0,0 1 12 0,0 0 13 15,0 0-1-15,0 0-2 0,0 0-8 0,-1-1-8 0,1 1-12 16,0 0-12-16,0 0-19 0,0 0-16 0,0 0-21 0,0 0-22 0,0 0-17 15,0 0-17-15,0 0-16 0,0 0-18 0,0 0-9 0,0 0-6 0,0 0-4 0,0 0-4 16,0 0-3-16,0 0-4 0,0 0-3 0,0 0-4 0,0 0 6 0,0 0 7 16,0 0 5-16,0 0 6 0,0 0 4 0,1-2 3 0,1 0 2 0,1 1 4 15,0-1 1-15,4 0 3 0,-1 1-3 0,-2 0 1 0,3-1 0 0,-2 0 1 16,0 1-9-16,2 0-8 0,-2-2-8 0,0 3-6 0,-2-2-3 16,-2 2-4-16,-1 0-3 0,0 0-5 0,0 0-3 0,4 2-2 0,-4-2-3 15,0 0-2-15,0 0 0 0,0 0 1 0,0 0-1 0,0 0 0 0,0 0-1 16,1 0-1-16,-1 0-3 0,4 0-3 0,-3-2 0 0,2 2 0 0,3 0 0 15,-3 0 1-15,4 0 5 0,-1 0 9 0,2 0 1 0,1 0 3 0,1 0 0 0,1 2 5 16,2-2-1-16,1 0-1 0,0 3 2 0,2-2 0 0,1 2 1 16,1-1-2-16,2 0 2 0,-1 0-3 0,2 1-4 0,0 2-6 0,0-1-5 0,0 0 1 15,3 1-3-15,-2 1-2 0,2 0-1 0,-3 0 2 0,0 2-3 16,1-1 0-16,1 1 1 0,-1 1 2 0,0 0 9 0,2 1 9 0,-4 1 5 16,2-1 4-16,2 2 3 0,0-1 3 0,-2 1 5 0,3 0 3 0,1 0 2 0,0 0-1 15,1 1 1-15,3-1 0 0,-1 1-11 0,2-2-39 0,1-1 0 16,1 3 0-16,2-1 0 0,0-2 0 0,1 1 0 0,-1-1 0 0,4 2 0 15,-2-1 0-15,-1-1 0 0,1 1 0 0,-1 1 0 0,-1-2 0 0,-1 4 0 0,1-4 0 16,0 2 0-16,-2-2 0 0,1 3 0 0,-3-3 0 0,1-1 0 0,-2 2 0 16,0-1 0-16,-2-1 0 0,-3 0 0 0,2-2 0 0,-4 1 0 15,-1-1 0-15,-2 1 0 0,-1-2 0 0,0 0 0 0,-3 0 0 0,-2-1 0 0,-1-1 0 16,-1 0 0-16,-2 0 0 0,-2-1 0 0,0-2 0 0,-2 1 0 0,-3-1 0 16,2 1 0-16,-3-1 0 0,-2-1 0 0,0 0 0 0,0 0 0 15,0 0 0-15,0 0 0 0,0 0 0 0,0 0 0 0,0 0 0 0,0 0 0 0,-3-1-142 16,-2-1-97-16,0-1-95 0,-3-1-121 0,0-1-131 0,0-1-47 15,-1 0-29-15,0-2-8 0,0-3 0 0,1-3 7 0,4 1 9 0,-2-3 28 16,4 2 29-16,4-3 43 0,-1 1 47 0</inkml:trace>
  <inkml:trace contextRef="#ctx0" brushRef="#br0" timeOffset="95343.67">24897 12403 113 0,'-3'-5'201'0,"2"1"21"0,1 1 21 16,-4-1 32-16,3-1 36 0,-1 1 34 0,0 1 35 0,1 0-27 0,-1 0-41 16,1 0-7-16,1 1-1 0,0 2-7 0,0 0-6 0,0 0-9 0,0 0-11 15,-2-3-18-15,2 3-23 0,0 0-31 0,0 0-37 0,0 0-33 0,0 0-37 16,0 0-26-16,0 0-23 0,0 0-11 0,0 0-12 0,0 0 4 0,0 0 4 16,2 1 9-16,1 4 9 0,-2 0 8 0,3 2 8 0,1 2 6 0,-2 1 7 15,3 4 4-15,-5 3 5 0,2 1 4 0,2 1 3 0,-2 4 1 0,2 0 1 16,-1 2-1-16,0 0-6 0,1 1-7 0,-2-2-12 0,2 3-7 0,-2-4-9 15,2 2-5-15,0-4-7 0,-1-2 0 0,1 1-3 0,-1-5 3 0,0 3-1 16,1-5 2-16,-2 1-5 0,0-4 5 0,0 0 1 0,0-3 10 0,-1-1 13 16,0-1 6-16,0-2 6 0,2 1 0 0,-4-4 4 0,0 0-3 0,0 0-1 15,0 0-6-15,0 0-6 0,0 0-57 0,0 0-7 0,1-4 0 0,2-1 0 16,1-1 0-16,0-4 0 0,3-1 0 0,-1-3 0 0,3-3 0 0,-1-1 0 16,4-2 0-16,-2-3 0 0,2 1 0 0,-3-3 0 0,4 0 0 0,0 0 0 15,-3-1 0-15,2 1 0 0,-1-1 0 0,1 3 0 0,-2-2-96 0,-1 3-34 16,4 2-34-16,-5 1-39 0,1 1-61 0,-1 1-68 0,-2 4-80 0,1 0-83 15,-2 3-69-15,-1 2-67 0,0 1-3 0,0 2 13 0,-2 1 14 0,-2 4 17 16,0 0 26-16,0 0 27 0,1 2 35 0,1 2 40 0</inkml:trace>
  <inkml:trace contextRef="#ctx0" brushRef="#br0" timeOffset="95693.8">25359 12541 176 0,'3'6'351'0,"-2"-1"24"0,2-2 24 0,-1 1 31 15,0-1 30-15,-1 0 17 0,3-3 13 0,-3 0 11 0,2 1 8 0,2-1-67 0,-2 0-83 16,3 0-59-16,-1 0-58 0,0 0-33 0,-2 0-30 0,4 0-24 16,-4 0-23-16,2 0-30 0,1 2-31 0,-2-2-15 0,1 2-14 0,2-1-9 15,-2 1-9-15,-2-1-7 0,4 2-3 0,-4 0-5 0,2-1-4 0,-2 0 0 16,2 2-3-16,-1 0-1 0,-1 1 0 0,-2-1 1 0,4 0 1 0,-4 3 3 0,-1-2 2 16,0 3 2-16,0 1 4 0,-1-2 0 0,-4 4 0 0,4-2 2 0,-2 3-1 15,-1-1 2-15,-1 1 0 0,2-2-2 0,-2 0 1 0,2 3-2 0,0-3 0 16,-1-1-3-16,2 2-3 0,1-1-4 0,-1-2-1 0,2 0 0 15,0 0-1-15,2 0 2 0,1-1 4 0,3 1 3 0,-2-1 2 0,1 0 1 16,3 0 4-16,-1-1 0 0,3-1 2 0,0 2 2 0,-2-1-1 0,3-1 1 16,-1 0-1-16,-2 1 1 0,1-3-2 0,-3 1-2 0,1 1-4 0,-3 0 6 15,1-1 3-15,-2 2 13 0,1 0 11 0,-2-1 4 0,-2-1 0 0,-2 2-1 16,-2 1 0-16,0 0-1 0,-4 2 0 0,-2 0 0 0,-4 0 1 0,-1 2-2 16,-3 0-1-16,-3 4-14 0,0 0-16 0,-4 0-31 0,3 2-36 0,-3-2-37 15,2 0-39-15,2 0-63 0,-1-2-64 0,2 1-100 0,3-4-108 0,1-1-73 16,2 0-68-16,4-3-14 0,1-1-1 0,1-4 5 0,5-1 6 0,3 0 19 15,-2-3 24-15,2-3 33 0,4-1 38 0,0-1 63 0</inkml:trace>
  <inkml:trace contextRef="#ctx0" brushRef="#br0" timeOffset="96358.98">24385 11742 42 0,'-2'-8'304'0,"0"0"57"15,2 1 42-15,-1 0 37 0,-1 0 20 0,2 3 17 0,0-3 10 0,0 2 9 16,-1 1-34-16,1 2-46 0,0 2-39 0,0 0-31 0,0-4-31 0,0 4-25 15,1-3-48-15,2 3-49 0,2-3-40 0,0 3-37 0,2-3-16 0,1 3-14 16,1-3-11-16,2 1-11 0,-1 1-4 0,2 1-7 0,-1-2-7 0,0 1-9 16,-1 1-9-16,-2-2-10 0,0 2-5 0,-1-1-4 0,0 1-2 0,-4 0 0 15,0 0-3-15,-3 0-1 0,0 0 1 0,0 0 1 0,0 0 1 0,0 0 0 16,0 0 1-16,0 0 4 0,0 0 0 0,0 0 0 0,0 0 0 0,0 0 0 16,0 0-2-16,0 0 0 0,0 0 0 0,0 0 0 0,0 0-2 0,0 0-2 15,0 0-1-15,0 0-1 0,0 0-2 0,0 0-3 0,0 0 1 0,0 0 1 16,0 0-2-16,0 0 0 0,2 3 2 0,-2 0 0 0,0 0-1 0,0 3-1 15,0-3 0-15,0 6 2 0,0-2 0 0,0 2 0 0,1 0 5 0,1 0 7 16,0 2-1-16,1 0 0 0,3-3 0 0,-2 3 0 0,1-1 2 0,0 0 1 16,2 0 1-16,2 0 3 0,-3-1 0 0,2 2 2 0,0-2 0 0,0-1 2 15,0 3-4-15,-2 0-4 0,1-3 0 0,-1 1 0 0,2 1-1 0,-4 0 1 16,0-1-1-16,0 0-1 0,0 0-1 0,-3-2 0 0,2 1-2 0,-3 0 1 16,2-1 0-16,-4-1-3 0,2 1 1 0,-3 1 1 0,-2 0-1 0,-1 1 1 15,0-2 1-15,-5 2 1 0,1 0 2 0,-3 1-3 0,-1 1 1 0,1 0 1 16,-4 1-8-16,4 0-6 0,-4 0-14 0,4-3-16 0,1 0-31 0,1 0-32 15,1-4-51-15,3 2-54 0,0-3-93 0,2 2-105 0,2-4-78 0,3-2-75 16,0 0-31-16,0 0-22 0,3 2 0 0,2 0 4 0,2-2 12 0,-1-2 16 16,2 1 32-16,0 0 32 0,1-2 51 0</inkml:trace>
  <inkml:trace contextRef="#ctx0" brushRef="#br0" timeOffset="97526.1">22200 16924 37 0,'-4'-4'207'0,"3"1"13"0,-2-1 15 0,1 0 17 0,-2 0 24 16,2-2 24-16,-1 1 21 0,0 1 20 0,1-2-47 0,-1 3-58 15,1 0 2-15,-3 1 17 0,2-1-14 0,-3 3-19 0,2-3 3 0,-1 3 9 16,-2 0-15-16,1 0-24 0,-2 0-8 0,0 0-2 0,0 0-17 16,0 2-23-16,1-1 0 0,-1-1 6 0,1 1-30 0,1 1-33 0,2-2 13 15,0 0 23-15,-1 2-19 0,5-2-29 0,0 0 7 0,0 0 17 16,0 0-22-16,0 0-33 0,0 0 4 0,0 0 11 0,0 0-24 0,0 0-28 16,0 0 0-16,0 0 4 0,0 0-10 0,0 0-13 0,5-2 4 0,-1 2 8 15,5 0-5-15,0-2-6 0,5 1 9 0,1 0 10 0,3-1-4 0,2 1-5 16,3 1 7-16,4-2 15 0,0 1 8 0,3-2 6 0,2 3 5 0,-1-2 4 15,2 1 0-15,2-1 3 0,0 2-1 0,2-3 0 0,0 3 8 0,1-1 8 16,0 1-3-16,0-2-2 0,3 1 4 0,0-1 7 0,2 1-8 0,0-2-11 16,0 1-1-16,2 1-5 0,-2-3-1 0,1 2 0 0,-1-1-2 0,0 0 1 15,-1 1-8-15,-2 1-9 0,0-2 5 0,-1 1 11 0,-5 2-12 16,1-2-16-16,0 2 6 0,-2 0 10 0,-1 2 0 0,-2-2-1 0,0 2-1 16,-1-1 0-16,-1 1-1 0,-1-1 2 0,0 1 2 0,-5-2 3 0,3 1-5 15,-3 1-28-15,0-2 0 0,-1 0 0 0,1-2 0 0,-3 1 0 0,-1 1 0 0,0-3 0 16,-1 1 0-16,0 1 0 0,-3-1 0 0,-2-1 0 0,0 2 0 0,-1 0 0 15,-2-1 0-15,-2-1 0 0,-1 3 0 0,-1-2 0 0,0 1 0 0,-3 1 0 16,-2 0 0-16,0 0 0 0,0 0 0 0,0 0 0 0,0 0 0 0,0 0 0 16,0 0 0-16,0 0 0 0,0 0 0 0,0 0 0 0,0 0 0 0,0 0 0 15,0 0 0-15,0 0 0 0,4 0 0 0,-4 0 0 0,3 0 0 0,-3 0 0 16,5 0 0-16,-2 0 0 0,2-2 0 0,-2 2 0 0,0 0 0 0,0-1 0 0,2 1 0 16,-2 0 0-16,0-2 0 0,-3 2 0 0,0 0 0 0,2 0 0 0,-2 0 0 15,0 0 0-15,3 0 0 0,-3 0 0 0,0 0 0 0,0 0 0 0,0 0 0 0,0 0 0 16,1-3 0-16,-1 3 0 0,0 0 0 0,0 0 0 0,0 0 0 0,0 0 0 15,0 0 0-15,0 0 0 0,0 0 0 0,0 0 0 0,0 0 0 0,0 0 0 16,0 0 0-16,0 0 0 0,0 0 0 0,0 0 0 0,0 0 0 0,0 0 0 16,0 0 0-16,0 0 0 0,0 0 0 0,0 0 0 0,0 0 0 0,0 0 0 15,0 0-87-15,-3-2-139 0,-2 1-120 0,-1 1-134 0,-5-1-89 0,-3 1-82 0,-3-2-17 16,-3 2-6-16,-3 0 1 0,-6 0 2 0,-2 3 19 0,-6-2 21 0,-2 4 36 16,-4-2 37-16,0 2 55 0</inkml:trace>
  <inkml:trace contextRef="#ctx0" brushRef="#br0" timeOffset="98160.9">21303 16692 155 0,'2'-4'182'0,"-2"2"28"0,1-1 30 0,-1 3 28 0,0-3 27 16,0 0 12-16,-1 0 11 0,1 3-14 0,0 0-19 0,0 0 1 0,0 0 7 15,0 0-10-15,0 0-13 0,0 0 6 0,0 0 5 0,0 0-12 0,0 0-18 16,0 0-19-16,0 0-16 0,1 3-33 0,3 3-31 0,-3-1-16 16,2 5-12-16,1 0-17 0,-3 2-22 0,2 3-1 0,3 2 2 0,-2-1-8 0,-3 4-10 15,4-2-10-15,-2 1-10 0,4 1-8 0,-3 1-7 0,1-2 6 0,1-2 13 16,2-1-12-16,-1-1-14 0,-1-3 10 0,3 1 14 0,-2-3 0 0,-1-1 0 16,1-3-1-16,2-2-2 0,-5 1 2 0,1-2 2 0,0 0 1 0,-2 0 3 15,2-2-2-15,-3 1-2 0,-1-1 3 0,-1-1 3 0,0 0 2 0,0 0-2 0,0 0 0 16,0 0 2-16,0 0-2 0,0 0 0 0,0 0 2 0,0 0-3 15,0 0-2-15,0 0-4 0,5-3-6 0,-4 2-5 0,2-5-4 0,2-2-5 0,0-2-2 16,2-4 0-16,2-2-9 0,0-4-12 0,3-2-2 0,0-5-1 16,-1 0-4-16,2-4-5 0,-1 1-6 0,0-1-4 0,-3 1-7 0,2 3-9 15,-5 2-10-15,3 0-9 0,-5 4-32 0,1 5-38 0,-4 1-27 0,2 3-24 16,-3 2-56-16,-1 2-60 0,-1 4-75 0,-1 1-75 0,-3 3-63 0,3 1-56 16,-4 2-29-16,3 2-23 0,-3 2 1 0,0 1 8 0,0 2 29 0,2 0 35 0,1 3 32 15,0-2 35-15,1 0 54 0</inkml:trace>
  <inkml:trace contextRef="#ctx0" brushRef="#br0" timeOffset="98475.71">21732 16775 60 0,'8'6'259'15,"0"1"18"-15,1-1 18 0,-1-2 12 0,0 2 15 0,-2 0 5 0,1-1 2 16,0-1 19-16,-2-1 23 0,0 3-63 0,0 1-87 0,0-2-12 16,-4 1 4-16,2 0-30 0,-1 0-39 0,1 2-7 0,-3-1 3 0,0 1-23 15,0-1-28-15,-3 2 9 0,1 0 19 0,-1 2-28 0,0-3-39 16,-2 5-7-16,0-2-1 0,0 2-26 0,1-1-30 0,-4 0 26 0,2 0 33 15,1 0-21-15,2 0-36 0,-2-2 21 0,2-1 31 0,-2 2-27 16,5-4-38-16,-1 2 22 0,2-2 33 0,-1 1-16 0,5-1-27 16,-2-2 25-16,2 2 37 0,-2 0-17 0,3-1-30 0,-1-1 22 0,4 2 37 15,-1-1-4-15,0-2-14 0,2 2 15 0,-1 0 20 0,-1-1-11 0,0 1-15 16,1-2 4-16,-1 1 11 0,-3-2-11 0,2 1-15 0,-3-1 14 0,2 2 20 16,-3-2-6-16,-1 1-11 0,1 1-8 0,-3-2-1 0,0 3-3 0,-3 1-2 15,1-1-4-15,-2 3-2 0,-4 0-1 0,2 0-1 0,-2 4-5 0,-3-2-5 16,0 1-37-16,-1 2-39 0,0-1-115 0,2-1-124 15,-1 0-113-15,1-3-108 0,3 0-25 0,1-4-5 16,2-2-2-16,4-3 1 0,4-3-3 0,-1-5 3 0,3 1 2 0,5-4 3 16,0-2 28-16</inkml:trace>
  <inkml:trace contextRef="#ctx0" brushRef="#br0" timeOffset="98959.66">22721 16995 57 0,'7'-10'340'0,"-2"2"13"0,-2 0 9 0,0 2 2 15,0 2 1-15,0 1 21 0,-1 1 25 0,-2 2 22 0,0 0 21 0,0 0-46 16,0 0-57-16,1 2-66 0,2 1-68 0,1 0-41 0,-3 2-29 0,2 0-13 0,1 0-4 16,-3 3-2-16,1-1-1 0,0 0-20 0,-1 0-24 0,1 3-22 15,-1-3-21-15,4 2-9 0,-4 0-8 0,1 0 0 0,-1 0-2 0,-1-1-1 16,0 2 1-16,0-2-2 0,0 0-2 0,0 0 0 0,0 0-1 0,0 0 1 0,0-1-1 16,0 2-1-16,0-2 0 0,-1 1 0 0,1 0-1 0,0 0-3 0,0 1-5 15,0-1-1-15,1 1 0 0,1 0 1 0,0 0 1 0,-1-2 0 0,4 2 0 16,0-2 0-16,1 3 1 0,2-3-1 0,-2 3 3 0,2-3 0 0,2-2 3 0,1 3 2 15,-2-1 4-15,1-2-1 0,1 1 0 0,-2 0 1 0,3 0 0 0,-3-1 1 16,0-1 0-16,0 2 2 0,0-1 2 0,-3-1 6 16,0 2 6-16,-1 0 0 0,0 2 0 15,-2 1-11-15,-3 0-11 0,-3 6 4 0,0 1 7 16,-4 2-8-16,-4 3-13 0,-3 3-12 0,-2 2-10 16,-1 2-56-16,-3 2-60 0,0-1-121 0,0 0-134 15,2 0-79-15,-1-3-70 0,2-4-7 16,4-4 4-16,5-2-6 0,2-3-9 0,2-5 6 15,4-3 11-15,1-2 10 0,7-3 11 0,1-1 52 16</inkml:trace>
  <inkml:trace contextRef="#ctx0" brushRef="#br0" timeOffset="100460.4">12606 11784 18 0,'1'10'305'0,"1"1"27"0,-2-2 20 0,-2 0 13 0,-1-2 13 0,0-1 11 0,-2-1 12 16,0-4 5-16,0 1 6 0,1-2-60 0,-1 3-73 0,-1-3-44 0,3 0-35 16,0 0-34-16,3 0-36 0,-4 0-19 0,4 0-21 0,-3-3-14 0,3 3-12 15,-2 0-13-15,2 0-9 0,-3 0-18 0,-1 0-22 0,2-2-59 0,-1 2-69 16,0-1-63-16,-2-3-60 0,0 3-46 0,0-2-40 0,-1-1-45 0,-3-2-50 15,-1-2-8-15,2-1-1 0,-3 0-3 0,0-3-1 0,-2-3 12 0,1 0 17 16,-1-3 56-16</inkml:trace>
  <inkml:trace contextRef="#ctx0" brushRef="#br0" timeOffset="100976.56">5541 9240 105 0,'-1'-2'237'0,"-3"-1"25"0,1 1 0 0,0 2-2 16,-1-2 3-16,0 0 7 0,3-1-21 0,-1-1-28 0,-1 4-67 0,3 0-76 15,0 0-57-15,0 0-52 0,0 0-52 0,3-2-51 0,-3 2-58 16,5 2-59-16,1-2-11 0,0 5 4 0,1-1-5 0,-1-2-8 16,-1 2 22-16,1-3 29 0</inkml:trace>
  <inkml:trace contextRef="#ctx0" brushRef="#br0" timeOffset="103076.49">25111 13285 82 0,'-2'5'92'0,"-1"1"-8"0,0 0-12 0,-1-2-21 0,1 5-24 16,0-1-9-16,-2-1-7 0,2 2 1 0,-1 0 2 0,-1 2-1 0,0-1 1 15,0 1 0-15,0 0 1 0,2 3-1 0,-3-1 0 0,2-1-1 0,-1 3-2 16,1-1-4-16,0 1-4 0,0 2-14 0,0-1-15 0,-2 0-33 0,2 1-36 15,0 0-7-15,-1-1-3 0,0 2 2 0</inkml:trace>
  <inkml:trace contextRef="#ctx0" brushRef="#br0" timeOffset="103211.7">24880 14321 62 0,'-5'20'124'0,"2"2"2"0,-3-4-1 0,3-2 0 16,-2 0-11-16,0-1-8 0,2 0-50 0,-2 0-60 0,2 0-16 0,-2-1-10 15,2 1-9-15,1-3-7 0,-1 1-13 0,0-2-18 0,1 2-20 0,-1-2-22 16,2-1-5-16,-1-1 1 0</inkml:trace>
  <inkml:trace contextRef="#ctx0" brushRef="#br0" timeOffset="103494.08">24674 15177 78 0,'-5'10'102'15,"1"1"-5"-15,-1-1-11 0,2 1-13 0,-3-1-12 0,1 0-11 0,2 0-10 16,-1 0-9-16,0 1-3 0,0 0-2 0,0-3-2 0,0 2-6 0,0-2-1 15,2 1-3-15,-1 0 0 0,2 0-4 0,-3 0 1 0,3-1-2 0,-1 1-2 16,1-3-5-16,-1 4-3 0,0-2-3 0,1-1-3 0,1 2-3 0,0-1-3 16,-2-1-4-16,2 1-3 0,-1 1-5 0,1-2-5 0,0 1-4 0,-2 1-9 15,0-2-8-15,2 2-11 0,-1-1-11 0,1-1-18 0,-3 1-16 0,1-1-3 16</inkml:trace>
  <inkml:trace contextRef="#ctx0" brushRef="#br0" timeOffset="103593.76">24489 15739 34 0,'0'6'67'0,"0"0"-15"0,0-1-19 16,0-1-17-16,2-1-20 0,0 2-19 0,-1-1-23 0,1 1-23 0</inkml:trace>
  <inkml:trace contextRef="#ctx0" brushRef="#br0" timeOffset="103759.66">24429 16279 4 0,'0'3'81'0,"2"2"-5"0,-1-4-8 16,-1-1-31-16,0 0-40 0,0 5-30 0,0-3-27 0,0-2-10 0,4 5-7 16</inkml:trace>
  <inkml:trace contextRef="#ctx0" brushRef="#br0" timeOffset="103829.08">24440 16375 28 0,'0'6'82'15,"-2"0"-5"-15,2 2-5 0,0-2-15 0,-2-2-15 0,2 2-28 0,0 0-25 16,0-1-34-16,-2-1-37 0,0 1-8 0,2-2-4 0</inkml:trace>
  <inkml:trace contextRef="#ctx0" brushRef="#br0" timeOffset="103959.93">24434 16618 87 0,'0'6'102'0,"0"-3"1"0,0 1-1 0,0 0-27 0,0-4-29 0,0 3-22 15,0-3-20-15,2 3-9 0,-2 0-10 0,0-3-13 0,0 0-14 0,0 0-25 0,0 0-30 16,0 4-5-16,0-4-1 0</inkml:trace>
  <inkml:trace contextRef="#ctx0" brushRef="#br0" timeOffset="108810.72">20397 13855 70 0,'-3'3'129'0,"-2"-3"3"0,2 1-4 0,-2-1-7 0,2 0-18 0,0 0-23 16,-1 0-17-16,2-1-15 0,2 1-10 0,-2-1-7 0,2-3-5 0,0 3-3 15,2-3-7-15,0 1-4 0,0-1-4 0,2 0-4 0,0 1-2 0,1-1-4 0,-2 1 0 16,2-2 0-16,0 2-3 0,1 0-3 0,-3 0-2 0,0 0-2 16,1 2-4-16,-3-2-3 0,2 3-4 0,-3 0-7 0,0 0-4 0,0 0-5 15,0 0-3-15,0 0-3 0,0 0 0 0,-3 0 0 0,0 1 5 0,0 1 8 0,0 1 12 16,-3-2 13-16,2-1 15 0,1 2 12 0,0-1 17 0,0-1 18 15,0-1 16-15,-1 1 21 0,1-2 25 0,2 1 26 0,-3-1 33 0,2 1 30 16,-2-2 27-16,3 1 21 0,-1 0 14 0,-1 1 8 0,0 1 11 0,1-1 8 16,-1-1 0-16,1 2-2 0,-1 0-9 0,0 0-9 0,3 0-13 0,-6 0-15 15,1 0-24-15,2 2-25 0,-2-2-21 0,2 1-20 0,-2 0-17 0,3 1-15 0,-1 0-17 16,-1-2-17-16,2 0-10 0,2 0-5 0,0 0-5 0,0 0-2 16,-3 1-7-16,3-1-3 0,0 0-3 0,0 0-3 0,0 0-2 0,0 0-4 15,0 0-2-15,0 0 0 0,0 0 2 0,0 0 1 0,0 0 0 0,0 0 2 16,0 0 1-16,0 0-1 0,0 0 2 0,0 0-2 0,0 0 2 0,0 0-1 15,0 0-1-15,0 0-2 0,0 0-4 0,0 0 1 0,-1 2 0 0,1-2 2 16,0 0 7-16,0 0 8 0,0 0-1 0,0 0-1 0,1 3-4 0,1-2 1 16,1 2-3-16,1 0-1 0,1-1 2 0,0 1 0 0,1 0 1 0,-1 0-3 15,4 0-4-15,-2 1-45 0,1-1-4 0,1 0 0 0,1 0 0 0,-1-1 0 0,2 2 0 16,0-3 0-16,0 3 0 0,2-2 0 0,0 0 0 0,0 1 0 16,0 1 0-16,-1-3 0 0,2 2 0 0,-1 0 0 0,-2-1 0 0,3 1 0 15,-1 1 0-15,1 0 0 0,-2-1 0 0,4 2 0 0,-3-1 0 0,1 2 0 16,0-1 0-16,-1-1 0 0,4 2 0 0,-4 0 0 0,1 0 0 0,2-1 0 15,-2 1 0-15,1 0 0 0,-1 0 0 0,-2 0 0 0,1-2 0 0,1 2 0 16,-1 0 0-16,3 0 0 0,-3 0 0 0,0-1 0 0,0 2 0 0,1-1 0 16,-2 0 0-16,0 0 0 0,2 0 0 0,-1 2 0 0,1-1 0 0,1-1 0 15,-1 2 0-15,-2 1 0 0,1-2 0 0,1 2 0 0,-1 0 0 0,3 0 0 16,-3 0 0-16,0 2 0 0,2-1 0 0,0 1 0 0,-2-2 0 0,4 2 0 16,-4 1 0-16,3 1 0 0,-2-2 0 0,4 0 0 0,-4-1 0 0,3 3 0 15,-1-3 0-15,3 2 0 0,-1-1 0 0,1-3 0 0,1 2 0 0,-1 1 0 16,2-1 0-16,1-2 0 0,-1 2 0 0,-1 0 0 0,2-1 0 0,-1 0 0 15,1 0 0-15,0 1 0 0,-1 0 0 0,1-2 0 0,0 3 0 0,-2-2 0 16,-1 2 0-16,3-1 0 0,-1-1 0 0,-2 2 0 0,0-1 0 0,0 1 0 16,1-1 0-16,-1 1 0 0,-1-1 0 0,1-1 0 0,-2 1 0 0,2 0 0 15,-2-2 0-15,-1 3 0 0,1-4 0 0,0 3 0 0,-2-2 0 0,0 2 0 16,0-1 0-16,0-2 0 0,-1 1 0 0,-2-1 0 0,0 1 0 0,2-2 0 16,-3 0 0-16,1 1 0 0,0-1 0 0,-3-2 0 0,2 3 0 0,-3-3 0 15,0 1 0-15,-2-3 0 0,2 2 0 0,-2-1 0 0,-1 0 0 0,0-2 0 16,0 3 0-16,0-2 0 0,-3-1 0 0,2 3 0 0,-1-1 0 0,-2 0 0 15,3-2 0-15,-3 2 0 0,2 0 0 0,-1-2 0 0,-2-1 0 0,2 2 0 16,-2-2 0-16,0 0 0 0,1 2 0 0,-1-2 0 0,0 0 0 0,0 0 0 16,0 0 0-16,3 1 0 0,-3-1 0 0,2 2 0 0,1-1 0 0,2 1 0 15,-4-1 0-15,2 1 0 0,2-1 0 0,0 2 0 0,-2-2 0 0,2 1 0 16,3 0 0-16,-4 1 0 0,1 0 0 0,2-2 0 0,-2 1 0 0,-1 1 0 16,4 0 0-16,-2-2 0 0,-1 2 0 0,3 0 0 0,0-1 0 0,-2 2 0 15,1-1 0-15,1-1 0 0,-4 0 0 0,5 2 0 0,-4-3 0 0,0 1 0 16,2 1 0-16,-3-2 0 0,0 0 0 0,2 1 0 0,-3-2 0 0,0 2 0 15,0-1 0-15,0 0 0 0,1 1 0 0,-3 0 0 0,2-1 0 0,1 1 0 16,-3 0 0-16,2-1 0 0,-1-1 0 0,-2 0 0 0,1 1 0 0,-1-1 0 16,3 3 0-16,-3-3 0 0,0 0 0 0,2 2 0 0,-2-2 0 0,0 0 0 15,0 0 0-15,0 0 0 0,0 0 0 0,0 0 0 0,0 0 0 0,0 0 0 16,0 0 0-16,0 0 0 0,0 0 0 0,0 0 0 0,0 0 0 0,-5 0 0 16,-1 0 0-16,-2 0-14 0,0 0-231 0,-5 1-99 0,-1-1-126 0,-3 3-130 15,-4 2-46-15,-1-1-26 0,-3 3-7 0,1 0 2 0,-4 2 4 0,-1 0 7 16,-1-2 31-16,0 4 32 0,-2-3 43 0,2-3 48 0</inkml:trace>
  <inkml:trace contextRef="#ctx0" brushRef="#br0" timeOffset="109928.82">19706 13393 70 0,'-1'-9'302'0,"-1"2"37"16,0 1 35-16,-1-3 31 0,3 4 29 0,-1-1 12 0,-4 2 12 15,4-1-4-15,-1 2-2 0,1 0-56 0,1 3-66 0,0 0-29 0,0 0-20 16,0 0-38-16,0 0-42 0,0 0-37 0,0 0-34 0,0 0-31 0,0 0-30 16,0 0-8-16,0 0-3 0,0 0-4 0,0 0-2 0,0 5-4 0,0 1-3 0,0 3 0 15,1 1-2-15,-1 4 1 0,2 2 4 0,-1 4 3 0,4 2 8 16,-4 2 5-16,2 3 7 0,1 2 0 0,-1 1-3 0,0 2-2 0,0 1-4 16,2-2-2-16,-2-2-4 0,2 1 0 0,-2-1-2 0,0-2 1 0,0-2-1 15,1-2-4-15,-3-3-4 0,2-4-5 0,1-1-3 0,-3-3 0 0,2 0-1 0,-1-3 4 16,1-3 6-16,-2 0 5 0,1-1 6 0,-1-2 4 0,-1-3 6 15,0 0-2-15,0 0 0 0,0 0-2 0,0 0 1 0,0 0-6 0,0 0-59 16,2-2 0-16,1-2 0 0,2-3 0 0,2-1 0 0,-1-5 0 0,3-1 0 16,2-4 0-16,-1-3 0 0,2-2 0 0,-2-2 0 0,1-3 0 0,2 0 0 15,-4 1 0-15,1-1 0 0,1-1 0 0,-5 2 0 0,1 0 0 0,-1 2 0 16,0-2 0-16,-3 7 0 0,2-1 0 0,-2 3-10 0,0 2-122 0,-1 4-38 16,0-1-50-16,-1 6-54 0,-1 2-93 0,0-1-99 0,0 6-78 0,0 0-69 15,0 0-21-15,0 0-7 0,0 7 11 0,0 1 12 0,-1 0 25 0,-3 2 21 16,4 0 35-16,-1 1 38 0,-1 2 50 0</inkml:trace>
  <inkml:trace contextRef="#ctx0" brushRef="#br0" timeOffset="110211.69">19971 13695 262 0,'2'7'347'16,"-2"0"25"-16,0-2 27 0,0 1 26 0,0-1 27 0,2-3 18 0,0 1 14 16,-2 1 9-16,1-3 9 0,2 1-80 0,-1-1-97 0,1 1-57 0,0-1-47 15,1 1-27-15,0-2-21 0,0 2-26 0,2-2-25 0,-5 1-26 0,4 0-29 16,-2 0-15-16,2-1-17 0,-2 2-7 0,2 0-8 0,-2-1 0 0,2 2 3 15,-4-1 6-15,2 1 5 0,-3 1 3 0,2 1 5 0,-4 1 5 0,2 1 6 16,-3 1 4-16,-3 2 3 0,2 1 2 0,-1 1 5 0,-2 1-1 0,-1 1 4 16,1-1-9-16,0 0-8 0,-1 1-6 0,2-3-9 0,-1 1-4 0,1-3-4 15,3-2-7-15,0-1-3 0,1-1-5 0,1-1-4 0,-1 1-3 0,2-3-2 16,2 2-2-16,-1-1-2 0,4 0 0 0,-2-2 2 0,3 4-1 0,2-2-2 16,-1-2 2-16,2 2 1 0,2-1-2 0,0-1-1 0,2 1-3 0,1-2-3 15,1-2-17-15,-1 1-21 0,0 1-27 0,2-3-31 0,-2 1-40 0,0-1-47 16,1-1-87-16,0 1-99 0,-2-2-84 0,1 0-79 0,-1 1-31 0,0 0-20 15,1-2-1-15,-1 1 2 0,0-1 17 0,-1 2 18 0,2-4 30 0,-1 1 29 16,1-3 44-16</inkml:trace>
  <inkml:trace contextRef="#ctx0" brushRef="#br0" timeOffset="110810.33">21328 13429 60 0,'2'-9'293'0,"0"3"30"0,-2 0 27 15,0 1 19-15,0 2 18 0,0 1 22 0,0-1 19 0,0 3 13 0,0 0 9 0,0 0-53 16,-4 0-62-16,-2 3-33 0,3 1-24 0,0 2-28 0,-2 5-27 15,0-3-21-15,0 6-22 0,-4 3-18 0,5-1-17 0,-4 4-21 0,1 1-22 16,1-1-19-16,-3 3-16 0,2-1-14 0,2 1-12 0,0 0-4 0,2-1-2 16,2-1-5-16,1 0-5 0,1-3-5 0,2 0-2 0,1-1 2 0,1-2 3 15,3-2 0-15,1-1 4 0,-1 0 1 0,3-3 1 0,1 0 0 0,1-3 0 16,-2 0-4-16,5-1-4 0,-2-1-1 0,0-1-5 0,3-1-4 0,-4-2-8 16,2 0-15-16,0-2-19 0,-2 1-25 0,1-2-20 0,-1 0-33 0,-2 1-29 15,-2-1-75-15,1 0-85 0,-3 0-62 0,-1 0-58 0,2 0-62 0,-5-1-61 16,2-1-11-16,-4-1 1 0,1 0 12 0,-1-2 14 0,-1 0 22 0,2-2 23 15,0-1 28-15,-2-3 32 0</inkml:trace>
  <inkml:trace contextRef="#ctx0" brushRef="#br0" timeOffset="110960.39">21528 13468 122 0,'0'0'362'0,"-3"2"35"0,-2 4 32 0,2 0 24 0,-5 3 18 16,3 0 13-16,0 3 11 0,2 1 12 0,-3 2 12 0,-1 2-49 0,-2 2-65 16,3 3-62-16,-2 1-60 0,0 3-44 0,-3-1-38 0,1 3-36 0,2-2-32 15,-2 1-22-15,1 0-22 0,1 0-15 0,2 0-17 0,-1 0-24 0,0-1-25 16,2 0-47-16,4-1-48 0,-3-1-99 0,1-2-105 0,2-1-110 0,-1 0-108 15,2-2-31-15,2-5-18 0,-2 0-3 0,0-4-1 0,1-2 3 0,1-4 6 16,-1-1 13-16,-1-3 12 0,4-1 32 0</inkml:trace>
  <inkml:trace contextRef="#ctx0" brushRef="#br0" timeOffset="113344.63">28149 12997 57 0,'61'42'45'0,"-10"-4"-24"0,-4-7-17 0,-9-2-2 0,-2-5-2 16,-9-3 0-16,0-3 0 0,-4-3-64 0</inkml:trace>
  <inkml:trace contextRef="#ctx0" brushRef="#br0" timeOffset="113960.82">27289 14332 57 0,'-4'6'387'0,"-1"-1"52"0,1-1 14 0,0-1 6 0,-1 0 3 0,1-3-2 15,0 0 0-15,4 0 2 0,0-5 2 0,2 1 9 0,1-2-91 0,2-1-107 16,2-3-57-16,3 0-45 0,1-3-43 0,5 1-44 0,0-5-9 0,4 0-5 16,2-1 2-16,-1-1 3 0,5 1 0 0,-3-2 0 0,2 2-3 0,0 4-7 15,-2-1-9-15,-1 3-10 0,0 0-8 0,-3 3-7 0,2 3-2 0,-3-1-2 16,-3 6 0-16,0 0 0 0,-2 2 1 0,1 4 3 0,-4 1 2 0,0 2 6 16,-2 3 1-16,1 3-1 0,-4 2 3 0,-1 4 1 0,0 1-4 0,-3 1-1 15,-1 5-6-15,-1 0-4 0,-3 3-4 0,3 0-4 0,-4 3-5 0,2 2-6 16,-4-1-21-16,1 2-24 0,2 0-36 0,-1 1-37 0,0 0-78 0,2 0-86 15,-2 1-96-15,2 0-99 0,-3 1-56 0,3 2-48 0,-1 0-10 0,3 1-3 16,-4 1 2-16,2 1-2 0,-2-1 18 0,2 1 19 0,-2-1 33 0,2 0 40 16</inkml:trace>
  <inkml:trace contextRef="#ctx0" brushRef="#br0" timeOffset="114110.58">27798 15504 400 0,'7'15'515'0,"-3"-2"11"0,0 0 4 0,-3-1 1 15,-1 1 8-15,-1-1 10 0,-1 0 10 0,2-2 4 0,-2 1 3 0,-1-1 2 16,-2 1-125-16,2 1-153 0,-4 0-109 0,4 1-99 0,-2 1-27 0,1-1-11 15,0 2-9-15,0-1-10 0,3-1-40 0,-1 1-45 0,1-1-65 0,-4-1-67 16,5-1-114-16,-1-1-127 0,1-1-68 0,0-1-52 0,0-2-14 0,-2 0-3 16,1-3-1-16,1-3 0 0,0 0 6 0,0 0 9 0,-4-2 31 0,-1 1 36 15</inkml:trace>
  <inkml:trace contextRef="#ctx0" brushRef="#br0" timeOffset="115694.93">27229 2905 154 0,'-14'2'423'0,"-2"-1"32"0,3 1 29 0,0 1 17 0,0-2 18 15,0 2 11-15,4-1 10 0,1-1 6 0,3 0 0 0,2 1-51 0,3-2-64 16,0 0-83-16,0 0-84 0,3 3-59 0,-2 2-51 0,6-3-23 0,-1 3-21 16,2-2-12-16,1 2-10 0,3-1-8 0,2 2-5 0,2 2 0 0,2-2 1 15,3 1 1-15,5-1-1 0,0 0-4 0,4 1-6 0,2 0-7 0,1-1-9 16,1-2-9-16,0 1-5 0,2-2-7 0,1 0-6 0,-4-2-5 0,0 2-6 16,-1-1-13-16,0-1-14 0,-4 0-24 0,-1 1-20 0,-2-2-41 0,-2 2-42 15,-3-1-63-15,-1 1-66 0,-5-1-96 0,-3 1-102 0,0-1-73 0,-4 1-66 16,-4 1-17-16,-3-3-3 0,-2 2 8 0,-4 3 10 0,-2-2 21 0,-3-1 23 15,0 1 37-15,-3-3 44 0</inkml:trace>
  <inkml:trace contextRef="#ctx0" brushRef="#br0" timeOffset="115861.57">27607 2475 49 0,'-4'6'429'0,"-3"1"24"16,2 3 7-16,-1-1 2 0,-2 1 11 0,4 0 12 0,-1 1 8 0,3-3 10 15,0 3 4-15,-1 0 8 0,2 1-73 0,1 1-87 0,-4 2-101 0,3 2-103 16,-2 4-36-16,1 0-23 0,-2 3-6 0,0 1-2 0,0 1-10 0,-1-1-14 15,-2 4-8-15,3-4-8 0,-2 4-13 0,2-1-16 0,-2 1-33 0,1 1-37 16,0 0-71-16,-1-1-78 0,-2 3-94 0,2 0-98 0,-4 1-67 16,2-1-64-16,-2 0-15 0,-2-2-1 0,-2 0-4 0,3-3 0 0,-3-1 5 0,0-2 12 15,-1-4 22-15,0-2 30 0</inkml:trace>
  <inkml:trace contextRef="#ctx0" brushRef="#br0" timeOffset="116027.77">27133 3396 267 0,'-8'5'388'0,"-3"0"10"0,3 0 9 0,2 1 9 16,1-2 14-16,1 0 8 0,3-1 14 0,-1 4 6 0,2-3 5 0,-1 2-61 0,1 2-77 15,0 2-72-15,0-1-72 0,0 1-33 0,0 3-23 0,0-1-11 0,0-1-3 16,0 2-13-16,0-1-12 0,0-2-10 0,1 4-12 0,-1-4-6 16,2 2-7-16,-1 0-13 0,3 0-12 0,-3 0-30 0,3-1-35 0,-3-1-44 15,2 1-48-15,-1-1-74 0,0-2-77 0,-1 1-54 0,2-4-47 0,-1 2-56 16,0-4-60-16,-2-3-12 0,0 0-4 0,0 0 1 0,2-3 2 0,0-5 20 16,3 1 28-16,-4-4 42 0,4 1 43 0</inkml:trace>
  <inkml:trace contextRef="#ctx0" brushRef="#br0" timeOffset="116260.79">27198 3535 112 0,'9'-15'372'16,"4"3"39"-16,-4 0 27 0,1 2 19 0,1 1 14 0,-2 0 12 0,4 3 6 15,-4 0 8-15,1 1-17 0,0 0-20 0,2 2-67 0,-1 1-79 0,2-1-58 16,-4 1-60-16,2 1-39 0,2 1-35 0,-2-1-24 0,-1 1-21 0,0 1-14 16,2-1-11-16,-4 1-6 0,1 2-8 0,-1-1-4 0,-2 0-8 0,1 0-2 15,-1 3-3-15,-5-1-5 0,2 3-2 0,-3-2-1 0,-1 3-1 0,-2 2-4 16,-3 1 0-16,-2 1 0 0,-4 3 0 0,-3 1 0 0,-1 1-1 0,-3 2 0 16,-1 0 0-16,-1 2-3 0,-1 1-2 0,-2-3-1 0,3 1-1 0,3-2-1 15,-1 0 0-15,3-4 0 0,2 0 2 0,1-3-1 0,5-2-1 0,-1-2 1 16,2-1 0-16,4-1-1 0,1-2 0 0,1-1 0 0,1-2 2 0,1 2-1 15,3 0-1-15,-1-2 0 0,2 1 3 0,2-1-3 0,0 0-1 0,1 0 3 16,1 0 1-16,0 0-2 0,1 0-1 0,0 0 1 0,-1 0 0 0,-1 2-5 16,-2-2-6-16,2 3-19 0,-2-2-21 0,1 2-32 0,-2 0-36 0,-2 0-80 15,-2 3-91-15,-1-1-81 0,2 0-74 0,-4 2-46 0,2-1-39 16,-1-2-9-16,1 2-2 0,-3-3 4 0,1-1 4 0,2-2 19 0,0 0 22 0,0 0 33 16,2-3 37-16</inkml:trace>
  <inkml:trace contextRef="#ctx0" brushRef="#br0" timeOffset="116444.73">27427 3761 189 0,'6'2'367'15,"1"3"34"-15,-3 1 33 0,3-1 21 0,-6 2 16 0,4 0 13 0,-2 2 11 0,0-1 3 16,0-1 4-16,1 2-51 0,-1 0-62 0,0 0-64 0,0 0-65 16,5 2-19-16,-4-1-14 0,3-2-18 0,1 1-20 0,2-2-15 0,2 1-13 15,1-3-12-15,2-2-11 0,3 1-4 0,1-1-3 0,1-3-14 0,1-2-17 0,3-1-14 16,-2-1-14-16,1-2-16 0,-2 0-16 0,3-2-13 0,-2 1-13 16,-4-3-3-16,0 3-3 0,-2 0-5 0,-2-1-2 0,-2 1-16 0,-2 2-19 15,-3-1-37-15,-1 0-39 0,-3 2-51 0,1-1-52 0,-4 1-103 0,0-1-114 0,-2 1-93 16,-1-3-88-16,-2 2-21 0,2-1-6 0,-2-2 0 0,-3 1 1 15,2-1 16-15,0 3 19 0,-1-3 37 0,1 0 42 0,1 1 51 0</inkml:trace>
  <inkml:trace contextRef="#ctx0" brushRef="#br0" timeOffset="117778.11">28364 2745 136 0,'4'-13'419'0,"-3"3"27"0,1 1 17 16,0 0 8-16,1 1 5 0,-2 5 3 0,-1-2 4 0,2 2 9 0,1 0 10 15,-3 3-48-15,0 0-61 0,0 0-63 0,0 3-66 0,0 1-65 16,0 2-69-16,-3 3-22 0,1 1-16 0,1 3-5 0,-1 2-4 0,-3 1-4 16,2 2-5-16,-3 2-8 0,1 1-11 0,-4 0-12 0,1 1-9 0,-2 2-9 0,-1-1-9 15,0 1-7-15,0-2-4 0,-2 2-21 0,4-1-23 0,-3-2-40 0,0 0-44 16,3-3-93-16,-1 0-110 0,1-3-101 0,1-2-101 0,1-1-23 16,4-3-7-16,1-4 0 0,2-5-1 0,0 0 2 0,2-7 1 0,5-1 18 0,-1-4 19 15,2-4 41-15</inkml:trace>
  <inkml:trace contextRef="#ctx0" brushRef="#br0" timeOffset="118428.73">28477 2734 286 0,'4'-2'439'0,"1"2"14"16,-2 2 6-16,1 0 7 0,-3-1 7 0,-1 2 10 0,2-1 7 0,-2-2 12 15,1 1 12-15,-1-1-54 0,2 3-66 0,-2-3-91 0,2 2-98 0,-2-2-48 16,0 0-35-16,0 2-11 0,0 0-3 0,1 1-6 0,-1 0-6 0,0 2-7 16,-1-1-10-16,1 0-12 0,-4 3-10 0,1 2-11 0,-2 0-10 0,1 2-5 15,-3 2-7-15,-4 2-10 0,2 1-13 0,-4 2-17 0,-3 2-18 0,2 1-21 16,-3 1-20-16,1 2-23 0,-3-2-20 0,0 3-18 0,1-3-19 0,1-1-17 15,1 0-19-15,1-3-21 0,2-2-22 0,-1-1-10 0,4-4-3 0,0 0 10 16,1-5 15-16,3 0 23 0,1-3 24 0,0-2 34 0,0-1 37 0,2-1 33 16,2-1 32-16,-4 1 35 0,5-3 37 0,-1 2 31 0,-2 1 26 0,3 1 16 15,0-4 10-15,0 4 15 0,0 0 17 0,1-1 6 0,-1 1 3 0,0 0-8 16,3 0-10-16,3 1-10 0,-1 3-10 0,-2-2-12 0,4 3-17 0,-1 1-5 16,2-1-6-16,-4 2-2 0,5 0-3 0,-5 2-13 0,4-1-15 0,-2 2-10 15,1-1-6-15,-2 2-6 0,-1-2-4 0,1-1-6 0,0 2-6 16,-1 0-4-16,-2-1-3 0,1-2-19 0,-1 2-22 0,-1-4-21 0,3 1-19 0,-4-1-42 15,1-1-48-15,-1-4-57 0,0 0-57 0,0 0-24 0,0 0-15 0,2-3-4 16,-2-2-1-16,1 0 0 0,1-4 3 0,0 0 19 0,1-3 26 16,0 0 34-16,0 0 35 0,5-2 72 0,-5 1 77 0,2-1 91 0,1 2 92 0,1 0 55 15,0 1 43-15,0 0 23 0,1 4 23 0,0-1 7 0,-1 0 7 16,1 2-4-16,0 2-2 0,0 1-12 0,1 0-14 0,0-1-20 0,-1 3-25 16,1 0-30-16,-1-1-32 0,0 2-27 0,0 0-28 0,3 2-21 0,-3-1-20 0,0 0-8 15,1 1-6-15,0 1-1 0,-1-1-1 0,1 2-4 0,0-1-4 16,-5 0-3-16,3 0-6 0,-2 2-3 0,0-1-3 0,-2 1-2 0,-2-1 0 15,-1 2-1-15,0 0 1 0,-3 3-1 0,-2-1 0 0,0 0-1 0,-3 2 0 16,-1 2 1-16,0-2 0 0,-4 4-3 0,-1-3-4 0,1 3-4 0,-3 0-4 16,4-3-5-16,-1 2-2 0,-1-1-5 0,1-3-5 0,1 0-3 0,2-2-3 15,0 1-2-15,3-2-1 0,0-2-4 0,2-1-3 0,2-2 4 0,-2 3 2 16,4-4 4-16,1 0 2 0,0 0 4 0,0 0 7 0,0 0 0 0,0 0 2 16,0 0 5-16,0 0 7 0,1 3 2 0,-1-2 0 0,4 1 3 0,-3 1 5 15,1-2-3-15,-1-1 0 0,3 2-2 0,-4-2 2 0,1 3-9 0,1-2-10 16,-2-1-16-16,2 2-17 0,-2-2-34 0,1 1-40 0,-1-1-28 0,0 0-28 15,0 0-19-15,0 0-19 0,-1 5-13 0,1-5-6 0,0 4-7 0,-4-2-3 16,4-1 5-16,0-1 8 0,-1 3 12 0,1-2 16 0,0-1 33 0,-4 2 37 16,4-2 28-16,0 0 28 0,0 0 20 0,0 0 18 0,0 0 15 0,-3 0 10 15,-2 0 7-15,5 0 6 0,-1-2 2 0,1 2 3 0,-3 0 4 0,3 0 4 16,0 0 1-16,0 0 1 0,0 0 1 0,0 0 0 0,0 0 0 0,0 0-3 16,0 0 0-16,0 0-1 0,3 2-6 0,-2 0-9 0,4-2-9 0,0 1-12 15,2-1-13-15,-3 0-16 0,5-1-15 0,0 1-15 0,-1-4-22 0,1 3-24 16,0-2-19-16,-2 0-20 0,1-1-1 0,-1 2-2 0,1-1 6 0,-1 0 5 15</inkml:trace>
  <inkml:trace contextRef="#ctx0" brushRef="#br0" timeOffset="118794.75">28308 3475 142 0,'-8'6'157'16,"0"0"8"-16,0-1 9 0,2-2 12 0,1 0 13 0,0-1-15 0,2 0-21 16,-1 0-7-16,1-1-6 0,2 1 1 0,1-2 2 0,0 0 32 0,-5 0 35 15,5 0 25-15,0 3 20 0,0 0 7 0,-1-2 4 0,-1 5-5 0,2-1-7 16,0 1-18-16,-1 1-17 0,-1 1-15 0,0 3-17 0,1 0-9 0,-1 1-14 15,-1 0-35-15,0 2-40 0,-1-1-29 0,1 0-25 0,-1 1-25 0,2-2-25 16,1 0-38-16,-2-3-44 0,3 0-63 0,-2 2-65 0,2-4-41 0,0-2-33 16,2 0-23-16,1-3-17 0,-2-1-15 0,4-1-9 0,-1-1-7 0,1-1-4 15,3-3 15-15,2-3 16 0,1 1 41 0,0-2 50 0,1-2 74 0,0 1 78 16,0-2 51-16,2 1 47 0,-2 0 38 0,2 1 41 0,-3 1 43 0,0 0 48 16,1 1 43-16,0 1 41 0,-3 3 28 0,4-1 18 0,-4 0 7 0,1 4 3 15,1-2-3-15,-2 1-5 0,1 2-5 0,-1-1-7 0,1 1-17 0,-4 0-18 16,2 1-29-16,0-1-33 0,-2 2-38 0,2 0-42 0,-1-1-28 0,-1 0-25 15,-2 1-16-15,1-1-17 0,-2 1-7 0,1 0-9 0,-1 0-5 0,-3-2-5 16,2 1-3-16,-2-1-2 0,0 0-2 0,0 3-1 0,-2 0 0 0,-1-1-1 16,-1 3 2-16,0 0-1 0,-1-1 1 0,-3 2 0 0,2 2 0 0,-1-2 0 15,-1 1 0-15,-1-1-1 0,1 0 1 0,2 2-4 0,-2-2-4 0,1-2-8 16,1 0-12-16,0 0-15 0,1 0-28 0,0-2-30 0,2 1-72 0,0-2-82 16,0 1-57-16,3-2-52 0,0 0-56 0,0-3-57 0,0-3-11 0,0-1-4 15,1-1 6-15,4-4 8 0,2-2 10 0,-3-2 17 0,6-2 28 0,1-4 30 16</inkml:trace>
  <inkml:trace contextRef="#ctx0" brushRef="#br0" timeOffset="119112.39">28738 3132 43 0,'-7'0'151'16,"2"-2"-1"-16,4 0-3 0,-4 2-2 0,2-1-5 0,0-2-3 0,1 2-7 15,-1-1-56-15,3 2-70 0,0 0-21 0,0 0-9 0,0 0-2 16,0 0-1-16,0 0 1 0,0 0 0 0,0 0 2 0,0 0 3 0,0 0 2 15,0 0 7-15,3 2 6 0,-3 0 10 0,0-2 12 0,2 3 11 0,-2-3 12 0,0 2 15 16,0-2 17-16,0 0 22 0,0 0 33 0,0 0 36 0,0 0 45 16,0 0 46-16,0 0 33 0,3 2 29 0,2-2 10 0,-1-2 7 0,3 0 1 15,1-1-4-15,3-1-6 0,0-1-2 0,2-2-12 0,1-1-11 0,2 1-29 16,-1-2-29-16,3 0-40 0,1 0-42 0,0 2-29 0,-2-3-25 0,2 3-11 16,0-2-9-16,2 2-6 0,-3 1-8 0,2-2-7 0,0 1-7 0,-1 1-9 15,-1 1-8-15,0-1-8 0,0 0-5 0,-2 1-4 0,-2 1-6 0,0 0-3 16,-3 1-6-16,0 0-3 0,-1 0-3 0,-6-1-10 0,1 3-8 0,0 0-21 15,-2-1-24-15,-3 2-29 0,0 0-31 0,0 0-78 0,0 0-90 0,0 0-62 16,0 0-56-16,0 0-60 0,-3 0-58 0,-2 0-14 0,-1 0-1 0,-1 0 6 16,-2 0 9-16,1-2 20 0,0 2 25 0,0-1 28 0,-2 1 33 0</inkml:trace>
  <inkml:trace contextRef="#ctx0" brushRef="#br0" timeOffset="119328.07">28954 2823 265 0,'0'0'319'0,"0"0"11"0,0 0 3 0,0 0 28 0,0 0 32 16,0 0 30-16,0 0 25 0,-1 4-2 0,1 1-8 0,0 1-53 0,0 1-63 0,0 4-43 15,0-1-38-15,0 2-21 0,0 3-20 0,0 2-6 0,0 1-4 16,0 0-28-16,0 0-33 0,0 1-27 0,0 1-29 0,0-2-16 0,1 1-15 0,-1-1-9 16,2 0-8-16,0-1-10 0,1-1-8 0,-2-2-9 0,-1 1-9 0,5-3-20 15,-4-1-23-15,-1-3-31 0,3 0-37 0,-3-3-86 0,2 2-96 0,-2-7-84 16,0 0-83-16,0 0-29 0,0 0-18 0,3-3-3 0,1-2-3 15,-1-2 6-15,2-3 6 0,-1-1 20 0,2-3 22 0,-1-1 34 0</inkml:trace>
  <inkml:trace contextRef="#ctx0" brushRef="#br0" timeOffset="119945.65">29126 2710 141 0,'4'-6'328'0,"0"2"37"0,0 2 41 16,-4 4 22-16,1 1 21 0,3 3 16 0,-3-2 15 0,1 4 13 0,-2 2 18 15,1 2-59-15,-1 5-73 0,0-1-48 0,-1 6-44 0,1 0-21 0,-2 2-18 16,1 3-33-16,-1 0-40 0,0 3-21 0,1-1-22 0,-3 2-15 0,3 2-14 15,-1-2-17-15,1 2-16 0,-3-1-14 0,4-1-16 0,-1-1-8 0,-1 2-9 16,1-4-10-16,-1 1-9 0,-1-3-2 0,3-5-2 0,-1 1-1 0,1-4 1 0,0-2-4 16,-2-4-3-16,2 0-13 0,-1-3-15 0,1-3-18 0,-2-1-20 15,0-1-22-15,1-3-22 0,-3-1-14 0,1 0-11 0,-2-1-16 0,-1 0-12 16,-2-2-8-16,0-2-5 0,0-1 4 0,-2-1 2 0,0-1 14 0,0 1 15 0,2-2 25 16,-2 0 26-16,2-2 41 0,1 1 47 0,1 0 25 0,0 2 21 15,-1 0 29-15,3 1 28 0,0 1 14 0,1-1 13 0,1 4 7 0,1-2 0 16,-1 2 2-16,2 3-1 0,0 0-5 0,-1-1-8 0,1 1-19 0,0 0-23 15,0 0-11-15,1-4-12 0,2 2-11 0,1 1-17 0,1-1-7 0,-1 0-8 16,3-1-5-16,0 1-3 0,1 0-1 0,2-2-3 0,-2 3 0 0,3-1-2 16,-5-1-2-16,1 2-3 0,1-1 1 0,-2 2-1 0,-2 0 0 0,0 0-1 15,-1 3-1-15,-3 0 0 0,0 0-2 0,-2 2-2 0,-1 1-3 0,-3 3-4 16,-2 2 0-16,-2-1 2 0,-3 5 0 0,0-1 1 0,-5 3-1 0,-1 1 0 16,-1 0 2-16,-3 3 0 0,0 0 0 0,-3-2 1 0,3 1 3 0,0 0 3 15,0-1 4-15,1-2 5 0,3-1 5 0,1-1 7 0,3-1 4 0,2-3 2 16,2-1 4-16,1-3 2 0,4-1 2 0,1 0 4 0,4-2 5 0,1-4 6 15,0 1 1-15,3 0 4 0,3-1 0 0,2-1-1 0,3-2-4 0,0 0-7 16,6-3-1-16,1-1-2 0,3 2-3 0,0-5-1 0,2 1-5 0,1 1 0 16,1-3-7-16,-2 0-6 0,3 3-2 0,-5-1-2 0,1 0-2 0,-2 1-2 15,-2 1 1-15,-1 1 2 0,-3 1-2 0,2 2 0 0,-7 0 0 0,1 2 1 16,-2 1 1-16,-2 0-1 0,-3 2-1 0,-1 2 2 0,-4 2-2 0,-1 1 0 16,-3 1 1-16,-4 3-1 0,-1 3 1 0,-2 0 0 0,-4 2-1 0,-2 4 2 15,2-2-5-15,-5 3-3 0,1 0-17 0,2 0-22 0,-1-3-28 0,4 1-30 16,-2-1-49-16,4-2-59 0,2-4-64 0,0 1-69 0,4-4-44 0,2-2-41 15,3-2-33-15,2-3-32 0,1-2-8 0,3-1-5 0,3-1 29 0,2-5 38 16,0 1 56-16,1-1 63 0,5-2 74 0,-1 0 80 0,1 0 86 0,1-2 89 16,0 2 77-16,-2 2 73 0,0 1 88 0,-1-2 89 0,3 4 53 0,-5-1 46 15,2 2 4-15,-1 2-2 0,0-1-22 0,0 1-27 0,-1 1-16 0,2 1-13 16,-2 1-14-16,2-1-16 0,-1 1-30 0,-1-1-31 0,1 2-55 0,0-1-58 16,-1-1-42-16,2 0-40 0,-4 1-43 0,2-2-41 0,0 0-48 0,-2 0-48 15,2 0-85-15,-2-3-92 0,3 3-103 0,-2-3-105 0,1 2-21 0,2-4-8 16,-4 1-1-16,4-1-2 0,-2-1 3 0,-2 2 2 0,1-1 24 0,0-1 32 15,-3 2 40-15</inkml:trace>
  <inkml:trace contextRef="#ctx0" brushRef="#br0" timeOffset="120611.45">29392 2983 161 0,'0'-6'397'0,"-1"3"15"16,1 0 3-16,0 3-1 0,-5 0 9 0,2 3 15 0,0 0 7 0,-2 3 9 16,0 2 0-16,-3 1-3 0,4 2-102 0,-5 0-129 0,1 3-70 0,-1 2-61 15,1 2-23-15,-1 0-15 0,-1 1-1 0,-1 1 1 0,3-1-11 0,-1 1-14 16,-1 0-9-16,2-2-6 0,0 0-5 0,0 1-3 0,1-1-1 0,0-3 0 16,1 2-2-16,-1-2-2 0,3-2 1 0,-4-1-1 0,3 0-1 0,1-1-1 15,-1-2-1-15,1-2 2 0,0-1-1 0,1 0 0 0,1-1 1 0,1-3 1 16,-1 2-1-16,2-4 0 0,0 0 0 0,0 0 1 0,0 0 1 0,-1 3-1 15,1-3 4-15,0 0 2 0,0 0-1 0,0 0-2 0,0 0 0 0,0 0 1 16,0 0 0-16,1 0-1 0,1 4 2 0,-2-3 1 0,1 1 0 0,4-2-1 16,-2 2 1-16,2-1 0 0,-2 0-2 0,3-1-4 0,1 0 2 0,3-1 4 15,-1 0-2-15,3-3 0 0,2-1 3 0,1 0 2 0,4-1 3 0,-2-3 3 16,5 0 6-16,0-1 8 0,0-1 8 0,2-1 10 0,2 0 11 0,-1 1 12 16,-2-2 11-16,3 1 10 0,-2 0 8 0,-1 2 9 0,-1-1 5 0,0 2 6 15,1 0 2-15,-4 0 1 0,-1 2-2 0,0-1-4 0,-1 1-7 0,-2 2-9 16,-1-1-9-16,-3 2-12 0,-1-1-10 0,0 2-12 0,-3-1-8 0,-1 2-9 15,-1-1-8-15,0 2-9 0,-4-1-3 0,4 1-7 0,-5 1-8 0,0 0-10 16,0 0-15-16,0 0-17 0,0 0-21 0,0 0-22 0,-5 0-18 0,1 1-23 16,-1 1-17-16,-3 1-20 0,0-2-24 0,-5 2-23 0,0 3-36 0,0-1-37 15,0-1-21-15,-5 2-20 0,4 0 5 0,-2-1 11 0,2 1 15 0,-2-2 19 16,4 1 19-16,0-2 23 0,0 1 20 0,2-1 24 0,4-1 38 16,-3-1 46-16,2 2 58 0,2-3 60 0,2 2 46 0,0-1 40 0,3-1 27 0,-3 0 21 15,3 0 11-15,0 0 7 0,0 0 4 0,0 0-3 0,0 0 10 16,0 0 8-16,0 0-1 0,-2 2-7 0,1-2-12 0,-1 4-12 0,-1 1-7 15,3 1-2-15,0 1-5 0,0 2-3 0,0 5 3 0,0 1 4 0,0 1 14 16,0 4 14-16,0 1 1 0,3 4-2 0,-1 1-8 0,1 3-10 0,-2 2-5 16,3 2-7-16,0 1-9 0,1 3-11 0,0 6-10 0,3-1-7 0,-4 4-9 15,3-1-9-15,-1 3-12 0,1 0-15 0,0-2-20 0,0 3-41 0,-2-3 0 0,-1-2 0 16,3 0 0-16,0-6 0 0,0 0 0 0,-2-2 0 0,-1-3 0 16,1-3 0-16,2 0 0 0,-5-2 0 0,3-3 0 0,-3-1 0 0,-1-1 0 15,1 0 0-15,-2-2 0 0,-2-2 0 0,2-2 0 0,-3 3 0 0,0-4 0 16,-1 0 0-16,-1-1 0 0,-2 1 0 0,3-3 0 0,-5 2 0 0,0-2 0 15,0 1-64-15,-3-2-123 0,-1 1-72 0,-2-1-122 0,-4 2-134 0,2-1-74 16,-5-2-62-16,-4 1-14 0,0-2-3 0,-3 1 3 0,-1-3 3 0,-1-3 22 0,-1 0 29 16,0-5 35-16,4-3 39 0,-1-4 65 0</inkml:trace>
  <inkml:trace contextRef="#ctx0" brushRef="#br0" timeOffset="121279.21">30202 2734 274 0,'-2'-7'448'0,"0"2"10"0,0 1 1 0,-2 2 3 15,4 2 3-15,0 0 5 0,-1 2 9 0,-1-1 7 0,1 2 2 0,1 3-1 16,0 0-111-16,0 3-137 0,0 2-88 0,0 4-75 0,0-1-20 0,-2 3-7 16,2 1-3-16,-2 2-2 0,2 1-4 0,0-2-4 0,-1 2-8 0,-1 0-9 15,1 0-1-15,1 0-3 0,-4-1-10 0,4 1-13 0,-1-2-25 0,-1 1-23 16,0-2-40-16,-1-2-42 0,2-1-55 0,-2-1-61 0,1-2-38 0,1-2-33 16,-1-2-22-16,1-2-16 0,1-3-4 0,0-3-3 0,0 0 13 0,3-3 12 15,-2-3 32-15,4-2 35 0,-2-1 59 0,2-2 65 0,0 0 102 0,-1-4 104 16,3 1 88-16,0-1 78 0,0 0 54 0,1 2 46 0,0-4 20 0,3 4 12 15,-2-1 4-15,1 1-2 0,1 1-7 0,0 0-11 0,2 1-20 0,-1 2-23 16,-1 0-40-16,2 2-47 0,-2-1-47 0,2 1-47 0,1 1-33 16,-5 0-31-16,5 1-15 0,-1 1-10 0,-2-1-14 0,2 2-13 0,-2 0-20 0,0 0-22 15,0 2-31-15,-1-1-28 0,-4 1-77 0,0 2-87 0,-3 1-59 0,-1-1-53 16,-4 4-55-16,-1-1-53 0,-4 4-13 0,-3-1-2 0,-3 4 4 0,-4 2 8 16,-4 2 18-16,0 2 20 0,-5 2 27 0,-3 2 32 0</inkml:trace>
  <inkml:trace contextRef="#ctx0" brushRef="#br0" timeOffset="121429.59">30011 3262 244 0,'-23'29'448'0,"3"-4"14"0,4-2 2 0,2-4 2 15,4-2 13-15,4-4 15 0,1-2 11 0,4-3 12 0,2-3 7 0,5 0 6 16,1-4-107-16,2-1-134 0,4 0-87 0,3 0-77 0,-1-2-22 0,5-3-9 16,2 0-2-16,0-1 0 0,2-1-13 0,3-2-15 0,-1 0-13 0,3-2-10 15,1 1-6-15,-2-2-9 0,2 1-3 0,2-2-5 0,-2 2-4 0,0-1-7 16,-2 2-15-16,1-1-16 0,-2 1-18 0,-3 2-18 0,-1 1-23 0,-2-1-21 16,-5 4-19-16,-1-1-20 0,-3 1-54 0,-3 4-63 0,-3-3-55 0,-3 3-54 15,-3 0-35-15,-1 1-32 0,-4 1-25 0,-3 1-20 0,-1 1-7 0,-4 0-2 16,-3 3 15-16,2-2 22 0,-5 3 18 0,-1 0 20 0,2-1 54 0</inkml:trace>
  <inkml:trace contextRef="#ctx0" brushRef="#br0" timeOffset="121561.56">30300 3357 61 0,'-2'6'212'0,"2"1"32"0,2-1 34 16,1 0 48-16,2 0 50 0,-2 2 32 0,2-1 29 0,2 1-35 0,0 2-47 15,-2 1-21-15,-1 0-18 0,3 2-6 0,-1 2-5 0,-3-2-20 0,0 5-21 16,-1-2-30-16,-1 3-35 0,-2-1-45 0,1 1-51 0,-4 0-31 0,1 2-28 16,-1-1-31-16,1 0-32 0,0 1-66 0,-2-3-76 0,2 0-81 0,-2-4-80 15,1 0-71-15,3-3-66 0,-2-2-15 0,3-2-2 0,0-2-4 0,0-5-1 16,0 0 1-16,3-5 0 0,0 1 19 0,0-4 25 0</inkml:trace>
  <inkml:trace contextRef="#ctx0" brushRef="#br0" timeOffset="121694.9">30434 3609 326 0,'13'-9'474'0,"-5"1"9"0,0 2 5 16,0 2 9-16,-1 0 10 0,0 3 16 0,-1-1 16 0,1 2 10 0,-3 0 7 15,4 2-49-15,-2-2-61 0,-1 1-108 0,2 3-117 0,-3-2-56 0,4-1-42 16,-2 2-9-16,1-2-2 0,-1 2-10 0,2 0-12 0,0-2-13 0,-2 1-17 16,1 0-11-16,1 1-10 0,1-2-19 0,-1 1-22 0,-2-1-37 0,2-1-43 15,1 2-50-15,-2-2-53 0,-2 2-91 0,0-2-101 0,-1 1-96 0,-4-1-96 16,0 0-23-16,0 0-6 0,0 0-1 0,0-5 1 0,0 2 14 0,-1-1 14 15,-2 0 30-15,-1-1 34 0,3-2 45 0</inkml:trace>
  <inkml:trace contextRef="#ctx0" brushRef="#br0" timeOffset="122312.58">30894 2732 374 0,'7'-7'462'0,"-1"3"-2"0,-3 1 6 0,-2 1 8 0,-1 2 13 15,4 3 14-15,-4 0 5 0,1 3 3 0,-1 0 2 0,-1 2 3 0,1 0-134 16,-4 2-163-16,1 5-84 0,-3-1-66 0,-2 3-12 0,0 1 0 0,-1 3-7 15,-5 0-6-15,1 2-14 0,-1 1-15 0,-1 1-21 0,0 1-20 0,0-1-24 16,1 0-22-16,0 1-28 0,0 0-31 0,3-3-43 0,-1-1-44 0,2-1-15 16,2-3-8-16,3-2-2 0,2-4-4 0,-1-1-1 0,4-4 3 0,4-4 23 0,-3 0 32 15,6-5 57-15,-1 1 62 0,3-5 69 0,1 2 68 0,1-4 62 16,1 1 59-16,1-3 24 0,5 2 15 0,-4-3 6 0,3 2 4 0,1 0 3 0,1 0 3 16,-2 2-9-16,4-1-12 0,-3 1-38 0,2 0-43 0,-1 1-39 0,1 1-36 15,1 0-20-15,-1 1-15 0,1-1-9 0,0 2-5 0,-1-1-7 0,-1 1-1 16,0-1-3-16,0 3-1 0,-2-2-2 0,1 0-1 0,-2 3 0 0,-1-1 1 15,-2 1-2-15,-1 0-1 0,-4 1-10 0,1-1-12 0,-5 3-17 0,2 0-18 16,-6 0-29-16,-1 3-32 0,-5 0-55 0,-1 2-60 0,-2-2-41 0,-4 4-34 16,2 1-21-16,-3-3-16 0,-4 5-6 0,2-3-5 0,-1 3 10 0,0-3 10 15,1 1 18-15,0-1 19 0,3 0 32 0,2-2 34 0,1-1 62 0,0 1 68 16,3-2 53-16,1-2 55 0,2 1 50 0,0-1 46 0,1 1 50 0,3-1 51 16,0 2 47-16,0-1 46 0,3 5 23 0,1 1 13 0,-3 2 15 0,7 2 9 15,-3 3 7-15,-1 3 5 0,1 2-3 0,2 1-5 0,0 2-22 0,0 3-26 16,-3 1-35-16,1 0-37 0,2 2-43 0,-4 4-45 0,1-2-8 0,-1 0-6 15,-1 1-5-15,0-1-10 0,-2 0-8 0,0-1-7 0,0-3-9 0,0 0-12 0,0-5-4 16,-2-1-7-16,0-3-4 0,2-3-5 0,-1-2 3 0,1-3 6 0,0-3-9 16,-2-2-11-16,1-3-6 0,1 0-7 0,-5-3-7 0,5-2-29 0,-1 0-3 15,-6-3 0-15,2-1 0 0,1-1-21 0,-3-1-38 0,0-3-31 0,-1-2-40 16,-2-2-44-16,-1 0-44 0,2-5-48 0,-3 0-74 0,2 0-80 0,-2-1-43 16,0-1-37-16,-2-2-9 0,2 1-1 0,-2 0 13 0,3 1 16 0,-2 0 27 15,1 2 30-15,1 0 38 0,3 1 39 0,-3 2 43 0,4 1 44 0,1 4 70 0,1 0 75 16,-1 1 44-16,5 2 35 0,-3 2 19 0,4 0 10 0,0 3 4 0,0 2-1 15,4-2-13-15,2 2-17 0,-2 0-24 0,6 2-26 0,0-1-22 16,4 2-23-16,-1 0 7 0,5-1 15 0,3 1 45 0,0 1 58 0,2 0 38 0,2-1 34 16,4 2 67-16,1-3 71 0,-3 2 77 0,3-1 75 0,-5 0 57 0,4 0 51 15,-2 0 46-15,-2-2 44 0,-3 0 14 0,-1 1 10 0,-4 0-36 0,-3-2-44 16,0 0-25-16,-2 0-28 0,-2-2-57 0,-3 2-67 0,-2 0-63 0,-2 0-62 16,-3 0-36-16,0 0-29 0,0 0-39 0,0 0-39 0,0 0-47 0,0 0-46 15,0 0-64-15,-2-3-67 0,-1 2-111 0,-2-1-123 0,-1-1-109 0,-3 3-105 0,-3-1-26 16,3 1-9-16,-7 1-1 0,-3 1-2 0,-2 1 17 0,-5-1 18 15,-1 3 30-15,-5 1 30 0,-3-1 54 0</inkml:trace>
  <inkml:trace contextRef="#ctx0" brushRef="#br0" timeOffset="122813.98">28309 3538 33 0,'0'0'407'0,"-3"0"41"0,0 0 13 15,3 0 7-15,-2 0 5 0,2 0 3 0,0 0 2 0,0 0-2 16,-1-3 1-16,1 3 0 0,0 0-85 0,0 0-106 0,1-1-80 0,1-2-79 0,3 0-48 16,1 3-36-16,3-3-13 0,1 0-7 0,3 1-12 0,2-2-13 0,3 1-24 15,2-2-26-15,2 1-61 0,3-2-68 0,0 0-64 0,1-2-63 0,1-1-66 16,2 2-68-16,-1 0-25 0,1-1-19 0,-3 0-2 0,1 1-3 0,-3-1 8 15,0 2 7-15,-2 0 24 0,-2 0 26 0</inkml:trace>
  <inkml:trace contextRef="#ctx0" brushRef="#br0" timeOffset="123929.86">29482 12884 86 0,'-6'0'415'0,"0"2"16"0,-1 0 5 16,0 1 2-16,-1 0 1 0,1 0 10 0,1 1 5 0,1 0 5 0,-1 1 3 16,3 1-34-16,0 1-42 0,-1 2-96 0,1 0-111 0,2 2-61 15,-3 3-51-15,3-1-15 0,1 3-4 0,0-3-2 0,0 2-2 0,0-2-9 16,1 1-8-16,3-2-14 0,-1 3-17 0,2-2-35 0,1-1-42 0,2 2-67 0,0-2-72 16,0 1-48-16,2-2-44 0,-2-1-45 0,2 1-45 0,1-2-36 0,0-3-36 15,0 0-8-15,2-5 0 0,-1-1 9 0,3-1 14 0,1-5 32 16,1-2 35-16,0-1 67 0</inkml:trace>
  <inkml:trace contextRef="#ctx0" brushRef="#br0" timeOffset="124179.5">29781 12905 219 0,'2'-10'360'0,"-2"-1"42"0,1 4 27 0,-1 1 21 0,0 0 14 0,0 3 11 15,2 0 7-15,-2 3 8 0,0 0-48 0,0 0-63 0,0 0-45 0,0 0-44 16,-2-3-52-16,2 3-59 0,-3 0-44 0,-3 2-43 0,-1 2-25 0,-3 0-23 16,-2 4-15-16,-3 2-11 0,-3 1-8 0,-4 4-7 0,-3 2-2 0,-2 4-3 15,-3 0 0-15,-2 1 1 0,-1 3-1 0,-2 3 1 0,2-3 1 0,0 2 2 0,3-1 3 16,0-2 6-16,1 0 4 0,6-3 6 0,2-3 1 0,2-4 0 15,5 2 0-15,1-5 1 0,4-3-1 0,1 0 2 0,2-4 0 0,4-1 0 16,0 1 3-16,2-4 2 0,6 1 0 0,1-1-2 0,1 0-3 0,3-1-4 0,5-3-3 16,0-1 1-16,4-2-2 0,4-1 1 0,-1 0 0 0,1-3 0 15,5 0-1-15,-1 0-1 0,1-1-3 0,-3-2-4 0,3 1-5 0,-1 1-4 16,-1-1-12-16,-2 2-14 0,-1-1-21 0,2 1-22 0,-4 2-30 0,0-1-32 16,-5 0-63-16,2 3-72 0,-4 0-49 0,-2 2-45 0,-1 1-31 0,-3 1-30 15,-3 1-46-15,1 1-48 0,-7 1-1 0,0 0 11 0,0 0 20 0,-4 3 25 16,0 0 27-16,-5 1 34 0,-3 1 64 0</inkml:trace>
  <inkml:trace contextRef="#ctx0" brushRef="#br0" timeOffset="124311.73">29563 13170 119 0,'-7'7'243'0,"0"-1"21"0,2 2 35 0,0-2 36 0,2 1 25 0,0-1 22 15,1 2 20-15,1-1 17 0,1 2-48 0,0 2-66 0,0-1-31 0,0 3-20 16,0-1-14-16,0 3-10 0,0-1-20 0,0 1-21 0,0-1-33 0,0 4-38 16,0-3-24-16,0 3-24 0,0-2-34 0,0 1-37 0,0-1-62 0,-2 1-66 15,2-1-67-15,0-1-63 0,2-1-44 0,-2-2-40 0,1-2-48 0,2-2-49 16,1-1-11-16,1-4-1 0,-1-2-2 0,4-2-1 0,-3-4 18 0,3 0 17 15,0-3 52-15</inkml:trace>
  <inkml:trace contextRef="#ctx0" brushRef="#br0" timeOffset="124762.97">29681 13262 218 0,'2'-9'240'0,"1"4"15"0,-1-2 19 0,-1 6 42 0,3 0 48 16,-4 1 32-16,0 1 30 0,1 4-27 0,-1 1-36 0,0 2-42 0,-1 3-40 16,1 3-23-16,-4 2-17 0,3 0-3 0,-2 6 1 0,-1-1-14 0,1 0-16 15,-4 6-45-15,2-2-46 0,0 2-34 0,-1 0-29 0,-1 2-11 0,0-1-8 16,0 1-7-16,1-1-8 0,-2 1-17 0,1-2-18 0,1 0-23 0,2-1-24 15,-1-1-58-15,-2-1-67 0,2-2-51 0,-2-2-51 0,1-1-29 0,-2-2-25 16,1-2-19-16,-4-2-22 0,3-1-19 0,-1-1-22 0,-1-3 2 0,-1-1 6 16,2-3 35-16,-1-1 40 0,-2-1 80 0,2-2 87 0,0-3 65 0,-2-3 61 15,1 0 38-15,0-3 33 0,0-3 35 0,-1-2 37 0,2 1 48 0,-1-5 53 16,-1 3 55-16,2-3 56 0,0 0 22 0,2 0 10 0,-1 0-5 0,1 1-11 16,1 0-8-16,4 3-9 0,0-1-10 0,0 3-10 0,-2 0-14 0,5 3-16 15,0 0-30-15,5 1-34 0,-4 2-44 0,2 0-50 0,1 2-35 0,2-1-33 16,1 2-16-16,2 2-9 0,0-1-5 0,3 1-2 0,1-1 0 0,2 2 1 15,4-2 0-15,-2 1 0 0,7-1 1 0,1-2 2 0,2 0-1 0,3-3-3 16,2 0 0-16,3 0 0 0,-1-4 0 0,1-1-2 0,2-1 2 0,-1 1 2 16,-2 0 2-16,0-2 0 0,-4 2-1 0,-3 2-1 0,-3 1-1 0,-4 1-1 15,-3 1 7-15,-6 4 10 0,-1 0 5 0,-5 3 4 0,-2 3-1 0,-6 1 3 16,-3 4-3-16,-4 3-2 0,-6 3 0 0,-1 3-2 0,-5 2 1 0,-5 4 2 16,-2 2 1-16,-2 2 4 0,-6 0-7 0,2 2-6 0,-1-1-5 0,1 2-1 15,-1-3 3-15,0 0 4 0,3-2 5 0,1 0 3 0,3-4 6 0,3 0 3 16,5-3 4-16,0-3 5 0,5-2 0 0,1-1 0 0,3-3-2 0,3-3-3 15,3 0 0-15,3-2-1 0,1-2-5 0,2-2-4 0,3 0-2 0,2-2-6 16,3 0-13-16,1-4-18 0,3 1-21 0,1-2-23 0,2-1-26 0,4-2-28 16,-5 1-62-16,5-2-70 0,-1 1-54 0,-1-1-48 0,0 2-46 0,1-1-44 15,-4 1-35-15,0 0-32 0,-3 0 2 0,3 1 11 0,-4 1 16 0,1-1 19 16,-3 2 26-16,-2 2 26 0,-3-1 66 0</inkml:trace>
  <inkml:trace contextRef="#ctx0" brushRef="#br0" timeOffset="125078.65">29533 13843 82 0,'-11'12'301'0,"-3"2"30"0,2-3 30 0,2 4 28 0,-2-4 25 0,4 1 19 0,0 2 14 15,1-2 7-15,0 0 3 0,3 1-71 0,0 2-87 0,1-1-48 0,0 1-36 16,1-1-31-16,0 2-24 0,2 0-30 0,-2-1-29 0,2 2-27 0,2-1-28 16,-2 1-17-16,2-1-16 0,2 1-14 0,-1-3-13 0,-2 1-22 0,4-3-24 15,-2 1-59-15,2-3-64 0,2-1-54 0,2-3-47 0,-1-1-31 0,1-5-24 16,4-2-21-16,0-3-17 0,1-2-9 0,0-4-6 0,3 0 18 0,-1-6 23 16,5-1 39-16,-4 0 44 0,1 0 70 0,0-1 78 0,0-1 64 0,-1 4 60 15,-2 0 48-15,2 0 48 0,-4 3 58 0,1 2 58 0,-1 1 48 16,-2 0 43-16,3 5 20 0,-5-2 11 0,4 3-11 0,-4 0-15 0,3 1-7 0,-2 1-9 15,2 2-8-15,-4 0-11 0,1 0-18 0,2 2-20 0,-3-2-37 0,2 3-44 16,-1 0-35-16,-4 0-38 0,1-1-22 0,1 2-21 0,-4-1-5 0,3 2 3 16,-3 0-5-16,-3 0-5 0,0 1 0 0,0-2-4 0,-3 2 0 0,-3 1-3 15,1 0 1-15,-2 0-1 0,-1 1 1 0,-2 0-4 0,-2 2-11 0,0 0-15 16,-2-1-15-16,1 2-16 0,-1-1-8 0,-2-1-4 0,2 0-9 16,1-2-7-16,2 0-3 0,-2 0-3 0,4-3-7 0,1-2-6 0,-1 0-2 0,4-2 0 15,1-4 2-15,1 0 5 0,2 0-4 0,2-6-3 0,1 2-18 0,3-3-19 16,0-2-33-16,4-1-32 0,-1-1-32 0,3-1-33 0,1-1-34 0,3-1-35 15,-1 0-34-15,2 0-32 0,-1-1-2 0,1-3 5 0,2 3 12 0,-2-3 14 16,2 1 24-16,2-1 24 0</inkml:trace>
  <inkml:trace contextRef="#ctx0" brushRef="#br0" timeOffset="125295.92">30279 13164 326 0,'-6'1'455'0,"-4"0"6"0,-1 3 4 0,2-1 0 16,-1 1 0-16,-1-1 12 0,5 3 13 0,0-1 9 0,1-1 9 0,-2 2-51 0,3 0-61 15,-1-1-110-15,0 4-118 0,4 0-50 0,-2 1-35 0,-1 0-6 16,3 1-4-16,-1 0-1 0,2 1-1 0,2 0-9 0,-2 1-15 0,1-1-9 16,4 0-8-16,-2 0-11 0,4 2-6 0,-2-2-8 0,1 1-7 0,0-1-15 15,0-1-19-15,-1 1-25 0,0-4-22 0,1 2-30 0,-1-1-31 0,-2-2-66 16,0-1-72-16,0-1-52 0,1-1-45 0,-3-2-32 0,4-2-32 0,-2-4-31 16,2 0-35-16,-2-3 2 0,2-2 9 0,-2-2 21 0,2-4 23 0,-2 0 31 15,2-1 31-15,1-4 110 0</inkml:trace>
  <inkml:trace contextRef="#ctx0" brushRef="#br0" timeOffset="125678.89">30335 13252 117 0,'11'-19'185'0,"1"1"44"0,1 0 43 0,2 1 39 15,-2 3 38-15,3 1 23 0,-2 1 22 0,4 3-27 0,-4 2-38 0,2 1-22 16,0 1-18-16,-1 3-10 0,0-1-12 0,0 3-17 0,0 0-15 0,-1 3-30 16,-1-1-31-16,-2 0-37 0,1 2-39 0,-2-1-23 0,-2 2-17 0,-2 1-21 15,3-2-18-15,-4 3-5 0,-2 0 0 0,1-1-4 0,-4 1-5 0,0 1 1 16,-4-1 1-16,1 1-2 0,-2 1-3 0,-4 1 3 0,1-1 4 0,-1 2-5 0,-3-1-1 16,-2 3-1-16,1-4 4 0,0 4-4 0,0-3-9 0,0 1-3 0,2-2-2 15,0 0-10-15,2-2-12 0,-1-1-3 0,4-1-3 0,-1-1-11 0,1-1-17 16,5-1-5-16,1-2-7 0,0 0-1 0,0 0-3 0,0-4 1 0,1 3 6 15,5-3 3-15,-1-1 3 0,3 1 10 0,0 0 12 0,3 0 6 0,-1 0 0 16,1 1 9-16,-1 0 16 0,2-1 8 0,-3 3 8 0,4 0 0 0,-4 1 0 16,-1 1 1-16,2 2 0 0,-2-1 0 0,0 1-1 0,-4 1 1 0,1 1 0 15,3 1 2-15,-7 0 1 0,1 0 1 0,-4 1 2 0,2 2-2 0,-4-1-1 16,-4 2 1-16,-2 1 0 0,1 1 1 0,-5 1 1 0,-2 1-1 0,-5 0-2 16,1 2 1-16,-3 0 2 0,0 2 10 0,-2 0 9 0,-2-1 12 0,2 1 13 15,-3-1 13-15,1 2 16 0,1-3 7 0,0 1 12 0,3-1 8 0,2-1 4 16,1 0 8-16,2-3 4 0,4-1 1 0,2-2-1 0,0-2-11 0,4-1-11 15,3-1-13-15,2-2-12 0,-1-1-11 0,4-2-11 0,0 0-7 0,0 0-8 16,4 0-7-16,3 0-7 0,1-1-5 0,0 0-4 0,3-2-2 0,1 0-1 16,2-2 1-16,2 0-2 0,0 0 1 0,2-2-1 0,-1 2-5 0,-3-1-5 15,5-2-13-15,-3 1-14 0,1 1-15 0,-2-2-14 0,0 2-15 0,-2 2-14 16,1-3-19-16,-3 2-20 0,-3 0-47 0,2 2-51 0,-4 0-43 0,0 0-41 16,-2 1-21-16,-3-2-20 0,-1 1-9 0,0 3-11 0,0 0-5 0,0-3-8 15,-1-2-14-15,-3 1-15 0,3-2 12 0,-2 0 15 0,1-1 47 0,-1 0 53 0,1-3 83 16,1 0 90-16</inkml:trace>
  <inkml:trace contextRef="#ctx0" brushRef="#br0" timeOffset="125861.92">30437 13492 59 0,'0'-8'86'0,"-1"1"25"0,1 3 45 0,-2-1 47 0,2 5 47 0,0 0 43 0,0 0 42 16,0 0 40-16,0 3-10 0,-1 3-20 0,1 1-17 0,-2 4-12 0,0 1-11 16,-1 2-7-16,0 2 2 0,0 0 3 0,-2 4-11 0,1 2-15 0,-3-1-33 15,2 2-42-15,1 0-39 0,-1 0-41 0,-2 1-30 0,1-1-30 0,3-2-12 16,2 0-10-16,-3-1-6 0,4-2-5 0,-1-2-6 0,2-3-4 0,-1-1-3 16,2-2-4-16,0-1 2 0,1-2 3 0,0 0 1 0,1-5-1 0,1 1 2 15,0-1 1-15,0-2 0 0,1 0-3 0,1-2 1 0,-1-1-1 0,2 1-2 16,-2-2-3-16,2-1 0 0,1 1-3 0,-2 0-2 0,1-2-4 0,0 1-1 0,1 0-2 15,-3 0 1-15,1 2-2 0,1-1-10 0,-1 0-13 0,1 1-24 0,0-1-24 16,-1 2-65-16,2-1-74 0,-3 0-72 0,2-1-77 0,2-1-69 0,1 1-66 16,-2-3-18-16,3 2-1 0,2-3-4 0,-2 1 1 0,2-2 12 0,3 0 11 15,0-3 25-15,0 1 26 0</inkml:trace>
  <inkml:trace contextRef="#ctx0" brushRef="#br0" timeOffset="126212.08">31006 13170 311 0,'-8'7'428'0,"-2"-1"10"16,2 2 5-16,-4 2 5 0,-2 1 11 0,1 0 11 0,-4 3 8 0,3 1 8 16,-3 3 11-16,1 0 9 0,-3 5-124 0,-2 0-153 0,4 3-68 0,0 1-49 15,1-2-14-15,-2 3-8 0,5-2-10 0,0 0-10 0,3-2-1 0,5 0 0 16,2-1-11-16,3-2-14 0,5 0-2 0,1-2 0 0,4 1-10 16,4-2-16-16,2-2 5 0,1 1 9 0,1-3-5 0,4-1-11 15,0-1 1-15,0-1 5 0,-1-1-26 0,1-2-32 0,-2-3-28 0,-2 1-32 16,0 0-69-16,-3-3-74 0,0 2-61 0,-3-4-54 0,-3 1-57 0,0 1-59 15,-2-2-31-15,-7-1-26 0,3-1-8 0,-3 1-1 0,2-3 15 0,-4-4 20 16,0 3 33-16,1-3 36 0,-2-1 63 0</inkml:trace>
  <inkml:trace contextRef="#ctx0" brushRef="#br0" timeOffset="126429.22">31030 13569 171 0,'3'-14'357'0,"0"0"21"0,1 3 17 16,-3 4 4-16,1 0-2 0,-1 3 12 0,1 1 15 0,-2 3 17 0,0 0 16 16,0 0-63-16,0 0-78 0,-2 3-57 0,1 3-52 0,-2-1-38 0,-1 5-36 15,0 0-19-15,-2 2-14 0,-2 2-4 0,1 1 0 0,-2-1-11 0,-1 3-15 16,1-2-14-16,1 2-20 0,-5-2-9 0,4 0-11 0,-3-1-4 0,2 0-3 15,0 0-2-15,0-4-2 0,0 1-4 0,-2-3-2 0,3-1 0 0,0-3-2 16,-3 1 0-16,3-4-1 0,0-2 1 0,-1-2-1 0,0-2 1 0,1-3 0 16,1 1-1-16,2-4 2 0,-1 0-2 0,3-3 1 0,0-1 0 0,2-2 1 15,2 1 1-15,0 0 2 0,2-2 0 0,3 0-2 0,2 0 1 0,1 0 0 16,0-1-1-16,4-1-1 0,1 5-2 0,2-3-4 0,2 0-16 0,1 1-15 0,0 1-27 16,2 0-27-16,1 2-69 0,0-1-80 0,-1 1-50 0,0 0-50 0,0 3-55 15,2-1-59-15,-4 0-19 0,2 3-12 0,-3-2 1 0,-1 2 2 0,1 2 14 16,-1 0 17-16,-3-1 27 0,-1 1 28 0</inkml:trace>
  <inkml:trace contextRef="#ctx0" brushRef="#br0" timeOffset="126711.54">31293 13162 167 0,'6'-9'189'0,"2"2"1"0,0-2-2 0,1 1 15 15,1-1 15-15,1 1 4 0,2-2 3 0,1-1-34 0,-2 3-41 0,4-3-25 16,2 1-19-16,-1-1 1 0,1 1 5 0,0-2-1 0,3-1-5 16,-4 3 4-16,4-1 8 0,-4 0-15 0,4 2-19 0,-4 0-1 0,-1 1 0 15,0 1-19-15,-4 1-28 0,0 1 12 0,-3 2 16 16,-1 1 29-16,-2 1 26 0,-1 2 6 0,-2 1 0 0,-1 1 16 0,1 2 21 15,-3 2 3-15,0 2 2 0,-5 3 18 0,4 3 22 0,-2 2 8 0,-1 4 6 16,-1 1 4-16,2 5 2 0,-2 3-25 0,2 5-31 0,-3 2-2 16,5 2 8-16,-4 4-10 0,2 4-10 0,-2 3-1 0,2 2 2 15,-2 2-13-15,2 0-16 0,-2 2-3 0,0-1-1 0,2-2-20 0,2-1-24 16,-3-4-11-16,4-1-9 0,-1-5-2 0,1-5-5 0,0-2-10 0,0-7-13 0,0-6-7 16,1-2-24-16,-1-4 0 0,-1-3 0 0,1-5 0 0,-2 0 0 0,1-5 0 15,-3 1 0-15,0-4-11 0,-2-2-34 0,-1-1-18 0,2-3-20 0,-3 1-29 16,0-4-33-16,1-2-42 0,-1 0-42 0,1-4-84 0,2-2-92 0,-2-1-60 15,2-3-53-15,0-3-50 0,1-2-48 0,0-5 0 0,1-3 10 0,0 2 15 0,-3-2 23 16,1-4 27-16,0 1 33 0,-1-2 40 0,1 2 45 0</inkml:trace>
  <inkml:trace contextRef="#ctx0" brushRef="#br0" timeOffset="126879.82">31376 13375 243 0,'-10'-2'300'0,"2"4"23"0,0 1 24 16,-1 2 22-16,2 2 20 0,1 3 17 0,1-2 18 0,-2 4-11 0,2 0-16 16,1 2-56-16,-2 2-62 0,1-1-43 0,2 3-36 0,-2-1-18 0,2 1-16 15,-1-2-21-15,1 1-24 0,-1-1-20 0,2 0-21 0,1-2-18 0,-1 0-16 16,2-1-10-16,2-1-10 0,-1 0-6 0,4-1-2 0,-1-2-4 0,1-2-6 15,3 1-3-15,0-2-3 0,5-2-12 0,-4 0-13 0,4-2-12 0,0 0-13 0,-1-2-32 16,2-2-38-16,1-1-46 0,0 0-52 0,-2-2-32 0,3-2-29 16,-5 1-26-16,0-1-29 0,2-2-13 0,-4 0-14 0,1-1-16 0,-3 2-16 15,0-3-11-15,-2 1-13 0,-4-4 28 0,-1 2 36 0,-1-1 46 0,-4-1 49 16,-2-1 33-16</inkml:trace>
  <inkml:trace contextRef="#ctx0" brushRef="#br0" timeOffset="126997.33">31418 13453 42 0,'-13'-10'246'0,"-1"-1"65"0,3 4 46 0,-3 1 39 15,2-1 24-15,3 4 23 0,-4 2 6 0,5-2 2 0,0 3-43 0,2-2-52 16,0 2-39-16,3 0-34 0,3 0-22 0,0 0-19 0,0 0-33 0,0 0-36 0,0 0-36 15,0 0-36-15,3 2-24 0,3 0-21 0,0-1-7 0,2-1-2 0,2 0-2 16,2 1-1-16,0-1-5 0,2 0-3 0,0 0-38 0,2 0-41 0,0-1-61 16,-1 1-63-16,0-1-77 0,-1-1-79 0,0 0-65 0,-1 1-61 0,-1 0-24 15,1 0-21-15,-1 1-2 0,-3 0-2 0,0 0 4 0,0 0 7 0,-1 0 21 0,-1 0 31 16,-4 0 53-16</inkml:trace>
  <inkml:trace contextRef="#ctx0" brushRef="#br0" timeOffset="127095.31">31553 13452 89 0,'-2'9'263'0,"-2"-2"13"16,3 2 18-16,-1-2-3 0,1 3 0 0,1-3-3 0,0-1 2 15,3-1 3-15,-2 4 6 0,3-2-92 0,0 2-109 0,1-1-108 0,0-1-109 16,-1 2-65-16,3-1-62 0,-2-2-28 0,2-1-17 0,0 2 0 0,-1-3 1 16,0 0 0-16,4-3 2 0,-2 0-6 0,1 0-3 0</inkml:trace>
  <inkml:trace contextRef="#ctx0" brushRef="#br0" timeOffset="127229.9">31911 13695 117 0,'14'23'458'0,"-1"-3"19"0,-4 0 20 15,1-1 15-15,-2-1 14 0,-4-1 7 0,1-2 8 0,-2-5 5 0,1-4 1 16,-3-1 4-16,-1-1 1 0,0 2-174 0,0-1-212 0,0 1-52 0,0-3-18 15,-1 1-37-15,-1 0-40 0,-1 2-58 0,0-4-59 0,-2 3-103 0,-2-1-108 16,1 1-106-16,-2-2-105 0,0 1-25 0,-1 0-7 0,-2-2-2 0,1 1-1 16,-1 0 0-16,-1-1 0 0,-1-1 18 0,2 1 21 0,-2-1 43 0</inkml:trace>
  <inkml:trace contextRef="#ctx0" brushRef="#br0" timeOffset="130329.75">17989 3048 144 0,'-11'18'468'0,"2"-2"15"0,1 1 16 16,1-5 0-16,-1 0 1 0,4-3-1 0,-4-3-1 0,7-1-1 0,1-5-2 15,0 0-3-15,4 0-2 0,4-4-180 0,3 0-217 0,2-1-52 0,4-1-15 16,3-1-15-16,5-3-14 0,3-1 2 0,2-2 1 0,3 0 1 0,3-2 2 15,2 0 3-15,0 0 4 0,0 1 3 0,2-2 4 0,-1 3 2 0,-2 1 3 16,-1 3 1-16,-1-1 1 0,3 5 0 0,-7 2 2 0,-1 1-1 0,0 2 0 16,-6 3 0-16,0 2 5 0,-2 2 3 0,-3 3 2 0,-2-1 5 0,-1 4 7 15,-5 2 4-15,-1 0 5 0,-2 1 9 0,-2 2 8 0,-3 2 9 0,-3-1 9 16,0 2 6-16,-3-1 4 0,-3 1 3 0,0 0 0 0,-3-2-5 0,0 2-2 16,-3-1-8-16,-1-3-7 0,-3 2-8 0,3-1-9 0,-1-2-13 0,-2-1-14 15,3 0-28-15,-2-1-25 0,2-2-38 0,-1-2-36 0,1 1-48 0,-1-4-49 16,3-1-97-16,0-1-103 0,-2-4-81 0,4-1-71 0,1-1-47 0,-3-5-41 15,3-3-5-15,1-3 3 0,3-2 14 0,-4-2 17 0,6-5 29 0,-1-2 31 16,3-2 45-16,-3-4 48 0</inkml:trace>
  <inkml:trace contextRef="#ctx0" brushRef="#br0" timeOffset="130495.7">18481 2799 68 0,'5'-6'435'16,"-2"2"13"-16,-3 4 5 0,0 4 4 0,0 2 3 0,-1 1 5 0,-3 3 5 16,-1-2 4-16,2 6 2 0,-2-2-16 0,1 2-19 0,-1 4-123 0,0 2-145 15,-1 3-59-15,1 1-39 0,0 1-10 0,1 1-3 0,-4 1-3 0,3 0-2 16,0 0-5-16,1-2-8 0,-3-1-2 0,2 0-4 0,1-3-4 0,-1 2-4 15,4-4-18-15,-3-1-20 0,3 0-31 0,1-3-33 0,-2 1-39 0,2-5-39 16,2 0-70-16,-1-1-79 0,-1-2-66 0,4-4-66 0,-4 0-40 16,0-4-34-16,0 0-7 0,1-5-3 0,1-3 11 0,-1-2 12 0,-1-4 25 0,2-3 28 15,-2-2 37-15</inkml:trace>
  <inkml:trace contextRef="#ctx0" brushRef="#br0" timeOffset="130697.71">18193 2620 261 0,'-15'-1'351'16,"-2"3"24"-16,-1 5 20 0,2 3 19 0,-3 3 21 0,2 4 7 15,1 3 0-15,0 2 12 0,2 4 10 0,-2 2-70 0,3 7-90 0,-1 2-45 16,-2 5-37-16,3 5-21 0,-2 2-17 0,0 5-13 0,1 1-16 0,1 3-12 0,0-1-13 16,4 1 0-16,1-2 4 0,4-1-1 0,2-3-6 0,5 0-7 15,4-6-7-15,4-1-7 0,6-3-6 0,5-4-6 0,4-5-4 0,5-2-7 16,5-5-4-16,2-4-8 0,4-4-7 0,3-4-4 0,1-4-6 0,3-2-8 16,1-4-11-16,2-4-20 0,-1-3-21 0,-1-3-31 0,0-1-33 0,1-4-42 15,-4-1-42-15,1-1-81 0,-4-4-88 0,-3 1-97 0,0-1-99 0,-4-1-55 16,-3 0-45-16,-2-3-10 0,-2 2-2 0,-1 0 14 0,-6-3 15 0,-4 1 25 15,2 2 27-15,-4-2 40 0,-3-2 41 0</inkml:trace>
  <inkml:trace contextRef="#ctx0" brushRef="#br0" timeOffset="130846.66">19150 3363 372 0,'3'30'581'0,"-1"1"10"0,-1-2 9 0,-1-1 6 0,0-1 5 16,-1-1 0-16,-1-5-1 0,0-2-1 0,-1-4 0 0,1-1-4 0,-1-3-3 15,-1 3-226-15,2-2-275 0,-1 0-76 0,2-1-37 0,-3 1-27 0,4-3-27 16,-1 0-31-16,-1-3-39 0,2 0-49 0,0-4-56 0,0-2-84 0,0 0-94 15,2-4-67-15,-2-3-66 0,1-2-19 0,3-2-11 0,-4-2 5 0,3-4 9 16,0 1 17-16,0-2 18 0,0-3 28 0,-2-1 32 0,-1 2 50 0</inkml:trace>
  <inkml:trace contextRef="#ctx0" brushRef="#br0" timeOffset="131279.64">18411 1987 159 0,'-52'2'464'0,"-1"4"11"16,-3 1 9-16,-3 1 13 0,-4 3 13 0,0 0 5 0,-3 1 2 0,0 1 4 15,-1 1 2-15,1 4 4 0,2 3 5 0,1 5-172 0,1 3-212 0,2 9-39 16,0 5-3-16,2 9 11 0,1 3 12 0,2 6 1 0,4 7-5 16,0 6 3-16,5 3 3 0,2 8 0 0,5 3 3 0,5 5-5 0,6 2-6 15,4 2-9-15,10 4-8 0,3 2-9 0,10 2-10 0,5 2-24 0,7-2-63 16,7-1 0-16,9-6 0 0,3-1 0 0,8-6 0 0,7-7 0 0,3-6 0 15,7-6 0-15,7-12 0 0,4-3 0 0,5-11 0 0,5-7 0 0,3-8 0 16,5-5 0-16,3-8 0 0,3-6 0 0,0-3 0 0,2-7 0 0,0-6 0 16,-1-4 0-16,-4-5 0 0,0-3 0 0,-3-6 0 0,-3-4 0 0,-4-4 0 15,-4-3 0-15,-3-3 0 0,-4-5 0 0,-4-2 0 0,-4-2 0 0,-3-3 0 16,-4-1 0-16,-5-2 0 0,-4-2 0 0,-4-1 0 0,-4-3 0 0,-6 1 0 16,-3-2 0-16,-5-3 0 0,-5-4 0 0,-5-2 0 0,-4-2 0 0,-6-5-21 15,-3-5-32-15,-5 1-5 0,-6-6-1 0,-4-2-2 0,-7-1 3 0,-5-1 3 16,-5 1 9-16,-5 1 8 0,-7 4 6 0,-2 3 9 0,-8 8 9 0,-3 3 15 15,-5 7 7-15,-4 7 7 0,1 8 4 0,-3 7 5 0,-3 8-2 0,2 7 1 16,-1 7 2-16,1 9 0 0,1 6-5 0,3 5-4 0,-1 8-3 0,3 5 0 16,0 5-12-16,3 5-13 0,1 4-23 0,5 4-24 0,1 3-40 0,4 6-44 15,4-1-62-15,3 2-65 0,5 2-93 0,7-1-102 0,3 1-74 0,8 1-69 16,4 1-17-16,6 0-4 0,6 0 7 0,4-3 7 0,5 0 22 0,5-3 23 16,8-2 43-16,3-2 42 0,7-5 64 0</inkml:trace>
  <inkml:trace contextRef="#ctx0" brushRef="#br0" timeOffset="131397.34">19098 3271 464 0,'55'15'640'0,"-9"3"14"0,-4 0 11 0,-7 2-1 16,-6-2-2-16,-6-2-8 0,-10 1-11 0,3-5-35 0,-2 0-40 0,-3-5-76 15,-1-3-84-15,-9 3-361 0,-1-4-421 0,-1 0-149 0,-7-1-97 0,2-2-28 0,-6 0-12 16,-2 0-2-16,-2 0-1 0,-6 0 8 0,-3 0 11 0,-5-2 31 16,0-1 40-16,-5 0 76 0</inkml:trace>
  <inkml:trace contextRef="#ctx0" brushRef="#br0" timeOffset="132312.73">17748 11497 233 0,'-7'3'471'0,"2"0"19"0,-1 0 15 0,-2-1 4 0,2-1 6 16,-1-1 1-16,1 0 2 0,0-1-2 0,-2-1-2 0,3-1-24 0,0 0-30 15,4 1-155-15,1 2-180 0,0 0-54 0,0 0-23 0,0 0-18 0,0 0-11 16,6-1-5-16,1 0-3 0,3 1-3 0,3-3-3 0,3 1-1 0,2-1 1 15,3-1-7-15,3-1-3 0,1 1-7 0,1-2-5 0,1-1-11 0,1 4-12 16,-1-4-17-16,0 1-17 0,-2 2-31 0,-1-1-34 0,-3 1-65 0,-3 1-70 16,-2-1-36-16,0 3-29 0,-5-1-3 0,2 2 1 0,-7 2-5 15,-1-1-7-15,-4 1 5 0,-1 1 10 0,-3 0 14 0,-2 0 20 0,-4 2 35 0,1 1 42 16,-5-2 76-16,-2 3 86 0,0 0 55 0,-3-1 48 0,0 0 40 16,-1 1 38-16,0-1 40 0,0 1 41 0,0 3 27 0,3-1 22 0,-1 0 25 15,3 1 23-15,0 1 10 0,2 1 5 0,4 1-2 0,-1 4-7 0,1 1-10 0,3 1-12 16,0 3-22-16,2 6-23 0,3 0-27 0,-4 4-27 0,2 2-22 15,2 2-19-15,0 2-26 0,0 5-26 0,2-1-16 0,-2 3-10 0,0-2-10 0,3 2-7 16,-2 1-4-16,-1-3-3 0,0 2-1 0,0-3-2 0,2 0 2 16,-2-1 1-16,0-2 2 0,-2-3 3 0,2 0 4 0,-1-3 3 0,-2-2 1 0,1 0 4 15,-1-3-1-15,-2-3 1 0,1-2-3 0,-3-1-3 0,1-3-8 16,-3 1-9-16,-3-2-3 0,-2-3-6 0,1 0-3 0,-4 0-4 0,1-1-18 16,-3-2-20-16,0 0-28 0,0-2-31 0,2-1-39 0,-2-2-43 0,0 0-94 0,3-3-104 15,1-1-79-15,-2-3-73 0,4-3-32 0,1-1-25 0,4-5-6 0,-1-5 0 16,4-4 13-16,4-5 16 0,1-5 27 0,1-5 26 0,4-6 40 15</inkml:trace>
  <inkml:trace contextRef="#ctx0" brushRef="#br0" timeOffset="132679.76">18073 11488 265 0,'32'-8'383'0,"-4"1"18"0,-1 1 18 0,-5 1 11 0,2 3 12 0,-2 1 5 16,-2-1 7-16,-2 0 3 0,-1 1 1 0,-1-1-66 0,0 4-82 0,-3-1-72 15,-2 3-75-15,1-2-30 0,-4 4-20 0,2 0-17 0,-3 1-16 0,-2 1-8 16,-1 2-8-16,-3 1-2 0,-1 1-4 0,-1 2 0 0,-3 2-1 0,-4 2 1 15,-1 2 2-15,-2 1 1 0,-3 3 1 0,-1 3-1 0,-3 1-3 0,-2 0-1 16,0 3 0-16,-2-3-2 0,4-1-3 0,0-1-3 0,3-4-4 0,1-1-2 16,3-4-2-16,1-4-6 0,3-1-9 0,4-4-6 0,1-2-8 0,4-2-3 15,-2-1-5-15,3-1 0 0,3-1-2 0,-2-1 0 0,3-1 0 0,3-1-2 16,0-1 1-16,3 0-1 0,4-1 1 0,-2-1-1 0,4 1 1 16,-3-1-1-16,2-1 0 0,0 2 0 0,2 1 0 0,-2-1 0 0,-2 1 0 0,1 3 0 15,-3 0-1-15,0 0 0 0,-2 3 0 0,-3 1 0 0,4 0 0 0,-5 3 0 16,-2-2 0-16,0 4 0 0,-2 0 2 0,-3 2 1 0,4-1 1 15,-5 1 3-15,-2 1 2 0,-1-1 4 0,0 1-1 0,-2 3 2 0,2-4 1 0,-2 3 1 16,0-4 2-16,1 0-1 0,-4-2 1 0,3 2 0 0,2-5-1 0,0 1-2 16,0-1-3-16,-1-2-1 0,3-2-3 0,1-1-1 0,0 0-1 15,0 0 0-15,0 0-3 0,0 0-2 0,1 5 2 0,3-2-1 0,-1 0-2 0,2 1 1 16,1 0 0-16,2 1-4 0,0 1-9 0,1 0-14 0,4 0-17 16,-1-1-27-16,4-1-30 0,-2-1-56 0,5-1-60 0,-1-2-90 0,1-2-98 15,0-1-77-15,1-1-70 0,2-3-18 0,-4 0-5 0,4-3 7 0,-3-1 5 0,-1-1 16 16,0-1 15-16,-2-2 29 0,2-2 30 0,-1-1 57 0</inkml:trace>
  <inkml:trace contextRef="#ctx0" brushRef="#br0" timeOffset="132881.74">18876 11116 44 0,'-1'15'453'0,"-4"2"17"15,2 1 3-15,-5 0 1 0,2 0 1 0,-1-2 2 0,-1 2 1 0,-1 0 0 16,-1-1-1-16,2-1 2 0,0 2-72 0,-1 0-84 0,3 3-125 0,-2 2-135 15,0 1-35-15,0 3-17 0,0-2-3 0,3 2 0 0,-3 0-3 0,2 2-2 16,2-2-15-16,-3 0-18 0,2 2-58 0,2-3-65 0,0 1-71 0,1 0-70 16,1 0-37-16,2-2-32 0,1-2-41 0,1-2-43 0,2-1-19 0,1-5-12 15,2-5-2-15,3-3 1 0,0-2 14 0,3-6 16 0,-1-4 58 0</inkml:trace>
  <inkml:trace contextRef="#ctx0" brushRef="#br0" timeOffset="133162.6">18886 11744 34 0,'12'-16'258'0,"1"0"55"0,-3 1 35 0,0 1 32 0,0 1 22 0,-2-1 20 15,1 4 8-15,-2-1 7 0,-1 2-41 0,1 3-52 0,-3 2-36 0,2-1-32 16,-1 3-30-16,2 0-30 0,-3 0-39 0,1 1-41 0,0 1-34 0,3 0-28 15,-4 1-24-15,3-1-20 0,-1 2-11 0,-1 0-6 0,3-1-11 0,-4 1-8 16,3 2-15-16,-1-3-17 0,-1 4-24 0,1-2-25 0,-3 1-30 0,0 1-33 16,1-1-24-16,-4 2-22 0,0-2-14 0,0 4-10 0,-4 0 0 0,0 1 0 15,-4 1 4-15,2 1 6 0,-2 4 14 0,-2-1 17 0,-2 4 28 0,-3 0 30 16,1 1 48-16,1 0 47 0,-2 0 39 0,0 1 34 0,1-1 16 0,3-1 14 16,1-2 7-16,0-1 5 0,3-3 23 0,1-2 22 0,1-1 8 0,2-1 3 15,1-3-5-15,1 2-7 0,1-3-15 0,1-1-17 0,-1 1-13 0,0 0-12 16,3-1-3-16,-1 0-1 0,1 0 1 0,-1 0 1 0,1 0-17 0,0-2-20 15,2 4-7-15,-2-4-3 0,3 1 3 0,-3 2 1 0,2-1 4 0,0 0 3 16,-2 0 4-16,2 2 5 0,-2-1-1 0,3 2-1 0,-3-2-6 0,-1 4-3 16,1-2-3-16,1 2-3 0,-3-1 1 0,2 0 0 0,1 3-3 0,-1-4-5 15,0 1-3-15,3-2-1 0,-1 1-12 0,0-2-13 0,1-1-33 0,0-1-36 16,4-2-67-16,-1 0-73 0,1-3-45 0,2-1-41 0,-1-1-49 0,2-3-53 16,1-2-17-16,-1-3-11 0,4 2-1 0,-4-3-3 0,1-1 7 0,1-2 10 15,-2 3 30-15,-1-3 37 0</inkml:trace>
  <inkml:trace contextRef="#ctx0" brushRef="#br0" timeOffset="133712.79">19175 11294 57 0,'-3'-28'197'0,"-2"-2"14"0,1-1 14 15,-3-1 16-15,2 1 13 0,-3-3 14 0,-2 2 3 0,-2-1 1 0,-2 1-28 0,0 1-35 16,-5 0 2-16,-2 3 5 0,-1 1 9 0,-5 0 5 0,-3 1 2 0,-3 1-1 16,-2 1-4-16,-3 1-8 0,-3 3-6 0,-1-3-4 15,-6 4-13-15,1-1-13 0,-5 2-16 0,1 3-19 0,-3 2-8 0,-3 0-8 0,0 3-9 16,1 3-8-16,-3 1-12 0,-1 4-11 0,0 2-7 0,3 3-8 0,-3 3-7 16,-1 1-7-16,1 5-2 0,4 4-3 0,-4 0-3 0,3 5-7 0,2 2-7 15,0 4-7-15,3 1-7 0,4 6-7 0,-2 1-3 0,5 4-3 16,2 5-7-16,0 2-9 0,5 5 6 0,-1 3 6 0,2 4 1 0,1 4-3 15,1 6 8-15,2 2 9 0,2 5 11 0,0 3 10 0,3 6 4 0,4 2 6 16,0 4 4-16,6 3 4 0,1 1 8 0,4 4 13 0,4 1-7 0,6 1-7 16,5 1-3-16,6-4-1 0,7-3-9 0,6-1-7 0,9-7-12 0,6-6-12 15,7-5-6-15,9-11-4 0,7-7-4 0,4-9-3 0,5-7-2 0,5-8-4 16,4-10 0-16,3-5-1 0,3-7 7 0,2-5 8 0,2-6 3 0,-1-2 3 16,3-9 8-16,-3-1 8 0,3-5 3 0,-4-4-2 0,-1-1 0 0,0-6 1 15,-2-1-2-15,-4-4-19 0,-1-4-21 0,-2-1 0 0,-5-3 0 0,-2-1 0 16,-3-1 0-16,-5-2 0 0,-1-1 0 0,-5 0 0 0,-4 0 0 0,-2-2 0 15,-9-1 0-15,-2 2 0 0,-6-3 0 0,-4 0 0 0,-3 0 0 0,-7-1 0 16,-3-2 0-16,-6-4 0 0,-4-1 0 0,-3-2 0 0,-6-3-16 0,-3-3-45 16,-4 0-7-16,-1-5-9 0,-6 1-3 0,-2-2 0 0,-4-2-1 0,-2 1 0 15,-4 0 7-15,-4 3 10 0,-5 2 4 0,0 4 5 0,-5 4 11 0,-4 6 8 16,-2 5 5-16,-2 7 7 0,-4 8 7 0,-2 5 10 0,-2 6 3 0,-1 9 2 16,0 7 4-16,-1 6 0 0,0 7-1 0,-2 4-3 0,0 8-2 0,-1 6 1 15,-4 3-3-15,6 5-2 0,-5 4-6 0,1 4-8 0,0 3-13 0,2 4-18 16,1 1-27-16,2 3-29 0,5 2-42 0,4-1-47 0,3 1-81 0,7 2-89 15,5 2-57-15,5 1-51 0,9-2-43 0,6 0-42 0,5 5-2 0,9-2 4 16,5-1 14-16,8-1 16 0,8-3 28 0,6-3 30 0,8-5 42 0</inkml:trace>
  <inkml:trace contextRef="#ctx0" brushRef="#br0" timeOffset="133830.31">19071 11916 271 0,'62'1'518'0,"-9"5"5"0,-7 1 5 15,-7 6-5-15,-7-1-2 0,-7-1-10 0,-9-1-7 0,-2 1-16 0,-2-4-15 16,-4 2-27-16,-4-3-25 0,2 1-275 0,-4 3-331 0,0 1-112 0,-2 0-64 0,-2 2-53 15,0 1-52-15,0 1-27 0,-2 1-21 0,1 1 3 0,-2-1 8 16,-1 0 13-16,-1 0 15 0,0-1 26 0,-1-3 26 0</inkml:trace>
  <inkml:trace contextRef="#ctx0" brushRef="#br0" timeOffset="139580.69">22244 5038 86 0,'-28'-36'86'0,"2"0"2"0,-1 5-39 0,2 2-45 15,1 4-11-15,1 2-4 0,2 5 6 0,1 2 8 0,-2 2-1 16,2 4-4-16,1 2-1 0,-1 1 1 0,2 1-3 0,-4 1-4 0,4 1-5 15,-2-2-3-15,2 3-13 0,-2-2-10 0,2 1-18 0,-3-1-19 0</inkml:trace>
  <inkml:trace contextRef="#ctx0" brushRef="#br0" timeOffset="140446.71">19055 4025 14 0,'5'7'118'0,"-4"-5"-24"0,-1-2-39 0,3-5-43 0,-3-5-10 0,0-3-1 15,2 0-1-15,-2-4 0 0,2 1-71 0,-1-4-85 0</inkml:trace>
  <inkml:trace contextRef="#ctx0" brushRef="#br0" timeOffset="140729.75">19090 3939 110 0,'1'6'107'0,"-1"-6"-42"16,0 0-51-16,0 0-10 0,0 0-3 0,-1-2-1 0,-3-1 0 15,1 0-66-15,2 0-82 0</inkml:trace>
  <inkml:trace contextRef="#ctx0" brushRef="#br0" timeOffset="141113.74">19208 4285 26 0,'0'14'182'0,"-1"-4"8"15,-3 0-4-15,-2-2-6 0,0-3-2 0,0-1 2 0,-1-3-19 16,1 1-25-16,-2-2-71 0,3 0-82 0,1-2-77 0,4 2-77 16,0 0-9-16,0 0 1 0,0 0-3 0,0-2-9 0,0 2 5 0,0 0 7 15</inkml:trace>
  <inkml:trace contextRef="#ctx0" brushRef="#br0" timeOffset="141646.76">17798 12787 112 0,'0'0'187'0,"0"0"-1"0,-5 0-7 0,0-3-10 0,-4 1-12 16,1-5-13-16,2 1-20 0,-2-1-21 0,0 2-107 0,2-1-129 0,2-1-36 16,1 2-15-16,2-1-4 0,-1 2 0 0,2-2 2 0,0-1-2 0</inkml:trace>
  <inkml:trace contextRef="#ctx0" brushRef="#br0" timeOffset="141830.21">18081 12584 144 0,'6'2'196'0,"-2"0"1"0,-4-2-2 15,0 0 0-15,-4 1-10 0,-2 1-16 0,1-1-16 0,0 1-15 0,1-2-90 16,-1 0-107-16,5 0-43 0,0 0-34 0,0 0-26 0,0 0-27 0,0 0-6 15,0 0-2-15,0 0 2 0,0-3 0 0,0-2 12 0</inkml:trace>
  <inkml:trace contextRef="#ctx0" brushRef="#br0" timeOffset="148098.14">12286 3049 125 0,'-1'20'304'0,"-1"-2"9"0,2-2 2 0,-2-2 1 0,-1-4-2 16,2-1 0-16,-1-2-1 0,2-4 2 0,0 1 0 0,3-1-84 0,0-3-98 16,4 0-39-16,-1 0-25 0,2-2-28 0,3 1-32 0,4-3-5 0,-2 3 0 15,2-1 1-15,2-3 0 0,-1 0 2 0,3 0 0 0,-1 1 1 0,0 0 1 16,1-2 1-16,-1 1 1 0,1 1 1 0,-2-2 2 0,0 1 1 0,1 0 2 15,-2-1-2-15,-1 1 0 0,0 2-1 0,-1-2 0 0,-3 1-1 0,0 1 0 16,2 0-2-16,-4 0-3 0,-1 1-1 0,0-1 1 0,1 3-1 16,-4-2-1-16,0 1-2 0,-2 1 0 0,2 0 9 0,-5 0 5 0,0 0 14 15,0 0 14-15,2 1 20 0,-1 1 19 0,-1 1 15 0,0 2 10 0,-1 1 4 0,-1 3 1 16,-1 3 0-16,-2 2-1 0,0 3 0 0,0 4 0 0,-5 4-6 0,0 4-13 16,-3 6-12-16,-2 1-13 0,-2 6-21 0,0 2-21 0,-3 6-14 15,-1 0-13-15,1 4-6 0,-4 3-4 0,3 1-8 0,-2 1-10 0,-1-2-28 16,2 1-28-16,3-2-41 0,0-2-46 0,1-5-36 0,-1-1-35 0,5-3-23 15,0-6-20-15,1-6-20 0,3-4-25 0,1-4-35 0,3-7-37 0,1-4-12 16,4-6-5-16,1-8 23 0,0 0 29 0,0-9 42 0,1-6 45 0,2-1 37 16</inkml:trace>
  <inkml:trace contextRef="#ctx0" brushRef="#br0" timeOffset="148231.43">12408 3781 89 0,'6'3'206'0,"-1"2"9"0,0 1 8 15,-3-1 12-15,0 5 8 0,2-2 8 0,-3 3 9 0,-1 1 11 0,3 0-63 16,-1 2-77-16,0 1-25 0,2-1-13 0,-2 3-7 0,1 0-5 15,2-1-8-15,-1 2-8 0,1-1-30 0,-2 1-36 0,2-3-37 0,0 1-38 0,-2-1-38 16,2 1-38-16,1-5-54 0,0 1-59 0,-1-3-12 0,2-3-3 0,-1-1-1 16,2-2 2-16,-2-3-2 0,0-3 2 0,1-2 21 0</inkml:trace>
  <inkml:trace contextRef="#ctx0" brushRef="#br0" timeOffset="148366.41">12694 3826 222 0,'8'8'315'0,"0"-1"5"0,-3 2 3 16,-1 0 6-16,-2-1 3 0,1-1 4 0,-1-2-2 0,3 1 2 0,-2-2-2 15,1 2-88-15,1-1-111 0,-2 1-61 0,2 0-51 0,2-2-43 0,-1 2-41 16,1 1-33-16,0-5-35 0,-1 3-33 0,1-4-35 0,0-1-55 0,1-1-58 16,0-4-18-16,-1-1-6 0,4-3 1 0,-5-4 5 0,4-2 11 0,-1-4 13 15,0-1 24-15</inkml:trace>
  <inkml:trace contextRef="#ctx0" brushRef="#br0" timeOffset="148930.72">13009 2995 55 0,'4'-7'311'0,"-2"-1"23"0,-4 5 17 0,0 0 12 0,0 3 8 0,-3 0 10 0,4 3 7 16,-3-3 1-16,1 1-2 0,0 3-64 0,-2-1-83 0,0 0-53 0,-1 2-45 16,0 2-34-16,1 2-33 0,-3 1-21 0,-1 3-18 0,-1 3-10 0,1 0-6 15,-1 3-9-15,-1 3-7 0,2 0 9 0,-1-1 11 0,-1 0 6 0,3 0 6 16,2-1 3-16,-2-2 6 0,5-2 1 0,0-1 0 0,1-3 3 0,2-3 2 16,2 0 0-16,1-2-3 0,3 0 1 0,0-4-2 0,2 0-9 0,2-1-11 15,2-1-5-15,0 0-6 0,3-2-6 0,-2 0-6 0,4-3-11 0,-1 0-13 16,1-1-20-16,1-2-18 0,-1-2-36 0,1-2-35 0,-1-1-37 0,-1-1-33 15,1-1-22-15,1-1-21 0,-4 0-16 0,3-1-16 0,-4 2-11 0,3-1-11 16,-3 2-7-16,-2 1-7 0,1 1 5 0,-2 1 6 0,-2 2 26 0,-1 1 31 16,0 4 35-16,-4 1 38 0,-3 2 38 0,2 3 37 0,-2 3 28 0,-2 1 26 15,-3 4 22-15,0 1 26 0,-2 3 25 0,0 3 26 0,-2 0 23 0,-2 1 19 16,1 3 17-16,-1-1 16 0,0 3 9 0,0-2 12 0,1 2-1 0,-2 0-3 16,2 0 5-16,2 2 4 0,-2-2-6 0,0 1-7 0,2 1-10 15,2-1-6-15,-4 1-8 0,4-1-9 0,-2 3-7 0,2-3-7 0,-2 0-18 0,2-1-16 16,1 0-29-16,-2 0-29 0,3-1-37 0,-2 0-37 0,2-6-18 0,1 1-13 15,0-3-7-15,3-3-3 0,0-1-5 0,0-5-2 0,3-2-4 0,-3-4-1 16,5-4 1-16,3-4 4 0,-2-2 13 0,0-4 17 0,2-4 22 0,2-2 23 16,-2-2 14-16,1 0 15 0,-1-5 9 0,3 3 8 0,-3 0 8 0,0 0 9 15,1 2 11-15,-1 3 15 0,0 1 15 0,0 5 13 0,-2-1 10 16,2 4 12-16,-3 2 12 0,0 2 10 0,1 2 12 0,0 0 13 0,-1 3 13 0,-2 1 7 16,2 0 6-16,0 1 5 0,-2 3-3 0,2-1-6 0,-1 1-9 0,0 2-12 15,-3-1-9-15,2 1-9 0,-1 0-17 0,0 1-17 0,-1 1-26 0,-1-1-20 16,0 1-31-16,0-1-30 0,0 1-19 0,0-1-20 0,2 2-18 15,-1-2-15-15,-1-2-16 0,0-1-14 0,2 1-16 0,-2-2-18 0,0-3-9 0,0 0-10 16,0 0 2-16,3-3 5 0,0-2 12 0,-1 0 13 0,2-5 6 16,1 0 8-16,0-1 8 0,1 0 9 0,1-4 12 0,2 0 14 0,-1-1 13 15,2 0 16-15,-1 1 14 0,2-1 16 0,0 2 5 0,3-1 5 0,-2 2 1 16,0-2 2-16,2 4 2 0,-2 1 1 0,1-1-9 0,-1 1-9 16,1 2-10-16,-1-1-12 0,-1 0-13 0,2 0-10 0,-1 1-15 0,-2-3-12 0,2 2-15 15,1-4-16-15,-3 3-19 0,2-2-19 0,-2-1-21 0,1-2-21 0,-2 3 1 16,-1-2 12-16,-1-1 8 0,0 2 12 0</inkml:trace>
  <inkml:trace contextRef="#ctx0" brushRef="#br0" timeOffset="149130.88">13546 3045 45 0,'-9'-6'165'0,"-2"3"12"0,3 3 9 0,-3 1 11 16,0 4 12-16,1 2-15 0,1 4-22 0,0 4-24 0,-1 1-22 0,3 2-16 0,-2 3-12 15,4 2-11-15,1 1-6 0,2-1-2 0,0 3-1 0,2-1-1 16,2 1-4-16,1-3-5 0,2 1-4 0,1-2 6 0,0-1 8 0,1-1 0 16,1-1 1-16,1-1 8 0,1-1 9 0,-1-1 9 0,-1-2 9 0,3-1 6 15,-3 1 5-15,2-2 8 0,0-2 6 0,-1 1-3 0,-3-4-5 0,2 1 3 16,1-1 2-16,-1 1-1 0,-3-2-1 0,1-2-2 0,0 2-5 0,-1 1-10 15,-2-2-13-15,-1 1-10 0,0 0-9 0,-2 2-14 0,0 1-14 0,-2 3-5 16,-3 0-3-16,0 1-9 0,-1 2-10 0,0 2-6 0,-2 1-10 0,-2 1-16 16,1 0-16-16,1 1-31 0,0-1-35 0,-1 1-80 0,1-5-90 0,1 0-80 15,3-3-82-15,-1-3-21 0,2-3-14 0,-2-4-1 0,5-2-2 0,0-5 1 16,-1-5 0-16,1-1 10 0,1-4 7 0,1-1 32 0</inkml:trace>
  <inkml:trace contextRef="#ctx0" brushRef="#br0" timeOffset="149498.17">14011 2610 112 0,'-3'4'372'0,"0"2"15"0,0 0 8 15,-5 1 0-15,3 1-2 0,0 0-2 0,1-1 0 0,0-3-11 0,1 2-14 16,2-4-103-16,-3 1-123 0,4-3-122 0,0 4-122 0,4-1-72 16,-3 1-62-16,4 2-69 0,-2-1-70 0,4-2-13 0,-3 4-3 0,2 0 3 15,-1-1-1-15,0 2 10 0,1-1 14 0,-2-1 48 0</inkml:trace>
  <inkml:trace contextRef="#ctx0" brushRef="#br0" timeOffset="149664.72">14048 2957 24 0,'-2'28'302'0,"-1"-2"21"0,-2 2 22 15,0 0 18-15,-1 1 16 0,0 2 16 0,1-1 7 0,-1-3 1 16,1 2-17-16,0-3-20 0,-1 2-78 0,4-2-91 0,-1 0-45 0,0 0-31 16,1-1-22-16,-1-1-20 0,2-1-27 0,-1-2-26 0,0-2-34 0,1-1-37 0,-1-1-27 15,2-2-25-15,0-5-26 0,0 1-27 0,0-5-34 0,2-2-34 0,-2-4-20 16,1-3-16-16,4-1-16 0,0-7-18 0,0-2-18 0,2-4-20 16,0-5-9-16,-1-3-8 0,2-4 17 0,0-3 19 0,1-2 29 0,-1-2 25 15,1-2 35-15</inkml:trace>
  <inkml:trace contextRef="#ctx0" brushRef="#br0" timeOffset="150014.84">14204 2757 107 0,'14'-20'181'16,"-1"4"6"-16,1 2 5 0,-1 2 2 0,0 3 5 0,1 0 2 0,0 2-1 16,0 1-47-16,-1 2-59 0,2 3-10 0,-2-1 2 0,1 4 21 0,-1 1 27 15,0 2 29-15,1 3 30 0,-1-1 27 0,1 5 29 0,-3 0 14 0,3 4 8 16,-3 2 8-16,-1 2 6 0,1 3-1 0,-2 4-2 0,1 4-11 0,1 2-10 16,-2 3-25-16,-2 3-24 0,-1 1-31 0,1 5-30 0,0 2-29 0,-2 0-27 15,0 3-14-15,-2 0-10 0,0 0-7 0,0 0-5 0,-1 0-4 0,0-4-7 16,-2-2-3-16,2-2-4 0,-2-3-5 0,0-4-4 0,-2-6-5 0,2-2-4 15,-2-4-6-15,2-4-3 0,0-5-6 0,-2-1-7 0,2-4-15 0,-1-3-19 16,-1-3-11-16,-1-1-12 0,0-4-10 0,0-2-10 0,-4-2-10 0,0-4-12 16,0-1-13-16,-1-1-12 0,-3-4-24 0,-1-2-27 0,0-1-45 0,-2-1-50 15,-2-2-23-15,-1 0-16 0,1-2-4 0,-3 1-3 0,-3-2 5 0,3 1 8 16,-3-4 11-16,-2 3 14 0,3 0 18 0,-1-1 21 0,2 1 38 0,1 1 44 16,0 1 74-16,3 3 80 0,0 1 60 0,5 4 52 0,0 2 28 0,3 1 21 15,2 3 10-15,1 1 3 0,2 2 4 0,1 2 3 0,2 1 2 0,0-1 3 16,2 3-5-16,1-2-7 0,4 0-21 0,-1 2-27 0,2-4-21 0,4 2-24 15,0-1-9-15,3-1-5 0,1-1-5 0,1 0-4 0,1-1-1 0,1-1-7 16,0-1-10-16,-2 2-13 0,2-1-8 0,0-2-10 0,-1 3-6 0,-1 0-2 16,0 0-8-16,-1-1-9 0,-2 4-24 0,-1-2-30 0,0 1-40 0,-4 1-41 15,1 1-30-15,-1 0-26 0,-2 1-20 0,-3 2-19 0,0 0-33 0,-1 2-35 16,-2 1-32-16,1 1-35 0,-2 1-2 0,-2 1 5 0,-1-2 25 0,0 4 29 16,-2-4 40-16,0 2 43 0</inkml:trace>
  <inkml:trace contextRef="#ctx0" brushRef="#br0" timeOffset="150182.75">14394 2995 49 0,'3'1'218'0,"3"3"16"0,-4 2 19 16,1 0 17-16,0 3 21 0,2 1 17 0,-2 1 18 0,1 2-10 0,-3 1-13 16,5 2-24-16,-3 2-25 0,0 2 2 0,-1 0 5 0,1 1 0 0,0 1-6 15,-3 0-12-15,2 2-17 0,-2 0-18 0,0-2-20 0,0 3-15 0,-2-3-18 16,-1 1-18-16,2-2-20 0,-1-2-26 0,0 0-29 0,1-3-32 0,-1-3-28 16,1-1-29-16,-1-3-28 0,2-3-47 0,-3-1-54 0,3-1-64 0,0-4-69 15,0 0-43-15,0-4-38 0,3-3-47 0,-1-3-51 0,1-2-5 0,0-4-2 16,2-2 9-16,0-5 10 0,0 1 16 0,2-4 19 0,-2 1 47 0</inkml:trace>
  <inkml:trace contextRef="#ctx0" brushRef="#br0" timeOffset="150632.73">14889 2789 316 0,'6'7'430'0,"-3"-3"9"0,2 1 2 0,-2-3-2 15,0 3 0-15,-1-1 5 0,0-3 1 0,2-1 3 0,2-1 3 0,-1-1 4 16,2-2-129-16,-3 1-161 0,4 1-69 0,2-2-47 0,-4 2-17 0,5-3-9 15,-3 0 0-15,3 4 1 0,-3-2 0 0,0 0-1 0,1 3-1 0,-2 0 0 16,-1 0 0-16,1 1 0 0,0 3 6 0,-1-2 8 0,-1 5 5 0,-2-2 3 16,2 3 5-16,-1 1 2 0,-1 1 1 0,0 3 1 0,0 2-1 0,-3 0-4 15,0 3-2-15,-3 0 0 0,0 3-5 0,0 1-3 0,-1 2-7 0,-2 0-7 16,-1 2-6-16,-2-2-7 0,1 0-2 0,2 0-4 0,-4-2 0 16,1-1-4-16,-1-1 1 0,2-4 3 0,-1 1-1 0,1-2 4 0,-1-3 0 15,1-3 1-15,0 1 1 0,2-2-2 0,-1-3-4 0,2-1-3 0,-1-2-7 16,0 0-8-16,3-5-4 0,0 2-4 0,-1-4-5 0,3-1-5 0,-1-3-7 15,1-1-7-15,1-1-5 0,0-3-4 0,1 1-3 0,1-2-3 0,1 0 5 0,0 1 3 16,2-2 7-16,2 1 5 0,-2 2 6 0,2 1 5 0,-1 0 5 16,3 4 5-16,-1 1 4 0,0 2 5 0,2 2 3 0,-1 3 2 0,2 2 3 15,-1 4 3-15,2 0 0 0,0 3 1 0,0 3 1 0,-1 1 0 0,1 1 0 0,-2 2 0 16,2 2 2-16,-3 2 0 0,0-1 0 0,-1 2 2 0,-1-1 1 16,-1 3 1-16,-3-1-1 0,3 0 5 0,-6 1 2 0,2 1 3 0,-4-2 3 15,2-1 1-15,-4 1 2 0,-1-2 1 0,0-1 1 0,1 1 1 0,-3-4 1 0,2 1-1 16,-4-3 0-16,4-2 0 0,-3-2-2 0,3-2-4 0,-2-2-6 15,2-2-6-15,0-1-8 0,0-2-10 0,1-2-10 0,0-4-13 0,1 0-17 16,0-4-20-16,0-3-37 0,3-2-39 0,0-4-54 0,3-1-56 0,-1-5-33 16,2-1-34-16,0-1-16 0,2-3-19 0,1-2-19 0,-1-1-14 0,5 0-31 15,-2 0-26-15,-1-1 7 0,3 1 16 0,-3-1 36 0,2 4 39 0,1-2 53 16,-3 3 57-16</inkml:trace>
  <inkml:trace contextRef="#ctx0" brushRef="#br0" timeOffset="151031.75">15208 2908 44 0,'6'-16'176'0,"1"1"27"0,-1 1 21 15,0 2 31-15,-1 0 33 0,3 1 26 0,-1 1 24 0,-1 1-32 0,1 0-42 0,3 2-12 16,-2-1-3-16,4 1-2 0,-2-1-6 0,1 1-2 0,0 1-7 0,0-2-9 15,-1 2-11-15,2 2-25 0,-2 1-27 0,-2-1-25 0,1 2-25 0,-1 0-12 16,0 2-7-16,-1 2-18 0,0-1-15 0,-2 2-6 0,1 0 0 0,-1 2-6 16,0-1-4-16,0 2-5 0,-1 2-4 0,-1 1-7 0,-1 0-3 0,0 4 0 0,-2 1 3 15,0 1 0-15,-2 3 1 0,-3 0 3 0,1 1 2 16,-1 1-1-16,0 1-1 0,0 0-4 0,-1-2-2 0,0 2-2 0,-2-2-4 0,3 1-3 16,-1-4-1-16,1 1-6 0,0-2-3 0,-1-1-7 0,3-4-8 0,1 1-7 15,-1-4-9-15,3-2-1 0,0 0-1 0,0-3-1 0,0 1 1 0,3-1 0 16,-1 0 1-16,0 0 0 0,2-1 0 0,-1 1 3 0,2 1 3 0,0 0 6 15,1 0 3-15,-1 2 8 0,3-1 8 0,-2 2-1 0,0 2-1 16,1 1 0-16,-1 1 3 0,0 1-2 0,1 2 0 0,-2 2 2 0,-1 2 3 16,0 1-1-16,-3 2-2 0,1 1 1 0,-2 1 0 0,0-1-4 0,0 1-2 15,-2-2 1-15,1-1 2 0,1-2-3 0,-2-2-5 0,0-2-8 0,2-2-9 16,0-3-12-16,-1-1-14 0,1-3-14 0,0-1-15 0,0-3-31 0,0 0-34 16,0 0-39-16,1-3-34 0,3 0-28 0,-3-1-22 0,2-3-11 0,-1-1-6 15,4 0 6-15,-3-2 5 0,2-1 12 0,1 1 12 0,-1-1 16 0,0 1 18 16,2-1 40-16,-2 2 45 0,0 2 52 0,2-1 56 0,-3 4 57 0,2-1 60 15,1 2 45-15,-2 2 42 0,1 1 25 0,0 1 22 0,2 1 10 0,-2 2 6 0,2 1 11 16,-1 1 9-16,-1 1-5 0,3 1-4 0,-2 1-17 0,-1 0-16 0,2 2-33 16,0 0-37-16,-2-1-40 0,1 1-42 0,-1 0-45 0,2 0-45 15,-2-1-65-15,1 0-70 0,-1-1-52 0,0-1-48 0,3-2-31 0,-2 0-26 0,-1-2-19 16,2-1-20-16,0 0-42 0,0-3-47 0,-2 0-2 0,2-2 6 16,0 0 22-16,-2 0 27 0,-1-1 57 0,-2-1 61 0</inkml:trace>
  <inkml:trace contextRef="#ctx0" brushRef="#br0" timeOffset="151330.99">12328 4795 254 0,'-35'54'520'0,"3"-1"4"0,4-5 2 15,2-6 0-15,5-5 2 0,3-5-2 0,3-8-2 0,6-9 2 16,9-12-2-16,9-6 0 0,9-5-4 0,12-4-197 0,10-4-237 0,10-4-60 16,10-2-22-16,10-5-5 0,9-2-4 0,6-1 0 0,5-1-3 0,5 1 3 15,5 2 1-15,4-1 1 0,2 2-1 0,0 3 1 0,4 3 2 0,-2 3-2 16,3 3-4-16,-4 0 2 0,2 3 5 0,-1 1 2 0,-1 0 1 0,-2 3 1 16,2-1 1-16,-4-1 0 0,-2 3-2 0,3-2 2 0,-2 2 3 0,-2-2-1 15,-2 0-3-15,-1 1-8 0,1-1-7 0,-4 0-22 0,-3 0-26 0,-1 0-41 16,-3 0-44-16,-6 2-83 0,0 0-89 0,-7 2-74 0,0-1-70 0,-4 2-34 0,-7 0-28 15,-1 3-5-15,-7-1-1 0,-4 2 11 0,-4 0 9 0,-4 0 21 16,-5 0 22-16,-7 0 42 0</inkml:trace>
  <inkml:trace contextRef="#ctx0" brushRef="#br0" timeOffset="151465.99">16250 4498 260 0,'3'15'550'0,"-5"1"8"0,-7 2 7 0,-2-1 6 0,-8 0 1 0,-5-1 2 16,-6-1-8-16,-3 0-9 0,-6-3-27 0,-1 1-26 0,0-4-129 0,-2 4-150 15,2-3-246-15,2 5-267 0,3 0-135 0,1 2-105 0,4-1-29 0,0 1-10 16,0 1-5-16,-1 0-1 0,-3-2 6 0,-4-2 8 0,-5-1 26 0,-4-2 25 16,-6-1 42-16</inkml:trace>
  <inkml:trace contextRef="#ctx0" brushRef="#br0" timeOffset="152166.04">1465 2499 12 0,'-24'11'264'0,"4"4"24"15,7-1 25-15,2 3 18 0,8 2 18 0,6 1 19 0,13-1 15 16,6-1 15-16,11-1 13 0,8-2-67 0,11-4-81 0,10-4-45 0,5-1-35 16,7-6-15-16,8-5-10 0,7-3-7 0,2-7-9 0,6-2-24 15,7-5-32-15,5-1-1 0,2-4 9 0,6-1-9 0,5-1-11 0,1-2-1 16,2 3 0-16,0 1 5 0,2 0 5 0,-4 4-2 0,0 4-1 15,-1 1-16-15,-2 3-14 0,-3 2 9 0,0 2 14 0,0 2-15 0,-3 3-23 0,3 0-2 16,0 2 0-16,1-1-2 0,1 1-2 0,3-1-3 0,-2 1-5 0,0-1 0 16,4-1-5-16,-1-1 2 0,3-1-4 0,0 0-10 0,1-5-15 15,1 1 5-15,0 0 11 0,-1-1 0 0,1-2-3 0,-3 0-11 0,0 0-14 16,-2-1-12-16,-1 2-15 0,-3 0-42 0,-6 3-47 0,-5-2-85 0,-2 4-93 16,-7 2-59-16,-5 2-50 0,-4 3-42 0,-3 2-41 0,-7 5-10 15,-7 3-2-15,-5 0 11 0,-5 7 14 0,-6-4 15 0,-5 6 14 0,-9-2 41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49:00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15093 4548 126 0,'-2'-8'319'0,"1"2"32"0,-1-1 28 0,-1 1 30 0,-1 1 27 16,0 0 10-16,-1 1 3 0,1 0 7 0,-3 1 3 0,4 1-79 0,-2-1-96 15,0 1-34-15,2 1-21 0,-3 1-30 0,1 1-35 0,-1 1-22 0,-1 0-21 16,1 1-19-16,-5 1-18 0,3 3 5 0,-1 3 9 0,-4 1 4 0,2 5 6 15,-3 2 3-15,1 4 10 0,-1 4 3 0,-3 7 3 0,-2 2 3 0,-1 6 5 16,-2 6-4-16,1 1 1 0,-5 7-7 0,1 2-7 0,-4 5-11 0,2 2-10 16,-3 2-7-16,2 3-7 0,-2-1-12 0,1 1-7 0,1-2-9 0,1-1-9 15,2-1-8-15,2-3-7 0,1-4-5 0,2-4-9 0,4-5-4 0,1-4-4 16,2-4-5-16,3-5-4 0,1-2-6 0,2-7-7 0,3 0-9 0,0-4-6 16,3-5-11-16,-1 0-14 0,2-2-14 0,2-3-14 0,-1 0-17 0,1-3-17 15,1-2-22-15,2-1-25 0,1-1-40 0,-1-1-43 0,3-2-91 0,-2-2-99 16,2-1-71-16,3-3-68 0,-3-3-16 0,3-1-1 0,0-5 9 0,0-3 13 15,-1-4 16-15,2-6 19 0,0-2 22 0,0-6 25 0,-1-2 43 0</inkml:trace>
  <inkml:trace contextRef="#ctx0" brushRef="#br0" timeOffset="351.2">14936 4339 194 0,'7'-10'278'15,"-3"2"22"-15,2 1 12 0,-2 0 12 0,-1 3 8 0,-2 0 7 0,1-1 3 0,-2 2 2 16,0 3-53-16,0 0-69 0,0 0-25 0,0 0-12 0,0 0-15 16,0 0-11-16,0 0-10 0,0 0-6 0,0 0-4 0,0 0-5 0,0 0 6 15,0 0 12-15,0 0 5 0,3 2 4 0,-1 1-2 0,1 0 0 0,0 3-6 16,0 0-8-16,2 2-5 0,3 3-5 0,-2 2-9 0,2 4-10 0,5 2-3 16,-4 1-2-16,3 6-11 0,1 2-9 0,2 4 0 0,0 4 8 0,0 3-1 15,4 4-2-15,-2 6 2 0,1 1 0 0,-1 7-1 0,2 2-5 0,0 4 2 0,-1 4 1 16,0 3-2-16,-2 3-5 0,2 0-4 0,-1 5-5 0,-1-2-10 15,1 3-14-15,-1-3-4 0,0-2-49 0,0-4-2 0,-1-2 0 0,1-6 0 16,0-3 0-16,-2-5 0 0,2-6 0 0,-2-3 0 0,0-5 0 16,-1-2 0-16,0-4 0 0,-1-3 0 0,0-5 0 0,-2 0 0 0,-2-3 0 15,0-4 0-15,-1-1 0 0,-2-3 0 0,1-3 0 0,-5-1 0 0,2-4 0 0,-1-1 0 16,0-1 0-16,-2-2 0 0,0-3 0 0,0 3 0 0,0-3 0 0,0 0-104 16,-2 1-61-16,-1-1-67 0,0 0-73 0,-2-1-105 0,-3-2-116 0,0-2-66 15,0-1-57-15,-4-3-9 0,-1-2 1 0,-1-2 10 0,0-2 11 0,-4-3 29 16,2-4 34-16,-2-1 36 0,0-2 38 0</inkml:trace>
  <inkml:trace contextRef="#ctx0" brushRef="#br0" timeOffset="749.92">13938 5727 139 0,'3'0'306'0,"-1"0"17"16,1 0 4-16,1 1 5 0,-4-1 3 0,1 0 1 0,4 0 0 0,-5 0-1 15,0 0-18-15,0 0-24 0,3 0-19 0,0 0-20 0,3 0-19 0,1 0-22 16,1 0-4-16,1 0 0 0,5-1 1 0,2-3 6 0,6 1 2 0,4-4 3 15,5-1 6-15,4 0 4 0,8-7-20 0,4 0-24 0,8-2-33 0,2-2-34 16,7-2-21-16,2 0-16 0,2-2-13 0,2 2-16 0,-2 0-5 0,3 3-5 16,-5 0-2-16,-2 3-4 0,-4 2 1 0,-4 1-4 0,-5 1 3 0,-3 3 1 15,-6 3 3-15,-2 2-1 0,-4 0 0 0,-4 0-2 0,-4 1-1 0,0 2 0 16,-5 0-4-16,1 2-3 0,-4-1-2 0,-2 1-4 0,-3-2-2 0,0 3-6 16,-3-3-3-16,-4 1-5 0,0 1-3 0,0-1-4 0,-4 1-6 0,-2-2-4 15,-2 0-25-15,0 0-27 0,-2 1-30 0,-2 2-34 0,-4 0-70 0,0 0-79 16,0 2-113-16,-6 0-120 0,0 2-60 0,-2-1-45 0,-2 1-9 0,-4 2-4 15,0-1 5-15,0-1 3 0,-3 1 25 0,-1-1 26 0,-2-2 33 0,1-1 35 16</inkml:trace>
  <inkml:trace contextRef="#ctx0" brushRef="#br0" timeOffset="1083.84">14922 5172 617 0,'-8'12'1830'0,"3"0"-689"0,5 0-456 0,0-2-257 0,0-1-148 16,2 1-126-16,-2 1-90 0,-2 1-146 0,-1 0-124 0,2 2-88 0,2-3-69 16,1 2 16-16,-2-1 272 0,-2 1-157 0,1 1-246 0,-3-1-53 0,-1 1-8 15,2-1 3-15,-4-2 7 0,0 0 27 0,-1-2 36 0</inkml:trace>
  <inkml:trace contextRef="#ctx0" brushRef="#br0" timeOffset="2450.1">18566 2418 15 0,'-5'-4'300'0,"2"0"20"0,-3 0 16 0,2-1 12 0,0 2 12 0,1 0 28 0,0-1 27 15,3 4 18-15,0 0 19 0,0 4-64 0,0 5-78 0,0 1-27 16,1 8-16-16,-1 4-28 0,0 6-31 0,0 4-10 0,0 7-4 0,-1 3-7 0,-2 6-4 15,-1 3-22-15,0 4-24 0,-2 2-15 0,1 3-15 0,0 2-7 0,0-1-8 16,0 0-7-16,1 1-6 0,-1-3-11 0,4-2-17 0,-1-7-8 16,2 3-10-16,2-6-8 0,-1-7-9 0,5-4-6 0,-1-4-7 0,1-5-8 0,-1-5-9 15,2-2-11-15,0-6-12 0,1 1-18 0,0-7-18 0,0-2-37 0,1-1-38 16,0-2-91-16,-3-3-103 0,0-2-58 0,2-2-50 0,-3-4-46 0,1-2-46 16,-1-3-7-16,0-1 5 0,-2-3 8 0,1-1 11 0,-4-3 18 0,0 0 16 15,-4-1 38-15,-1 0 41 0</inkml:trace>
  <inkml:trace contextRef="#ctx0" brushRef="#br0" timeOffset="2833.93">18519 2712 196 0,'14'-30'289'0,"1"4"7"0,-2 1 5 0,2-1 20 0,-1 5 19 0,0-1 16 15,0 1 15-15,2 1 16 0,0 2 12 0,0 0-77 0,0 3-95 0,0 2-38 16,1-1-23-16,-3 3-9 0,2 1 2 0,-2 1-6 0,-1 3-6 0,-2 0-14 16,-1 1-13-16,-2 3-11 0,-1 1-10 0,0-1-9 0,-3 4-11 0,1 0-6 15,-2 1-8-15,-1 3-8 0,-2 2-5 0,0 1-3 0,-2 4 1 0,-1 2 2 16,-2 3 1-16,1 3 1 0,-4 3-1 0,-5 3-2 0,4 2 1 0,-3-1-2 0,-2 1-4 15,1 1-3-15,0-3-4 0,1 0-1 0,1-4-3 0,0-3-3 16,3-2-5-16,2-3-4 0,1-2-3 0,-1-5-5 0,5 0-5 0,1-4-5 16,1 1-3-16,5-1-4 0,-3-3-1 0,4 3 1 0,1-1-1 0,1-2 1 15,2 1 0-15,4-1 0 0,0 3 3 0,1-3 1 0,3 1-1 0,-1 0 3 16,4 3 7-16,-2-2 3 0,-1 1 6 0,3 0 2 0,0 3 5 0,-1-1 5 16,-2 1 3-16,0 2 7 0,-2 0 6 0,1-1 4 0,-6 3 3 0,4 0 7 15,-5 0 4-15,2-1 4 0,-5 3 3 0,0-2 4 0,-3 1 1 0,-1 2 3 16,1-1 1-16,-4-1 0 0,-2 3-1 0,-4 0-4 0,1 2-5 0,-5 1-2 15,0 0-2-15,-5 1-5 0,-2 2-5 0,-3 2-5 0,-5-1-4 0,0 2-10 16,-4 2-5-16,-2-2-7 0,-3 1-5 0,-1-1-17 0,0-1-5 0,-1-1 0 16,0-2 0-16,2-3 0 0,3-1 0 0,0-3 0 0,3-2 0 15,2-2 0-15,4-3 0 0,2-1-27 0,3-3-44 0,2-2-23 0,3 0-25 0,3-4-28 16,1-2-34-16,3-1-64 0,3-1-76 0,2-5-89 0,4-1-96 0,3-1-64 16,3-5-61-16,2-1-2 0,4 0 8 0,3-2 19 0,0 0 24 0,2-1 22 15,0 1 23-15,0-1 32 0,3 3 31 0</inkml:trace>
  <inkml:trace contextRef="#ctx0" brushRef="#br0" timeOffset="3750.72">22334 2262 149 0,'-1'-14'275'0,"-3"1"41"0,3 1 46 0,-2-1 29 0,1 2 28 16,-3 0 18-16,-1 1 16 0,1 1-26 0,-1 0-35 0,0 4-37 0,-2-1-44 15,-2 3-11-15,-1-1-10 0,1 4-19 0,-2 0-19 0,-2 0-29 0,-2 4-34 16,-2 3-22-16,0 3-15 0,-3 2-8 0,-1 4-6 0,-2 3 4 0,1 4 1 15,-4 4 1-15,3 5 0 0,-3 1-6 0,0 4-7 0,2 2-11 0,1 3-14 16,3-2-10-16,3 3-10 0,0-1-8 0,6-2-13 0,3-2-8 0,5-2-10 16,1-2-5-16,6-2-9 0,5-4-2 0,1-1-6 0,5-3-4 0,6-5-4 15,2 1 2-15,3-4 0 0,3 0-3 0,2-4 1 0,3-3-1 0,2-2 1 16,0-2-9-16,3-3-8 0,0-2 0 0,1-1 0 0,0 0 0 0,-1-5 0 16,-2 0 0-16,2-3 0 0,-5 1 0 0,0-1-43 0,-3 0-20 0,-1-1-20 15,-4-1-33-15,1 2-32 0,-5 0-54 0,0-1-58 0,-3 2-104 0,-3 1-117 16,-2-1-78-16,-1 1-70 0,-4 1-10 0,0-2 0 0,-1 2 13 0,-2-1 16 15,-3 0 18-15,2 0 24 0,-3-2 30 0,-1 0 35 0,3-1 54 0</inkml:trace>
  <inkml:trace contextRef="#ctx0" brushRef="#br0" timeOffset="4633.81">25903 1987 29 0,'0'-5'272'0,"-2"3"8"0,2 2 5 16,0 0 19-16,-1-2 19 0,1 2 35 0,-4 2 38 0,3 0 33 0,-1 3 29 16,0 4-53-16,-1 2-72 0,2 2-29 0,-4 5-18 0,2 3-10 0,2 3-6 15,-4 5 1-15,1 1 3 0,0 4-13 0,-1 0-14 0,-3 4-29 0,4 0-32 16,-1 1-26-16,0 1-24 0,0-1-15 0,0-1-10 0,-1-2-12 0,5 2-11 16,-3-4-12-16,3-2-13 0,-1 0-5 0,2-3-9 0,0-1-7 0,0-4-6 15,2-1-15-15,-1-2-13 0,1-3-24 0,0-4-22 0,-1 0-29 0,4 0-28 16,-4-6-45-16,1 1-47 0,-1-4-106 0,1 1-123 0,0-3-89 0,-2-3-81 15,4-2-16-15,0-2-3 0,-1-3 5 0,2-3 9 0,-4-1 15 0,2-4 19 16,-1-3 26-16,-2-3 27 0,0-2 41 0</inkml:trace>
  <inkml:trace contextRef="#ctx0" brushRef="#br0" timeOffset="4885.1">25835 1995 211 0,'11'-8'300'0,"1"2"18"0,-1 2 22 15,1 1 30-15,2-2 32 0,-1 2 25 0,0 0 22 0,4 0 11 0,0 0 7 16,0 2-80-16,2 1-99 0,3 0-41 0,-1 1-26 0,3 1-1 0,-2-1 3 15,1 2-9-15,-2 2-17 0,3-1-25 0,-2 1-27 0,-1 0-20 0,1 2-18 16,-2 2-7-16,-1 0-2 0,2-1-3 0,-1 5-4 0,-4-2-2 0,3 3-6 16,-5 1-6-16,2 3-9 0,-5 0-4 0,2 2-3 0,-4 1 1 0,-2 1 2 15,-4 2 3-15,-1 2-1 0,-6 1 0 0,-1 1-1 0,-3 1-3 0,-4 1 0 16,-2-1-4-16,-7 5-1 0,0-3-5 0,-4 2-3 0,-3-2-3 0,-2 3 0 16,0-3-7-16,-4 1-8 0,3-1-7 0,-4 0-3 0,2-4-7 0,-2 1-6 15,5-3-12-15,1-1-13 0,1-3-20 0,3-1-26 0,3-4-30 0,3-1-31 16,4-3-55-16,4-3-61 0,1-1-106 0,6-5-118 0,4-3-83 0,0 0-75 15,4-3-15-15,3-5 0 0,3-2 7 0,3-4 9 0,2-2 20 0,3-4 23 16,4-1 30-16,1-3 32 0,6-2 56 0</inkml:trace>
  <inkml:trace contextRef="#ctx0" brushRef="#br0" timeOffset="5534.38">28951 1521 357 0,'-8'3'527'0,"-3"1"28"16,3 1 9-16,-3 1 7 0,0-3-1 0,2 4-2 0,-1-1 1 0,2-1 1 16,0-2-2-16,5-2 2 0,2 0-118 0,2 3-139 0,2-2-112 0,5 3-104 15,0 1-40-15,3 0-27 0,3 2-10 0,1-1-3 0,2 2-8 0,1 0-6 16,4-2 5-16,-2 3 6 0,2-2-6 0,4 2-7 0,-1-3 2 0,2-1 4 16,-1 0-3-16,1-1-4 0,-3-1-7 0,3-1-7 0,-2 0-7 0,-1-1-9 15,0-2-3-15,-7 0-5 0,0 0-14 0,-2-2-19 0,-1 2-4 0,-3-1-2 16,-1 1-9-16,-3-3-12 0,-2 3-2 0,-2-2-2 0,-3 2 3 0,0 0 5 15,0 0 4-15,0 0 7 0,-3-1 9 0,-2 1 11 0,-1-2 11 0,-2 2 13 16,0-3 8-16,0 3 5 0,-2-1 6 0,-2-1 6 0,3 2 4 0,-2 0 2 16,0-1 3-16,1 1 7 0,-1 1 2 0,2 1 3 0,1-1 4 0,-2 2 5 15,2 2 4-15,2 1 3 0,-1 3 12 0,-2 0 11 0,3 4 9 0,0 2 9 16,-3 4 7-16,0 1 7 0,1 3 5 0,0 1 2 0,-1 4 4 0,0 2 4 16,-1 2-1-16,0 4 0 0,0 1-4 0,0 1-5 0,2 2-11 0,-3 2-8 15,3 0-10-15,2 0-11 0,1-1-6 0,-2 1-8 0,3-2-6 0,2-1-9 16,-1-1-11-16,3-1-15 0,0-2-14 0,3-4-17 0,-1 0-19 0,0-3-18 15,0-3-24-15,2-1-25 0,-1-5-38 0,-2-1-44 0,1-1-80 0,0-5-89 16,1-2-60-16,-2 0-54 0,-1-5-32 0,0-5-25 0,0 0 2 0,0 0 13 16,-1-5 18-16,-2-1 19 0,-2-1 23 0,-2-4 25 0,1-3 40 0</inkml:trace>
  <inkml:trace contextRef="#ctx0" brushRef="#br0" timeOffset="5683.66">29001 2371 185 0,'4'-18'420'0,"2"0"28"0,1 2 11 0,3 1 8 0,-2 3 10 0,4 1 12 15,2 1 7-15,2-1 5 0,2 1 7 0,0 1 6 0,2 0-106 0,4 2-130 16,-3-1-71-16,4 0-60 0,-1 2-30 0,-1 1-21 0,-2-2-12 0,3 1-4 15,-4 2-10-15,1-1-11 0,-4 0-7 0,2 3-9 0,-3-3-6 0,0 1-6 16,0 2-6-16,-2-3-7 0,-1 4-14 0,1-3-17 0,-2 2-24 0,0-2-25 16,-2 2-42-16,2 1-46 0,-4-1-85 0,-2 2-98 0,-2 0-63 0,-2 2-58 15,-2-2-41-15,-2 3-40 0,-2 1-7 0,-5 3-1 0,-1 0 8 0,-3 3 11 16,-3 1 21-16,-2 1 22 0,-2 0 41 0</inkml:trace>
  <inkml:trace contextRef="#ctx0" brushRef="#br0" timeOffset="5819.25">29024 2607 9 0,'0'21'426'0,"4"-1"42"0,3-6 24 0,2-1 17 15,5-2 14-15,-1-3 13 0,3-4 7 0,5-1 7 0,2-1 4 0,1-4 1 16,-2 1-75-16,4-3-90 0,0 1-102 0,0-2-99 0,0-1-53 0,3-1-42 16,-4 2-21-16,-1-1-18 0,0-2-15 0,-2 2-13 0,-1-1-10 0,-3-1-13 15,0 1-15-15,-4-1-16 0,2 1-31 0,-5-1-29 0,-1 2-81 0,-1 0-90 16,-5 2-91-16,1-1-95 0,-3 1-57 0,-2 4-48 0,-2-5-11 0,-1 2-1 16,-3 2 1-16,-3-2 4 0,-3 3 13 0,-2 0 12 0,0 0 28 0,-5 1 29 15</inkml:trace>
  <inkml:trace contextRef="#ctx0" brushRef="#br0" timeOffset="7868">18346 4545 273 0,'-1'5'389'0,"-1"2"21"0,2-1 24 16,-1 1 19-16,-2 1 16 0,1 0 10 0,1 3 10 0,-1 3 9 0,2 2 10 16,0 2-58-16,-1 3-74 0,1 5-73 0,0 2-73 0,-2 2-29 0,2 5-18 15,-2 1-19-15,2 0-15 0,0 3-13 0,-1-3-16 0,1 3-7 0,-2-2-6 16,2-1-9-16,0 0-9 0,0-3-13 0,2 1-13 0,-1-5-6 0,-1-1-10 16,4 0-8-16,-3-3-9 0,2-3-10 0,2 1-13 0,-2-5-18 0,0-2-23 15,4 0-32-15,-4-3-35 0,3-2-78 0,2-2-87 0,-4-3-113 0,5-2-120 16,-1-2-53-16,-2-4-38 0,3-2-10 0,-1-5-1 0,0 0 3 0,3-3 6 15,-3-3 17-15,-2-2 16 0,2-2 31 0,0-1 36 0</inkml:trace>
  <inkml:trace contextRef="#ctx0" brushRef="#br0" timeOffset="8117.96">18656 4773 245 0,'10'20'352'0,"-2"1"49"0,1 2 32 0,-1 0 34 0,0 1 14 0,3-2 12 16,-3 1 7-16,0-2 6 0,2 0-49 0,0-2-64 0,0 1-45 0,1-2-46 15,0-2-35-15,0-1-35 0,3-4-39 0,-1-1-39 0,0-1-28 0,3-3-25 16,-4-1-10-16,6-3-9 0,-4-4-4 0,2 0-5 0,0-5-4 16,-1-2-2-16,1-2-5 0,2-2-3 0,-4-4-6 0,2-1-5 0,-4-1-2 0,2-3 0 15,-4 0-4-15,-2 3 0 0,1-2-2 0,-2 1-4 0,-3 1-1 16,-2 1-2-16,-4 2 0 0,-1-1-1 0,0 1 1 0,-3 4 0 0,-4-3-4 16,1 3-3-16,-2 1-6 0,-3 2-8 0,-1 0-9 0,0-1-9 0,-3 5-13 0,-1-1-16 15,0 3-17-15,2 1-20 0,0 0-30 0,-1 2-36 0,2 2-80 0,0 1-92 16,1 2-94-16,3-1-90 0,0 0-57 0,4 3-47 0,2-1-7 15,-1 0 2-15,4 0 12 0,0 0 13 0,3-2 16 0,1 2 21 0,2-4 32 0,2 1 33 16</inkml:trace>
  <inkml:trace contextRef="#ctx0" brushRef="#br0" timeOffset="8234.12">19261 4744 373 0,'25'11'475'0,"-3"2"14"0,-3-1 9 0,-6 1 4 16,-2 1 2-16,-1 0 0 0,-5-1-1 0,0 2-13 0,-2-1-16 0,-1-1-115 15,-2 2-138-15,-2 2-227 0,-1-1-249 0,0 1-116 0,-4 1-87 0,-2 0-25 16,1 0-14-16,-1 0-3 0,-4-2-5 0,2-1 1 0,0 0-1 0,-1-3 14 15,-1-1 15-15</inkml:trace>
  <inkml:trace contextRef="#ctx0" brushRef="#br0" timeOffset="11150.99">22116 4279 362 0,'-14'9'437'0,"-4"-1"26"0,2 1 12 0,-1-3 11 0,3-3 6 0,-3 0 4 15,4-2 2-15,-3-1-2 0,3-1 0 0,3-2-1 0,1 3-142 0,3-2-174 16,1 1-55-16,4 1-28 0,1 0-18 0,0 0-15 0,1 0-4 0,6 3 1 16,2 1 0-16,4 2 1 0,-1 5 5 0,7 2 4 0,1 5 6 0,3 5 4 15,6 4 1-15,1 4 1 0,1 7-1 0,4 4 1 0,3 4-7 0,1 4-9 16,1 2-3-16,3 4 1 0,-1 0-3 0,3 2-1 0,0-1 0 0,0-2 0 16,-1-1-2-16,2-3-3 0,-2-2 1 0,0-3 0 0,-1-3 0 0,0-4-4 15,-4-1 0-15,1-4-2 0,-4-2-6 0,-1-2-10 0,0-3-5 0,-4 0-4 16,-1-4-7-16,-2 0-6 0,-2-2-7 0,0 0-10 0,-6-4-14 0,-1 1-18 15,-2-2-21-15,1-1-18 0,-5-1-28 0,-4-4-28 0,3 1-38 0,-3-2-41 16,-3-2-89-16,-1-1-99 0,1 0-85 0,-5-1-78 0,2-2-35 0,-3-3-23 16,0 0 7-16,4-3 15 0,-4-3 16 0,-2-5 20 0,0-3 24 0,-1-5 28 15,2-3 39-15</inkml:trace>
  <inkml:trace contextRef="#ctx0" brushRef="#br0" timeOffset="11351.83">23314 4056 161 0,'10'-18'482'15,"-1"4"11"-15,-7 9 10 0,-2 5 7 0,-8 5 7 0,-5 7 6 0,-4 5 9 16,-4 2 7-16,-4 7 12 0,-2 4 4 0,-3 3 6 0,-5 4-171 0,-6 8-206 16,-1 5-45-16,-4 5-7 0,-6 7-4 0,-3 7-2 0,-6 2-2 0,0 6-4 15,-2 3-5-15,-6 5-7 0,0 2-10 0,-4 2-10 0,4 2-10 0,-3-1-8 16,3 0-21-16,-1-1-24 0,6-2-29 0,0-3-31 0,7-5-35 0,6-4-35 16,6-7-52-16,7-5-51 0,6-8-113 0,7-5-126 0,7-8-88 0,6-9-81 15,7-6-15-15,5-8-3 0,8-4 9 0,4-7 10 0,1-7 18 0,4-4 19 16,0-3 26-16,3-4 31 0,-1-5 46 0</inkml:trace>
  <inkml:trace contextRef="#ctx0" brushRef="#br0" timeOffset="11502.14">23344 5026 206 0,'15'18'480'16,"-4"-1"-30"-16,-6-1-36 0,-7-1-104 0,-5 0-119 0,-5-2-89 0,-1-4-78 15,-5 1-20-15,-2-2-2 0,-3-1-2 0,-3 2 0 0,0 3-192 0,-3-2-233 16,-1 4-49-16,-1-4-6 0,-3 2 31 0</inkml:trace>
  <inkml:trace contextRef="#ctx0" brushRef="#br0" timeOffset="16202.8">25779 4011 273 0,'-4'-2'379'0,"-3"2"57"16,0-3 29-16,0 2 26 0,2-2 13 0,1 0 15 0,0-3 4 0,1 3 5 15,1-2-60-15,1 1-76 0,1 1-37 0,1-2-30 0,1 2-54 0,0 0-61 16,-1 2-56-16,1-2-52 0,0 1-25 0,-1 1-21 0,2 1-13 0,2 0-14 16,2 0-4-16,0 0-4 0,1 3 0 0,2-2 1 0,1 2-1 0,0 0-1 15,0 3-2-15,1 0 2 0,0 0-4 0,0 0-3 0,-1 2-1 0,1 1-4 16,-2 1 1-16,-2-1 1 0,-1 3 0 0,-1 0 2 0,-3 2 2 0,3 0 0 15,-6 3 0-15,0 1 4 0,-1 3-2 0,-7 0 5 0,2 2-1 0,-2 1 3 16,-3 2 1-16,0 0 0 0,-1 1-3 0,-1-1 0 0,0 0-1 0,-3-2-4 16,3 1-1-16,-1-4-2 0,3-2-1 0,1-1-2 0,0-3-2 0,3-3-1 15,1 1-3-15,3-6-4 0,-1 0 0 0,3-2 0 0,1-1-2 0,1 0 1 16,3 1-1-16,-1-2 0 0,2 2 1 0,1 0 0 0,2 0 1 0,0 3 2 16,1-1 2-16,4 1 1 0,-4 1 4 0,1 0 3 0,2 0 2 0,-4 1 2 15,2-1 5-15,1 2 4 0,-3 0 5 0,0 0 7 0,-3 0 5 0,-1 1 7 16,2-2 3-16,-3 2 3 0,1 0 1 0,-3 0 0 0,-1 1 1 0,-1 0-4 15,-3 2-2-15,1-2-1 0,-3 2-5 0,2 0-5 0,-3 2-6 0,-1-2-5 16,-3 0-7-16,3-1-6 0,-1 2-6 0,1-3-6 0,-2 1-14 0,2-4-14 16,0 1-21-16,4-4-20 0,-2 1-24 0,1-1-26 0,3-1-30 0,1-1-29 15,1-5-55-15,0 0-64 0,0 0-83 0,3-2-89 0,0-1-64 0,5-2-60 16,-4 0-16-16,4-3-4 0,-1-2 14 0,4-2 19 0,-3-2 24 0,1-1 24 16,-1-3 30-16,5 0 30 0,-5-1 58 0</inkml:trace>
  <inkml:trace contextRef="#ctx0" brushRef="#br0" timeOffset="16402.75">26064 4567 239 0,'11'6'373'0,"-1"2"42"0,-2 2 38 0,1 4 14 0,-1 0 11 16,-2 2 4-16,1 1 6 0,-1 0 3 0,3 3 2 0,-1-2-80 0,2 3-95 16,1-3-40-16,-2 0-25 0,2 0-42 0,0-2-44 0,0-1-32 0,1-3-28 15,2-3-7-15,-3 0-1 0,3-3 1 0,-1-5 3 0,2 1 1 0,-2-5 0 16,3 1-4-16,-3-6 1 0,-1-1-8 0,2-3-6 0,-1 0-3 0,3-2-4 16,-7-3-7-16,3 1-6 0,-2 0-6 0,-2-2-5 0,1 0-5 0,-5 1-7 15,1-1-6-15,-4 2-6 0,-1-3-3 0,0 5-4 0,-3-3-2 0,-3 2-2 16,0 2-4-16,-2-1-5 0,-2 2-5 0,-2 2-5 0,-1-1-12 0,-4 4-16 15,1 1-16-15,-2 2-20 0,-2 3-24 0,1 1-22 0,-3 3-28 0,0 3-30 16,1 3-66-16,0 0-76 0,-1 3-80 0,2 2-84 0,-1 1-70 0,4 0-67 16,3 0-5-16,1 1 7 0,-1-1 17 0,6 0 18 0,0-1 21 0,2-3 23 15,3 2 28-15,3-3 33 0</inkml:trace>
  <inkml:trace contextRef="#ctx0" brushRef="#br0" timeOffset="18951.84">29113 3864 117 0,'-9'-2'386'0,"1"1"35"0,-1-1 29 0,0-1 13 16,-1-2 10-16,0 3 5 0,0-4 3 0,2 1 2 0,-1-1 2 16,0-1-60-16,3 2-69 0,3 1-68 0,-2 1-66 0,2 1-46 0,1 4-41 15,0 1-21-15,-1 3-18 0,2 6-6 0,-2 3-5 0,1 4-8 0,1 8-7 16,-2 3 7-16,1 8 9 0,0 4-6 0,1 3-6 0,-1 4 3 0,1 2 3 15,-1 3-3-15,0 0-8 0,2 2-8 0,4-4-12 0,-4-1-5 0,3 1-6 16,-2-3 2-16,1-3 3 0,3 1-7 0,-4-5-10 0,4 0 3 16,-2-5 6-16,-2-1-7 0,3-2-10 0,-3-4-9 0,3-1-7 0,-3-4-18 0,1-2-18 15,-1-3-25-15,1-2-28 0,0-4-28 0,1-1-33 0,-2-3-87 0,4-2-102 16,-4-2-70-16,2-4-64 0,-3-2-57 0,5-1-51 0,2-3-13 16,-1-4-3-16,1 0 15 0,-1-5 16 0,0 0 28 0,-1-3 27 0,0-1 30 15,-2-4 32-15</inkml:trace>
  <inkml:trace contextRef="#ctx0" brushRef="#br0" timeOffset="19235.32">29155 4371 366 0,'5'0'387'0,"-1"3"11"16,1 2 13-16,-1 0 19 0,-1 3 20 0,3-1 8 0,-2 4 10 0,0-1 4 15,1 2 6-15,-1 0-74 0,3 0-93 0,0 3-71 0,0 0-65 0,-2 1-17 16,-1-2-9-16,3 0-7 0,0-1-6 0,0-1-15 0,-2-1-17 0,1-2-6 16,0-2 1-16,4 1-2 0,-2-4-3 0,1-1-4 0,2-1-5 15,0-2-7-15,1-3-9 0,3-2-6 0,0-4-7 0,0 0-4 0,0-3-5 0,2-1 3 16,-1-4 3-16,-2 0-2 0,-1 0-1 0,1-1-1 0,-3 0-2 0,-3 0-4 15,-2 0-6-15,2 0-1 0,-7 0-1 0,-1 0-3 0,0 3-2 0,-4-2-4 16,-2 1 0-16,-1 0-4 0,1 2-8 0,-4 2-3 0,-1-2-4 16,0 1-9-16,0 4-9 0,-1-2 3 0,-1 4 6 0,0 1-4 0,4 1-10 15,-3 2 4-15,-1 3 9 0,1 0-9 0,3 3-10 0,-2 2-7 16,0 3-7-16,3-1-21 0,-3 2-23 0,3 3-6 0,1-2-1 16,-2 4-20-16,4-2-25 0,2 1-19 0,2 0-18 0,1-2-60 0,1 1-68 15,1-1-52-15,3-1-49 0,2-2-19 0,3 0-16 0,0-3-2 0,3-2-1 16,0 0-33-16,4-3-40 0,3-3 6 0,-1 0 16 0,2-4 24 0,0-1 25 15,0-2 56-15,2-1 64 0</inkml:trace>
  <inkml:trace contextRef="#ctx0" brushRef="#br0" timeOffset="19435.07">29667 4250 91 0,'13'4'232'0,"-5"2"26"0,-3 1 31 0,1 2 32 15,0 3 39-15,-1 0 43 0,-2 2 13 0,0 1 9 0,2 1-36 0,-2 0-44 16,4 2-16-16,-4-4-11 0,3 1-14 0,-1 0-13 0,1-2-18 0,1 0-15 16,-3-3-21-16,5-1-21 0,0-2-32 0,-1-2-32 0,1 0-23 0,0-3-18 15,1-2-8-15,2 0-5 0,0-2-3 0,0-4 0 0,2-2-6 0,3 1-3 16,-4-4-12-16,0-1-12 0,1-1-1 0,-1-1-1 0,-2-1-11 15,2-2-13-15,-4 3-4 0,1-2 1 0,-3-1-10 0,-2-1-10 16,0 1 2-16,-3-1 5 0,-2 2-8 0,-2-2-10 0,-3 0 4 16,-3 1 6-16,-2-1-23 0,-2 3-31 0,-2-1-12 0,-2 2-7 0,1 2-41 15,-3 2-46-15,-1 0-105 0,2 3-120 0,-2 3-101 0,0-1-98 0,1 3-16 16,3 1 3-16,0 0-5 0,0 2-2 0,0-1 14 0,1 0 22 0,5 0 15 16,-1 0 14-16,2 0 35 0</inkml:trace>
  <inkml:trace contextRef="#ctx0" brushRef="#br0" timeOffset="19570.84">30309 4342 273 0,'17'18'524'0,"-4"1"5"0,-5-3 2 0,1-3-10 0,-4-1-9 0,-1-3-31 0,-1-2-39 15,-3-2-107-15,0-5-122 0,0 0-97 0,-7-1-91 0,2-3-220 0,-2 0-250 16,-3 1-60-16,1-3-20 0,-4 0-5 0,-1 0 0 0,-2 0 9 0,-1-1 9 16,-2-1 32-16</inkml:trace>
  <inkml:trace contextRef="#ctx0" brushRef="#br0" timeOffset="26486.01">18827 4339 173 0,'-1'-4'335'0,"-1"-1"24"0,1 2 24 15,-4-3 12-15,2-1 13 0,-2 4 2 0,2-5 5 0,-3 1 8 0,2 2 12 16,0-2-70-16,-3-1-87 0,2 2-39 0,0-1-29 0,1-1-29 0,-4 1-28 15,3-1-16-15,-1 0-13 0,-1 1-6 0,3 0-6 0,-5 0-1 0,2-1 0 16,2 0-6-16,-3 2-6 0,-1-1-9 0,3 2-7 0,-1-1-8 0,-1-1-4 16,-1 4-4-16,1-1-6 0,0 2-6 0,-3-1-8 0,2 1-5 0,-1 1-3 15,-2-2-3-15,0 1-2 0,-1 2-4 0,0 0-1 0,-2 0-2 0,0 0-1 0,0 2-3 16,-2 1 0-16,1 0-8 0,-3 1-11 0,3 1 5 0,-3 2 7 16,0 0-8-16,2 2-10 0,-2-1 5 0,1 2 7 15,-2-1-8-15,1-1-12 0,0 3 6 0,-2 1 6 0,1 0-6 0,1 0-11 16,-2 1 13-16,1 1 16 0,-1 0-13 0,-1 3-16 0,2 1 10 15,-1 0 18-15,-1-1-11 0,1 1-15 0,1 1 11 0,-1-1 18 0,-1 0-5 16,4 0-9-16,1 0 5 0,1-1 9 0,-1 1-6 0,3-2-8 0,0 1 6 16,1-1 10-16,1-1-5 0,2 2-8 0,0-1 3 0,1 1 8 0,3 1-5 15,-1-2-9-15,1 4 2 0,3-2 1 0,-3 3-4 0,2 0-7 16,3 0 8-16,-1 2 10 0,2 4-1 0,0 0-4 0,0 1 9 0,3 2 13 16,-1 0 3-16,2 1 0 0,1 1 8 0,2-1 4 0,-3-1 2 0,1 0 0 15,0 2 7-15,3-4 8 0,-4 1-5 0,4-1-10 0,-3-2 4 16,2 2 5-16,0-2-7 0,1 1-9 0,-1 0-2 0,-1 0-3 0,3-1-4 15,1 2-4-15,0-2-2 0,-1 2-1 0,2-3-3 0,-1 2-1 0,2-1 0 0,1-1 1 16,0-1-2-16,1 0-2 0,0-1-2 0,3-1-1 0,-2-1 0 16,2 0 0-16,2 0 1 0,-2-1-14 0,2-1 0 0,-1-1 0 0,1-1 0 0,1-1 0 15,-1-1 0-15,3-1 0 0,-1-1 0 0,1-1 0 0,0-1 0 16,3-3 0-16,0 0 0 0,1-2 0 0,-1 0 0 0,2-3 0 0,0 0 0 0,1-1 0 16,-1-1 0-16,2 1 0 0,-1-4 0 0,1 1 0 0,-1 1 0 0,-1-2 0 15,3-1 0-15,-1-1 0 0,-1 1 0 0,2-3 0 0,2-1 0 0,-1 0 0 16,1-2 0-16,0-2 0 0,-1-1 0 0,4 1 0 0,-2-4 0 0,-1 0 0 15,1-3 0-15,-2 0 0 0,1 1 0 0,0-1 0 0,-1 0 0 16,-1 2 0-16,-3-1 0 0,3 1 0 0,-6-1 0 0,3 2 0 0,-2 0 0 16,1 2 0-16,-3-1 0 0,-2 1 0 0,1-3 0 0,2 3 0 0,-5 0 0 0,1-2 0 15,-1 1 0-15,0-1 0 0,0 2 0 0,-2-2 0 0,-1 1 0 0,2-1 0 16,-4 0 0-16,2 2 0 0,-4-4 0 0,1 2 0 0,-2 2 0 16,0-4 0-16,-3 2 0 0,3-1 0 0,-4-2 0 0,-1 2 0 0,-1-3 0 0,1 0 0 15,-5-1 0-15,1-2 0 0,-2-2 0 0,0-1 0 0,-2-1 0 16,1-5 0-16,-4 2 0 0,1-4 0 0,-3-2 0 0,2 0 0 0,-1-3 0 15,-3 0 0-15,-1 1 0 0,2-2 0 0,-3 1 0 0,0 2 0 0,-2 1 0 16,1 1 0-16,-3 2 0 0,1 1 0 0,-2 3 0 0,-1 1 0 0,1 1 0 0,-3 4 0 16,2-1 0-16,-4 3 0 0,-1 2 0 0,0 1 0 0,0 0 0 15,-2 2 0-15,1 2 0 0,-1-1 0 0,0 1 0 0,-3 1 0 0,0 1 0 16,0 1 0-16,1-1 0 0,-3 1 0 0,1-1 0 0,-2 2 0 16,-2 0 0-16,1-1 0 0,-4 1 0 0,0 0 0 0,-2 1-15 0,1 1-26 15,-3-1-2-15,-1 3-6 0,2 1 4 0,-2 0 5 0,1 2 1 16,1 2 2-16,2 0 6 0,-2 2 9 0,0 2-2 0,3 1-3 0,0 1 1 15,-1 3 3-15,1 0 0 0,0 3-3 0,0 0 3 0,-4 3-1 16,3-1 2-16,-2 4-2 0,0 2 4 0,-5-1 1 0,2 3 0 0,0 0-1 16,-3 1 0-16,1 2 0 0,0-1 3 0,0 3 1 0,4-2-2 0,-4 1-4 15,5 1 5-15,2-1 6 0,1 0-3 0,2-2-6 0,3-1 1 0,3-2-1 16,3-1-2-16,4-4-2 0,6-2-6 0,-2-2-9 0,6-4 2 0,6-1 2 16,-1-2-5-16,3 0-7 0,4 1-26 0,3-1-26 0,-1-1-64 0,4 3-69 15,3 3-91-15,0-2-92 0,5 5-71 0,-2 0-64 0,5 4-8 0,-1-1 6 16,1 2 2-16,-2 2 1 0,2-1 6 0,1-1 9 0,-2-2 25 0,3 1 29 15</inkml:trace>
  <inkml:trace contextRef="#ctx0" brushRef="#br0" timeOffset="26635.81">18563 5022 84 0,'16'21'451'0,"-2"0"4"0,-4 0 0 0,-4-3 2 0,-1-1-1 16,-1-3-9-16,-4-1-14 0,-2-3-70 0,-2-4-85 0,1-2-78 0,0-1-81 15,-2 2-222-15,0-2-254 0,0 0-67 0,-2 0-26 0,2 1-4 0,-3-1-2 16,2-1-1-16,-2 1 0 0,-1-2 11 0,0 1 13 0</inkml:trace>
  <inkml:trace contextRef="#ctx0" brushRef="#br0" timeOffset="37603.97">18851 4886 47 0,'-5'10'209'0,"0"-3"6"0,-3 1 4 0,-1-5 0 16,1 3-2-16,-1-5-6 0,-4-1-16 0,4 0-16 0,-3-1-76 0,0-1-88 15,1 1-69-15,-2-2-64 0,2 0-43 0,0-2-36 0,-1 1-12 0,-1-2-6 16,-3 0-3-16,3-2-2 0,-6 1 4 0,2-2 7 0</inkml:trace>
  <inkml:trace contextRef="#ctx0" brushRef="#br0" timeOffset="38387.1">1393 6478 85 0,'-7'0'162'0,"4"-5"-1"0,-2 0-2 15,2-2-1-15,3-4-3 0,-2 2-12 0,4-3-13 16,-1 0-71-16,4 1-82 0,0 1-61 0,0-1-61 15,0 2-12-15,1 3-5 0,-2 1-1 0,1 3 1 16,-5 2 0-16</inkml:trace>
  <inkml:trace contextRef="#ctx0" brushRef="#br0" timeOffset="46121.16">6631 2601 209 0,'19'18'498'0,"-3"1"6"0,-4 0 0 0,-4 1-1 0,-3-2-12 0,-2 0-14 16,-3-1-42-16,0-4-46 0,-3-2-124 0,0-1-139 0,-2-4-155 0,0-1-158 15,-3 1-141-15,0-5-139 0,-1 2-31 0,-2-1-6 0,-5-1-1 0,0-1 3 16,-3-3 10-16,-1 1 15 0</inkml:trace>
  <inkml:trace contextRef="#ctx0" brushRef="#br0" timeOffset="47204.48">1623 5625 179 0,'27'9'493'0,"-5"3"32"0,-3 0-1 15,-4 1-10-15,-3-2 4 0,-6 2 9 0,-1-3-27 0,-3 1-35 16,-2-5-24-16,0 0-24 0,-2 0-178 0,-1-1-212 0,1-1-216 0,1 0-220 16,1-2-74-16,0-2-39 0,-2 3 1 0,2-3 7 0,0 0-4 0,-6-2-9 15,1-1 25-15,-1-5 36 0,1-3 24 0</inkml:trace>
  <inkml:trace contextRef="#ctx0" brushRef="#br0" timeOffset="49121.48">6512 2880 23 0,'-4'-5'249'16,"-1"1"-5"-16,-2 1-31 0,-1-2-37 0,-1 2-61 0,1 2-68 0,-2-2-26 15,0 3-17-15,0-2-18 0,0 2-22 0,-2 0-89 0,2 2-102 0,-1-1-21 16,0-1-5-16</inkml:trace>
  <inkml:trace contextRef="#ctx0" brushRef="#br0" timeOffset="49272.16">6977 2500 148 0,'17'6'287'0,"-1"0"-37"0,-3-1-61 0,-4-1-65 16,2 1-57-16,-6-3-53 0,0 2-10 0,-2-4-3 0,2-2-1 0,-5 2 0 16,0-3-126-16,0-1-152 0,-2-1-33 0,-1 1-4 0</inkml:trace>
  <inkml:trace contextRef="#ctx0" brushRef="#br0" timeOffset="54106.8">22281 6823 70 0,'0'0'248'0,"0"-5"19"15,0 5 16-15,-2-3 17 0,0 1 16 0,2-1 17 0,-1 0 18 0,-1 2 22 0,1-3-34 16,-3 3-44-16,3-1-14 0,-1 0-8 0,2 2-17 0,-3-1-17 15,1 1-14-15,-3-1-14 0,2 1-11 0,2 0-16 0,-5-2-13 0,3 2-15 16,-4 2-17-16,2-2-18 0,0 0-22 0,1 1-22 0,-4 0-17 0,2 1-15 16,1 0-6-16,-2 1-5 0,3-1-4 0,-4 2-2 0,3-1 0 0,-1-1 0 15,1 3-1-15,0 0 0 0,-1-1-1 0,2 1-1 0,-3-1 1 0,2 1-3 16,0-2 1-16,2 2-1 0,-3-2 0 0,1 2 1 0,1 1-2 0,-1 0-1 16,0 0-1-16,0 2-2 0,-2 1 1 0,0 1 2 0,2 2 1 0,-3 1 3 15,3 4 1-15,-4 0 0 0,5 4 2 0,-4 1 3 0,3 4 2 0,-2 4 3 16,-2 1 2-16,4 5 1 0,-3 2 3 0,3 4 4 0,-2 0 2 0,1 4 0 15,1 2 0-15,-2 0-5 0,2 2 1 0,1 1 3 0,-1 0-4 0,4-3-4 16,-1-1-4-16,2-1-2 0,0-3-3 0,3-3-5 0,2-5-1 0,-1-3-3 0,3-4-4 16,-1-4-1-16,2-3 2 0,5-3 1 0,-4-5 1 0,4-2 0 15,0-2 1-15,-1-3 3 0,6-1 2 0,-2-4 0 0,-1-1-1 0,6-3 3 0,-4-3-1 16,4-1 1-16,-4-4-2 0,5-4 0 0,-1-3-3 0,1-1-4 16,-3-4-3-16,1-2-3 0,0-4-2 0,-2 1-2 0,1-1-2 0,-4-2 1 15,0 0-3-15,-4 2 0 0,1 1-2 0,-3 0 0 0,-3 1-2 0,-1 1-3 16,-2 3-5-16,-3 0-7 0,-1 0 4 0,-2 3 5 0,-1-1-5 15,-2 3-7-15,-5-2 1 0,1 2 4 0,-1 2-4 0,-4-1-10 0,-1 4 2 16,-3-1 4-16,0 3-6 0,-2 3-4 0,-1 0 6 16,0 3 13-16,0 0-11 0,0 2-12 0,-4 1 8 0,5 2 12 0,0 3-2 0,-1-1-4 15,1 1 6-15,3 1 6 0,1 2 1 0,1-1-6 0,2 1 5 0,1 0 5 16,3-2-5-16,2 2-8 0,1 0 3 0,2 0 5 0,1 0-8 16,-1 0-11-16,5 0-19 0,0 0-20 0,3 0-28 0,0 2-25 0,0 1-64 0,2 0-71 15,2 0-87-15,-2 0-87 0,4 0-70 0,-1 0-65 0,1 0-13 0,-1-2-2 16,5 1 3-16,-4-2 7 0,4-5 17 0,-4-1 22 0,3-1 25 15,0-4 30-15</inkml:trace>
  <inkml:trace contextRef="#ctx0" brushRef="#br0" timeOffset="54506.01">22633 7083 22 0,'3'-2'190'0,"2"2"23"0,-2 2 23 0,0-1 36 16,2 1 40-16,-4 5 43 0,2 1 43 0,-3 2 3 0,2 4-2 15,-2 4-30-15,2 1-30 0,-1 5-3 0,-1 2 5 0,0 3 2 0,0 4 2 0,2-1-17 16,-2 1-21-16,2-1-33 0,-2 1-38 0,1-4-40 0,2 2-41 16,2-6-28-16,0-1-29 0,3-3-16 0,-2-1-12 0,4-5-7 0,-2-2-7 15,2-1-5-15,2-2-3 0,-3 0 1 0,2-3 3 0,0-2 4 0,2-1 3 16,-4-2 2-16,4-2 4 0,-1-2-2 0,0-1-2 0,2-3-1 0,-1-3-4 15,-2-1-4-15,3-4-7 0,-1 1-3 0,1-3-4 0,-2 0-4 0,1-2-7 16,1-1-4-16,-2-2-7 0,0-2-5 0,-3 2-5 0,0-3-1 0,0 3-2 16,-5-1-1-16,1-1-2 0,-1 2 1 0,-3-1 0 0,-1 0-1 0,-1 0 0 15,-4 1 1-15,0-1 1 0,-3 1-2 0,0 0-1 0,0-2 2 0,-3 3 2 16,0 1-2-16,2 3-2 0,-4-1 1 0,0 4 0 0,1 1-2 0,-1 3-1 0,0 1 2 16,-1 2-1-16,2 2-2 0,-1 2-3 0,-3 2-1 0,3 2-3 15,-4-1-9-15,4 4-14 0,-1 1-17 0,-2 1-19 0,4 1-31 0,-1 1-35 16,1 0-67-16,0 0-77 0,1 1-101 0,0 1-107 0,3-1-63 0,4-1-53 15,-1 0-9-15,1 2-1 0,4-3 8 0,-3 2 12 0,5-3 19 0,-1 2 21 16,1-1 30-16,5-1 35 0</inkml:trace>
  <inkml:trace contextRef="#ctx0" brushRef="#br0" timeOffset="54657.28">23215 7274 81 0,'14'9'445'0,"0"2"41"15,-6-1 19-15,0 1 17 0,-1 0 9 0,-3-2 10 0,-1 0 6 0,0-3 3 16,1-3 0-16,-3 0 3 0,-1-3-88 0,0 0-108 0,0 0-109 0,0 0-105 15,-1 1-66-15,-3 0-52 0,1-1-46 0,0-1-45 0,-1 0-88 0,-3-1-94 16,2-1-85-16,1 0-77 0,-3 0-64 0,2-3-62 0,-2 2-12 0,0-4-2 16,3 2 6-16,-5-1 7 0,0-1 11 0,1 1 16 0,-1-1 26 0,-4 0 29 15</inkml:trace>
  <inkml:trace contextRef="#ctx0" brushRef="#br0" timeOffset="58974.02">18696 7197 70 0,'0'-8'110'0,"0"1"-4"16,0-1-9-16,2 1-10 0,-2 1-7 0,1-1-7 0,-1 2-6 0,0-1-5 16,0 3-4-16,0-1-2 0,2 2 3 0,-2 2 0 0,0 0 4 0,0 0 5 15,0 0 8-15,0 0 10 0,0 0 19 0,2-1 21 0,-2 1 29 0,0 0 32 16,0 0 32-16,0 0 34 0,0 0 26 0,0 0 25 0,0 0 5 0,0 0-2 16,0 0 0-16,0 0-2 0,-4-2 0 0,1 0-2 0,3 2-10 0,-2-1-12 15,-1 1-27-15,3 0-30 0,-1-2-33 0,-3 2-35 0,4 0-30 0,0 0-32 16,-3 0-2-16,3 0 0 0,0 0-2 0,-3 2-1 0,0 1-4 0,0 2-4 15,3 6-7-15,-1 3-5 0,-3 5-3 0,3 5-1 0,-1 6 2 0,-3 3 2 16,4 6 2-16,-6 3 1 0,4 3-2 0,-3 3-5 0,1-1-3 0,0 1-2 16,2-2-8-16,0-1-6 0,0-3-6 0,1 0-6 0,1-4-4 0,1-2-3 15,0-3-4-15,1-4-7 0,-1 0-4 0,3-3-6 0,1-2-7 0,-3-2-7 16,2-4-13-16,2 0-16 0,-2-1-14 0,2-4-14 0,0-1-21 0,-1-3-18 16,3 0-29-16,-1-2-30 0,2 0-60 0,0-4-66 0,1 0-85 0,0-5-92 15,0-1-71-15,0 0-63 0,3-4-7 0,-3-2 10 0,0-4 13 0,-1 1 15 16,0-2 20-16,1-3 19 0,-2 1 29 0,-2-2 28 0,1 0 61 0</inkml:trace>
  <inkml:trace contextRef="#ctx0" brushRef="#br0" timeOffset="59290.13">19009 7372 327 0,'3'6'441'0,"-1"2"24"0,2 2 16 0,-2 0 13 0,0-1 11 0,-1 4 11 16,-1-3 7-16,2 5 12 0,-1 0 7 0,-1 2-65 0,0 4-84 0,4 0-76 15,-4 4-76-15,1 1-56 0,2-1-48 0,-1 4-24 0,0-3-15 0,-1 0-12 16,2-1-13-16,-1-2-3 0,4-2-6 0,-1-2-4 0,1-1-9 0,1-4-1 0,1-2-2 16,2-1-4-16,2-2-2 0,2-3 3 0,-1-2 2 0,-1-1 3 15,4-1 0-15,0-4 1 0,1-1 0 0,0-4-3 0,-1-2-5 0,3-3-3 16,-1-3-2-16,1-3-8 0,-3-3-6 0,2-3-4 0,1-2-1 0,-4-2-6 16,0 2-4-16,-2-2-4 0,-2-2 0 0,0 2 0 0,-3 0-3 0,-1 1 0 15,-4 0 0-15,-2 3 0 0,-2 0-2 0,-2 2 2 0,-4-1 1 0,-1 2-2 16,-3 1 0-16,0 1 1 0,0 2 1 0,-5 1-2 0,0 3 0 0,-1 3 0 15,1 1 0-15,-3-1-2 0,1 5-1 0,-2 3 0 0,0 2-3 0,1 1-16 16,0 2-19-16,-2 3-22 0,4 1-21 0,0 2-33 0,-1 1-34 0,2 0-75 16,1 1-84-16,0 2-96 0,6-1-101 0,-4 2-60 0,5-2-52 0,2 0-11 15,1 0-1-15,3-2 15 0,2 0 19 0,2 3 22 0,1-4 22 16,4 1 33-16,-1-2 35 0</inkml:trace>
  <inkml:trace contextRef="#ctx0" brushRef="#br0" timeOffset="59441.59">19494 7521 221 0,'19'7'453'0,"-3"1"24"0,-2-1 13 0,-2-1 10 0,-3 1 4 0,-4-4 5 0,3 1 1 16,-4-3-1-16,1 0-1 0,-5-1 0 0,0 0-115 0,0 0-141 16,0 0-106-16,0 0-96 0,0 0-65 0,0 0-58 0,0 0-94 0,-5 0-103 15,1 0-61-15,-6-1-51 0,2 0-56 0,2-1-56 0,-4-2-11 0,1 3-4 16,0-4 5-16,-3 0 6 0,2 0 15 0,-2 0 16 0,3-2 30 0,-5 0 34 16</inkml:trace>
  <inkml:trace contextRef="#ctx0" brushRef="#br0" timeOffset="62224.87">6784 2824 111 0,'5'6'323'16,"1"2"5"-16,-5-3 1 0,-1-2 1 0,-1 4-2 0,-2-4-2 0,-2 0-24 0,-1-2-27 16,1-1-37-16,0 2-38 0,-1-1-149 0,-2 0-169 0,4 3-84 15,-3-3-65-15,2 2-31 0,0 0-25 0,1-1-4 0,-4 1-3 0,3 1 1 16,-1-1 3-16,-1 0 25 0,-2 0 27 0</inkml:trace>
  <inkml:trace contextRef="#ctx0" brushRef="#br0" timeOffset="63422.99">6422 2764 210 0,'8'17'475'0,"-3"-4"0"16,-4-1-2-16,-1-1-10 0,-3-4-10 0,-2-1-75 0,-1-1-89 16,-3-4-93-16,2-2-94 0,1-1-50 0,-1 1-41 0,0 1-201 0,0-2-237 15,-1 2-46-15,0-2-2 0,-4 2 0 0,-1 0 2 0,-1-1 10 0,-2-2 11 16</inkml:trace>
  <inkml:trace contextRef="#ctx0" brushRef="#br0" timeOffset="63589.66">6548 2743 255 0,'21'9'497'16,"-4"-1"-1"-16,-2-2 1 0,-5-1-20 0,-3-1-21 0,-4-1-84 0,-3-3-93 16,0 0-70-16,0-3-65 0,0 3-64 0,0-5-62 0,2 2-215 0,-1 2-245 15,-1 1-51-15,0 0-4 0,5-2 0 0,-5 2 0 0,0 0 20 0,0 0 21 16</inkml:trace>
  <inkml:trace contextRef="#ctx0" brushRef="#br0" timeOffset="66942">6866 3325 63 0,'-1'-1'118'0,"-1"-2"-1"0,2 0-8 16,0 3-10-16,0 0-46 0,0-4-53 0,0 1-55 0,3-1-53 16,-3 4-11-16,2-3 1 0,-1 0 0 0</inkml:trace>
  <inkml:trace contextRef="#ctx0" brushRef="#br0" timeOffset="67424.95">6953 3207 21 0,'-5'-3'126'15,"-1"-2"2"-15,0 2 1 0,1-1 2 0,0 1-1 0,0-2 1 0,2 2-46 16,0 0-57-16,0 0-14 0,0 2-3 0,3 1-1 0,0 0 0 0,0 0 1 15,0 0 0-15,0 0 1 0,0 0 0 0,0 0-3 0,0 0 0 0,0 0-1 16,0 0 1-16,0 0-1 0,0 0-1 0,0 0-1 0,0 0-1 0,0 0-2 16,0 0 0-16,0 0-7 0,0 0-9 0,0 0-22 0,3 0-25 0,2-2-33 15,-2 1-37-15,0-1-7 0,0 2-3 0,-3 0 1 0,5-1-1 0,-2 1 1 16</inkml:trace>
  <inkml:trace contextRef="#ctx0" brushRef="#br0" timeOffset="67775.23">7053 3312 7 0,'0'0'209'0,"-2"2"6"0,-3 0 8 16,-1-2-7-16,-2-2-8 0,0 0 5 0,0-1 5 0,0 0-15 0,1 0-23 15,0 0-83-15,1-1-97 0,3 3-42 0,3 1-32 0,0 0 3 16,0 0 6-16,0 0-16 0,-2 1-24 0,2-1-2 0,0 5 2 16,0-2-47-16,3 2-54 0,-1 0 7 0,-2 0 19 0,3 0 6 0,-1 1 2 15,-1-2 13-15</inkml:trace>
  <inkml:trace contextRef="#ctx0" brushRef="#br0" timeOffset="67958.12">7111 3220 7 0,'5'-3'202'0,"0"2"3"0,-2-2 14 0,-3 0 18 16,0 1 4-16,-1-1 2 0,-3 2 4 0,1-1 5 0,-2-1-49 0,2 3-59 0,-2-1-36 16,2 1-28-16,3 0-13 0,0 0-11 0,-4 0-1 0,4 0 0 15,0 0-16-15,0 0-20 0,0 0-5 0,-3 0-3 0,3 0-11 0,0 0-16 16,0 0-17-16,0 0-20 0,0 0-17 0,0 0-15 0,0 0-31 0,0 0-33 16,3-2-46-16,3 1-50 0,0-1-10 0,0 1-1 0,3-1 1 0,0 1 1 15,-1-2 7-15,1-2 11 0,-1 1 16 0</inkml:trace>
  <inkml:trace contextRef="#ctx0" brushRef="#br0" timeOffset="69907">25946 6668 133 0,'-13'-8'367'0,"1"-2"49"0,0 1 40 0,4 1 19 0,-2 0 13 15,1 1 7-15,3 2 5 0,1-1 3 0,0-1-2 0,0 4-70 0,4-2-80 16,-1 2-47-16,2 2-35 0,0 1-51 0,0-3-54 0,2 0-38 0,-1 1-36 0,3-2-14 15,0 0-6-15,3 0-3 0,-1-2-2 0,3 0-2 0,3 0 0 16,-3-1-2-16,4 0-3 0,0 0 3 0,1 1-1 0,-2-2-6 0,4 3-8 16,-2-1-8-16,-1 1-3 0,3 1-6 0,-3 0-7 0,1 3-3 0,-5 0-2 15,4 0 0-15,-4 1 3 0,-2 0 8 0,-1 1 11 0,2 3 5 0,-4-1 4 16,0 3 2-16,-3 2 3 0,-1-1 0 0,-1 5 0 0,-1 2 0 0,-3 2 2 16,-2 2 0-16,-1 3 2 0,0 3-2 0,-5 1-1 0,0 3-9 0,1 0-11 15,-4 1-7-15,2-1-5 0,-2 1-2 0,2-4-2 0,0 1-2 0,2-4 2 16,0-2-1-16,2-2-3 0,2-3-2 0,3-2-3 0,1-5-3 0,-1 1-5 15,2-3 1-15,3-1-1 0,0-3-1 0,0 1-1 0,3 0 2 0,3 1 1 16,-1 2-2-16,3-1 1 0,0 2 0 0,5 3-1 0,-2 0 0 0,2 1 0 16,2 1 0-16,1 1 0 0,1 1 0 0,1-2 0 0,-2 4 0 0,-1-3 0 15,1 1 0-15,1 0 0 0,-4 1 0 0,1-2 0 0,-1 1 0 0,-2-1 0 16,2-1 0-16,-5 2 0 0,0-2 0 0,-2 1 0 0,0 1 0 0,-3-1 0 16,1 1 0-16,-3 0 0 0,-1 2 0 0,-1 0 0 0,-4 1 0 0,0 1 0 15,-3 0 0-15,0 2 0 0,-1 0 0 0,-4 0 0 0,2 1 0 0,-2-2 0 16,-2 2 0-16,2-3 0 0,-3-1 0 0,3-3 0 0,1 2 0 0,1-4 0 15,1-2 0-15,0-1 0 0,1-1 0 0,1-2-94 0,2-4-85 0,0 0-45 16,0 0-90-16,1-4-101 0,0-2-68 0,2-4-60 0,-2-3-54 0,3-2-50 16,0-6-2-16,-2-4 10 0,4-4 20 0,4-3 22 0,-2-6 28 0,2-3 32 15,0-3 43-15,4-1 45 0</inkml:trace>
  <inkml:trace contextRef="#ctx0" brushRef="#br0" timeOffset="70125.14">26260 6813 13 0,'18'5'381'0,"0"3"71"0,-2 1 27 0,2 5 18 0,-4-1 14 0,2 2 13 16,-4 0 10-16,2-1 3 0,1 1 7 0,0 0 4 0,-2 0-90 0,1-1-113 15,1 2-53-15,-1-1-38 0,0-2-59 0,-1-1-66 0,1-1-19 0,-1-3-8 16,1 0-5-16,-1-2-4 0,-4-1 2 0,4-4 0 0,-2 1 0 0,0-2-1 16,-2-2-1-16,-1 1 1 0,0-4-7 0,1 1-7 0,-4-2-4 0,3-2-5 15,-1-2-7-15,-1 1-6 0,-3-4-10 0,0 0-12 0,0 0-26 0,-1-2-10 16,0 1 0-16,-4-2 0 0,0-1 0 0,-3 1 0 0,1-2 0 0,-2 1 0 16,-2 1 0-16,-2 0 0 0,-2-2 0 0,0 4 0 0,0-1 0 0,-2 2 0 15,1 1 0-15,-3 4-1 0,2 0-47 0,-2 2-24 0,2 2-22 0,-2 2-25 16,2 4-33-16,-2 1-37 0,3 1-67 0,-2 4-80 0,0 1-82 0,4 0-82 15,-1 4-65-15,0 2-60 0,2 2-7 0,2 1 4 0,1 0 22 0,2 0 21 16,1 0 26-16,0-2 25 0,4 1 35 0,0-1 34 0</inkml:trace>
  <inkml:trace contextRef="#ctx0" brushRef="#br0" timeOffset="70257.87">26654 6886 332 0,'20'-4'490'0,"1"2"17"16,-7 1 9-16,2-1 2 0,-7 2 4 0,-1 0 2 0,0 0-1 0,-3-1 0 15,0-1-2-15,-2-1 1 0,-3 3-125 0,1 1-152 0,3 3-113 0,-4-1-110 16,1 0-53-16,-1 1-46 0,0 0-94 0,-1 1-103 0,1 0-85 0,-4-1-77 15,3-1-43-15,1-3-34 0,0 0-7 0,-3 0-4 0,-2-3 4 0,2-1 4 16,-3-2 16-16,2-3 17 0,1-2 26 0,0 1 29 0</inkml:trace>
  <inkml:trace contextRef="#ctx0" brushRef="#br0" timeOffset="72474.9">29413 6711 110 0,'-5'-12'206'0,"2"-4"28"0,-2-2 29 15,-1 0 48-15,1-1 48 0,0 0 43 0,1-1 44 0,-1 2-32 0,-2 1-42 16,1 1-21-16,2 3-12 0,-1-1-2 0,-2 2 0 0,2 3 4 0,1 0 2 16,-2 1-19-16,-1 3-25 0,2 0-42 0,2 1-47 0,0 1-42 0,0 0-39 15,0 0-14-15,3 3-5 0,0 0-5 0,0 0-2 0,-2 4-8 0,-1 2-12 16,2 5-7-16,-2 2-11 0,-1 5-3 0,3 5-2 0,-4 2 2 0,0 7 0 15,0 2 1-15,-2 4 2 0,2 1-2 0,-2 3-4 0,3 0-6 0,-1 1-3 16,-2-1-5-16,1 2-3 0,3-4-3 0,-2 2-2 0,4-1-6 0,-2-2-4 16,1-1-6-16,0-3-2 0,2-2-6 0,-1-1-6 0,2-2-6 15,-1-2-5-15,4-2-11 0,-1-4-9 0,-2-1-15 0,4-3-15 0,2-1-18 16,0-4-18-16,0 1-21 0,1-3-24 0,1-3-26 0,2 2-30 0,-1-6-54 16,-1 0-60-16,4-3-77 0,-4-1-76 0,4-2-54 0,-4-3-44 0,3-1-19 15,0-5-12-15,-1 1 10 0,-1-5 16 0,-1-1 19 0,1-2 26 0,-4-2 25 16,0-2 32-16,2-3 56 0</inkml:trace>
  <inkml:trace contextRef="#ctx0" brushRef="#br0" timeOffset="72740.98">29526 6871 264 0,'8'5'426'0,"1"-1"15"0,-3 2 10 15,1-2 11-15,0 1 5 0,-2 0 9 0,1 1 2 0,2-2 2 0,-2-1 2 16,1 2-1-16,1-1-118 0,1 2-148 0,-1 0-71 0,0-1-54 0,1 2-17 16,2-1-6-16,-1 0-4 0,-1-1-6 0,4-3 1 0,-2 1 2 0,0-1 3 15,3-2 5-15,-1-2 3 0,1 1 4 0,-1-3 2 0,2-2 0 0,0-4-1 16,0 2 0-16,-2-4-3 0,3 0-2 0,-3-3-1 0,-2 1-3 0,1-1-2 15,-2-2-5-15,-2 1-5 0,0 1-7 0,-4-1-3 0,1 0-6 0,-3 2-1 16,-2-2-5-16,0 2-1 0,-2-1-4 0,-3 0-2 0,1 1-5 0,-2 1-5 0,-1-2-2 16,-1 3-3-16,2-2-4 0,-5 4-1 0,1-1 0 0,2 1-3 15,-2 2 0-15,-2 2-1 0,3 0 1 0,-2 3-1 0,0 0-1 0,1 3 0 16,-2 0-1-16,1 3-6 0,-1 2-7 0,-2 1-14 0,5-1-9 0,-4 2-19 16,4 3-18-16,-1-2-21 0,2 2-22 0,0 0-26 0,4-2-26 0,-1 3-72 15,2-2-86-15,1 0-62 0,2-2-55 0,2 1-45 0,2-2-43 0,1 0-16 16,2-2-12-16,2 1 13 0,-1-2 17 0,2 0 20 0,3-2 22 0,0-1 27 15,3-1 27-15</inkml:trace>
  <inkml:trace contextRef="#ctx0" brushRef="#br0" timeOffset="73007.09">30115 6709 104 0,'25'15'398'0,"-4"0"42"0,1 2 21 0,-2-2 15 0,-2 2 6 16,1-3 5-16,-3 1 2 0,-1-3 3 0,0 0 1 0,0 0 2 16,0-1-101-16,-1-1-122 0,-1 2-64 0,0-3-53 0,0 0-34 0,0-1-30 0,-4-2-9 15,3 1-3-15,-4-4 4 0,1 0 9 0,-1 0 7 0,-3-3 3 0,-1 0 2 0,0-3 1 16,0-1 2-16,-1-2-1 0,-1-2-6 0,-1-2-5 0,3-4-8 0,-3 1-9 15,1-4-12-15,-1-1-14 0,1-3-14 0,-2 0-14 0,0-1-20 0,0-2-18 16,-2 1-17-16,1-3-13 0,-2 3-13 0,-1-2-12 0,3 0-7 0,-4 1-8 16,1 2-10-16,0 2-14 0,0 1-16 0,0 2-17 0,1 3-23 15,0 1-22-15,0 4-42 0,-4 4-46 0,1 0-35 0,2 3-32 0,-1 2-14 0,-2 5-11 16,-1 0-5-16,1 4-2 0,0 2 3 0,-1 3 3 0,3 1 13 0,-2 3 15 16,1 0 23-16,1 3 25 0,0 0 54 0,2 0 59 0,-1 0 50 0,3 0 48 15,-2-2 28-15,0-1 25 0,1-1 15 0,2-2 19 0,-1-4 14 0,1 0 14 16,0-2 8-16,1-2 6 0,-1-2-5 0,0-2-6 0,0-3-28 0,0 0-33 15,0 0-48-15,0 0-51 0,-1-5-15 0,-1 0-6 0,-3-3-8 0,0 2-5 16,1-1-7-16,-4-1-7 0</inkml:trace>
  <inkml:trace contextRef="#ctx0" brushRef="#br0" timeOffset="77340.92">26755 6047 35 0,'0'-4'347'0,"-2"1"19"0,-1-1 16 16,-1 1 13-16,0-2 14 0,0 0 14 0,-1 3 3 0,0-1 1 16,0 0 3-16,-2-2 5 0,2 2-91 0,-2 1-113 0,3 0-48 0,-1-1-38 15,-2 1-14-15,1 1-15 0,-2-1-4 0,2-1-1 0,-1 2-7 0,-3-1-7 0,2 1 2 16,0 1 4-16,-5-2 3 0,4 1 3 0,-3-1-3 0,2 2-5 16,-2-1-4-16,0 1-6 0,-2-2-3 0,1 2-6 0,-3 0-5 0,3 0-9 15,-2 0-5-15,0 0-5 0,0 0-3 0,0 0 0 0,-2 0-8 0,-1 0-6 16,1 0-2-16,0 0-3 0,-1 0 0 0,0 0-2 0,-2 0 0 0,0 0-2 0,1 0-1 15,-3 0 2-15,1 0-1 0,-1 0 0 0,1 0-1 0,-1 0-1 0,-1 0 3 16,2 0 3-16,-1 0-2 0,2 0 1 0,-1 2-2 0,0-1 2 16,3 1-3-16,-2-1-3 0,1 1 0 0,1 2-3 0,-2-1-1 0,2 2-4 0,0 0 0 15,-2 3 1-15,-1 1-4 0,3 2-5 0,0-1-1 0,-4 4-1 16,2-1-2-16,2 2 0 0,-4 3-2 0,2 0 0 0,-2 3 0 0,2 0 0 16,1 2-2-16,-2-1 1 0,2 3-2 0,0 0-1 0,0-1-1 0,2 1 2 0,0 1-2 15,2-1 0-15,0 1 1 0,0-1-1 0,1 1 0 0,1-1-1 0,1 1 0 16,1 1 0-16,1 0 1 0,-1 0 1 0,3 1 5 0,0 0 4 15,0 1 2-15,1 2-1 0,0-3 2 0,2 3 1 0,-1-1 2 0,0 0-2 0,0 2 3 16,-1-2-8-16,2 0-11 0,1-1 0 0,-1 2 0 0,-2-1 0 16,3 0 0-16,-1 0 0 0,0-2 0 0,4 1 0 0,-2-1 0 0,1-1 0 15,0 2 0-15,1-4 0 0,1 1 0 0,0 1 0 0,1-2 0 0,3-1 0 16,-1 2 0-16,3-1 0 0,-1 1 0 0,4-1 0 0,-1 1 0 0,0-1 0 16,5 0 0-16,-2 1 0 0,2-1 0 0,1 3 0 0,-1-4 0 0,2 2 0 0,1-3 0 15,1 1 0-15,-1-1 0 0,3-1 0 0,0-1 0 0,0 0 0 16,3 0 0-16,0-1 0 0,1-1 0 0,0-1 0 0,2 0 0 0,2-2 0 15,2 2 0-15,-1-4 0 0,2 1 0 0,0-3 0 0,3 0 0 0,1 0 0 16,1-3 0-16,1-1 0 0,2-2 0 0,1 0 0 0,3-3 0 0,-1 0 0 16,3-2 0-16,-1-1 0 0,1-1 0 0,0-1 0 0,1-1 0 0,-1 0 0 15,-1 0 0-15,0-1 0 0,-1-1 0 0,-3 0 0 0,4 3 0 0,-7-4 0 16,2 3 0-16,-3-2 0 0,0-1 0 0,-2 2 0 0,0-2 0 0,-4 0 0 16,1 0 0-16,0-2 0 0,-2-1 0 0,-1 0 0 0,2-2 0 0,-3-1 0 15,0-1 0-15,-3 0 0 0,1-2 0 0,-2-3 0 0,0 0 0 0,-1-1 0 16,0-3 0-16,-3 1 0 0,0-3 0 0,-2-1 0 0,-2-2 0 0,0-1 0 15,-3 0 0-15,-1-2 0 0,-1 0 0 0,-2-3 0 0,-3 0 0 0,0-3 0 16,-4 0 0-16,0-3 0 0,-2-3 0 0,-1 1 0 0,-2-6 0 0,0 0 0 16,-1-4 0-16,-3-1 0 0,-1-1 0 0,0-4 0 0,0 2 0 0,-2-3 0 15,-2 0 0-15,1 1 0 0,1 1 0 0,-2-2 0 0,1 5 0 0,-1 1 0 16,1 4 0-16,1 3 0 0,-1 3 0 0,1 4 0 0,-1 4 0 0,1 4 0 16,3 1 0-16,-5 6 0 0,1-1 0 0,-1 5 0 0,-1-1 0 0,0 5 0 15,-1 1 0-15,-1 1 0 0,-1 1 0 0,-2 2 0 0,-1 2 0 0,0 2 0 0,-1 1 0 16,-1 3 0-16,-1 0 0 0,-3 2 0 0,2 3 0 0,-4 1 0 15,-1 2 0-15,0 2 0 0,-2 1 0 0,-1 1 0 0,-3 1 0 0,3 2 0 16,-2-1 0-16,0 2 0 0,0-1 0 0,1-1 0 0,0 2 0 0,1-2 0 16,0-1 0-16,1-1 0 0,2-1 0 0,2-2 0 0,1 1 0 0,2-3 0 15,3 0 0-15,1 0 0 0,1-1-1 0,2-1-119 0,5-1-28 0,1-1-28 16,-1 1-42-16,4-2-47 0,1 1-94 0,2-1-107 0,-1 2-85 0,4-1-83 16,3-1-8-16,-5 0 4 0,5 0 19 0,-5 0 21 0,1 0 25 0,-2 0 25 15,1 2 27-15,0-2 26 0,0 3 44 0</inkml:trace>
  <inkml:trace contextRef="#ctx0" brushRef="#br0" timeOffset="77490.77">26404 6433 390 0,'25'21'579'16,"-1"0"5"-16,-5-1 0 0,-3-2-6 0,-7 0-11 0,-3-2-24 0,-3-2-28 15,-1-4-42-15,-2-4-44 0,-2-1-102 0,-2 1-114 0,-1-4-316 0,2 3-361 16,2 0-87-16,-1-1-25 0,0-2-6 0,1 1-2 0,1-3 8 0,-7 0 7 15,2-3 26-15,-4-3 26 0,0 1 43 0</inkml:trace>
  <inkml:trace contextRef="#ctx0" brushRef="#br0" timeOffset="81725.75">9151 11211 515 0,'25'-3'635'0,"-6"1"5"0,-3 2 2 0,-2 2-2 0,-6 5-1 16,-5 1-6-16,-1-1-11 0,-2 0-28 0,1-3-33 0,-1-4-40 0,-3 5-38 16,0 0-300-16,-2 1-357 0,-2-1-164 0,-1-2-123 0,-2 0-82 0,2-2-74 15,-4-1-17-15,-3-1-3 0,0-1 5 0,-3 0 6 0,-1 0 30 0,-4-2 30 16,-1 1 38-16,3 1 38 0,-3 0 61 0</inkml:trace>
  <inkml:trace contextRef="#ctx0" brushRef="#br0" timeOffset="84325.42">4534 7425 49 0,'-8'-8'155'0,"0"0"1"0,-1 3 1 0,3-2-5 0,-1 3-6 16,2 0-3-16,0 1-6 0,2 1-66 0,-1-1-81 0,4 3-42 0,0 0-35 16,6 2-29-16,-3-1-30 0,4 1-7 0,1 3-3 0,2 0 1 0,2 1-1 15</inkml:trace>
  <inkml:trace contextRef="#ctx0" brushRef="#br0" timeOffset="85559.55">18641 9560 214 0,'9'-4'377'0,"-3"1"33"0,-1 3 28 0,-2 0 16 0,-1 5 11 0,-2-1 7 15,0 3 5-15,-2 4 1 0,-1 1 3 0,-2 4-75 0,1 6-93 0,-1 3-60 0,-1 5-55 16,-1 6-45-16,1 3-43 0,-2 6-31 0,-3 3-25 0,2 5-14 16,-3 2-10-16,0 5-9 0,-1 0-5 0,-2 5-3 0,0-1-4 0,-2 2-1 15,2 0 0-15,0 0-1 0,0 0-2 0,-2-1 0 0,4-3 0 0,1-3-3 0,-1-2-1 16,3-1-1-16,1-5-2 0,1-5 1 0,4-2 0 0,-1-4 0 15,1-3 2-15,3-5-1 0,-1-3 0 0,4-5-2 0,-1-2 0 0,3-4 1 16,1-3-4-16,3-2-1 0,-2-3-3 0,6-3-6 0,0-1-6 0,3-4-36 16,1-2-40-16,1-3-93 0,1-3-106 0,2-6-62 0,4-5-56 0,0-4-35 15,-3-8-33-15,2-4-4 0,2-4-2 0,-4-5 1 0,0-8 4 0,-1-2 4 16,-4-5 8-16,1-1 36 0</inkml:trace>
  <inkml:trace contextRef="#ctx0" brushRef="#br0" timeOffset="85842.14">18971 9982 99 0,'8'24'244'0,"1"0"28"0,-1 1 33 0,-3-2 34 0,2 1 38 16,-3 0 33-16,4-1 33 0,-2 1 3 0,-1-1-7 0,3 0-73 0,0 1-90 15,1-1-19-15,-1-1-4 0,1-2-14 0,0-2-15 0,-1-4-27 0,0 1-31 16,1-4-32-16,0-2-35 0,1-3-33 0,3 0-30 0,1-4-10 0,0-1-5 16,4-2 0-16,0-4 2 0,3-3 1 0,1-2-1 0,0-5 2 0,5-3 0 15,-3-4 0-15,5-4-2 0,-3-4-1 0,1-1-3 0,2-6-15 0,-3-1-15 16,0-3 5-16,-2-1 11 0,-1-1-12 0,-2-1-17 0,-4-1 10 15,-1 1 15-15,-5 3-9 0,0-1-12 0,-6 4 10 0,-4 1 14 16,-2 2 3-16,-4 5 1 0,-4 2 12 0,-1 4 16 0,-3 1-10 0,-2 5-13 16,-1 4 9-16,-3 1 14 0,-1 4-12 0,0 3-14 0,-2 5 7 0,-1 3 12 15,-3 5-10-15,4 3-13 0,-5 3-15 0,4 7-14 0,-6 4 7 16,4 3 11-16,0 3-8 0,1 3-11 0,2 2-6 0,0 1-3 16,2 0-44-16,3 0-51 0,4-3-102 0,-1-1-114 0,6-3-74 0,2-2-68 0,4-3 0 15,2-3 8-15,2-1-9 0,3-4-12 0,1-3 10 0,1-5 11 16,3-2 4-16,0-4 3 0,1-2 46 0</inkml:trace>
  <inkml:trace contextRef="#ctx0" brushRef="#br0" timeOffset="85993.98">19943 9708 224 0,'21'14'495'0,"0"3"6"0,-9 1 1 0,-1 0 1 16,-3-1 1-16,-3-2-3 0,-3-2-3 0,-1 0-16 0,-2-6-17 0,1 0-44 15,-4-1-52-15,3-1-283 0,-1-1-336 0,1-3-114 0,-3 3-69 16,4-2-35-16,-3 2-27 0,3-4-7 0,-1 1 0 0,-5 1 1 0,1-4 2 0,2 1 15 15,-4-3 16-15,2 0 47 0</inkml:trace>
  <inkml:trace contextRef="#ctx0" brushRef="#br0" timeOffset="98509.97">2681 5331 11 0,'-3'5'170'0,"-4"2"0"0,1-3 1 0,-1-1 0 0,-2 0 0 0,1-2 0 0,2-1-1 16,-2 0 1-16,4 0-68 0,4 0-82 0,0 0-23 0,0 0-9 0,3 2-15 0,3-2-16 15,3 0-32-15,3-2-40 0,3 1-27 0,1-2-24 0,3 0-3 16,0-3-3-16,3 0 0 0,2-1 2 0,-2-4-1 0</inkml:trace>
  <inkml:trace contextRef="#ctx0" brushRef="#br0" timeOffset="98780.26">6613 2695 161 0,'-3'8'200'0,"-5"1"-3"0,0-3-26 0,-3 0-30 0,2-3-59 0,-1-2-64 16,4 1-14-16,1 0-3 0,2 2-74 0,1 0-92 0,1 2-25 15,1 2-15-15,0 2-1 0</inkml:trace>
  <inkml:trace contextRef="#ctx0" brushRef="#br0" timeOffset="99193.9">11786 5806 11 0,'-15'14'117'0,"2"-4"-34"0,-1-1-36 0,4-3-24 0,-1-1-17 16,0-2-5-16,5-3-1 0,1 0-60 0,0-3-73 0</inkml:trace>
  <inkml:trace contextRef="#ctx0" brushRef="#br0" timeOffset="100310.17">23526 7804 113 0,'-8'9'162'0,"-1"-4"-14"0,3 1-15 16,-4-3-40-16,4-3-45 0,-4 0-24 0,2-3-19 0,2 1-59 0,1-2-70 16,-2-1-25-16,3-1-16 0,0-1-2 0</inkml:trace>
  <inkml:trace contextRef="#ctx0" brushRef="#br0" timeOffset="101194.21">3192 6075 154 0,'0'0'171'0,"0"0"1"0,-2-3 0 0,0 1-1 0,-2-1 2 16,-1 1-3-16,2 0 1 0,0-1-67 0,1 1-81 0,2 2-14 0,0 0 3 15,0 0-7-15,0 0-8 0,0 0-14 0,3-1-16 0,2 1-8 0,2 0-4 16,0 0-52-16,1 1-58 0,2 1-13 0,2 1 0 16,-2-1-3-16,0 0 0 0,0 3 2 0,-2 1-1 0</inkml:trace>
  <inkml:trace contextRef="#ctx0" brushRef="#br0" timeOffset="104027.01">9094 11028 63 0,'-5'6'179'0,"-1"-3"1"0,-1 0-2 0,0-2-1 16,2 1-13-16,0-4-14 0,-1 2-23 0,3-3-28 0,-1 0-110 0,3 2-126 0,1 1-29 16,-2-5-6-16,2 1-3 0,2-2-3 0,-2-2-2 0,1-1 0 15</inkml:trace>
  <inkml:trace contextRef="#ctx0" brushRef="#br0" timeOffset="105844.4">22252 9519 238 0,'-5'-6'282'0,"2"0"15"16,-2 1 12-16,1 2 7 0,-1 2 7 0,-3 1 11 0,-1 1 9 0,0 4-27 16,-2 1-34-16,2 4-16 0,-1 2-10 0,-1 5-9 0,1 2-9 15,1 5-23-15,0 5-25 0,0 2-10 0,2 4-7 0,-1 0-2 0,3 5 0 0,2 0-6 16,2 1-5-16,-1-1-13 0,4 1-13 0,-1-3-20 0,7 0-20 0,0-1-9 16,5-1-8-16,1-4-2 0,3 1-1 0,4-3-5 0,1-1-1 15,2-1-3-15,-1-2-4 0,3-2-3 0,-1-2-2 0,0 0-1 0,2-1-4 16,-2-3-4-16,-4 0-2 0,3-2-6 0,-4-1-5 0,0 0-6 0,-3 0 0 15,-2-2 0-15,-2-1-2 0,-2-1-4 0,0-3 0 0,-1 1 2 0,-4-1 1 16,-1-1 2-16,-2 1-2 0,2-2-1 0,-5 0-1 0,-2 2-2 0,-4 1 0 0,1 0-1 16,-4 2 0-16,-5 5-2 0,-1 0-3 0,-5 2 0 0,-3 3-1 15,-4 1-5-15,-3 1-6 0,-3 1-10 0,-3 0-9 0,0 0-12 0,-2 0-12 16,1-2-21-16,-1-4-21 0,-1-2-44 0,6-4-53 0,1-5-101 0,1-4-114 16,4-6-89-16,4-7-83 0,1-6-19 0,4-10-1 0,3-6 6 0,1-7 5 15,3-7 11-15,3-8 11 0,1-6 22 0,3-5 23 0,1-4 42 0</inkml:trace>
  <inkml:trace contextRef="#ctx0" brushRef="#br0" timeOffset="105993.9">22091 9556 119 0,'20'-12'423'0,"-4"5"29"16,1 2 4-16,-1 2 0 0,-5 2 2 0,1-1 0 0,-3 2 0 0,-1 2 3 15,-2-2 5-15,2 0 2 0,0 0-91 0,0 0-116 0,0 1-85 0,3-1-81 16,1 0-35-16,1 0-24 0,1 0-3 0,4 0-3 0,-1 0 0 0,1-1 1 16,2-1-4-16,0 1-4 0,1-2-7 0,1 1-12 0,0 1-11 0,2-2-17 15,-2 0-29-15,4 1-32 0,-3-1-76 0,1 2-83 0,-2-1-47 0,4 2-42 16,-4 0-36-16,1 2-34 0,0 1-36 0,-1 0-35 0,0 3-6 0,-5 0 7 15,4-2 8-15,-6 2 9 0,1-1 29 0,-3 0 31 0</inkml:trace>
  <inkml:trace contextRef="#ctx0" brushRef="#br0" timeOffset="106244.06">22941 9657 290 0,'5'33'332'0,"0"1"42"0,-2 4 40 0,0-1 38 0,2 2 16 0,-4-1 12 16,4 2 9-16,0 1 13 0,0 1-67 0,1 1-81 0,2-1-22 0,0-1-5 15,0-3-34-15,1 0-39 0,4-5-39 0,-4-1-37 0,5-8-33 0,-2-1-31 16,0-3-6-16,2-3-4 0,-1-5 1 0,1-1-3 0,1-6-3 0,0 0-5 15,-2-4-3-15,3-4-4 0,-3-2-7 0,1-2-7 0,2-5-1 0,-4-3-3 16,2-4-6-16,1-3-9 0,-1-3-8 0,-1-3-8 0,-1-2-11 0,-2-2-10 16,-1-1-6-16,-1-3-3 0,-2 2-4 0,-1-1-4 0,-3-1-2 0,-4 0-2 15,-3 0-5-15,-1 1-4 0,-2-1-4 0,-3 2 1 0,-3 1-4 0,0 2-2 16,-4 2-2-16,-1 4-3 0,-3 1-3 0,-1 3-3 0,-1 7 0 0,-2 4 4 16,-1 4-2-16,-1 3-2 0,0 6 4 0,-4 3 3 0,0 4-12 0,2 4-17 15,-1 4-20-15,-1 4-19 0,2 2-32 0,2 0-31 0,1 3-88 0,2 0-101 16,4-1-61-16,0 2-56 0,4-2-53 0,4-1-51 0,5-1-13 0,1-1-1 15,3-1 13-15,4-2 19 0,2 0 21 0,1-4 23 0,5-2 34 0,0 1 36 16</inkml:trace>
  <inkml:trace contextRef="#ctx0" brushRef="#br0" timeOffset="106378.05">23151 9897 133 0,'18'-3'376'0,"-1"1"16"0,-4 2 9 16,-1 0 11-16,-2 0 4 0,-3 2-1 0,-3-1-4 0,2-1 0 0,-3 2-3 15,-3-2-72-15,0 0-89 0,0 0-130 0,0 0-135 0,0 0-99 0,0 0-92 16,0 0-64-16,0 0-58 0,0 0-43 0,-3-2-34 0,2-3-4 0,-2 2 1 15,1-2-1-15,-1-1 2 0,2-3 19 0,-3 0 21 0,1-2 47 0</inkml:trace>
  <inkml:trace contextRef="#ctx0" brushRef="#br0" timeOffset="107161.87">22114 8256 193 0,'-3'1'282'16,"-2"-1"25"-16,4 1 11 0,-2 1 12 0,1 0 3 0,2-2 4 0,0 0 8 0,-4 0 12 16,4 0-34-16,0 0-45 0,0 0-9 0,4 1-1 0,1-1-21 0,1 2-27 15,2-1-19-15,5 1-17 0,1-1-8 0,3-1-6 0,3 2 0 16,1-2 3-16,5 1-6 0,-1-1-9 0,3-1-28 0,4-1-35 0,1 1-14 0,2-4-11 16,2 2-6-16,2-3-7 0,4 0-3 0,-1-2-4 0,1 0-4 0,1-2-4 15,1 0-6-15,0-1-3 0,-2 2-4 0,1-2-4 0,-1 0-5 16,-5 2-4-16,0 0-4 0,-2 0-2 0,-3 0-2 0,-3 3-3 0,-3-1-1 0,-4 2-2 15,-1 1-1-15,-3-1-2 0,-3 2 0 0,-2 0-1 0,-2 2-2 0,-3-1-2 16,0 1-2-16,-5 1 0 0,0 0-8 0,-4 0-10 0,0 0-11 0,0 0-15 16,-2-2-12-16,-3 1-9 0,-2-3-9 0,-3 2-6 0,-3-4-7 0,-2 0-7 15,-3-1-2-15,-4-3-1 0,-5 2 0 0,0 0 2 0,-4 0 9 0,-3 2 10 16,1 2 15-16,-3-1 15 0,-1 2 11 0,-2 3 8 0,3 0 11 16,-1 3 12-16,4 2 5 0,0 1 6 0,1 1 5 0,5 1 8 0,2 2 1 15,2 1 1-15,3-2 2 0,3 1 2 0,3 1-1 0,1-2 0 0,4 1 1 16,1-1 2-16,2-1-2 0,2-1-2 0,1 0 0 0,3 0 2 0,3 0-3 15,3-1-3-15,1-1-2 0,2 0-3 0,1 0-27 0,6-1-28 0,-2 2-85 0,5-4-95 16,1 3-57-16,1-4-48 0,1-1-53 0,3 0-53 0,1 0-12 16,-2-1-2-16,-1-1-1 0,1 2 0 0,-2-1 1 0,-3 1 0 0,2 1 23 15,-4 2 30-15</inkml:trace>
  <inkml:trace contextRef="#ctx0" brushRef="#br0" timeOffset="107729.23">22951 10762 139 0,'11'12'369'0,"-2"-3"25"0,-1 0 8 0,0-3 9 0,-2-1 2 0,-3-1 2 16,1-3-16-16,-4-1-21 0,0 0-73 0,0 0-86 0,0 0-173 0,0 0-196 15,0 0-99-15,0-3-82 0,-2-1-35 0,0-1-26 0,1-2-12 0,-2-1-6 16,-2 1-3-16,2-4-1 0,0 0 14 0</inkml:trace>
  <inkml:trace contextRef="#ctx0" brushRef="#br0" timeOffset="113827.9">25925 9450 237 0,'-2'-8'306'0,"0"1"27"0,2 0 13 0,-1 1 12 0,-1 1 2 0,1-1 1 15,1 1 0-15,-3 0-1 0,1 3-60 0,2 2-72 0,0 0 5 0,5-4 24 16,-5 4-27-16,0 0-37 0,3 2-23 0,2 0-18 0,0 0-11 0,-1 2-7 16,1 1 0-16,2-2 3 0,2 3 3 0,-3-1 3 0,2 1-9 0,3 2-10 15,-1-4-30-15,-1 4-35 0,4-1-7 0,-4 1-3 0,3-1-4 0,1 1-3 16,-1-1-2-16,-3 2-3 0,4-1-2 0,-4 1-1 0,4-2-1 0,-4 1 0 16,-1 1-1-16,0-2 1 0,1 2 1 0,-4 0-1 0,0 0 0 0,0 0 1 15,-2 1 3-15,-3 1 2 0,0 1 3 0,-1 0 0 0,-3 2-1 0,0 2 0 16,-1 1 1-16,-3 1-1 0,-1 3 3 0,-3 0 0 0,0 0-3 0,1 1-2 15,-2-1-2-15,-1 2-3 0,3-2-4 0,-3 0-9 0,2-2-1 0,3 1 0 16,-2-2-4-16,3-3-2 0,0 0-3 0,2-3 0 0,-2 1-3 0,3-2-4 16,2-1-1-16,1-1-1 0,2 0-1 0,0 0-2 0,2-1 1 0,1-1 2 15,4 1-2-15,-1-1 0 0,3 0 1 0,-1 1 4 0,6-1 0 0,-1-2-1 16,3 3 2-16,-2-2 1 0,3 0 0 0,3-2-2 0,-2 2 2 0,0 0 2 16,1-1 1-16,1 1 0 0,-4 0 1 0,3-2 0 0,-4 1-1 0,0 2-1 15,-2-1 4-15,-1-1 4 0,-4 2 2 0,2 1 3 0,-4-1 4 0,0 0 6 16,-3 3-2-16,-1 0 2 0,-4 2-1 0,-1 0 1 0,-3 3 2 0,-2 1 1 15,-1 1 1-15,-5 3 1 0,-4 2-3 0,-1 1-6 0,-3-1-1 0,1 4-4 16,-2-2-4-16,-1 0-4 0,-1-1-1 0,2 0-1 0,0-1-1 0,3-2-4 16,0-2 0-16,1-2-5 0,5-2-1 0,2-2-4 0,0-3-7 0,4 0-8 15,1-3-15-15,2-1-16 0,2-3-27 0,1 0-29 0,2-2-37 0,0 0-39 16,0 0-76-16,3-3-88 0,1-3-86 0,4-1-86 0,1-4-58 0,0-3-48 16,5-4-6-16,1-2 6 0,4-6 13 0,0-4 15 0,4-1 29 0,1-5 29 15,1-3 37-15,1-2 38 0</inkml:trace>
  <inkml:trace contextRef="#ctx0" brushRef="#br0" timeOffset="114078.08">26631 9878 356 0,'20'17'493'0,"-5"3"16"0,0 2 10 0,-3 2 13 16,-4 2 8-16,-1 0 10 0,-3 1 2 0,2 1 2 0,-1-3 3 0,-3-1 2 15,-1 2-117-15,3-2-144 0,-3 1-94 0,2-1-83 0,1-1-20 0,0-2-4 16,2-3-6-16,1 0-3 0,-1-6-5 0,1 1-4 0,-1-4 1 0,2 0 3 16,0-2-3-16,0-5-2 0,0 1-5 0,1-4-8 0,0-2-4 0,3-2-6 15,-2-2-8-15,3-4-7 0,1-1-7 0,1-4-7 0,0-2-5 0,0-3-4 16,0 0-7-16,-2-5-2 0,0 1-5 0,-1-2 1 0,0 0-2 0,-4-2-4 15,-1 2 0-15,-4-1 0 0,1-1 1 0,-4 1-3 0,-4 2-1 0,1 1 1 16,-4-1-2-16,0 5 0 0,-2 0-1 0,-1 3 1 0,-2 3-1 0,-1 2-4 16,-3 2-2-16,2 4-1 0,-3 4-9 0,-1 1-10 0,-2 5-18 0,-1 3-18 15,0 3-31-15,-1 4-33 0,-1 3-44 0,1 0-46 0,-2 4-97 0,2 1-107 16,0 1-91-16,2 2-88 0,1-1-17 0,2-3-2 0,4 2 7 0,2-2 9 16,0 1 18-16,7-4 22 0,0-2 28 0,4-3 36 0,2-3 44 15</inkml:trace>
  <inkml:trace contextRef="#ctx0" brushRef="#br0" timeOffset="114195.25">27044 9990 71 0,'30'0'491'0,"-1"4"25"16,-6-1 7-16,-3 3 1 0,-5-1 2 0,0 0-2 0,-5 1 1 0,-2-1-1 16,-3 0-2-16,0-4-1 0,-2 1-74 0,0-1-89 0,-3-1-147 0,0 0-164 15,0 0-60-15,0 0-40 0,0 0-68 0,0 0-74 0,0 0-96 16,0 0-102-16,-4-1-60 0,1-2-56 0,-4-2-11 0,2 2-1 0,-1-3 4 0,-3 2 6 16,1-4 8-16,0 0 9 0,0 0 15 0,-2-1 17 0</inkml:trace>
  <inkml:trace contextRef="#ctx0" brushRef="#br0" timeOffset="117228.04">4474 11626 71 0,'-1'0'143'0,"1"0"-6"0,-5 0 3 0,0-3 3 15,0-3-17-15,2 1-24 0,0 0-81 0,-2-3-96 0,4 1-40 0,-1-2-25 16,2-1 0-16,0 1 3 0,0-2-4 0</inkml:trace>
  <inkml:trace contextRef="#ctx0" brushRef="#br0" timeOffset="117396.24">4531 11703 126 0,'-3'6'99'0,"1"0"-34"16,-3-4-29-16,2 0-28 0,-2 0-6 0,5-2-2 0,-6 0-55 0,3 0-67 16,0-2-17-16</inkml:trace>
  <inkml:trace contextRef="#ctx0" brushRef="#br0" timeOffset="125116.06">29234 9921 270 0,'-11'13'489'0,"0"2"25"0,-3-2 24 16,1 1 11-16,1 0 13 0,-1-3 2 0,0 0 1 0,4 0 0 0,-3-4-2 15,8 0-36-15,-2-2-41 0,3 0-139 0,3-2-154 0,1 0-56 0,2-1-33 16,5-1-18-16,-2-1-13 0,6 1-8 0,1-1-6 0,0-1 3 0,4 0 4 16,1-3 3-16,3 1 3 0,1-3 3 0,-2-1 0 0,4 0-2 0,1-4-1 15,0-1-10-15,2-3-11 0,-3 1-8 0,5-2-8 0,-2-1-5 0,-2-1-5 16,2-1-6-16,-2-2-5 0,-3-1-4 0,4-1-4 0,-4 2-3 0,-1-4 2 15,0 2-3-15,-2-1-3 0,-3-1 2 0,3 0-1 0,-3 0 0 0,-4-1-1 16,1 1 0-16,-2-1 1 0,-3-1 0 0,-1-1-1 0,-1 2 0 0,-2-1 1 16,-1-2-1-16,-3 3-1 0,-1 0 2 0,-1-1 0 0,-2 3-1 0,1 0-1 15,-4 3 1-15,3 1 0 0,-5 2 0 0,5 4-2 0,-5 0-1 0,0 5 3 16,0 1-2-16,0 3-1 0,-3 3 0 0,0 2 1 0,-2 2 0 0,-1 5 1 16,-2 1-1-16,1 4 1 0,-1 1 1 0,1 4-1 0,-1 2 0 0,4 2 1 15,-1 3 1-15,2 2 1 0,2 0 2 0,2 5 1 0,3-1 0 0,2 1 2 16,1 2 1-16,4-2-2 0,-1 3 3 0,2 0-2 0,2-1 2 0,2 2 0 15,2 0 2-15,-3-1-1 0,4 2 1 0,1 0-1 0,-2 1 0 0,-1 1 0 16,5 1-8-16,-4 1-1 0,1 2 0 0,1 2 0 0,-2 0 0 0,-1 5 0 16,-1 0 0-16,0 3 0 0,-2-1 0 0,-3 5 0 0,-1 1 0 0,-1-2 0 15,-3 3 0-15,-2 0 0 0,-4 0 0 0,3 1 0 0,-4 0 0 0,-2-2 0 16,1-2 0-16,-1 1 0 0,-2-4 0 0,5-1 0 0,-4-4 0 0,4-2 0 16,1-6-8-16,0-6-88 0,2-2-63 0,1-6-69 0,3-8-130 0,1-6-144 15,2-9-75-15,4-5-63 0,1-12-14 0,4-7 0 0,3-8 2 0,0-9 1 16,4-4 10-16,1-12 15 0,3-3 31 0,-4-6 36 0,5-5 64 0</inkml:trace>
  <inkml:trace contextRef="#ctx0" brushRef="#br0" timeOffset="125349.82">29958 9964 263 0,'2'26'532'0,"-1"5"13"0,1 1 9 0,0 2 6 0,-2 1 5 16,0-2 5-16,0-1 5 0,1 0 2 0,2-2 2 0,4-1 0 0,-4-6-2 15,1-3-197-15,3-1-239 0,-4-2-61 0,3-3-20 0,-1-4 5 0,0 1 11 16,3-5 6-16,-4-2 3 0,3-2-5 0,-1-5-4 0,1-2-2 0,3-5-2 15,-2-3 0-15,4-5 2 0,-2-4-1 0,2-3-2 0,-3-2-4 0,4-5-4 16,-2-1-39-16,0 0-24 0,-3-1 0 0,-3-1 0 0,-1 1 0 0,-2 1 0 16,0 3 0-16,-4 0 0 0,-1 3 0 0,0 3 0 0,-4 1 0 0,1 5 0 15,-5 3 0-15,1 2 0 0,1 6 0 0,-5 2 0 0,-2 5 0 0,-2 3 0 16,0 4 0-16,-2 4 0 0,-2 3 0 0,0 3-17 0,0 2-32 0,-2 4-24 16,2 1-48-16,5-2-55 0,-2 2-116 0,0-1-132 0,5-2-104 0,0 0-95 15,4-3-22-15,4-4-3 0,1-2-2 0,1-3 1 0,6-3 12 0,1-3 10 16,4-3 24-16,2-3 24 0,5-2 50 0</inkml:trace>
  <inkml:trace contextRef="#ctx0" brushRef="#br0" timeOffset="125462.17">30411 10151 301 0,'39'17'543'0,"-3"0"23"0,-2-1 17 15,-3-1 16-15,-4 0 14 0,-3-2 4 0,-4 0 2 0,-1 0-1 0,-3-4-1 16,0 0-8-16,-5 0-11 0,0 0-243 0,-3-2-293 0,-2 3-178 0,1-3-154 16,-6-2-139-16,4-1-137 0,-5-4-42 0,0 0-20 0,-6-3-7 0,-1-3-4 15,-1-5-2-15,-6 0 2 0,1-3 4 0,-4-4 9 0,0 0 39 0</inkml:trace>
  <inkml:trace contextRef="#ctx0" brushRef="#br0" timeOffset="127617.66">23036 9172 115 0,'11'-14'209'0,"0"0"26"0,-3 2 28 0,0-2 32 0,-1 2 27 0,-1 0 29 16,-5 1-6-16,-1 0-13 0,0 3-12 0,0-1-10 0,-1 2-10 0,-3-1-6 16,2 2-7-16,-3-2-10 0,2 3-18 0,-4-3-20 0,2 1-23 0,1-1-26 15,-6 0-26-15,2 1-24 0,-1 0-19 0,-4-1-16 0,2 1-16 0,-2-1-17 16,-1 0-5-16,0 1 0 0,-2 1-4 0,0 0-4 0,-3 2-3 0,2-3-4 16,0 5-4-16,-4-4-5 0,2 3-2 0,-1 0-4 0,-2 0-6 0,1 1-6 15,-3 0-6-15,0 1-5 0,1 0-4 0,0 1-6 0,-4 1-1 0,2 0-1 16,-1 3-10-16,-1-1-10 0,-2 0 1 0,-1 3 7 15,0 1-10-15,0 1-14 0,-3 2 9 0,0 0 10 0,-1 1 3 0,0 2 1 16,0 0-1-16,-1 0-1 0,2 2 1 0,0-1-2 0,-1 1 6 0,4-2 12 16,-2 2-4-16,0 0-7 0,4 0 10 0,1 0 11 0,-2 0-7 0,2 0-12 15,-1 0-3-15,1 0 0 0,4 0 0 0,-3 0 0 0,5 0 2 0,-1 1 2 16,1 0 1-16,0 0 2 0,0 1 0 0,2 1-4 0,2 1 3 0,0 1 1 16,-1 1-11-16,-1 2-12 0,0 2 8 0,2 2 14 0,-2 1-5 15,1 5-11-15,-2 2 10 0,1 2 16 0,1 3-3 0,1 3-5 16,-1 1 12-16,3 3 14 0,0 0 4 0,2-1 3 0,1 2 14 0,4 0 20 15,-1 0-5-15,4-3-12 0,0 2 5 0,4-2 9 0,1 1-1 16,1-2-2-16,4 1 3 0,2 0 0 0,3 1 1 0,0 1-2 0,6-2 0 16,0 1-3-16,2-1 5 0,5 0 5 0,2 0 2 0,4-3 1 15,1-1 4-15,1-2 8 0,3-2-4 0,2-3-5 0,3 1 0 0,1-5 4 16,0-1-9-16,3-1-12 0,0-3-4 0,0 0-1 0,4-4-7 0,1-2-10 16,-4 1-22-16,5-4-15 0,-1 1 0 0,0-5 0 0,0 0 0 0,3-4 0 15,-4 1 0-15,5-5 0 0,-1-1 0 0,-2-3 0 0,3-2 0 0,-2-2 0 16,1-3 0-16,1 0 0 0,0-3 0 0,-1-2 0 0,1-3 0 0,-1-1 0 15,-3 2 0-15,0-4 0 0,-2 0 0 0,0-2 0 0,-3 0 0 0,-1 1 0 16,-4-1 0-16,0 1 0 0,-3-2 0 0,-1 2 0 0,-3-2 0 0,-2 1 0 16,1-1 0-16,-4-1 0 0,1-2 0 0,0 0 0 0,-2-2 0 0,-1-1 0 15,0-2 0-15,1-2 0 0,-3-4 0 0,1 1 0 0,-1-4 0 0,0-2 0 16,-5-2 0-16,4-3 0 0,-3 0 0 0,-1-3 0 0,-4 0 0 0,0-2 0 16,-1-2 0-16,-2 1 0 0,-2-1 0 0,-3-2 0 0,0-2 0 0,-3 2 0 15,-2-1 0-15,-4-1 0 0,1 1 0 0,-3-1 0 0,-1 2 0 0,-3 2 0 16,-2 1-3-16,3 3-40 0,-7 4-1 0,2 2-3 0,-3 5 0 0,-1 1 0 15,-1 6 1-15,-5 2 3 0,4 3 2 0,-6 3 3 0,1 2 3 0,-3 2 4 16,-1 3-2-16,-1 0-4 0,-1 3-4 0,-3 2-4 0,0 1 4 0,-5 3 10 16,0 0-10-16,-4 1-11 0,1 4 2 0,-6-1 5 0,2 1-1 15,-4 2-3-15,-1 1-5 0,2 0-5 0,-1 2 2 0,-1-1-1 0,4 0 5 16,-2 1 8-16,4 0-7 0,1 1-6 0,1 1 8 0,4-1 12 0,1-1-3 16,0 3-5-16,7-3 1 0,-3 0 2 0,7-1 2 0,1 0 6 0,3-1 1 15,1-1 6-15,8-1-2 0,-4-1-6 0,7-1-33 0,2 0-42 0,4 1-92 16,4-2-103-16,1 0-54 0,3-1-46 0,6-1-44 0,2-1-49 0,2 0-9 15,8 0-3-15,-3-1 0 0,3 2 2 0,1-1 4 0,0 3 8 16,-3 1 39-16</inkml:trace>
  <inkml:trace contextRef="#ctx0" brushRef="#br0" timeOffset="127764.46">23341 9993 52 0,'37'15'415'0,"-7"1"0"0,-5 0-5 15,-7-1-73-15,-6-4-90 0,-7-1-58 0,-4 0-58 0,-1-3-57 16,-1-2-57-16,-1-2-13 0,-4-2-3 0,-1 2-165 0,-2-1-201 0,0-2-41 0,-1 1-11 16,-2-1 3-16,0 0 4 0</inkml:trace>
  <inkml:trace contextRef="#ctx0" brushRef="#br0" timeOffset="130396.03">11926 6027 19 0,'3'6'277'0,"-1"0"21"0,-2 0 20 0,0-2 18 0,-2 2 15 16,2-3 4-16,-1 2 4 0,-3-3-1 0,3-1-2 0,-1 0-75 0,-1 2-93 15,3-3-96-15,0 0-95 0,0 0-56 0,0 0-50 0,0 0-58 0,0 0-62 16,0 0-55-16,0 0-56 0,0 0-13 0,-2-4-5 0,2 1-1 0,-3-2 2 16,1 1 15-16,-1-4 20 0,0 1 38 0</inkml:trace>
  <inkml:trace contextRef="#ctx0" brushRef="#br0" timeOffset="130529.92">11722 5929 394 0,'-8'12'480'0,"2"1"0"0,-6-2 1 0,-2-2 1 0,0-1-1 15,-5-2-1-15,1-2-3 0,-2-1-13 0,-2-5-17 0,4 1-94 0,-2-2-108 16,4 0-245-16,0 0-274 0,2-3-111 0,2 0-73 0,0-1-17 0,4-3-6 16,-4-1 1-16,1-4-1 0,-5-3 0 0,0-2 3 0,-6-2 13 0,-5-4 16 15</inkml:trace>
  <inkml:trace contextRef="#ctx0" brushRef="#br0" timeOffset="131849.5">1672 5758 118 0,'-1'7'336'0,"-2"-4"12"0,1 2 6 0,-1-2 0 15,1 2 1-15,1-4 0 0,-1 1 0 0,2-2-2 0,0 0-1 16,0 0-69-16,0 0-84 0,0 0-55 0,0 0-49 0,0 0-36 0,0 0-33 0,0 0 1 15,0 0 10-15,0 0 11 0,0 0 12 0,0 0 7 0,0-2 11 0,3-1 2 0,-1-1 5 16,3-1 0-16,-1 0 5 0,4-3-2 0,-3 0-2 0,1-1 0 0,2 0 1 16,-1 0-11-16,0 0-14 0,0 0-12 0,-3 0-10 0,3 2-10 0,-2-1-7 15,2 1-3-15,-4 1-2 0,2 1-2 0,-3 1-2 0,1 0 0 0,-1 2 2 16,1-1 6-16,0 1 7 0,-1 1 1 0,-1-2 2 0,1 1 1 0,2 1-2 16,-2-1 4-16,1-1 4 0,0 2 6 0,2-1 6 0,0-2 3 0,0 1 4 15,2-2 0-15,0 1 3 0,1-2-8 0,0 0-7 0,1-1-4 0,2 0 0 0,-1-2-2 16,1 0-2-16,0 0-1 0,0-1-2 0,3 0-6 0,-1-1-8 0,1 0-2 15,0-1-1-15,2 2-3 0,-3-4-1 0,2 2 0 0,0-1 0 16,2 0-8-16,-1 0-11 0,1-1 9 0,-1-1 10 0,3 1-6 0,-3-1-12 16,3 0 9-16,1-2 9 0,0 1 4 0,0 1-2 0,0-3-2 0,1 1 0 15,1 0 0-15,0 1-2 0,1 1 9 0,0 0 12 0,-1 0-8 0,2 1-10 16,-3 1 7-16,2 1 10 0,1 0-5 0,-2 0-12 0,1 2-1 0,0-1-1 16,-1 0 1-16,-1 1 0 0,1 0-6 0,0-1-5 0,0 1 8 0,-1-1 10 15,1 1 6-15,0-2 1 0,-1 1-1 0,2 1-2 0,1-2 0 0,1 0 0 16,0 0-1-16,-1-2 0 0,2 2-1 0,-1-4-2 0,2 4 6 0,-1-3 5 15,1 1-8-15,-3-1-12 0,3 0-4 0,-2 1-4 0,2-2 7 0,0 1 6 16,1-1 3-16,1 1 4 0,-1-2-2 0,0 2 5 0,2-2-2 0,0 3-2 16,0-3 2-16,1 1 0 0,1 1 1 0,2-2-3 0,-2-1 3 0,1 2 4 15,-1-2 0-15,1 1-4 0,2-1 1 0,-2 0-1 0,2 0-1 0,0 0-1 16,0-1-1-16,-2 1-1 0,3 0 2 0,-1 0-3 0,0 0 0 0,-1-2 2 16,1 1-1-16,0 1 0 0,0-2-5 0,1 1-4 0,0 1-2 0,1-2-2 15,1 1 2-15,-2-1 2 0,4 0 0 0,-2 1-2 0,0 1 1 0,0-2 1 16,4 1-2-16,-4 1 1 0,2-2-2 0,-2 1-3 0,3 0-1 0,-3 0-1 15,0-1-2-15,1 0 1 0,-1-1 1 0,0 3-4 0,0-3 4 0,0 2 1 16,0-2-2-16,0 1 0 0,0 1 0 0,0-2 0 0,1 1 1 0,-1 1-2 16,0-1 1-16,-1 0 3 0,2 2-7 0,-3 0 0 0,1 2 0 0,-1 0 0 15,-1 1 0-15,0-2 0 0,1 3 0 0,-3 1 0 0,-1 1 0 0,-2 0 0 16,0 0 0-16,-2 2 0 0,-2-1 0 0,-1 2 0 0,-1-2 0 0,-2 2 0 16,-3 2 0-16,0 0 0 0,0-2 0 0,-3 4 0 0,-1-1 0 0,-3-1 0 15,-3 4 0-15,2 0 0 0,-3-2 0 0,-3 2 0 0,1 2 0 0,-3-1 0 16,-1 1 0-16,1-1 0 0,-3 2 0 0,0 0 0 0,0 0 0 0,0 0 0 15,0 0 0-15,0 0 0 0,0 0 0 0,0 0 0 0,0 0 0 0,0 0 0 16,3-1 0-16,-3 1 0 0,0 0 0 0,0 0 0 0,0 0 0 0,0 0 0 16,2-2 0-16,-1 1 0 0,2-1 0 0,-1 0 0 0,0 1 0 0,-1-2 0 15,1 2 0-15,1-1 0 0,-1 1 0 0,-1-2 0 0,-1 3 0 0,2-2 0 16,-2 2 0-16,0 0 0 0,0 0 0 0,0 0-19 0,0 0-52 0,0 0-31 16,0 0-47-16,0 0-49 0,0 0-110 0,0 0-119 0,0 0-104 0,-5 0-95 15,0-1-24-15,-1 1-4 0,-2 1 7 0,-1 1 5 0,-1-1 16 0,0 2 18 16,-2 0 27-16,2 3 29 0,-2-1 47 0</inkml:trace>
  <inkml:trace contextRef="#ctx0" brushRef="#br0" timeOffset="132182.84">5371 3171 316 0,'-7'-3'455'0,"1"1"22"0,1 0 20 0,-1 2 8 0,1 0 4 16,0 0 2-16,5 0-1 0,0 0-2 0,0 0 2 0,0 0-62 16,0 0-72-16,0 0-108 0,0 0-113 0,0 0-57 0,2 2-43 0,4 0-22 0,0 1-19 15,4 0-8-15,1 0-5 0,5 0-1 0,0-1 0 0,4 2 0 0,4 0 0 16,1-1 0-16,0 0 0 0,4 0 0 0,1 0 0 0,0-1 0 16,2-1 1-16,-2 2-1 0,4-1 1 0,-5 1 1 0,1 0 0 0,0 1 4 0,-3 1 3 15,-2-2 5-15,1 4 3 0,-3-1 7 0,-4 2 5 0,0-1 5 16,0 1 1-16,-5 1 5 0,-1 2-1 0,0-1 1 0,-4 2 0 0,-1 1-2 15,-2 2 2-15,-4 0-5 0,-1 5-1 0,-1 0-5 0,-3 3-5 0,-3 3-4 0,-2 0-6 16,-3 3-5-16,-1 1-5 0,-3 3-8 0,0 0-9 0,-3 2-14 16,1-2-14-16,-1 1-21 0,-1-1-21 0,2-1-28 0,-2-2-31 0,3-3-82 15,2-2-95-15,3-4-84 0,0-3-83 0,3-4-34 0,3-4-23 0,3-5 0 16,2-5 6-16,5-5 13 0,0-4 13 0,3-4 21 0,1-2 22 0,2-5 28 16</inkml:trace>
  <inkml:trace contextRef="#ctx0" brushRef="#br0" timeOffset="133184.14">6593 3128 11 0,'0'0'347'0,"0"0"21"0,0 0 8 0,-2 4 4 0,2-4 0 0,0 0-1 16,0 0 0-16,0 0 0 0,0 0-1 0,0 0-6 0,0 0-84 0,3 0-104 16,2 0-59-16,0 0-51 0,1 0-13 0,2-2-2 0,-2 2-4 0,4 0-4 15,-1 0 5-15,-1 0 0 0,2 0 9 0,2 2 7 0,-2-1 2 0,-1 1 4 16,4-1 4-16,-4 2 4 0,1 1-2 0,2-2-7 0,-2 3-11 0,1-1-11 15,2 1-1-15,-2 0 0 0,1 2 5 0,-2-1 6 0,1-1-1 0,2 3-2 16,-2 0-1-16,0-1 2 0,1 2-6 0,0-1-3 0,0 1 4 0,1-1 9 16,-2 2-1-16,3 0-2 0,-1-1 0 0,1 1-3 0,0 0-6 0,2 2-6 15,0-1-2-15,1-1 2 0,-1 0-2 0,3 1-2 0,-3-3 2 0,3 3 0 16,1 0-3-16,-2-2-4 0,1-1 1 0,0 2 1 0,1-2-1 0,-1 2 1 16,-1 0 2-16,4-1 2 0,-2 0-3 0,-2-1-4 0,4 0-2 0,0 0-2 15,-1 0 1-15,1 1-3 0,0-2-2 0,1-1-7 0,-2 2 0 0,4-1-2 16,-3 1 2-16,2 1 3 0,0-1 0 0,1 2-3 0,-1 0 0 0,1 0-2 15,0 3 2-15,-1-2-2 0,2 3 6 0,-1 0 4 0,2 1 1 0,-2-2-1 16,3 2 2-16,-2 2 2 0,1-2-2 0,1 1-2 0,-1 1 0 0,3 0-1 16,-3 0-1-16,3 0 1 0,0-1 0 0,0 1-1 0,2-1-2 0,-1 1-25 15,-1-1-3-15,2 1 0 0,1-1 0 0,-1 0 0 0,1 0 0 0,-1-1 0 16,1 0 0-16,0-2 0 0,-1 2 0 0,3-1 0 0,-1 1 0 0,-2-4 0 16,1 3 0-16,-2 0 0 0,1-1 0 0,0 0 0 0,-1 0 0 0,1-1 0 15,-2 0 0-15,0 0 0 0,-1 1 0 0,-1 1 0 0,2-2 0 0,-3 1 0 16,0 0 0-16,0 1 0 0,1 0 0 0,-1-1 0 0,2-1 0 0,-3 2 0 15,3-1 0-15,-2-1 0 0,-2 2 0 0,2-2 0 0,2 1 0 0,-3-1 0 16,1 0 0-16,0 0 0 0,1 2 0 0,-1-4 0 0,-1 2 0 0,1 0 0 16,-2 2 0-16,3-2 0 0,-2 0 0 0,0 1 0 0,0-1 0 0,-1 2 0 15,-1-1 0-15,3 0 0 0,-2 1 0 0,0 1 0 0,-1-1 0 0,2 0 0 16,-1 2 0-16,0-1 0 0,-2 0 0 0,0 0 0 0,2-1 0 0,0 2 0 16,-3 0 0-16,1-1 0 0,2 0 0 0,-1 0 0 0,-1 0 0 0,1 0 0 15,0-1 0-15,-2 1 0 0,3-2 0 0,-1 1 0 0,-2 0 0 0,2 0 0 16,1-1 0-16,-1 0 0 0,-2 0 0 0,2 0 0 0,-1 1 0 0,-1-2 0 15,1 1 0-15,-1 1 0 0,0-1 0 0,2-1 0 0,-4 3 0 0,1-2 0 16,-1-1 0-16,0 1 0 0,0 1 0 0,0-2 0 0,-2 1 0 0,1-1 0 16,-2 2 0-16,2-3 0 0,0 1 0 0,-3 1 0 0,3-2 0 0,-3 0 0 15,-1 1 0-15,2-1 0 0,-2-1 0 0,1 1 0 0,0-1 0 0,-2-1 0 16,0 2 0-16,1-1 0 0,0 1 0 0,-2-3 0 0,3 2 0 0,-4 0 0 16,4-1 0-16,-2 0 0 0,-1 0 0 0,1 0 0 0,1 0 0 0,0 0 0 15,-2 2 0-15,3-4 0 0,-2 4 0 0,0-3 0 0,-1 2 0 0,3-1 0 16,-2 0 0-16,0 0 0 0,0 0 0 0,-1-2 0 0,1 4 0 0,1-2 0 15,-1-2 0-15,-1 2 0 0,0-2 0 0,0 3 0 0,1-3 0 0,-2 1 0 16,0-1 0-16,-1 2 0 0,0-1 0 0,1-1 0 0,-2-1 0 0,0 2 0 16,0-2 0-16,-1 0 0 0,-1 0 0 0,-2-1 0 0,2 2 0 0,1-2 0 15,-4 0 0-15,2 1 0 0,-2-1 0 0,-1-1 0 0,2-1 0 0,-1 1 0 16,-2 0 0-16,-1-1 0 0,0-2 0 0,-1 1 0 0,-1-2 0 0,0 0 0 16,0 0 0-16,0 0 0 0,0 0 0 0,0 0 0 0,0 0 0 0,0 0 0 15,0 0 0-15,0 0 0 0,0 0 0 0,0 0 0 0,0 0 0 0,0 0 0 16,0 0 0-16,0 0 0 0,0 0 0 0,0 0 0 0,0 0 0 0,0 0 0 15,0 0 0-15,0 0 0 0,0 0 0 0,0 0 0 0,0 0 0 0,0 0 0 16,0 0 0-16,0 0 0 0,0 0 0 0,0 0 0 0,0 0 0 0,0 0 0 16,0 0 0-16,0 0 0 0,0 0-1 0,0 0-120 0,0 0-37 0,0 0-40 15,0 0-68-15,0 0-76 0,0 0-82 0,0 0-84 0,0 0-69 0,0-3-66 16,-1 0-5-16,-1-2 9 0,0 1 16 0,-1-2 22 0,1 1 27 0,1-1 30 16,-1 0 37-16,1-1 38 0</inkml:trace>
  <inkml:trace contextRef="#ctx0" brushRef="#br0" timeOffset="133551.07">11119 5161 56 0,'2'-4'331'0,"-2"1"23"0,3 1 20 0,-3 2 10 16,0-3 8-16,3 2 2 0,-1 0-3 0,-2 1 17 0,0 0 22 0,3 1-49 15,2 0-65-15,-1 0-46 0,0 3-42 0,0-1-35 0,1 3-31 0,2-1-20 0,0 2-16 16,1 2-5-16,2 1-7 0,1 0 5 0,-2 3 7 0,1-1-12 16,4 1-15-16,-1 0-12 0,1 0-8 0,0 0-4 0,-1 3-4 0,4-3 0 15,-4-1-1-15,3 0 0 0,-2-2-1 0,2 2 5 0,-3-1 3 0,0-2-1 16,0 1 1-16,-3-1-3 0,2-1-5 0,-2-1 1 0,1 1-2 0,-2-2-5 16,-2 1-8-16,1 1-3 0,-1-2-4 0,0-1-1 0,-1 2-2 0,-1-1-4 15,-2-1-4-15,2 2 1 0,-2-1 4 0,2-2 4 0,-4 2 5 0,2 2 2 16,-3-1 4-16,0 1-3 0,0 2-2 0,-3-2-3 0,0 5-2 0,-1 1 0 15,-1 1-3-15,-2 0-23 0,1 3-21 0,-4 0 0 0,0 3 0 0,-2 0 0 16,-2 1 0-16,0 2 0 0,-2 3 0 0,-1-1 0 0,-2 1 0 0,1 1 0 0,-1-1-53 16,-1 0-53-16,2-2-36 0,-2 0-67 0,5-4-72 0,0-2-120 15,2-4-133-15,1-3-64 0,2-4-48 0,4-5-5 0,-1-3 3 0,3-5 12 16,2-5 12-16,1-2 18 0,1-6 20 0,1-2 33 0,1-1 37 0</inkml:trace>
  <inkml:trace contextRef="#ctx0" brushRef="#br0" timeOffset="133783.24">11554 5770 286 0,'4'9'468'0,"-3"0"3"0,1-1 0 0,-2-1 0 0,-2 1-8 0,-1-1-10 16,1-1-34-16,2-1-40 0,-3-2-76 0,1 0-87 0,-1 0-175 0,0-2-195 16,-2 1-146-16,2-1-138 0,-1 0-27 0,1 1-5 0,-2-2-1 0,0 2-1 15,0-1 9-15,-3 1 11 0,0-2 33 0</inkml:trace>
  <inkml:trace contextRef="#ctx0" brushRef="#br0" timeOffset="134749.76">11516 6432 179 0,'0'15'222'0,"0"-2"-30"0,-3-2-27 0,0-1-47 0,0-2-48 15,-2-1-32-15,0-4-29 0,2 0-8 0,0-1 0 0,3-2-101 0,-5-2-119 16,2-4-29-16,-2 1-7 0</inkml:trace>
  <inkml:trace contextRef="#ctx0" brushRef="#br0" timeOffset="134896.25">11558 6430 208 0,'4'18'475'0,"-1"-1"1"0,-1-1-1 0,-4-2 0 0,-1-2-3 15,2-2-24-15,-4-2-30 0,3-2-82 0,-3-3-92 0,2-2-73 0,0 0-71 16,3-1-237-16,0 0-279 0,-5-1-52 0,4 0-6 0,-4-5-1 0,2-2 0 16,2 1 0-16,-4-6 3 0,1 1 23 0,1-5 32 0</inkml:trace>
  <inkml:trace contextRef="#ctx0" brushRef="#br0" timeOffset="135030.26">11651 6385 480 0,'1'23'497'0,"-2"-4"3"0,-1 1 4 15,-1-4 0-15,1-1-1 0,-2-2-6 0,-1-2-12 0,0-3-46 0,-1-3-52 16,1-3-148-16,2-1-164 0,0 1-241 0,3-2-255 0,0 0-58 0,-3-2-14 16,-1-1-7-16,3-2-3 0,-1-1 0 0,-1-3-2 0,0-2 8 0,-2-1 11 15,-1-1 46-15</inkml:trace>
  <inkml:trace contextRef="#ctx0" brushRef="#br0" timeOffset="135929.96">12011 5610 134 0,'3'-15'437'0,"-1"1"27"0,1 3 17 0,-1 0 13 16,-1 2 10-16,-1 1 5 0,2 2 2 0,-2 2 0 0,-2 1 0 0,2 3-42 15,0 0-47-15,0 0-93 0,0 0-96 0,0 0-61 0,0 0-55 0,-1 3-20 16,-1 3-14-16,-1 3-3 0,1 3-3 0,-2 4 3 0,0 2-1 0,-1 5 7 16,1 4 6-16,-2 3 2 0,-1 2 4 0,4 3-5 0,0 1-7 15,0 2-2-15,3-2-2 0,0 0 2 0,3 1 1 0,0-4-4 0,5 0-9 0,1-1-2 16,1-3-4-16,3 0-4 0,2-2-8 0,0-1-5 0,2-3-8 0,-1 1-23 16,3-3-18-16,-2 1 0 0,2-1 0 0,-2-3 0 0,1 0 0 0,-1-2 0 15,-4-1 0-15,3 2 0 0,-5-4 0 0,1-1 0 0,-2-1 0 0,-2-1 0 16,0 0 0-16,-2-3 0 0,0-1 0 0,-4 1 0 0,1-1 0 0,-3 0 0 15,0 1 0-15,-3 1 0 0,0 1 0 0,-5 0 0 0,0 3 0 0,-3 1 0 16,-3 4 0-16,-2 0 0 0,-3 4 0 0,-2-2 0 0,-1 2 0 0,-3 0 0 16,-2-1 0-16,2-1 0 0,-1-1-22 0,1-3-150 0,2-3-74 15,1-4-116-15,2-4-127 0,0-4-82 0,1-7-70 0,3-6-19 0,4-6-1 16,0-5-1-16,4-6 2 0,0-6 10 0,-1-3 15 0,4-5 38 0,2-2 41 0,2-3 70 16</inkml:trace>
  <inkml:trace contextRef="#ctx0" brushRef="#br0" timeOffset="136083.84">11943 5727 257 0,'13'-2'507'0,"1"0"11"0,-3 4 3 0,-1 1 0 0,0 0 2 16,-3 0 0-16,1 2 7 0,-3-2 9 0,1 0 2 0,0-1 0 16,-1-2-97-16,1 2-116 0,1-2-125 0,2 0-130 0,-1 0-30 0,2 0-10 15,-1 0-2-15,5 0-2 0,-2 0 0 0,1-2-1 0,0 2-10 0,1-2-16 0,-1 0-20 16,0-2-21-16,3-1-37 0,-2-1-35 0,0-1-81 0,2-1-87 16,-2-1-75-16,0 0-74 0,2-1-53 0,-5-1-55 0,3 2-10 0,-3 0-5 15,1 2 4-15,0 1 4 0,-4 1 17 0,-1 1 22 0,-1 1 33 0,-2 0 35 16</inkml:trace>
  <inkml:trace contextRef="#ctx0" brushRef="#br0" timeOffset="136348.75">12307 5686 126 0,'0'23'420'0,"0"2"26"15,1 1 17-15,-1-1 14 0,0 4 12 0,2-1 15 0,-1 1 5 0,3-1 5 16,0-1 2-16,0 0 2 0,1 0-92 0,-2-2-110 0,3 1-76 0,0 0-69 16,0-4-28-16,1-1-23 0,1-1 3 0,1-4 3 0,1-2 6 0,-1-3 3 15,2 0 6-15,-1-4 7 0,-1-2-1 0,4-1-1 0,-2-3-6 0,1-2-10 16,0-4-11-16,-1-1-9 0,3-3-7 0,-3 0-10 0,3-5-93 0,-3 1 0 15,-1-2 0-15,2-3 0 0,-2 0 0 0,-2-2 0 0,0 1 0 0,-1 0 0 16,-2 0 0-16,-3 1 0 0,1 2 0 0,-4-2 0 0,-3 1 0 0,1 0 0 16,-3 4 0-16,-3-3 0 0,1 2 0 0,-4 0 0 0,0 3 0 0,1-1 0 15,-2 1 0-15,2 4 0 0,-2-1 0 0,1 2 0 0,1 3 0 0,-1 2 0 16,0 1 0-16,2 1 0 0,-2 2-38 0,2 3-126 0,1 2-102 0,-2 1-114 16,3 1-122-16,-2 1-128 0,2 2-27 0,2-1-5 0,0-1-2 0,1 2 0 15,0-2 10-15,2-3 10 0,1 0 24 0,2-2 26 0,2-3 45 0,-2-3 52 16</inkml:trace>
  <inkml:trace contextRef="#ctx0" brushRef="#br0" timeOffset="136817.64">12348 5241 327 0,'-10'-6'394'0,"1"0"27"0,-2 0 25 0,0 0 12 0,-2 0 7 0,2 1 5 0,-3-2 3 16,0 1 3-16,0-2 3 0,-1 4-80 0,1-2-100 0,-3 1-66 0,-1 3-59 16,1 1-34-16,-2 1-29 0,0 1-18 0,-2 4-15 0,-1 3 2 0,1 2 6 15,-4 3 6-15,0 6 7 0,1 3 10 0,-4 4 13 0,3 3 8 0,-1 6 6 16,-1 4 6-16,0 5 5 0,2 3 0 0,0 3-2 0,3 5-5 0,-1 1-10 16,3 4-12-16,1 1-13 0,3 3-10 0,1 2-10 0,3 1-15 0,1 0-16 15,2 3-31-15,4-1-23 0,0-2 0 0,4 1 0 0,1-1 0 16,1-2 0-16,4-4 0 0,2-3 0 0,2-2 0 0,2-5 0 0,3-3 0 0,2-7 0 15,4-2 0-15,1-6 0 0,3-4 0 0,4-4 0 0,1-4 0 16,2-3 0-16,4-5 0 0,2-1 0 0,3-3 0 0,0-4 0 0,3-2 0 0,3-3 0 16,0-3 0-16,3-4 0 0,-3-4 0 0,2-1 0 0,0-5 0 0,-1-2 0 15,-1-5 0-15,-2-4 0 0,-1-2 0 0,-2-4 0 0,0-3 0 16,-3-2 0-16,-3-1 0 0,0-6 0 0,-4 3 0 0,-1-4 0 0,-1 1 0 0,-4-2 0 16,-1 0 0-16,-2-1 0 0,-3 2 0 0,-2-1 0 0,-1 0 0 0,-5 1 0 15,-1-1 0-15,-4-2 0 0,-4 3 0 0,-2-4 0 0,-2 1 0 16,-4-1 0-16,-4 0 0 0,-1 0 0 0,-5 2 0 0,-4 1 0 0,-1 0 0 0,-4 3 0 15,-2 4 0-15,-3 2 0 0,-1 5 0 0,-3 3 0 0,-2 6 0 16,-3 4 0-16,-1 5 0 0,0 4 0 0,-1 3 0 0,-1 7 0 0,-1 2 0 16,-1 6 0-16,1 2 0 0,0 4 0 0,-1 3 0 0,4 3 0 0,-2 3 0 0,4 0 0 15,3 3-99-15,0 1-61 0,2-1-78 0,5 2-86 0,2-2-112 0,3 0-116 16,5 0-55-16,1-1-42 0,4-3-8 0,5 1-1 0,0-3 11 16,5-3 15-16,3 0 20 0,3-4 25 0,2-3 38 0,6 0 46 0</inkml:trace>
  <inkml:trace contextRef="#ctx0" brushRef="#br0" timeOffset="136963.38">12708 5680 470 0,'15'25'610'0,"-6"2"3"0,0-1-3 0,-5 1-20 0,-4-1-19 16,-2-2-53-16,-3-4-65 0,-2-2-144 0,-1-1-166 0,-2-5-74 0,-1-1-54 16,0-7-247-16,-2 1-290 0,-2-4-69 0,-1-2-18 0,-3-4-2 0,-2 1 0 15,-3-5 20-15,-3-3 20 0,-1-2 53 0</inkml:trace>
  <inkml:trace contextRef="#ctx0" brushRef="#br0" timeOffset="137998.23">818 4876 105 0,'-12'-16'437'16,"-1"1"23"-16,1 0 12 0,-1 1 22 0,-1 1 21 15,1 1 13-15,0 0 12 16,-1 3 3-16,3 0 2 0,-3 1-30 0,4 5-37 15,1 6-99-15,-2 8-115 16,3 7-43-16,3 13-30 0,-1 10-13 0,4 8-10 16,4 11-19-16,1 5-21 0,7 5-12 0,4 4-11 15,2-1-3-15,6-5-2 0,3-5-6 16,3-11-5-16,2-8-9 0,2-13-8 0,1-10-23 16,2-13-29-16,-2-8-10 0,-1-9-8 0,0-10-7 15,-1-7-11-15,-4-9 6 0,0-5 9 16,-5-5 1-16,-1-5-3 0,-4-3 1 0,-4-2 0 15,-7 0-3-15,-4-3-1 0,-4 2 5 0,-4 4 5 16,-6-2-6-16,-5 5-11 0,-6 4 17 0,0 6 19 16,-5 3-10-16,-1 8-17 0,-2 4 4 0,1 7 8 15,-2 5-7-15,0 9-9 0,2 5 2 16,2 4 7-16,3 4-43 0,1 5-57 16,2 5-128-16,3 5-145 0,2 2-126 15,5 2-119-15,6 2-22 0,3 0 1 16,3-2-6-16,6-2-10 0,2-3 5 0,6-6 7 15,2-5 0-15,5-8-3 0,1-5 39 0</inkml:trace>
  <inkml:trace contextRef="#ctx0" brushRef="#br0" timeOffset="138150.34">1345 4723 260 0,'18'18'492'0,"-3"2"-69"0,-2 1-81 16,-5-1-138-16,-1-2-151 0,-3-1-36 0,-3-4-14 15,-1 0-2-15,2-6-1 0,-2-1 0 0,-3-4 0 16,-4-2-202-16,0-3-248 0,-3-2-42 0,2-2 2 16</inkml:trace>
  <inkml:trace contextRef="#ctx0" brushRef="#br0" timeOffset="144249.21">11210 6196 200 0,'-2'6'276'0,"0"0"43"0,-3-1 22 0,-2-1 19 0,1-1 9 0,-3-1 6 16,-2-2 2-16,1 0 0 0,-2-2-77 0,3 2-93 0,-1 0-41 0,1-2-28 15,2 1-63-15,3 1-69 0,0-1-63 0,0 1-61 0,4 0-33 0,0 0-30 16,0 0-20-16,0 0-19 0,2 4-15 0,0-1-13 0,3 2-19 0,-2 0-17 15,2 0-21-15,0 3-20 0,0-1 35 0,0 1 47 0,-1 1 24 0,-1-2 19 16,0 2 11-16</inkml:trace>
  <inkml:trace contextRef="#ctx0" brushRef="#br0" timeOffset="144399.56">10996 6318 212 0,'-10'18'289'0,"-2"0"7"0,-1-2 2 0,-4-2-1 0,-1-2-1 0,-2-5-14 15,2-1-16-15,0-4-33 0,-1 1-36 0,3-3-127 0,0 1-148 16,2-1-87-16,1 0-72 0,4 0-30 0,2 0-22 0,-1 2-6 0,-1-2-3 16,-1 0 1-16,2 0 1 0,-6 0 13 0</inkml:trace>
  <inkml:trace contextRef="#ctx0" brushRef="#br0" timeOffset="146115">11143 6103 63 0,'-6'12'189'0,"-4"-1"0"0,-4-2-9 0,-2-3-9 0,-1 0-17 16,-2-3-17-16,-3 1-28 0,1-1-29 0,-3-1-100 0,1-1-115 15,-1 4-35-15,0-2-14 0,-1 2-5 0,0 3 0 0,-4 0-1 0,1 2 2 16</inkml:trace>
  <inkml:trace contextRef="#ctx0" brushRef="#br0" timeOffset="146514.91">4226 10914 56 0,'-3'21'168'0,"-2"-2"-19"15,-3-2-18-15,0-1-19 0,-1-4-38 0,-1-1-40 0,5-4-19 16,-1-1-12-16,3-1-74 0,3-1-88 0,3-1-16 0,0 0 3 16</inkml:trace>
  <inkml:trace contextRef="#ctx0" brushRef="#br0" timeOffset="149998.06">29856 12067 149 0,'-5'-19'287'0,"-2"1"55"0,-2-2 37 0,-2 2 37 0,0 0 28 0,-1 3 28 16,0 2 11-16,1 1 10 0,1 1-61 0,0 5-77 0,2 1-30 0,-1 3-17 16,5 1-25-16,-2 1-23 0,3 0-46 0,-1 2-53 0,3 1-32 0,-3 2-25 15,1 2-16-15,2 4-16 0,-3 4-1 0,0 3 0 0,-2 6 8 0,-1 5 8 16,1 7 10-16,-2 2 11 0,-3 7 13 0,1 7 13 0,-1 4 8 0,-1 3 2 15,1 5-5-15,-2 5-9 0,0 1-12 0,0 4-13 0,1 2-10 0,1 1-8 16,1 1-12-16,0 0-11 0,1-1-10 0,1-2-9 0,2-3-16 0,2-3-29 16,1-5 0-16,-1-4 0 0,4-4 0 0,0-5 0 0,4-8 0 0,-1-3 0 15,1-5 0-15,1-4 0 0,0-8 0 0,-2-1 0 0,2-6 0 0,0-3 0 16,-2-4 0-16,0 0 0 0,1-3 0 0,-1-1 0 0,-1-3 0 0,1 0 0 16,-3-2 0-16,4-2 0 0,2 0 0 0,0-4 0 0,5-3 0 0,0-5 0 15,3-2 0-15,2-5 0 0,2-7 0 0,1-1 0 0,3-7 0 0,1-3 0 16,-2-5 0-16,3-2 0 0,0-4 0 0,-3-1 0 0,0-3 0 0,0 0 0 15,-4-1 0-15,-1-2 0 0,-2 1 0 0,-3 1 0 0,-3-1 0 0,0 4 0 16,0 0 0-16,-5 5 0 0,-1 5 0 0,-1 2 0 0,-2 6 0 0,-1 4 0 16,-1 5 0-16,-5 4 0 0,4 4 0 0,-5 5 0 0,1 1 0 0,-2 8 0 15,-2-4-8-15,0 6-3 0,-2 0 1 0,-2 1-1 0,0 2 1 0,0 1-2 16,-1 2-2-16,-4 1-2 0,5-2-7 0,-1 4-6 0,-1 1-6 0,1-2-5 16,3 1-10-16,-2 1-12 0,3-2-17 0,1 1-20 0,2-1-25 0,1-2-28 15,2 1-39-15,1-3-45 0,2 0-84 0,0 0-93 0,4-3-66 0,0 0-59 16,0 0-32-16,0 0-26 0,7 0 3 0,0-5 11 0,3 1 17 0,0-2 20 15,2-5 27-15,2-1 27 0,-1-5 43 0</inkml:trace>
  <inkml:trace contextRef="#ctx0" brushRef="#br0" timeOffset="150298.12">30244 12173 149 0,'5'29'429'16,"-2"-1"30"-16,-1 4 22 0,-2 0 18 0,-2 4 16 0,-1-2 11 0,0 4 11 15,0-2 10-15,1 3 9 0,-1 1-37 0,1 2-47 0,1 2-91 0,1 3-100 16,0-1-56-16,0 2-49 0,1-2-24 0,3-1-19 0,-1-3-14 0,2-3-15 15,1-3-9-15,5-1-10 0,-3-7-9 0,3-1-7 0,1-4 0 0,0-5 3 16,2-1-4-16,0-5-3 0,2-1-6 0,-2-4-5 0,2 0-4 0,0-4-4 16,1-2-1-16,1-2-3 0,0-2-6 0,2-5-36 0,2-1 0 0,0-4 0 15,0-4 0-15,0-2 0 0,2-2 0 0,-1-5 0 0,-2-2 0 0,1-2 0 16,-1-2 0-16,-4-4 0 0,0 0 0 0,-4 1 0 0,-2-5 0 0,-3 0 0 16,-5-2 0-16,1 1 0 0,-4-2 0 0,-5 2 0 0,-2 1 0 0,1 1 0 15,-5 3 0-15,-2 1 0 0,-1 3 0 0,1 4 0 0,-1 2 0 0,-2 5 0 16,-1 2 0-16,3 3 0 0,-3 1 0 0,-1 1 0 0,1 3 0 0,-1 3 0 15,-1 0 0-15,2 3 0 0,-4-2 0 0,1 4 0 0,1 0 0 0,-2 1 0 16,-1 1 0-16,1 1 0 0,1 0 0 0,0 1 0 0,-1 3-30 0,0-1-99 0,3 1-53 16,1 1-53-16,0 1-114 0,4 1-125 0,-1 2-85 0,3 0-80 15,2 0-16-15,1 3-4 0,3-1 3 0,2 2 5 0,1-1 20 0,1 2 25 16,2-4 37-16,4 2 39 0,2-3 53 0</inkml:trace>
  <inkml:trace contextRef="#ctx0" brushRef="#br0" timeOffset="150465.26">31168 12288 480 0,'6'27'641'0,"-1"-2"5"0,-1-1 1 16,-2-1-1-16,0-2-3 0,-2-5-3 0,-4 1-7 0,4-7-5 0,4-6-6 15,-1 0-8-15,-2-1-7 0,3-3-238 0,-3 3-284 0,1-2-83 0,-2-1-41 16,0 3-23-16,1 0-18 0,-1-3-28 0,0 0-33 0,0 0-45 0,0 0-49 16,-1 1-88-16,1 3-97 0,-3-1-85 0,3-3-84 0,-5 0-18 0,-2 2-4 15,0-2 6-15,-1 0 7 0,-2 0 16 0,-2 2 17 0,-3-2 32 0,1 0 31 16,-2 1 53-16</inkml:trace>
  <inkml:trace contextRef="#ctx0" brushRef="#br0" timeOffset="151782.91">30610 12135 141 0,'1'-6'267'0,"1"-3"28"0,-2 1 17 0,-3-2 17 16,-1-1 10-16,0-1 9 0,-2 0 12 0,-2 0 11 0,0-2-42 0,-2 3-51 16,-2-2-28-16,0 1-18 0,-2-1-14 0,2 1-8 0,-1-2-23 0,-3 1-21 15,0 0-11-15,-1-2-9 0,0 0-4 0,-1-1-6 0,-1 0-6 0,-2 0-4 16,1-2-12-16,0 0-11 0,-4-2-12 0,3 2-12 0,-3 0-4 0,-1-1-2 16,2 1-2-16,-1 0-1 0,-3 0-5 0,-2 1-7 0,2 1-3 0,-3 0 1 15,0 2-3-15,0 0-3 0,-1 3-5 0,-1 0-2 0,0 0-5 0,-1 2-4 16,2 2-1-16,1 0-1 0,-4 2-2 0,4 0 0 0,0 2-1 0,2 1 1 15,-1 1 0-15,3 0-3 0,0 2 2 0,2 0 0 0,1 1 1 0,-1 2 2 16,2 1 2-16,1 1 4 0,-1 0 1 0,3 4 0 0,-1 0 5 0,-1 0 1 0,1 4 3 16,-1 0 1-16,1 4 4 0,-4 2 4 0,0 1-2 0,2 4-1 15,-2 2 1-15,-3 1 0 0,2 1 0 0,0 6-5 0,-1-1-4 0,-1 4-1 16,1 1-4-16,-1 0-5 0,0 3-2 0,0 0-3 0,0 3-6 0,3-2-4 0,-1 4-4 16,1-1 0-16,1 3-3 0,4-2-1 0,-2 3 0 0,2 3 0 15,3 0-2-15,2 0-1 0,3 3 2 0,1 1-2 0,6 0 0 0,-1 2-9 16,5 0-1-16,5 0 0 0,1-1 0 0,5 0 0 0,3 1 0 0,2-2 0 15,5-1 0-15,1-1 0 0,4 0 0 0,0-2 0 0,3 1 0 0,2-4 0 16,-1 1 0-16,4-2 0 0,1-1 0 0,-1-1 0 0,2-2 0 0,2-3 0 16,0-2 0-16,4-1 0 0,0-3 0 0,3-1 0 0,2-6 0 0,-1 2 0 15,4-6 0-15,2-2 0 0,1-2 0 0,4-3 0 0,-2-2 0 0,3-2 0 16,1-5 0-16,1-2 0 0,-3-1 0 0,2-3 0 0,1-1 0 0,-3-5 0 16,1-2 0-16,0-1 0 0,-1-3 0 0,-2-3 0 0,0 1 0 0,0-7 0 15,0 0 0-15,-3 0 0 0,-1-4 0 0,-1 0 0 0,-2-4 0 0,-1 0 0 0,-4-5 0 16,1 1 0-16,-4-3 0 0,-2-2 0 0,0 1 0 0,-4-3 0 0,-2-2 0 15,0-2 0-15,-4-1 0 0,0-1 0 0,-1-3 0 0,1 0 0 0,-5-1 0 16,4-3 0-16,-3-3 0 0,1-1 0 0,-3-1 0 0,2-4 0 0,0-2 0 16,-2-3 0-16,-1-3 0 0,-3 0 0 0,1-3 0 0,-5 2 0 0,-1-4 0 0,-2 1 0 15,-4 0 0-15,-4 0 0 0,-6 0 0 0,-2 2 0 0,-6 0 0 0,-2 4 0 16,-6-1 0-16,-3 5 0 0,-7 0 0 0,-1 5 0 0,-5 3 0 0,-4 4 0 16,-2 4 0-16,-3 6 0 0,-5 3 0 0,-2 5 0 0,-1 4 0 0,-5 4 0 15,-1 5 0-15,-3 3 0 0,0 6 0 0,-2 5 0 0,-2 2 0 0,-2 4 0 16,1 3 0-16,-3 6 0 0,4 1 0 0,-3 5 0 0,1 1 0 0,4 3-23 15,-4 3-13-15,4 2-12 0,0 3-22 0,4-1-22 0,1 4-30 0,3 0-30 16,-1 2-43-16,6-1-48 0,2 2-98 0,3 1-109 0,2-1-86 0,5 0-82 16,1 1-13-16,4-1 4 0,0 1 12 0,8-2 11 0,-2 1 22 0,5-1 23 15,3-4 31-15,5-1 28 0,2-2 47 0</inkml:trace>
  <inkml:trace contextRef="#ctx0" brushRef="#br0" timeOffset="153415.18">18329 12491 35 0,'0'-11'347'0,"-1"-3"53"0,-1 2 32 0,0-1 30 16,-1-1 9-16,-2 2 2 0,2 0 0 0,2 0-3 0,-4 1 1 0,2 3-2 16,2 0-105-16,-1 4-128 0,2-1-41 0,0 5-21 0,0 0-38 0,0 0-41 15,3 4-18-15,3-1-16 0,-1 4 0 0,1 2 2 0,1 4 3 0,1 4 4 16,1 2 6-16,-1 5 5 0,2 5 5 0,-1 3 9 0,-3 4 1 0,1 7 1 16,-3 1-3-16,1 6-4 0,0 3-4 0,-2 0-6 0,-2 4-2 0,-1 0 2 15,0 2-1-15,-1 0 3 0,-2-2-3 0,1 1-1 0,1-1-2 0,-1-1-3 16,2-2-2-16,0-3-3 0,0-4-4 0,2 0-5 0,-1-3-13 0,4-5-11 15,-1-2-14-15,1-2-13 0,0-6-21 0,3 0-18 0,-1-3-28 0,3-6-29 16,-2-2-41-16,4 0-45 0,0-7-96 0,-1-2-111 0,2-4-90 0,-1-5-87 16,3-4-40-16,0-4-31 0,0-5-1 0,1-6 8 0,-2-4 13 0,2-3 17 15,-2-4 25-15,0-4 26 0,-3-6 38 0,0-3 41 0</inkml:trace>
  <inkml:trace contextRef="#ctx0" brushRef="#br0" timeOffset="153682.13">18829 12848 34 0,'17'5'380'0,"-2"1"59"16,-1 5 23-16,-1 3 14 0,-3 3 12 0,-2 3 12 0,2 0 11 0,1 3 8 15,-3 0 4-15,0-1 8 0,0 2-95 0,1 2-114 0,1-2-47 0,-2 0-30 16,2-1-46-16,0-1-49 0,0-3-11 0,2-2 0 0,-1-2-3 0,0-3-1 16,3-2-4-16,1-5-3 0,0 0-7 0,0-1-3 0,0-4-4 0,3-4-6 15,1-1-11-15,0-2-15 0,2-4-8 0,-1 0-9 0,4-6-10 0,-3 1-15 16,0-5-21-16,3 1-19 0,0-5 0 0,-2 0 0 0,-1-2 0 0,1-2 0 16,-5 1 0-16,0-1 0 0,-4 0 0 0,0 1 0 0,-4 0 0 0,-2 1 0 15,-2 2 0-15,-5-1 0 0,0 2 0 0,-4 1 0 0,-2 2 0 0,-2 2 0 16,-3 1 0-16,-2 1 0 0,-1 4 0 0,-2-1 0 0,-1 3 0 0,-1 4 0 15,0 0 0-15,-2 2 0 0,-2 2-8 0,0 3-16 0,0 0-1 0,1 2-2 16,1 2-3-16,0 1-4 0,2 0-3 0,-1 1-5 0,5 3-17 0,-2-2-21 16,3 0-26-16,4 1-30 0,-2 0-41 0,3 0-42 0,1 1-95 0,3 0-107 15,-1 1-70-15,4 0-62 0,1 2-32 0,1-2-27 0,4 2-2 0,-1 0 1 16,3 0 21-16,3 0 24 0,0-1 30 0,3-4 33 0,3-2 40 0</inkml:trace>
  <inkml:trace contextRef="#ctx0" brushRef="#br0" timeOffset="154148.29">22353 12160 368 0,'-14'-16'436'0,"0"2"17"0,-2 0 7 0,0 6 3 16,-3-2 0-16,3 5 2 0,-1 0 5 0,1 1 7 0,2 4-3 0,3 1-2 15,3 4-111-15,0 2-134 0,3 5-58 0,4 3-42 0,1 2-19 0,1 4-12 16,4 1 1-16,1 4 4 0,2 1 1 0,2 2 3 0,1 3-5 0,5 0-6 16,-2 0-5-16,3 3-8 0,0-2-3 0,3 2-3 0,2-2-5 0,0 1-2 15,-1-2-5-15,0-2-3 0,3-2-3 0,0 0 0 0,-5-3-3 0,1-2 0 16,0-1-3-16,-2-3 0 0,0-1-2 0,-4-2-3 0,0 0-8 0,-4-3-9 16,-1-1 1-16,-1-1 3 0,-2-2 3 0,1-2 2 0,-6-1-3 0,3 0-4 15,-4 0 1-15,-4 0-2 0,3 2-1 0,-6-1 0 0,-2 2-1 0,-1 2-3 16,-2 1-1-16,-6 1 0 0,1 2-15 0,-2 0-9 0,-1 2-13 0,-2-2-47 15,1 0-41-15,0-2-48 0,1 1-96 0,1-4-105 0,2-1-128 0,0-3-129 16,2-3-32-16,2-3-11 0,1-4-3 0,0-5-2 0,1-5 5 0,2-4 2 16,3-4 28-16,-2-7 33 0,3-4 43 0,1-4 46 0</inkml:trace>
  <inkml:trace contextRef="#ctx0" brushRef="#br0" timeOffset="154282.22">22399 12378 291 0,'16'-6'462'0,"-2"3"5"0,2 1 0 0,-2 1 4 0,0-1 0 15,-1 2 4-15,-1-2 5 0,0 2 3 0,0-2 2 0,2 1-39 0,-1-3-45 16,3 3-139-16,-2-1-163 0,3 1-48 0,1 0-25 0,-1-1-4 0,4-2-3 15,-4 3-17-15,5-2-21 0,-1-1-55 0,1 0-64 0,2-3-81 0,-1 1-83 16,3-1-57-16,-1-1-52 0,1 1-35 0,-3-2-33 0,1 0-6 0,-2 0-3 16,0 1 0-16,0-1 0 0,-4 2 16 0,-2 2 18 0,-2-1 54 0</inkml:trace>
  <inkml:trace contextRef="#ctx0" brushRef="#br0" timeOffset="154498.91">23096 12238 169 0,'2'12'379'0,"-1"0"36"0,1 2 36 0,0 1 17 0,-2 1 11 15,1 0 8-15,1 4 4 0,1-1 6 0,-1 3 4 0,4 0-58 0,-5 2-72 16,6 0-66-16,-3 2-65 0,3-2-41 0,-1 0-37 0,5-4-32 0,0 2-30 15,2-4-10-15,-2-2-4 0,2-3 0 0,2-2-2 0,0-4-3 0,4-2-4 16,-3-4-4-16,1-1-9 0,2-4-2 0,-2-3-2 0,4-4-5 0,-4-4-5 16,2-1-2-16,-2-2-3 0,1-2-3 0,-3-2-7 0,2-1-7 0,-7 0-8 15,2-2-1-15,-4 1 2 0,-4 0-1 0,0 2 0 0,-4-1-3 0,-2 2 1 16,-1 0-2-16,-4 2-3 0,-1 1-1 0,-2 3-1 0,-2 1-5 0,3 1-2 16,-7 0 1-16,3 3 3 0,-4 1-5 0,4 3-2 0,-4 0-16 0,3 3-20 15,-2 1-32-15,2 1-40 0,0 2-68 0,-1 1-78 0,4 3-115 0,-1 1-123 16,2 1-58-16,2 2-42 0,0 3-10 0,4 1-4 0,0 1 2 0,1 0 0 15,3-1 16-15,3 1 17 0,2-1 33 0,3 1 38 0</inkml:trace>
  <inkml:trace contextRef="#ctx0" brushRef="#br0" timeOffset="154983.17">26201 11844 34 0,'-3'-11'462'0,"2"-1"18"0,-4 2 5 0,4-1 2 16,1 2 0-16,-2 2 0 0,0 1-1 0,1 0 0 0,1 1 3 0,0 0 2 16,1 3-60-16,-1 2-72 0,4 1-128 0,2 2-137 0,-3 3-33 0,2 0-8 15,1 2-2-15,1 1 4 0,2 1-1 0,-3 1 0 0,2 1 2 0,-1 1 1 16,3 1-2-16,-2-1-1 0,0 3-4 0,0-2-5 0,0 2 4 0,-2 0 6 16,1 2 0-16,-2-2 3 0,-1 2 5 0,-2 0 3 0,1 3 6 0,-8 0 9 15,2 3 3-15,-2 0 4 0,-3 2 1 0,-1 1 2 0,-4 1-2 0,0 2-1 16,0-1-10-16,0 1-13 0,-1-3-8 0,1 0-8 0,2-2-9 0,1-2-8 15,2-3-8-15,4 2-5 0,2-4-7 0,4-2-4 0,-1 1-3 0,6-4-1 16,-1 3 0-16,3-2-4 0,1 0 2 0,0 1 3 0,2 0-2 0,-1 0 0 16,-1-4 0-16,2 5 1 0,-2-4 0 0,-2 3-2 0,2-3 3 0,-3 1 5 15,-1-3 0-15,-1 5-1 0,-2-4 3 0,-1 1-3 0,1 2 0 0,-8-1 0 16,4 2 1-16,-4 2 0 0,-1-1 0 0,-3 4-7 0,0-3-3 0,0 3 0 16,-3 0-2-16,0 1-29 0,1-3-22 0,0 1-20 0,0-2-30 0,4-3-34 15,-1 0-50-15,5-1-55 0,0-4-102 0,0 2-109 0,3-3-91 0,5-2-83 16,-1-2-16-16,1-1 0 0,2-1 11 0,1-2 14 0,2-3 20 0,-2-3 22 15,4-3 29-15,2-4 34 0,-1-1 51 0</inkml:trace>
  <inkml:trace contextRef="#ctx0" brushRef="#br0" timeOffset="155199.09">26601 12723 356 0,'20'13'434'0,"-5"2"19"0,0 1 15 0,-1 1 15 0,-3 1 14 16,1-1 13-16,-4-1 10 0,2-3 10 0,-2 0 9 0,3-3-62 0,-3-1-75 16,0-1-78-16,3-1-75 0,-2-1-44 0,4-2-33 0,-1 0-17 0,1-4-14 15,1-4-15-15,2 0-16 0,1-5-10 0,0-3-12 0,1-2-9 0,3-4-10 16,-4-1-15-16,2-3-16 0,-3-3-10 0,1-3-11 0,-2 0-3 0,-1-1-1 15,-3-1 1-15,-1 0 2 0,-3 0 2 0,-4 2-2 0,1-3 5 0,-6 5 4 16,-1-2 0-16,-5 5 2 0,2 0-1 0,-4 2 1 0,-1 3-2 0,-3 2 0 16,0 2-5-16,-4 5-5 0,-2 1-4 0,1 5-2 0,-3 3-2 0,0 1-2 15,-1 5-13-15,1 3-15 0,-3 3-29 0,1 3-31 0,4 1-58 0,-2 4-64 16,0 2-117-16,2 2-135 0,2 2-81 0,0-1-74 0,2 1-17 0,2 1-4 16,5-3 0-16,-1 1-2 0,2-1 12 0,0-1 11 0,4-5 28 0,0 0 32 15,4-5 58-15</inkml:trace>
  <inkml:trace contextRef="#ctx0" brushRef="#br0" timeOffset="155350.04">27255 12783 344 0,'39'11'576'16,"-2"4"9"-16,-6-1 3 0,-2 1 4 0,-9-1 4 0,-3-1 14 0,-4-1 12 0,-3-1 13 15,-3-4 10-15,0-1-2 0,-4-3-5 0,-1 0-219 0,-2-3-265 16,0 0-86-16,-5-2-48 0,-2 0-35 0,0-3-31 0,-1 1-44 0,-4-4-46 16,2-1-106-16,-5-2-119 0,0 0-103 0,0-1-98 0,-2-2-42 0,-1 1-31 0,-4-1-2 15,0-1 8-15,0 1 16 0,-3 1 17 0,-5-3 27 0,0 5 28 16,-4-1 40-16,-2 0 45 0</inkml:trace>
  <inkml:trace contextRef="#ctx0" brushRef="#br0" timeOffset="158482.07">16136 14632 272 0,'-33'-6'385'0,"1"-4"32"0,-1 2 31 0,3-2 14 16,3 1 13-16,0-3 8 0,2 0 5 0,4-2 6 0,-1 2 4 0,5 2-86 0,3-1-108 16,1 2-50-16,2 2-37 0,5 2-49 0,-1-1-50 0,1 3-34 0,3-1-28 15,2 2-17-15,1 2-12 0,0 0-7 0,1-1-6 0,2-1-6 0,3 0-5 16,1 2-2-16,1-1-2 0,3 1 1 0,3-1-1 0,2-1 0 15,4-1 2-15,2 1 0 0,5-2 0 0,2-1 2 0,1 1 0 0,3-3 1 0,3 0 1 16,2 2 2-16,2-1 1 0,4-2 2 0,1-1 0 0,0 3 2 16,3-1 3-16,1-2 2 0,0 1 1 0,3 1 6 0,3-3 5 0,0 3 4 15,2-2 6-15,3 2 2 0,-1-2 2 0,6 0 6 0,1 0 4 0,4 0 0 16,1 0 0-16,3-2-1 0,2 1 0 0,3 1-2 0,2-2-1 0,4 2 0 16,2-1-4-16,3 2-3 0,0 1-5 0,4-1 0 0,2 2 3 0,2 2-8 15,2-1-4-15,2 2-1 0,1 1 1 0,5 2-5 0,-4 0-2 0,4 2 0 0,6-1 2 16,1 1 3-16,2 0 1 0,3-1 0 0,3 1 2 15,2-1-3-15,2 1-3 0,3-2-1 0,4 0 2 0,3 0 0 0,1-2 1 0,1 1 7 16,5 1 7-16,3-3-1 0,0 1-5 0,3-1 0 0,2 1 1 0,1 0-2 16,2-1-1-16,0 1-3 0,5 0-1 0,0-2 1 0,-2-1 3 0,6 4-3 15,-1-2-1-15,2-1-4 0,1 1-3 0,0 0 2 0,4-1 1 0,0 3-5 16,0-2-7-16,1 1-1 0,3 1 5 0,0 0-2 0,0 1-3 0,1 0-10 16,2 0 0-16,1 1 0 0,-1 0 0 0,0 4 0 0,0-2 0 0,0 4 0 15,-2-2 0-15,2 1 0 0,-1 2 0 0,1 0 0 0,-1 2 0 0,-3-1 0 16,3 0 0-16,0 1 0 0,-4 1 0 0,0-3 0 0,2 3 0 0,0-2 0 15,-2 2 0-15,1-1 0 0,-1-1 0 0,0 0 0 0,-1 0 0 0,2-2 0 16,0 2 0-16,-2-4 0 0,1 2 0 0,-1 0 0 0,2-4 0 0,-2 2 0 16,1-3 0-16,-2 1 0 0,0-1 0 0,0 1 0 0,-4-2 0 15,-1 1 0-15,-1-1 0 0,-4 1 0 0,-2 0 0 0,-1 0 0 0,-4-1 0 16,-3 3 0-16,-5 0 0 0,-3 1-8 0,-5-1-33 0,-4 2-20 0,-7 0-21 16,-4 0-31-16,-7 0-33 0,-7 0-44 0,-7 2-42 0,-8-2-84 0,-7 0-93 15,-6 0-80-15,-8 0-77 0,-7-1-41 0,-5-3-35 0,-8 1 10 0,-5-1 19 16,-7-2 21-16,-6-2 20 0,-4-1 34 0,-6-1 36 0,-6-3 42 0</inkml:trace>
  <inkml:trace contextRef="#ctx0" brushRef="#br0" timeOffset="158633.16">30668 15093 2 0,'-55'11'293'0,"0"-2"-34"0,1 1-46 0,1-6-47 0,0-2-44 0,-1-2-46 15,0-2-35-15,0-2-32 0,-2-1-7 0,-1-1-1 0,-5-1-94 0,-1 1-114 0,-5 0-61 16,-5 1-48-16,0 1 23 0</inkml:trace>
  <inkml:trace contextRef="#ctx0" brushRef="#br0" timeOffset="160367.21">18996 12411 48 0,'0'-11'231'0,"0"2"12"0,-3-3 18 0,1 2 20 0,-5-2 10 16,2-1 7-16,-3 1 16 0,2-1 19 0,-5-1-36 0,1 1-43 16,-3 1 0-16,1-2 13 0,-1 1-19 0,-1 0-20 0,0 0-10 0,-2-2-6 15,0 2-18-15,-1 0-19 0,1-1-8 0,-3 1-9 0,1-2-15 0,-2 1-21 16,-2 0-29-16,1 0-31 0,-2 0-22 0,-1 3-21 0,-3-2-11 0,2 3-10 16,-1-1-8-16,-4 2-12 0,3 0-1 0,-3 3-4 0,0 1-5 0,-1-2-4 15,-1 1-15-15,0 2-18 0,-2-1 8 0,-2 4 12 0,-1 1-9 16,1 0-11-16,-2 0 8 0,0 3 12 0,-3 1-7 0,1 2-12 15,1 2 12-15,-4 1 15 0,5 2 7 0,2 0 3 0,-1 3 15 0,2 2 19 16,1 1-9-16,2 1-14 0,1 1 10 0,1 3 14 0,1 1-5 0,2 3-8 16,0 1 11-16,4 1 16 0,-1 2-6 0,2 3-10 0,1 2-1 0,2 2 6 15,3 5 3-15,-1 0 5 0,4 3-9 0,1 4-14 0,1 6 20 0,3 1 27 16,-2 3 7-16,4 3 6 0,1 2 7 0,4 2 6 0,1 2 5 0,1 1 6 16,4 0 3-16,1 0 4 0,5 0-1 0,0-2-3 0,5-1 20 15,0-1 23-15,4-5-10 0,4 1-16 0,2-4-6 0,2-3-2 0,5-4-2 0,3-1-1 16,2-4-2-16,2-4-5 0,6-2-4 0,-2-3-5 0,5-3-1 0,0-5 2 15,3-3-3-15,4 0-7 0,-2-4-5 0,3-5-7 0,-1-2-3 16,3-4-2-16,-1-4-1 0,2-1-3 0,-1-5-1 0,1-4 4 0,-2-1 0 0,2-4-1 16,-4-5-1-16,3-1-4 0,-3-6-3 0,0-1-5 0,-3-6-3 0,0-3 0 15,-3-3 1-15,1-4-3 0,-4-2-2 0,0-4-3 0,-2-1-6 0,-4-3-3 16,2-1-2-16,-7-1 2 0,1-1 3 0,-6 2 2 0,-1-2 1 0,-3 0 1 16,-3 3 0-16,-2-2-2 0,-6 2-6 0,-2 0-8 0,-3 0-4 15,-1 0-6-15,-6 1-6 0,1-2-3 0,-4 0-8 0,-1-3-7 0,-1 3-11 0,-7-3-9 16,3-1-10-16,-3 1-8 0,-4 1-7 0,-1-1-3 0,-1 0 0 0,-4 2-1 15,-2 3 3-15,-1 0-2 0,-4 2 2 0,-2 3 1 0,-3 3-13 16,0 0-19-16,-3 3 13 0,-2 2 13 0,-1 2-6 0,-7 4-13 16,4 2 13-16,-3 2 17 0,-2 5-7 0,1 2-15 0,-1 3 14 0,1 3 24 15,1 3 4-15,-2 2 5 0,4 5 18 0,0 1 23 0,1 1-7 0,3 4-13 16,1 0 10-16,2 3 18 0,-1 2-11 0,3 1-15 0,1 4 8 0,0 0 18 16,1 2-16-16,2 4-20 0,2 0-5 0,0 1 1 0,1 4-68 15,0 2-82-15,4 2-48 0,1 3-37 0,1 2-35 0,2 1-34 0,1 1-33 16,4 4-34-16,0-1-5 0,1 2 2 0,5 0 4 0,0-4 5 15,2 0 0-15,-1-4 1 0,2-6 69 0</inkml:trace>
  <inkml:trace contextRef="#ctx0" brushRef="#br0" timeOffset="160498.99">18656 12655 217 0,'17'22'365'0,"-5"-3"19"0,-3-1 12 0,0-2 5 0,-6-2 2 0,-2-4-3 15,2-2-43-15,-1-1-51 0,-2-3-58 0,0-4-57 0,0 0-156 0,0 0-170 16,0 2-65-16,0-2-39 0,0 0-63 0,0 5-70 0,1-2-19 15,-1-1-11-15,0-2 1 0,2 4-1 0,-2-4 45 0,0 0 51 0</inkml:trace>
  <inkml:trace contextRef="#ctx0" brushRef="#br0" timeOffset="161932.47">2583 5709 73 0,'-3'-6'123'0,"0"-2"2"0,1-2-2 0,2 1 0 15,0-2-20-15,3 0-23 0,-1 0-31 0,3-1-35 0,1-2-12 0,2-3-11 16,3 1-15-16,2-3-18 0,2-3-32 0,3 0-40 0,4-2-8 0,0-3-2 16,2 2 0-16,3-2 3 0</inkml:trace>
  <inkml:trace contextRef="#ctx0" brushRef="#br0" timeOffset="162166.07">6074 2923 139 0,'38'-33'255'0,"-8"3"8"15,-3 2 8-15,-5 1-6 0,-5 3-7 0,-4 3-14 0,-3 1-12 16,-3 2-22-16,-4 5-21 0,-1-1-101 0,0 5-118 0,-1 3-44 0,-1 3-25 16,0 3-19-16,0 3-20 0,0 3-55 0,-1 3-63 0,-1 2-7 0,-1 4 7 15,0 3 11-15,-5 1 15 0,2 4 20 0,-4-1 21 0</inkml:trace>
  <inkml:trace contextRef="#ctx0" brushRef="#br0" timeOffset="163567.09">23148 12487 51 0,'0'-3'152'0,"0"1"8"0,0 2 6 0,-1-2 2 0,-1-1 5 15,-1 1-1-15,0 0-39 0,2 1-50 0,-3 0-18 0,4 1-8 0,-1 0-6 16,1 0 0-16,-4 0-3 0,4 0-2 0,0 0-7 0,0 0-5 0,-4 0-5 16,4 0-1-16,0 0-4 0,0 0-3 0,0 0-3 0,0 0-6 0,0 0-14 15,0 0-16-15,0 0-17 0,0 0-15 0,0 0-18 0,-2 0-20 16,2 0-44-16,0 0-50 0,0 6-9 0,0-3-4 0,-2 1 0 0,2-1 0 0,0 1 4 16,-1-1 4-16</inkml:trace>
  <inkml:trace contextRef="#ctx0" brushRef="#br0" timeOffset="164532.91">23221 11805 14 0,'-10'-17'183'0,"0"1"11"0,-1-2 9 0,-5-2 13 0,1 1 13 0,-3-2 12 16,0 0 14-16,-2 1 15 0,-2 1-54 0,2-1-63 0,-3 4-7 0,-1 0 6 16,2 0 15-16,-4 1 18 0,1 3 11 0,0-1 10 0,-2 4-3 15,0-2-4-15,2 1-11 0,-4 2-12 0,-1-1-14 0,2 3-15 0,-1 0-15 0,-1 0-19 16,2 4-14-16,-2-2-11 0,2 3-22 0,-3 1-27 0,1 1-20 0,2 3-17 16,-2-1-13-16,-2 2-13 0,2 4-1 0,-1-1-1 0,-3 2-3 15,1 2-1-15,2 2 4 0,-4 1 2 0,0 1 0 0,2 2-4 0,-5 4 6 0,6-1 4 16,-2 4 4-16,0 0 2 0,1 5 1 0,5 0 4 0,-2 3 2 0,1 2 0 15,2 1 3-15,3 0 5 0,2 3 2 0,0 3-2 0,5 0 8 0,-2 1 5 16,0 2 4-16,6 0 3 0,-2 2 2 0,3 0 1 0,1 2 5 0,0 0 5 16,3 2 6-16,4 0 5 0,-3-1 1 0,2 4-1 0,3-2 4 0,-2 1 7 15,4 1 1-15,4-2-3 0,-2 1 0 0,2 1 0 0,0-4 1 16,3 3 4-16,1-2 0 0,3 0 2 0,0 0-1 0,2-1 0 0,2-2 2 0,1 1 1 16,1-1-1-16,4-1-2 0,0-2 2 0,2 0 2 0,3-2-3 15,0-2-5-15,4-1 0 0,0-2 1 0,4-4-3 0,2-2-4 0,2-2-4 16,5-5-2-16,-1-4-5 0,6-2-4 0,-1-5-1 0,5 0-3 0,4-7-4 0,-2-3-3 15,3-4 0-15,1-2-3 0,1-4-2 0,1-4-7 0,0-1-1 16,0-4-1-16,0-2-1 0,-2-3 1 0,-1 0-4 0,-4-1 1 0,-1-2-1 16,0 0-4-16,-5 2 2 0,-1-4 1 0,-5 3 5 0,0-1 4 0,-3 0 0 0,-5 3 2 15,0-1-1-15,-6 0 1 0,1 1 2 0,-5 2 1 0,-2 1 2 0,-4 1 4 16,0-1 0-16,1 1 1 0,-6 0 0 0,0-2 2 0,2-4 2 0,-5 1-1 16,4-3 2-16,-4-2 3 0,3-4 0 0,0-4 1 0,-1-4-3 0,0-3-2 15,3-5-3-15,-2-2-3 0,0-5-2 0,-1-2-2 0,-1-4-7 16,1-2-10-16,-3 2-10 0,-2-4-10 0,-1 2-5 0,-2-2-3 0,0 1-7 0,-4 1-6 15,-1-2-6-15,-3 3-3 0,0 1-5 0,-3-1-2 0,-1 4-2 0,1 0-1 16,-1 1 7-16,-4 5 4 0,0 1 5 0,2 5 4 0,-3 3 2 16,1 5 2-16,-1 2 4 0,2 5 4 0,-1 2 7 0,-1 5 5 0,1 0 3 0,-1 6 2 15,1 2 2-15,-2 1 1 0,2 3 2 0,-3 2-2 0,2 1 1 16,-2 0 1-16,2 5-2 0,-2-3-1 0,0 4-1 0,0-2 2 0,0 3-3 16,-1 3-1-16,1-2-5 0,-3 2-3 0,3 1-2 0,-3 1-3 0,1 1-1 0,-2 1-2 15,2 3-1-15,-3 0-4 0,-1 1-2 0,1 2-3 0,-1 0-2 0,1 4-5 16,-1 0-2-16,2-1-1 0,1 2-1 0,0 0-4 0,3 0-20 15,0 0-21-15,3 0-73 0,0-1-83 0,3-1-48 0,3-3-41 0,0 1-19 0,2-3-18 16,4-1-21-16,2-1-25 0,-1-2-32 0,5-1-35 0,2-1-3 16,0-1 6-16,1-2 21 0,3-2 25 0,-2-2 74 0,1-3 87 0</inkml:trace>
  <inkml:trace contextRef="#ctx0" brushRef="#br0" timeOffset="166932.84">1751 6241 20 0,'13'-1'215'0,"1"-3"0"0,-4-1 3 0,-2-3 0 16,-5 0 0-16,1-2-1 0,-2-3 2 0,-2-1-6 0,0 2-5 0,-2 1-94 16,2 4-110-16,-2 0-28 0,0 1-7 0,2 6-4 0,0 0-7 0,0 0-11 0,6 3-8 15,-1 1-14-15,1 2-11 0,1 0-38 0,3 5-43 0,0-1-21 0,3 4-13 16,1 1 4-16,2-1 8 0,-1 3 6 0,2 1 2 0,-2-1 3 0</inkml:trace>
  <inkml:trace contextRef="#ctx0" brushRef="#br0" timeOffset="167318.81">8607 11016 29 0,'0'0'183'0,"0"0"3"16,-1-6-33-16,-1 0-38 0,0-2-50 0,1-1-51 0,-1 0-11 0,-1 0-2 16,3-2-57-16,0 4-71 0,0-2-35 0,0 0-28 0,3-3 1 0</inkml:trace>
  <inkml:trace contextRef="#ctx0" brushRef="#br0" timeOffset="168533.24">22494 15069 82 0,'2'-29'280'0,"-2"1"40"0,0-1 39 0,-4 0 38 16,0-2 41-16,-1 3 9 0,-2-1 3 0,3 2 9 0,-6 2 5 0,4 4-70 0,0 3-88 16,-3 4-24-16,0 4-7 0,1 4-57 0,0 3-70 0,-1 6-47 0,-2 3-39 15,1 2-42-15,-1 6-40 0,-1 1-5 0,-3 6 3 0,1 3-24 16,-2 7-30-16,-1 3 6 0,-1 4 13 0,0 3-6 0,-4 6-13 16,1 5 47-16,-1 3 60 0,0 1 16 0,-3 4 7 0,4 2 7 0,-3-1 7 15,0 1-1-15,2-1-6 0,5-2 21 0,-4-1 23 0,5-4-20 0,2-2-27 16,1-2 3-16,1-5 9 0,6-1-14 0,-1-5-20 0,4-3-10 0,1-5-5 15,4-3-19-15,1-2-22 0,4-3-44 0,-2-5-50 0,5-5-96 0,0-4-111 16,1-4-78-16,5-7-75 0,1-5-17 0,2-7-4 0,1-7 0 0,1-6 0 16,3-9-1-16,0-6 0 0,-1-8 15 0,-2-2 15 0,3-6 43 0</inkml:trace>
  <inkml:trace contextRef="#ctx0" brushRef="#br0" timeOffset="168699.81">22480 14757 266 0,'8'9'281'0,"0"1"2"0,-1 2 3 16,0 2 48-16,-4 0 57 0,2 2 18 0,-4-3 9 0,4 4 6 0,-2 4 7 15,3 4-99-15,-3 5-123 0,2 5-43 0,2 4-27 0,-2 1 10 16,-1 5 20-16,1 2 7 0,-1-1 3 0,1 1-44 0,2-1-55 0,-2 1-17 16,-1-1-8-16,4-2-7 0,0-2-6 0,2-2-3 0,-1-1-2 0,0-3-1 15,3-1-3-15,-2-2-32 0,2-5-41 0,-1 1-77 0,1-4-86 0,-4-3-51 16,2-3-45-16,1-4-48 0,-5-3-51 0,0-2-34 0,-2-4-31 0,-3-3-8 16,-1-3-3-16,0-4 10 0,-3-5 12 0,-2-4 21 0,-3-1 20 0,-3-4 70 0</inkml:trace>
  <inkml:trace contextRef="#ctx0" brushRef="#br0" timeOffset="168834.1">22394 15449 5 0,'-25'-16'370'0,"3"1"49"0,0 3-5 0,0-1-13 16,4 1 10-16,1 1 18 0,4 1-11 0,1 1-15 0,4 0 11 16,3-2 15-16,0 4-102 0,3-1-128 0,5 2-53 0,2 2-39 15,5 0-59-15,2 3-63 0,3 0 14 0,5 1 32 0,3 0-24 16,2 0-35-16,5 0 0 0,2 0 9 0,1 0-74 0,4 0-95 0,0-1-35 16,1-3-24-16,2 1-62 0,-1-1-74 0,0-1-12 0,-1-1-2 15,-1 0-16-15,-2-2-17 0,-2 1 10 0,0 0 20 0,-8-1 9 0,2 1 8 16</inkml:trace>
  <inkml:trace contextRef="#ctx0" brushRef="#br0" timeOffset="169016.62">23156 14829 97 0,'-1'10'360'0,"-1"2"10"16,-3 1 23-16,-1 0 25 0,0 0 6 0,-2 4 0 0,-2-3 3 0,1 2 6 16,-1 1 0-16,1 0 3 0,-2 6-118 0,0 1-144 0,0 4-52 0,-2 3-34 15,2 3-27-15,-3 2-23 0,1-2-14 0,3 4-7 0,-2-2-3 16,2-2 3-16,2-1-5 0,4 0-6 0,-2-4-1 0,4-1 0 0,1-2-7 15,2-5-6-15,2-2-80 0,3-2-93 0,1-4-43 0,1-2-30 16,1-5-75-16,5-5-85 0,-1-2-20 0,4-8-4 0,-1 0-2 0,3-8 0 16,0-4 0-16,-1-4-1 0,-3-4 20 0,1-4 23 0</inkml:trace>
  <inkml:trace contextRef="#ctx0" brushRef="#br0" timeOffset="169267.13">23036 14598 33 0,'0'0'321'0,"2"4"8"0,-1 1-1 16,-1-1 1-16,2 1-3 0,0-1 2 0,-1-1-2 0,1 1 1 15,3 1 3-15,2 0-51 0,1 1-64 0,3-1-74 0,3 5-76 0,1 0-33 16,2 3-24-16,-1 0 2 0,3 0 8 0,0 4 23 0,0-1 29 16,0 2 13-16,-2 0 11 0,2 1 5 0,-2 2 3 0,-1 1 7 0,0 0 2 0,-3 2 5 15,-2 1 2-15,1 3 4 0,-4-2 2 0,1 3-14 0,-8 3-21 16,2-1-10-16,-6 5-7 0,-2-1-17 0,-3 2-19 0,-1 2 5 16,-7 0 11-16,-3 1-13 0,-2-2-16 0,-4 1 6 0,2-3 13 0,-4-1 0 15,0-2-6-15,1-5 12 0,-1-2 13 0,4-4-15 0,-1-3-20 16,7 0 2-16,-2-6 7 0,4-2-38 0,1-2-46 0,6-3-87 0,0-2-96 15,2-4-77-15,5-1-73 0,2-5-51 0,7-4-48 0,2-3-10 0,2-3-5 16,7-5 1-16,2-5-2 0,3-5 3 0,4-2 3 0,2-5 26 0,2-2 31 16</inkml:trace>
  <inkml:trace contextRef="#ctx0" brushRef="#br0" timeOffset="169467.19">23893 14601 305 0,'-6'1'378'0,"-4"2"25"0,-2 1 22 0,-4 3 3 0,-2 2-5 0,-4 2 4 15,0 0 1-15,-2 3 3 0,-3 2 4 0,1 7-89 0,-4 2-108 0,0 5-48 0,-4 4-36 16,4 8-35-16,0 1-34 0,3 4-36 0,4 3-35 16,4 3 12-16,0-1 24 0,9 1 5 0,3-2 4 0,5-4-4 0,8-1-4 15,4-6-1-15,6-4-2 0,6-4-5 0,1-7-3 0,7-2-7 0,5-5-7 16,2-5 12-16,2-3 12 0,5-3-20 0,2-4-31 0,2-3-49 0,0-5-55 16,2-1-89-16,-2-4-99 0,3-2-85 0,0-4-85 0,-2-3-21 0,-2-2-6 15,2-4 0-15,-4 1-1 0,-1-5 1 0,-5 0 0 0,-1 1 7 0,-3-2 9 16,-2-1 43-16</inkml:trace>
  <inkml:trace contextRef="#ctx0" brushRef="#br0" timeOffset="169584.08">24566 15075 223 0,'-7'18'500'0,"2"-2"9"0,0 2 3 0,1-1 1 0,-1-2 0 0,1-2-1 0,-3-4 0 15,5 0-1-15,2-3-1 0,2-1-13 0,1-2-16 0,-6 0-242 16,1 1-294-16,1 1-156 0,-2 2-127 0,-2 1-82 0,-2 0-72 0,-2 2-15 0,0 0-3 16,-3 1-3-16,-2 0 1 0,1-1-1 0,-3-4 2 0,1-1 11 0,-2-1 15 15,1-4 54-15</inkml:trace>
  <inkml:trace contextRef="#ctx0" brushRef="#br0" timeOffset="170200.03">18119 15226 42 0,'-5'-10'280'0,"-1"-1"47"0,-1 1 37 16,-2-2 31-16,3-1 13 0,-1 2 5 0,-1 1-11 0,-1-1-19 15,1 0-34-15,-1 4-39 0,-1 2-55 0,-1 2-58 0,2 3-16 0,-3 4-7 16,0 4-56-16,-3 4-66 0,2 6-24 0,-5 5-14 0,-3 7-22 15,0 6-25-15,0 4 28 0,-6 8 35 0,-2 5 0 0,1 4-11 16,-2 3 0-16,0 4 3 0,0 1 4 0,1 2 0 0,3-2 5 0,-1-1 5 16,4-1 0-16,5-3 0 0,0-4 2 0,7-5 4 0,1-5-3 15,4-5-5-15,3-5-30 0,3-6-31 0,5-5-26 0,-1-5-21 16,6-7-75-16,1-4-87 0,3-7-24 0,1-5-7 0,4-6-59 0,1-8-72 16,1-5-15-16,2-6-4 0,1-9-16 0,0-3-16 0,-2-5 19 15,0-6 29-15,0-2 34 0,-3-2 38 0</inkml:trace>
  <inkml:trace contextRef="#ctx0" brushRef="#br0" timeOffset="170382.97">17969 15116 7 0,'17'-14'224'0,"-1"3"30"0,-2 4 35 16,-1 4 34-16,1 6 35 0,-1 1 7 0,2 7 4 0,-2 3 14 15,0 6 16-15,-2 4-73 0,0 6-93 0,1 3-30 0,1 6-14 16,0 3-8-16,-4 3-7 0,1 2-12 0,-2 2-11 0,1 2-39 16,-1 1-42-16,0 0 8 0,1 0 20 0,-2 1-17 0,-1-3-27 0,2 2 14 15,1-2 23-15,-1-3-24 0,0-2-34 0,0-4 7 0,2-2 11 16,-2-6-49-16,0-4-63 0,-2-4-76 0,3-4-80 0,-4-5-95 15,1-4-102-15,-2-6-23 0,1-4-11 0,-5-7-14 0,0-4-18 0,0-6 9 16,-7-4 16-16,2-5 2 0,-3-6 1 0,-2-4 33 0</inkml:trace>
  <inkml:trace contextRef="#ctx0" brushRef="#br0" timeOffset="170533.81">17928 15451 191 0,'-24'-19'367'0,"5"2"8"0,0 1-5 0,1 4-9 16,3 1 2-16,2 1 3 0,1 4-1 0,4-3-5 0,3 3 7 15,3 1 8-15,2 5-125 0,3-2-155 0,5 6-43 0,2-1-18 16,6 0-18-16,-2 1-20 0,6 2 13 0,6 0 22 0,0 0-11 15,4 0-15-15,5-1 8 0,0-2 12 0,5 2-73 0,1-1-90 16,1 0-49-16,1-2-37 0,5-2-63 0,-6 0-67 0,4 0-11 0,-3-2-2 16,-1-1-10-16,-4 0-15 0,0-1 9 0,-3-2 12 0,-5 0-6 0,-1-3-10 15</inkml:trace>
  <inkml:trace contextRef="#ctx0" brushRef="#br0" timeOffset="170700.11">18723 15016 74 0,'-2'-3'349'0,"2"3"10"0,-3 3 1 16,-2 1 2-16,-1 3 0 0,-2 2 0 0,3 0 0 0,-1 1 1 0,0 1 2 15,-2 4 5-15,3 6-98 0,-3 1-116 0,0 4-69 0,-1 5-56 16,1 2-5-16,-2 2 10 0,-2 2 5 0,4 1 4 0,-2 1 1 0,2-2 3 16,-1 1 0-16,3-1-3 0,1-1-2 0,2-2-2 0,1-2-7 0,0 0-9 15,4-1-40-15,-2-2-48 0,2-3-60 0,1-1-61 0,0-3-42 0,2-4-33 16,1-3-64-16,2-6-71 0,2-3-12 0,-2-9-3 0,4-4-1 0,-1-7-3 16,0-7-1-16,3-2 2 0,-1-8 47 0,1-2 62 0</inkml:trace>
  <inkml:trace contextRef="#ctx0" brushRef="#br0" timeOffset="170966.86">18755 15084 257 0,'4'-13'296'16,"3"5"-4"-16,0 2-6 0,-2 0 4 0,2 3 5 0,-3 0-4 16,3 3-4-16,0 1 4 0,0 1 7 0,-1 4-100 0,2 1-126 0,1 2-36 15,-4 2-14-15,3 2-15 0,-3 2-13 0,1 2 8 0,-4 1 12 16,1 1-6-16,2 1-12 0,-4 1 9 0,-1 1 11 0,3-1-8 16,-1-2-12-16,0 3 6 0,-1-3 12 0,4-1-10 0,0 0-12 15,1-1 7-15,0-2 12 0,2-2 11 0,2 1 15 0,1-3 13 16,-3 2 11-16,1-1 17 0,4-1 16 0,-5 0 9 0,1 1 4 15,-1 0 11-15,1 2 15 0,0-1 8 0,-1 1 8 0,-2 0-1 0,0 2-1 16,-3-1-18-16,0 1-19 0,1 2-8 0,-4-2-6 0,-4 2-18 0,3 0-19 16,-4 2-16-16,-3-1-17 0,0 2-1 0,-3 1 1 0,-1 2-15 0,-3 0-15 15,-2 1 5-15,-1 2 15 0,-2 0-13 0,-2 0-17 0,1 0 8 16,1 0 14-16,-1-1-42 0,2-3-51 0,0-1-88 0,6-3-95 16,1-4-88-16,3-3-85 0,2-3-7 0,5-6 12 0,2-3-10 0,2-6-15 15,1-3 10-15,4-4 17 0,-1-5-10 0,6-2-13 0,0-2 39 0</inkml:trace>
  <inkml:trace contextRef="#ctx0" brushRef="#br0" timeOffset="171084.02">19441 15684 365 0,'27'3'456'0,"-4"-2"9"0,-2 2 3 0,-7 1 0 0,-1 0-1 15,-4-3-1-15,-2 3 0 0,-3-3-1 0,0 0-1 0,-4-1-69 0,1 1-82 16,-1 3-146-16,0 0-159 0,-1 1-135 0,-4-1-127 0,2 3-96 0,-2 1-83 16,-2 0-22-16,1-1-9 0,0 1-4 0,0-1 3 0,-3-1-1 0,2-1 1 15,1-2 3-15,-1-3 3 0,2 0 39 0</inkml:trace>
  <inkml:trace contextRef="#ctx0" brushRef="#br0" timeOffset="172017.29">26133 13598 140 0,'-6'7'188'0,"2"-3"1"0,-1 0 0 0,-2-2 0 0,-1-1 0 16,1-1 0-16,-1 0-1 0,1 0-60 0,1 0-73 0,-2 2-25 0,4-2-13 15,-1 2-21-15,0 1-19 0,2-2-24 0,-1 2-26 0,1 2-47 0,2-1-55 16,-4 2-11-16,5 0-2 0,-1 0 0 0,1-1 0 0,0 1 0 0,0-2 3 16</inkml:trace>
  <inkml:trace contextRef="#ctx0" brushRef="#br0" timeOffset="173335.5">26119 13360 140 0,'5'-8'215'0,"-2"-3"7"0,-1-3 15 0,-4-1 14 16,-1-2 11-16,-2-1 11 0,1-2 0 0,-5 0 2 0,2 2-72 0,1 2-87 15,1 1-26-15,-2 4-14 0,4 0-20 0,1 6-22 0,-1-1-10 0,3 3-8 16,0 3-35-16,0 0-38 0,3 1-34 0,2 1-29 0,2 2-31 16,-1 1-33-16,5 1-38 0,-1 1-41 0,2 4-8 0,2 1 0 0,-1 0 11 15,3 3 16-15,-3-2 4 0,1-1 3 0</inkml:trace>
  <inkml:trace contextRef="#ctx0" brushRef="#br0" timeOffset="173584.86">26991 13219 140 0,'6'11'267'16,"-5"-4"-10"-16,-1-3-11 0,0-2-35 0,-6-2-43 0,3-3-43 0,-2-2-44 16,-1 0-39-16,-1-2-32 0,3 0-90 0,-2 3-103 0,1-2-45 0,2 3-33 15,-4-2-6-15,4 1-1 0,-3-1 12 0</inkml:trace>
  <inkml:trace contextRef="#ctx0" brushRef="#br0" timeOffset="174651.29">1421 6517 16 0,'-11'-18'215'0,"-2"-3"12"0,2-1 14 0,0-1-10 15,-3 1-13-15,3-1 5 0,-2 0 12 0,4 3-8 16,1 0-11-16,1 5-75 0,4 5-89 15,3 5-57-15,3 4-50 0,0 4-67 0,4 6-75 16,4 3-25-16,0 6-16 0,2 3 5 0,2 5 16 16,-2 0-6-16,-2 3-12 0,2-1 9 0,-4-1 11 15</inkml:trace>
  <inkml:trace contextRef="#ctx0" brushRef="#br0" timeOffset="175401.01">8783 11419 85 0,'1'-3'138'0,"2"-3"1"15,1 1-1-15,-3 1 2 0,2-1-3 0,-1-2-26 0,-1 3-35 0,-1-2-33 0,2 1-35 16,-1 2-17-16,-1 1-14 0,2 0-21 0,-2 2-21 0,0 0-33 16,0 0-32-16,0 0-7 0,0 0-2 0,0 0 2 0,0 0 0 0</inkml:trace>
  <inkml:trace contextRef="#ctx0" brushRef="#br0" timeOffset="175535.87">8901 11526 94 0,'-3'4'85'0,"1"1"-29"0,-1-3-25 0,1 2-24 15,-1-3-6-15,3-1-1 0,-6 0-57 0,2-1-67 0</inkml:trace>
  <inkml:trace contextRef="#ctx0" brushRef="#br0" timeOffset="175667.09">8868 11409 74 0,'1'-4'174'0,"-1"4"2"0,0-2-4 0,0-2-6 0,-1 1-10 0,-1-2-12 16,-1 1-29-16,3 0-30 0,0 4-106 0,0 0-121 0,0-3-23 0,0 3-7 15,0 0-1-15,0 0-1 0,3-4 0 0,-3 4-1 0</inkml:trace>
  <inkml:trace contextRef="#ctx0" brushRef="#br0" timeOffset="176684.06">26837 14548 196 0,'-1'-3'307'0,"-6"2"45"0,2-2 41 0,-3 0 35 0,2-1 22 0,-1 1 18 16,-2-1 1-16,1 3-2 0,-1 1-62 0,1 1-73 0,0 3-41 0,2-1-35 16,-1 4-33-16,0 0-33 0,0 1-41 0,3 2-44 0,-1-1-54 15,-2 3-54-15,1-1-11 0,0 4 0 0,0 1 5 0,-3 2 7 0,0 3 6 16,0 5 5-16,-4 4 10 0,-3 4 10 0,3 5-4 0,-4 5-5 15,1 2 15-15,-3 4 20 0,2 4 13 0,0 0 11 0,-1 0 1 16,4 1-3-16,0-2-11 0,3-1-14 0,3-1 2 0,1-3 5 0,1-4-15 16,5-4-22-16,1-4-11 0,3-4-8 0,3-4-44 0,0-4-56 0,2-4-95 15,2-3-106-15,2-6-102 0,3-5-103 0,0-6-17 0,1-4 3 16,3-7-6-16,3-6-13 0,1-5 7 0,-1-6 13 0,1-2 16 0,2-8 19 16,0-1 32-16</inkml:trace>
  <inkml:trace contextRef="#ctx0" brushRef="#br0" timeOffset="176900.78">26931 14587 86 0,'2'3'322'16,"0"3"45"-16,0-1 46 0,-2 2 24 0,1 1 19 0,1 2 8 0,-1 2 6 15,1 0 7-15,0 2 5 0,-1 3-50 0,2 2-63 0,1 1-66 0,-1 6-68 16,2 1-22-16,-1 5-14 0,1 1-38 0,0 1-44 0,1 2-18 0,1 3-12 16,2-2-5-16,0 4-4 0,1 0-4 0,2-1-7 0,1 1-5 0,0-1-10 15,3-1-7-15,1-2-9 0,-1 0-7 0,-1-3-7 0,3-2-11 0,-1-1-9 16,-2-2-14-16,2-4-18 0,-4-2-12 0,-1-2-13 0,-2-5-17 0,-1-1-20 15,-2-3-61-15,-1-3-70 0,-5-1-76 0,-1-4-75 0,-1-1-49 0,-7-3-43 16,2 0-30-16,-6-1-28 0,-3-3 2 0,-1 2 9 0,-5-3 9 0,-1 0 10 16,-2-1 16-16,-3-1 20 0,-3-2 61 0</inkml:trace>
  <inkml:trace contextRef="#ctx0" brushRef="#br0" timeOffset="177034.95">26693 15288 245 0,'-22'-26'445'0,"2"2"18"16,4 2 6-16,-1 2 2 0,2 2 3 0,3 2-1 0,4 3 2 0,0-2-1 15,1 7 0-15,0 0-66 0,3 2-80 0,1 2-81 0,2 1-81 0,1 3-67 16,0 0-64-16,3 0-15 0,2 0-5 0,2 0-1 0,1 1-2 0,2 1 0 15,4-1 1-15,0 2-2 0,5 0 0 0,-1-2 0 0,5 3-2 0,3-1-16 16,0-2-18-16,3 1-42 0,2-2-45 0,3 0-84 0,1-2-92 0,3 1-64 16,2-4-58-16,2 2-36 0,1-3-31 0,-1-1-8 0,1 0-1 0,-2 0 2 15,0 0-1-15,-5-3 15 0,1 2 19 0,-7-3 39 0</inkml:trace>
  <inkml:trace contextRef="#ctx0" brushRef="#br0" timeOffset="177217.95">27546 14684 186 0,'-7'16'469'0,"-1"0"0"0,-1-1 1 0,-4 2 3 0,4 1 5 16,-3 2 3-16,-2-1 6 0,5-3 2 0,-4 1 7 0,5-1 3 0,-1 4 4 16,1 1-185-16,-1 3-227 0,2 1-54 0,1 4-17 0,-1 0 9 15,1 5 13-15,2-1-11 0,0 2-17 0,3 0 3 0,1 1 10 16,1 0-13-16,1-2-21 0,3 2-16 0,2-4-17 0,0-2-27 0,1-3-28 16,0-2-58-16,1-4-61 0,1-3-85 0,-2-3-87 0,1-5-49 15,-3-4-42-15,2-5-18 0,-1-4-17 0,-3-6 8 0,4-4 14 0,-3-4 12 16,0-5 12-16,-2-4 24 0,-3-4 30 0</inkml:trace>
  <inkml:trace contextRef="#ctx0" brushRef="#br0" timeOffset="177467.17">27403 14727 50 0,'6'-14'347'0,"1"2"14"15,4 3 19-15,-3 1 20 0,0 5 16 0,1 1 13 0,4 0 10 0,0 2 8 16,4 0 8-16,-3 2 9 0,2 0-97 0,-2 0-117 0,3 3-55 0,0 1-40 16,0-2-18-16,-1 2-11 0,-1 2-15 0,0-1-18 0,0 1-10 0,0-1-12 15,0 2-8-15,-2 2-5 0,3-2-7 0,-3 1-7 0,1 4-3 0,-2-3-4 16,0 4 0-16,2-1-1 0,-5 3 1 0,4-1 0 0,-4 2-1 0,-1 2 0 15,0-2-1-15,-2 4-1 0,-3-1 1 0,1 2 1 0,-6-1 1 0,0 1 1 16,-2 1 0-16,-5-2 0 0,-1 2-12 0,-3-1-11 0,-3 1 3 0,-4 1 6 16,-2-1-10-16,-4-1-14 0,-4 2 3 0,-1 0 8 15,-4 0-8-15,-3-1-13 0,-1-1 3 0,1 0 5 0,-1-2-18 0,0-1-23 16,5 0-17-16,2-6-18 0,3 0-77 0,5-2-89 0,4-2-104 0,3-2-106 16,6-2-47-16,4-4-38 0,4 0 1 0,3-2 7 0,3-4-6 15,4-2-7-15,4-2 15 0,3-2 22 0,3-2 25 0,5-2 28 0</inkml:trace>
  <inkml:trace contextRef="#ctx0" brushRef="#br0" timeOffset="177601.23">28103 15394 210 0,'34'15'489'0,"-4"2"37"0,-8-4-2 0,-1 2-10 15,-7-4 5-15,-2-1 8 0,-5-1-8 0,-2-1-16 16,-4-4-1-16,2 1 0 0,-3-5-114 0,0 1-139 0,0-1-144 0,0 0-142 0,0 0-150 16,0 0-148-16,0 0-84 0,0 0-71 0,0-3-24 0,-1-3-12 15,-1 0 10-15,1-3 11 0,1-3 2 0,-2-2-4 0,0-4 18 0,2-3 17 16,0-1 34-16</inkml:trace>
  <inkml:trace contextRef="#ctx0" brushRef="#br0" timeOffset="178518.63">30146 13096 43 0,'-1'2'132'0,"1"-2"-32"0,-4-3-41 0,1-1-28 0,2 2-24 16,-4-3-5-16,5 1-2 0,-1-1-58 0,1 1-71 0,0-1-19 0</inkml:trace>
  <inkml:trace contextRef="#ctx0" brushRef="#br0" timeOffset="179533.97">30124 13030 32 0,'2'-1'103'0,"0"-2"-19"0,-2 3-33 0,0-5-40 16,-2 0-9-16,0 1-1 0,-1 1-50 0,-2 2-61 0,0-1-14 0</inkml:trace>
  <inkml:trace contextRef="#ctx0" brushRef="#br0" timeOffset="179668.05">30115 12982 41 0,'0'-4'219'0,"-2"-1"-1"0,-1-2 2 0,-5-4-4 16,2 1-7-16,-1-2-19 0,-1-2-20 0,-2 0-22 0,2 4-22 0,0-1-130 16,1 6-155-16,0 0-41 0,-1 5-17 0,-2 2-2 0,0 2 0 15,0 0 0-15,-3 4-1 0,-4-2 5 0</inkml:trace>
  <inkml:trace contextRef="#ctx0" brushRef="#br0" timeOffset="180569.73">1421 6258 101 0,'12'16'262'0,"-5"1"5"0,-1-2-26 0,-1 0-37 0,-3-2-19 15,-2-2-20-15,0 0-50 0,0-2-57 0,1-1-31 16,1 0-21-16,-1 4-136 0,1 1-164 16,4 3 0-16,-4 4 30 0,-1 3 2 0,1 1-6 15</inkml:trace>
  <inkml:trace contextRef="#ctx0" brushRef="#br0" timeOffset="180851.13">3223 10996 55 0,'2'3'257'15,"-2"-3"1"-15,-2 2 0 0,-4-1-1 0,-2-1 0 0,0-1-1 0,-3-1-1 16,0 1-1-16,-2-1-27 0,1 0-33 0,2 4-96 0,1 0-109 16,-2 2-45-16,3 4-31 0,2-1-17 0,-1 4-15 0,2-1-45 0,-2 2-52 15,5 0-21-15,-1 2-14 0,0-3-3 0,-1 1 0 0,1-1 6 0,0 0 9 16,-2-6 8-16</inkml:trace>
  <inkml:trace contextRef="#ctx0" brushRef="#br0" timeOffset="182317.5">30458 12378 111 0,'-5'7'154'16,"2"-2"-11"-16,0-2-15 0,-3-2-24 0,6-1-30 0,0 0-31 0,-5-1-33 16,0-1-69-16,-1 1-76 0,-1-1-18 0,0 2-7 0,-1 0-2 0</inkml:trace>
  <inkml:trace contextRef="#ctx0" brushRef="#br0" timeOffset="183701.03">1998 6042 54 0,'2'21'224'0,"-2"-3"2"0,-2-3 2 0,-1 0-2 0,-2-5 0 15,-3-1-1-15,4-3-2 0,-1-3-4 0,0-1-6 0,-2-1-95 0,4-1-113 16,3 0-35-16,0 0-21 0,0 0-16 0,2 3-17 0,3 2-23 0,1 0-23 16,1 1-41-16,3 1-41 0,0 2-10 0,1 0-1 0,2 1 4 0,-2 1 6 15,0 0 9-15,0 2 8 0</inkml:trace>
  <inkml:trace contextRef="#ctx0" brushRef="#br0" timeOffset="184584.69">9089 11449 111 0,'0'0'89'0,"0"0"-45"0,-1-5-23 0,-1 0-17 0,-1-1-2 0,1-1-2 15,-1 2-53-15,-2 0-59 0</inkml:trace>
  <inkml:trace contextRef="#ctx0" brushRef="#br0" timeOffset="186834.97">30037 14544 237 0,'0'-6'268'0,"0"1"26"0,0 1 22 0,-1 1 20 0,-1-2 19 16,2 4 9-16,0 1 6 0,-3 1-31 0,0 4-37 0,0 0-21 0,-2 5-19 15,2 0-12-15,-3 5-8 0,1 0-20 0,-2 2-20 0,1 4-14 0,-1 0-17 16,-2 2-12-16,0 0-14 0,-1 3-2 0,-2 1-4 0,0 3-15 0,0 1-16 15,-2 2-9-15,-2 2-5 0,2 1-6 0,-2 3-7 0,-2 0-6 0,2-1-8 16,1 1-14-16,-1 2-17 0,-1 0-1 0,-1-2 4 0,2 1-12 16,1-1-14-16,-1-3-3 0,2 0 0 0,1-1-12 0,2-2-12 15,-2-3-18-15,7-2-19 0,-2-2-20 0,3-4-20 0,1-2-15 0,0-4-11 16,3-1-56-16,1-3-66 0,1-1-51 0,3-2-45 0,-2-3-36 0,5-5-36 16,1 1-44-16,-2-5-48 0,7-3 4 0,-2-3 11 0,2-5 17 0,2-4 19 15,1-3 20-15,2-4 23 0,-1-6 49 0</inkml:trace>
  <inkml:trace contextRef="#ctx0" brushRef="#br0" timeOffset="187020.33">30033 14804 168 0,'14'-22'220'0,"-3"4"9"16,-1 5 35-16,0 2 34 0,-2 5 35 0,-1 3 31 0,-1 3 34 0,2 3 36 15,-4 5-55-15,1 4-73 0,2 3-30 0,-2 3-22 0,-1 3 7 0,4 3 11 16,-2 1-1-16,1 2-4 0,1 3-26 0,-2 1-31 0,2 3-31 0,-2 2-29 16,1 1-31-16,-1 0-33 0,2 5-9 0,-2-3-7 0,0 2-6 0,2 2-6 15,0-2-8-15,-2 1-6 0,2 0-8 0,0-1-5 0,2-2-9 0,-1-3-9 16,-1 0-10-16,0-2-7 0,1-2-13 0,-1-4-17 0,1-1-16 0,0-3-18 15,-3-3-17-15,1-3-13 0,-3-2-43 0,0-2-47 0,-3-2-65 0,1-3-72 16,-4-3-37-16,1-1-31 0,-4-4-42 0,-2 1-45 0,1-4-8 0,-6 1 3 16,0-4 13-16,1-1 14 0,-5-1 15 0,-1-3 12 0,0-3 43 0,-4-1 49 15</inkml:trace>
  <inkml:trace contextRef="#ctx0" brushRef="#br0" timeOffset="187169.87">29982 15400 260 0,'-14'-23'440'0,"1"1"24"0,1 3 13 0,0 2 10 0,3 2 2 0,0 2 1 15,2 1-1-15,1-1-2 0,1 5-1 0,0 0-1 0,1 2-124 0,2 1-147 0,1 3-77 16,1 2-64-16,0 0-28 0,1-1-24 0,2-1-12 0,2 2-11 15,1-2-2-15,4 2-1 0,-1 0-2 0,5 0-1 0,1-1-6 0,4-1-10 16,4 0-20-16,2 1-23 0,3-4-60 0,2 3-67 0,1-4-54 0,7 0-56 16,-2 0-39-16,2-3-35 0,4 0-47 0,-2 0-46 0,2-2-10 0,-3 2 2 15,2 0 7-15,-1 2 10 0,-4 0 22 0,-1-1 24 0,-2 1 59 0</inkml:trace>
  <inkml:trace contextRef="#ctx0" brushRef="#br0" timeOffset="187351.63">30798 14907 302 0,'-11'12'432'0,"-2"0"11"0,0 1 9 0,-4 1 8 16,1-1 8-16,-3 4 7 0,2 1 6 0,-2 0 5 0,0 0 2 0,1 3 6 16,1 3-136-16,3 1-165 0,-3 4-61 0,4 0-41 0,-1 3-24 0,-1 0-22 15,3 0 1-15,2 2 3 0,1-1-14 0,1 0-20 16,2-2 1-16,3 1 4 0,1-1-25 0,2-3-30 0,2 0 0 0,2 0 7 16,2-2-33-16,1-2-41 0,1-3-59 0,-2-2-63 0,2-2-56 0,0-2-57 15,-3-5-63-15,1-2-68 0,0-3-23 0,0-3-14 0,-3-4 20 16,1-3 24-16,-3-4 7 0,-1-6 2 0,0-2 23 0,-1-4 28 0</inkml:trace>
  <inkml:trace contextRef="#ctx0" brushRef="#br0" timeOffset="187602.41">30538 14895 90 0,'13'-15'248'0,"0"3"6"16,-1 3 6-16,3 0 0 0,-1 3-6 0,0 0 12 0,3 1 18 16,0 1 6-16,1 2 4 0,1 1-60 0,-1 2-77 0,0 4-17 15,2-1-4-15,-1 2 23 0,1 2 27 0,-2 1 4 0,0 1 0 0,-2 1 14 16,0 1 15-16,-1 1-5 0,-3 2-12 0,-3 2-1 0,1 1 2 0,-2 3-11 0,-4 1-9 15,0 2-26-15,-3 0-24 0,-2 3-25 0,-3 2-26 0,0 0 5 16,-5 2 11-16,-3 2-11 0,-2 1-15 0,0 0-5 0,-5 3-3 16,0-1-5-16,-3-2-7 0,-2 2 0 0,-1-1 4 0,1-1-11 0,-1-2-13 15,-1-2 3-15,1-5 9 0,3-3-31 0,5 0-39 0,-1-6-15 16,2-1-7-16,7-4-32 0,0-3-33 0,2-1-73 0,4-4-80 0,3-3-64 16,0 0-60-16,5-5-39 0,0-2-34 0,5-4-41 0,2 0-46 15,0-5 7-15,6-1 19 0,-1-3 15 0,4-2 12 0,1-1 28 0,1-1 33 16,0 0 73-16</inkml:trace>
  <inkml:trace contextRef="#ctx0" brushRef="#br0" timeOffset="187802.74">31307 14959 99 0,'0'0'287'16,"-5"-1"34"-16,-1 2 37 0,-4 3 40 0,1 3 38 0,-4 0 17 0,0 5 12 16,-2 1 3-16,-1 4 0 0,-1 4-66 0,-3 0-83 0,2 5-20 0,-1-1-10 15,3 4-25-15,-3-1-29 0,4 1-40 0,-2-1-42 0,6 2-28 16,0-2-26-16,3 3-20 0,3-3-18 0,4-1-6 0,1 0 2 0,5-1-12 15,3 0-16-15,4-3 1 0,3-2 3 0,2-1-11 0,5-2-17 16,0-4 0-16,3-2 5 0,4-1-17 0,1-3-19 0,0-2-14 0,-2-5-11 16,6 0-28-16,-4-2-35 0,1-1-25 0,1-5-25 0,-2-1-80 0,1-2-95 15,-2-2-42-15,-1-1-29 0,1-4-48 0,-2-1-48 0,-5-1-5 0,2-2 3 16,-6-2 15-16,0-1 17 0,-2-1 23 0,-5-1 22 0,0-1 33 0</inkml:trace>
  <inkml:trace contextRef="#ctx0" brushRef="#br0" timeOffset="188087.08">31715 14908 249 0,'0'-16'415'0,"1"1"2"0,3 2 20 0,-3 1 22 15,-1 2-9-15,0 2-20 0,0 1 12 0,2 1 16 0,-1 0-12 16,1 0-17-16,3 2-108 0,1 1-129 0,2-1-87 0,1 3-77 16,5-2-2-16,1 2 14 0,2-3-15 0,1 2-24 0,4 1-6 0,0-4-5 15,-1 1-8-15,4 2-8 0,-2-2-7 0,3 2-8 0,-6-1-27 16,4 1-33-16,-2 1-27 0,0-1-27 0,-3 0-47 0,-2 1-53 0,0 1-23 0,-4 1-16 16,-1-1 8-16,-4 2 15 0,-1-2-9 0,-3 2-15 0,-1-1 20 0,-3-1 26 15,0 2 17-15,-3 1 15 0,-3-1 42 0,1 2 47 0,-3-2 46 0,0 3 46 16,-3 0 33-16,0-1 27 0,-1 2 28 0,2-1 26 0,-3 1 28 0,0 0 29 15,-1 1 30-15,1 1 32 0,-1-1 43 0,1 2 47 0,-1 2 15 0,3 1 5 16,-2 0 3-16,3 3-1 0,-2-2-3 0,0 5-5 0,2-1-11 0,1 3-11 16,-2-1-33-16,1 1-40 0,2 3-20 0,2 0-18 0,-3 4-51 15,1-2-60-15,1 2-11 0,1 0 2 0,-3 2-18 0,2-1-26 0,2 2-18 16,1 0-17-16,0-1-10 0,0-1-8 0,-1 2-34 0,2-4-38 0,0 3-88 16,0-1-97-16,-1-3-35 0,1 1-23 0,-2-2-58 0,4-2-68 0,-6-3-2 15,3 0 11-15,-1-4 10 0,0-4 9 0,1-1 3 0,0-6 2 16,1-2 44-16</inkml:trace>
  <inkml:trace contextRef="#ctx0" brushRef="#br0" timeOffset="188220.63">31766 15402 180 0,'9'-30'276'0,"-1"1"35"0,1 2 27 0,4 2 24 0,-2-1 24 0,0 2 20 16,5 3 13-16,-2 0 8 0,4 2-62 0,2 2-76 0,-2 3-29 0,4-2-21 15,0 3-21-15,-2 1-22 0,6-1-31 0,-4 4-35 0,3-1-41 0,-4 0-43 16,1 2-7-16,1 1 4 0,-3 1-28 0,2 1-34 0,-4 2-1 0,-1 0 9 16,1 0-28-16,-3 3-39 0,-1 0-67 0,-1 2-75 0,-1-1-34 0,-4 3-27 15,-2 1-23-15,-1 0-25 0,-3 4-52 0,-4 0-58 0,-3 1 7 0,-1 2 24 16,-2 2-7-16,-4 0-11 0,-1 4 26 0,-3-1 37 0</inkml:trace>
  <inkml:trace contextRef="#ctx0" brushRef="#br0" timeOffset="188353.12">32021 15406 235 0,'-10'17'427'0,"2"-2"23"0,0-3 12 0,3-2-10 0,-3-1-13 0,7-1 17 15,-3-4 23-15,3-1-15 0,1-3-24 0,0 0-61 0,0 0-71 0,0 0-84 16,0 0-84-16,5 0-57 0,1 0-51 0,0-1-44 0,2-2-44 16,2 0-40-16,0-2-37 0,2-1-82 0,2 2-88 0,0-4-61 0,3 1-55 15,-1-1-26-15,1 1-18 0,1-2 9 0,-1 1 15 0,3 2-9 0,-3-1-12 16,0 2 22-16,1-1 32 0</inkml:trace>
  <inkml:trace contextRef="#ctx0" brushRef="#br0" timeOffset="188486.29">32738 15504 109 0,'14'21'472'0,"2"-2"-4"0,-6-1-13 0,-1 1 9 0,-5-5 15 0,0 0-12 16,-3-1-12-16,-2-2 4 0,1-4 7 0,-4 1-30 0,3-2-42 0,-2 1-226 15,-2 1-263-15,1-2-128 0,-1 0-98 0,1 0-62 0,0-2-52 16,-3 0-24-16,0 0-18 0,-1-3 9 0,-4 1 13 0,2 0-5 0,-5-2-8 0,1-2 31 15,-5 2 42-15</inkml:trace>
  <inkml:trace contextRef="#ctx0" brushRef="#br0" timeOffset="195854.09">11478 1216 51 0,'0'0'212'16,"-3"2"13"-16,-1-2 13 0,0 1 9 0,0-1 21 0,-1-1 16 0,-2 1 19 15,2 1 14-15,-2 1-25 0,2 1-37 0,-1 3 5 0,-1-1 13 0,-1 6-3 0,-1 1-9 16,-1 3-5-16,1 3-8 0,-5 5-3 0,1 2-6 0,-2 4-10 16,-2 4-15-16,0 4-16 0,-2 2-11 0,0 3-41 0,-1 3-44 0,0 3-22 0,-1 0-17 15,-1 2-10-15,1 0-7 0,0 2-7 0,-1-4-9 0,3 2-6 0,0-3-5 16,0-1-6-16,3-3-5 0,-1-4-4 0,4-2-2 0,1-4-16 0,4-3-16 16,1-5-32-16,1-2-33 0,3-3-82 0,-2-4-90 0,2-3-47 0,3-2-36 15,3-2-46-15,0-4-45 0,2-2-33 0,-2-3-25 0,4-3-7 0,-1-5 1 16,3-2 14-16,1-7 16 0,1-2 29 0,3-7 35 0</inkml:trace>
  <inkml:trace contextRef="#ctx0" brushRef="#br0" timeOffset="196035.99">11420 1189 195 0,'13'5'284'0,"0"1"46"0,-3 3 49 0,0 3 30 0,-1 1 23 16,-3 2 8-16,4 1 5 0,-2 4 2 0,1 2-1 0,-1 3-90 0,-1 5-110 15,1 0-35-15,-1 8-17 0,1-1-12 0,-1 0-10 0,-1 1-44 0,2 5-51 16,-2-2-28-16,-1-1-22 0,-2 1-9 0,2-2-7 0,-2 0 0 0,0 0-2 15,2-3-1-15,-2 0-4 0,0-2-15 0,-1-2-17 0,-1-2-38 0,1-5-41 0,0-3-67 16,-1-2-73-16,2-4-60 0,-1-5-56 0,-2-1-42 0,2-3-39 0,-2-7-11 16,0 0 0-16,-2-5-3 0,2-2 2 0,-2-2 11 0,-1-3 18 0,-2-2 34 15</inkml:trace>
  <inkml:trace contextRef="#ctx0" brushRef="#br0" timeOffset="196169.81">11373 1662 245 0,'-7'-9'420'0,"-1"2"17"0,3 3 5 0,2 1 2 0,-1 3-4 0,4 0 1 16,0 0 1-16,0 0 0 0,0 0-1 0,0 0-69 0,4 2-81 0,1-1-80 0,0 2-83 15,3-2-57-15,1 4-51 0,2-2-15 0,0 2-9 0,3-2 2 0,-1-1 5 16,0 2-7-16,4-1-9 0,-2 1-23 0,0-1-26 0,1 0-61 0,0 0-68 16,1-1-46-16,-3 1-40 0,2-2-39 0,0 1-37 0,0-2-38 0,-2 0-38 15,-1 0-9-15,3 0-5 0,-4 0 6 0,1-2 7 0,-2-2 24 0,1-1 27 16,-2-1 63-16</inkml:trace>
  <inkml:trace contextRef="#ctx0" brushRef="#br0" timeOffset="196585.83">11803 1239 22 0,'6'-15'391'0,"1"5"32"0,0 3 8 0,-1 1 0 15,-1 1 1-15,-2 4 2 0,3 1-1 0,-1 1-2 0,0 1 2 0,-2 1 0 0,0 2-85 16,1-1-107-16,0 5-80 0,-2 0-75 0,2 5-42 0,-2-1-32 0,0 3-5 16,-1 4 1-16,-1 3-2 0,-1-1-2 0,-1 5 0 0,-2-1 3 15,0 2 0-15,1 1-3 0,-2-2-1 0,2 0 1 0,0-2-8 0,1-1-9 0,2-2-47 0,-3-1-57 16,3-1-50-16,3-4-47 0,-3 0-26 0,4-4-22 0,-1-4-22 16,0-1-20-16,2-3-20 0,0-1-20 0,1-3-20 0,0-4-26 0,-1-4-8 0,1-1-8 15,-1-4 52-15,1-4 65 0,0-2 82 0,-1-1 82 0,-2-3 49 0,1 0 38 16,-1-3 33-16,-1 1 31 0,-1-1 34 0,1 2 34 0,-1 0 38 0,-1 3 40 15,0-1 36-15,3 5 36 0,-3 1 12 0,0 1 10 0,2 3-28 0,-2 1-36 16,1 2-16-16,-1 3-16 0,0 0-8 0,3 2-8 0,-3 0-14 0,2 1-15 16,0 2-17-16,1 1-13 0,0-1-21 0,0 1-20 0,2 1-17 0,3-1-12 15,-2 1-9-15,-1 1-2 0,1-1-2 0,1 3 0 0,0-1-2 0,-2 0-5 16,2 1 3-16,-1 0 2 0,-3 3 0 0,2 1-1 0,-1-1 0 0,-1 2 4 0,-1 0 4 16,0 1 7-16,-1 1 7 0,-1-1 10 0,0 1 16 0,0 2 18 0,0-1 18 15,2 1 20-15,-2-2 5 0,3 1-1 0,-1-1 1 0,1 1 0 0,0-2 2 16,2 0 0-16,3 0-7 0,-4 0-4 0,3-1-7 0,-1 0-8 15,2 0-15-15,1-1-18 0,-1-1-19 0,-1-1-22 0,2 0-2 0,-1 0 3 0,0 0 3 0,-1 0 3 16,0-1 3-16,-2 1 0 0,0-2 0 0,-1 0 3 0,0 1-2 16,-3 0 1-16,-1 3-2 0,0-1-1 0,-3 0-1 0,-2 5 1 0,0 0-5 0,-4 3-5 15,0 3-12-15,-3 2-13 0,-1 1-18 0,-2-1-19 0,1 1-33 0,0 2-37 16,2-3-68-16,0-2-75 0,2-3-50 0,2-2-43 0,1-2-57 0,2-2-60 16,2-3-11-16,1-3-4 0,2-3 7 0,0 0 9 0,0-8 13 0,3 1 17 15,-1-4 32-15,1-2 36 0</inkml:trace>
  <inkml:trace contextRef="#ctx0" brushRef="#br0" timeOffset="196721.92">12186 1531 76 0,'12'-13'287'16,"-1"1"40"-16,0 1 40 0,-2 1 36 0,1 1 27 0,-1 1 8 0,-1 0 1 16,0 3-5-16,0-1-14 0,3-1-61 0,-1 3-76 0,2-2-37 0,-1 0-28 15,1 1-32-15,0-1-31 0,-1 3-40 0,2-2-38 0,-1 1-34 0,1 0-32 16,-1 1-6-16,1-1-2 0,-3 4-2 0,4-3-3 0,-3 1-8 0,0 0-9 16,-1 1-33-16,-1 0-40 0,-1 1-62 0,0 0-67 0,-2 0-39 0,-1 0-29 0,0 1-31 15,-3 2-30-15,-1 0-41 0,-1-3-40 0,0 6-8 0,-1 0-3 0,-3-1 8 16,1 1 9-16,-2 0 31 0,0-2 43 0</inkml:trace>
  <inkml:trace contextRef="#ctx0" brushRef="#br0" timeOffset="196869.95">12384 1235 263 0,'0'-2'291'0,"0"2"13"0,0 0 32 0,0 0 38 0,2 6 24 0,-2 0 21 16,3 2 7-16,-1 3 0 0,-1 3-60 0,1 0-71 0,1 3-52 0,-2 6-47 16,-1-1-26-16,3 4-17 0,-3 1-15 0,0 1-15 0,0 2-31 0,0 1-34 15,0 1-28-15,0 0-25 0,2-1-40 0,0-1-45 0,-1 2-49 0,3-4-52 16,0-1-53-16,0 0-55 0,0-3-61 0,6-1-62 0,-4-2-13 0,0-3-2 15,2-2-3-15,2-2 0 0,-2-2 2 0,1-4 2 0,-1 1 37 0,1-7 43 16</inkml:trace>
  <inkml:trace contextRef="#ctx0" brushRef="#br0" timeOffset="197070.24">12786 1227 169 0,'5'4'415'0,"-2"0"23"0,3 3 5 16,-3-4 2-16,-1 1-1 0,-1 0-2 0,-1 0 1 0,0-4 3 0,0 0-2 15,4 1 1-15,-3 3-110 0,-1-1-129 0,2 3-81 0,-1 4-67 0,-1-2-29 0,0 3-21 16,-1 3-5-16,-1 0-5 0,1 3 4 0,-1 1 1 0,0 2 0 0,-1-1-3 16,0 2-8-16,0-2-8 0,-2 4-31 0,1-2-34 0,0 0-64 0,1-1-70 15,0-2-41-15,0-3-34 0,1 1-24 0,0-3-20 0,1 0-47 0,1-5-51 16,1-3-11-16,1-2-3 0,-2-3 7 0,2-3 12 0,1-4 28 0,0-2 35 16,0-3 66-16</inkml:trace>
  <inkml:trace contextRef="#ctx0" brushRef="#br0" timeOffset="197352.96">12781 1128 222 0,'2'-11'268'0,"-1"2"1"0,-1 2 0 0,2 2-1 16,0 1 0-16,-1 1-1 0,2 3 1 0,3-2-26 0,-1 2-32 0,2 2-56 16,1-1-58-16,2 1-44 0,-2 1-38 0,4-1-10 0,-3 3-4 0,2 0-1 0,0 0 1 15,0 0 1-15,-3 1 1 0,0 1 1 0,0-2-1 0,-2 1 0 16,0 0 0-16,-1 0 2 0,0 0 2 0,0 2 1 0,-2-2 0 0,0-1 6 0,-1 3 3 16,-2 0 4-16,0-1 6 0,0 2 12 0,0 2 16 0,-2 1 15 0,-1 0 18 15,2 1 9-15,-3 0 8 0,1 1 23 0,0 1 26 0,0-1 5 0,1-1 4 16,0 1 0-16,2-1-2 0,2-1-6 0,0-1-4 0,-1-1-12 0,4 2-12 15,-2-3-19-15,2 2-16 0,0-2-12 0,2-2-5 0,-2 2-24 0,2 0-26 16,-1-2-7-16,-1 0-4 0,2-1-1 0,-2-1-1 0,2 2 6 0,-4-3 7 16,2 2 1-16,-2-1 1 0,1-1 3 0,-2 1 5 0,0-1-1 0,-4 1-3 15,0 1 1-15,0 0 1 0,-2 1-2 0,-2 2-1 0,1 2-3 0,-3-1-2 16,-1 3-7-16,1-4-7 0,2 5-14 0,-3-3-14 0,0 1-24 0,3-3-25 16,1 0-50-16,2-2-58 0,0-1-46 0,1-3-47 0,2-3-25 0,0 0-22 0,3 2-15 15,0-4-17-15,2 1-20 0,0-4-23 0,3 1-27 0,1-5-29 0,-1-2 13 16,2 1 18-16,2-3 54 0,-2-5 55 0,2 0 48 0,0 0 47 15</inkml:trace>
  <inkml:trace contextRef="#ctx0" brushRef="#br0" timeOffset="197521.66">13126 1257 167 0,'-2'-10'266'0,"2"5"23"0,-3-2 26 0,0 3 26 15,0 1 14-15,-1 2 9 0,-2 1 19 0,0 0 19 0,1 3-39 0,0 1-57 16,-1 4-21-16,0 1-16 0,0 2-20 0,-1 3-24 0,2 2-23 0,-1 2-21 16,1 4-26-16,2 0-26 0,-1 2-14 0,2 0-10 0,0-1-26 0,4 1-26 15,1-3-17-15,2-2-16 0,1-1-7 0,2-1-8 0,3-4-3 0,3-1-4 16,1-1-2-16,2-4-2 0,2 1-20 0,0-2-26 0,3-3-63 0,2 0-72 15,-2-2-60-15,2-1-58 0,1-1-57 0,0-2-59 0,2 0-24 0,-3-2-19 16,1 0-2-16,0-1-1 0,-1-1 1 0,0 0 1 0,-3-2 22 0,-1 1 24 0</inkml:trace>
  <inkml:trace contextRef="#ctx0" brushRef="#br0" timeOffset="197837.64">14030 1023 287 0,'-4'-2'467'0,"0"-1"14"0,1 2 10 0,-2 1 10 16,-1 0 3-16,1 0 3 0,-2 0-1 0,0 0 1 0,-1 0-1 0,2 0-1 0,-5 4-116 15,1 1-140-15,-3 4-97 0,1 2-85 0,-2 3-28 0,-2 4-13 0,0 3-10 0,-3 1-10 16,3 4-4-16,-3 1-1 0,-1 0-1 0,2 2-2 0,1-1 0 0,1-1 0 16,1-2 1-16,2-2-4 0,2 0 1 0,1-5-3 0,5-2 1 0,2-3 1 15,0 1-2-15,3-5 0 0,3 0-2 0,2-3-3 0,3 0-9 0,1-1-10 16,3-2-15-16,0-1-18 0,4-1-31 0,0-1-34 0,3-1-65 0,0-1-71 16,1-3-38-16,1 1-29 0,-1-1-28 0,1-1-27 0,0 2-46 0,0-2-47 15,-1 1-3-15,-1 0 9 0,-1 2 15 0,0-1 16 0,1 3 34 0,-3-3 35 16,-1 3 68-16</inkml:trace>
  <inkml:trace contextRef="#ctx0" brushRef="#br0" timeOffset="198136.33">14590 883 338 0,'-3'-5'388'0,"-3"4"28"0,-1 1 26 16,2 1 10-16,-1 4 4 0,-2 0 4 0,-1 1 1 0,-1 1 1 0,0 4 0 0,-2 1-91 16,-1 6-106-16,1 3-66 0,-3 5-59 0,1 0-35 0,-2 5-32 0,-1 3-27 0,-2 1-27 15,2 3-8-15,-1 1-5 0,-1 0-5 0,3 0-1 0,-1-1-10 16,0-1-10-16,4-2-47 0,0-3-54 0,3-3-60 0,1-3-66 0,3-4-35 0,4-4-30 15,-1-1-45-15,6-7-48 0,-1-2-27 0,3-4-25 0,1-3-4 16,2-6 0-16,1 0 8 0,1-5 11 0,1-4 47 0,0-4 52 0</inkml:trace>
  <inkml:trace contextRef="#ctx0" brushRef="#br0" timeOffset="198287.15">14603 922 220 0,'9'2'266'0,"2"2"42"15,-3 2 27-15,0 2 24 0,0 2 22 0,-2 0 21 0,2-1 8 0,-1 5 5 0,-1 1-71 16,3 3-88-16,-2 0-32 0,1 3-19 0,-2 0-9 0,1 2-4 15,0-1-35-15,-1 1-40 0,-1 1-30 0,0 1-23 0,-1-1-21 0,-1-1-21 0,-1 4-23 16,1-2-23-16,-3 2-58 0,2-2-65 0,-2 3-48 0,-2-3-47 0,2 1-34 16,-3-4-31-16,1 1-50 0,-1-4-51 0,-1-1-12 0,1-4-4 0,-2-2 1 0,0-3-1 15,-1-2 15-15,-1-4 18 0,1-3 57 0</inkml:trace>
  <inkml:trace contextRef="#ctx0" brushRef="#br0" timeOffset="198403.44">14585 1317 40 0,'-6'-17'372'0,"3"2"36"0,0 0 33 0,-1 2 8 0,3-2 4 16,-1 4 0-16,1 2 2 0,1 0 0 0,0 2-3 0,0-1-50 0,1 2-61 15,2 0-80-15,2 2-84 0,4 0-80 0,-1 0-83 0,2 3-91 0,1-2-96 16,2 1-44-16,0 1-38 0,0-1-20 0,2 1-16 0,0 1-22 0,2 1-19 0,0-1-39 16,0 2-41-16,2-2-14 0,0 0-4 0,-1 0 17 0,2 1 26 0,-1 1 56 15,2-1 63-15,-3-1 39 0</inkml:trace>
  <inkml:trace contextRef="#ctx0" brushRef="#br0" timeOffset="198588.4">15266 930 218 0,'-3'4'333'0,"-1"4"34"0,-2 1 33 15,-4 2 17-15,0 0 11 0,-4 3 3 0,1 2 0 0,-2 2-5 0,0 0-6 16,1 3-81-16,2 2-95 0,0 2-41 0,-2 2-29 0,5 0-35 0,-2 2-36 16,3-1-29-16,2-1-26 0,1-2-9 0,3 1-8 0,2-3 3 0,3-4 1 15,2-1 0-15,3-4-4 0,3-2 1 0,0-3 1 0,6-2-2 0,-1-4 1 16,5-2-1-16,-2-1-1 0,5-1-18 0,-1-5-26 0,4 0-43 0,0-4-51 0,-1-1-66 16,2-2-74-16,0-2-40 0,3 0-33 0,-5-2-38 0,3 0-35 0,-2 1-34 15,-1 0-31-15,-4-2-7 0,1 4-1 0,-3 0 14 0,1 3 17 0,-7-1 41 0,-1 1 42 16</inkml:trace>
  <inkml:trace contextRef="#ctx0" brushRef="#br0" timeOffset="199004.11">10876 2736 355 0,'-25'30'415'15,"4"-7"-1"-15,2-3-1 0,6-5-2 0,4-7 3 0,4-5 0 0,7-6-1 16,4-5 1-16,10-6-1 0,7-2-61 0,9-2-78 0,9-1-115 0,10-1-122 16,7 1-30-16,10-3-12 0,7 3 4 0,7-1 3 0,5 1 1 0,6 1-1 15,5 0 10-15,4 2 14 0,3 1 11 0,3-2 12 0,4 1 10 0,1-1 7 16,2-2 9-16,5-1 11 0,3-2 5 0,1-1 5 0,2-2 5 0,4-4 4 16,2-1 0-16,1-2 1 0,2 0-12 0,2-3-17 0,0-1-9 0,-2 3-10 15,0-1-9-15,-1-1-8 0,0 2-11 0,-4 0-10 0,-3 3-14 0,-2-1-15 0,-4 2-21 16,-4 2-22-16,-2 1-30 0,-5 0-30 0,-3 2-81 0,-7 3-93 15,-5 1-63-15,-4 2-54 0,-7 2-52 0,-4 1-53 0,-7 3-9 0,-4 3-1 0,-11 2 9 16,-3 3 10-16,-9 3 16 0,-6 1 17 0,-4 1 26 0,-9 1 33 0</inkml:trace>
  <inkml:trace contextRef="#ctx0" brushRef="#br0" timeOffset="199152.65">16291 1560 286 0,'-1'29'512'15,"-4"3"1"-15,-6-3-1 0,0-1-9 0,-4-1-13 0,-5-1-23 0,0-4-25 16,-3 0-103-16,-1-3-117 0,-1-3-101 0,3-2-94 0,5-1-227 0,1-1-254 16,1-1-52-16,2 2-6 0,1-4 0 0,-2-2 0 0,0-2 9 0,-2-5 11 15,0-2 25-15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02T16:54:41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20570 2602 59 0,'-4'-3'156'0,"3"0"9"0,-2-1 7 15,1-2 10-15,-4 1 13 0,4-1-11 0,-1 0-18 0,0 0-2 0,-2-1 1 16,4 1 13-16,-3 0 22 0,1 0 22 0,0 0 25 0,1-1 17 0,-2 0 18 16,2 3 4-16,-1-1 3 0,2 1 0 0,-1-1-2 0,0 3-10 0,2-3-7 15,0 5-20-15,0-2-19 0,0 2-28 0,0 0-29 0,0 0-32 0,0 0-29 16,0 0-14-16,0 0-11 0,0 0 1 0,0 0 2 0,0 3-4 0,4 3-5 16,-3 3-4-16,2 0-3 0,2 5-3 0,-2 0-3 0,2 3 3 0,0 2 0 15,-1 3 5-15,1 0 5 0,0 1-4 0,3-1-9 0,-4 2-6 0,1-3-6 16,2 0 0-16,-3 0 0 0,1-1 4 0,0-2 1 0,-2-2 1 0,0-1 0 15,0-1 0-15,-1-1 0 0,-1-3-5 0,3 0-4 0,-4-2-7 0,1-1-2 16,1-3-8-16,0 2-4 0,-2-3-3 0,0-3-5 0,0 0-3 0,0 0-3 16,0 0-2-16,1-2 0 0,2 0-2 0,2-3-3 0,-2-2 1 0,2-2 0 15,-1-4-3-15,3 0-3 0,-1-3-1 0,2-2 0 0,-2-3-8 0,2 0-6 16,-1-2-15-16,0-1-15 0,1 2-17 0,-3-1-17 0,-2 4-16 0,2-2-18 16,-2 4-27-16,2 1-28 0,-4 2-38 0,2 2-39 0,-1 2-79 0,-2 4-88 15,0 0-55-15,3 1-46 0,-3 5-43 0,0 0-44 0,0 0 3 0,0 0 13 16,0 0 15-16,0 0 20 0,0 6 25 0,0 0 30 0,0 2 37 0,2-1 39 15</inkml:trace>
  <inkml:trace contextRef="#ctx0" brushRef="#br0" timeOffset="183.14">20837 2693 284 0,'-2'5'338'0,"-1"1"44"0,3 2 40 16,-1-1 24-16,-1 1 21 0,2 1 16 0,0-2 17 0,-1 4-26 0,1-1-38 15,-2-1-33-15,2 1-34 0,-2 1-25 0,2 0-23 0,-1-2-48 0,-1 1-51 16,0 1-44-16,2-1-41 0,-1 1-23 0,1-3-20 0,-2 2-16 0,2-2-20 15,0 0-11-15,0 0-14 0,0-1-22 0,0-2-26 0,2 2-31 0,-2-3-29 16,1 1-35-16,1 0-34 0,-2-4-77 0,0 4-82 0,0-5-71 0,2 1-69 16,-2-1-54-16,0 0-48 0,0 0-10 0,0 0-4 0,0 0 13 0,0 0 12 15,0 0 25-15,3-1 27 0,-1-4 32 0,2 1 37 0</inkml:trace>
  <inkml:trace contextRef="#ctx0" brushRef="#br0" timeOffset="749.11">21714 2523 119 0,'0'0'268'0,"0"0"22"0,0 0 25 0,0 0 19 16,0 0 22-16,0 0 15 0,0 0 16 0,0 0 17 0,0 0-39 0,0 0-53 15,0 0-19-15,0 0-14 0,0 0-3 0,0 0-6 0,0 0-10 0,0 0-7 16,4 3-15-16,-3 1-7 0,2 2-11 0,1 1-7 0,0 3-9 0,-1 0-12 16,0 4-11-16,2 1-15 0,-2 1-14 0,1 2-17 0,-3 0-15 0,2 4-19 15,-1-2-11-15,1 0-11 0,2-1-8 0,-4 1-10 0,2-2-7 0,1 0-11 16,-3-3-4-16,2-4-5 0,1 2-1 0,-1-5-5 0,0 2 3 0,0-3 0 15,2-1-1-15,-2-1-1 0,0-1-2 0,0-2 1 0,0-1 3 0,-1 0 2 16,1-1 1-16,2-1 0 0,-2-2-3 0,3-1-16 0,1-2-15 0,-1-3 0 16,2-2 0-16,1-2 0 0,3-4 0 0,-3-1 0 0,3 0 0 0,-2-3 0 15,1 2 0-15,0-2 0 0,-3 0 0 0,2 3 0 0,-4 0 0 0,0 0 0 16,1 3 0-16,-4 1-20 0,2 2-78 0,-4 0-29 0,1 1-36 0,0 4-37 16,-2 0-74-16,0 2-84 0,0-1-81 0,0 3-83 0,0 3-64 0,-2-4-56 15,2 4-1-15,0 0 14 0,0 0 20 0,0 0 24 0,0 0 25 0,0 0 29 16,0 0 36-16,2 6 38 0</inkml:trace>
  <inkml:trace contextRef="#ctx0" brushRef="#br0" timeOffset="1032.41">22151 2706 154 0,'3'4'408'0,"0"0"35"16,0 0 25-16,-1 0 21 0,1-1 18 0,0 0 18 0,0 0 8 0,0 0 3 15,1-1 10-15,1 1 5 0,-2-2-96 0,3 2-121 0,-2-1-61 0,3 1-52 16,-1-1-33-16,-1 2-29 0,3-1-20 0,-2 0-19 0,1 1-16 0,-3 1-11 15,3-1-7-15,0 1-4 0,0-1-8 0,-2 1-7 0,-2-1-9 0,2 1-8 16,-2-1-1-16,0-1 1 0,-1 1-1 0,0-1 0 0,2 1 1 0,-4-1 2 16,0 1-3-16,0-1-4 0,-4 1 1 0,2 1-2 0,-2 0 1 0,1 0-45 15,0 0 0-15,-2 1 0 0,0 0 0 0,0-2 0 0,1 3 0 0,-2-1 0 16,1-1 0-16,0 2 0 0,0-3 0 0,2 2 0 0,-2-1 0 0,4-1 0 16,-4 1 0-16,2-2 0 0,3-2 0 0,0-1 0 0,0 0 0 0,0 0 0 15,0 0 0-15,0 0 0 0,2 2 0 0,1-2 0 0,1 0 0 0,3-2-29 16,-2 1-84-16,3-1-30 0,1-2-35 0,0 1-40 0,1-2-65 0,2-1-72 15,0-1-77-15,-1-1-78 0,1 1-64 0,1-3-61 0,-2 2-4 0,3 0 9 16,-1 3 24-16,-1-2 27 0,1 1 29 0,0 1 28 0,0 1 38 0,-2 0 40 16</inkml:trace>
  <inkml:trace contextRef="#ctx0" brushRef="#br0" timeOffset="1516.79">23190 2478 5 0,'-4'-2'318'16,"3"1"30"-16,-3-1 23 0,1 0 19 0,3 2 21 0,-1 0 14 0,1 0 15 16,-5 2 16-16,2 0 19 0,2 1-43 0,1 1-49 0,-2 2-33 0,2 0-26 0,-2 3-32 15,2 2-27-15,0 2-27 0,-1 3-23 0,1 3-18 0,0 3-15 16,0-1-16-16,1 2-15 0,-1-1-16 0,0-1-15 0,2 1-19 0,0-3-21 15,-1-1-17-15,2-3-16 0,2 0-15 0,-2-5-11 0,0 1-1 0,0-3 6 16,2 2-2-16,0-3-3 0,0 1 5 0,1-2 2 0,-2-1 5 0,0 0-1 16,1-2 3-16,-1 0 1 0,0-1-2 0,0-2-2 0,2-2-2 0,1-2 1 15,-1-1-4-15,2-1-4 0,1-3 0 0,3-3-3 0,-3 0-3 0,2-5-4 16,0 3-5-16,-1-4-4 0,1 0-11 0,-2 0-10 0,-2 1-12 0,-1 1-10 16,-1-1-20-16,-1 3-21 0,-1 3-25 0,-1-1-26 0,-2 1-38 0,-2 4-36 15,2 1-72-15,-3 0-77 0,-1 2-61 0,1 3-57 0,0 0-54 0,-2 1-54 16,1 1-10-16,1 4-2 0,-2-2 17 0,1 1 20 0,-1 2 26 0,2-1 27 15,2-1 36-15,-1 1 39 0</inkml:trace>
  <inkml:trace contextRef="#ctx0" brushRef="#br0" timeOffset="1866.15">23548 2721 205 0,'0'0'394'0,"3"-2"29"0,2 1 22 0,-2 1 19 0,1-4 17 15,1 3 7-15,-2-3 8 0,3 1 1 0,-2-2 1 0,1 0-68 0,0 3-84 16,3-3-72-16,0 2-72 0,-2 0-51 0,1 0-44 0,1 1-27 0,-4-1-21 16,6 3-18-16,-6 0-17 0,3 0-9 0,-2 0-4 0,-1 2-3 0,1-1 0 15,1 3-1-15,-3-1 2 0,2 0 8 0,-2 0 10 0,1 1 4 0,-3 2 1 16,-1-1-1-16,2 2 1 0,-4-1 1 0,2 2 2 0,-1 1 0 0,-3-2 1 16,1 2 0-16,-2-1-2 0,2 1-1 0,-3-2-1 0,3-1-7 0,0 1-10 15,0 0-3-15,1-3 0 0,0 1 2 0,1-3 4 0,1 1 0 0,1 1 1 16,1-2 2-16,1 0 0 0,0 1 1 0,-3-1 3 0,4 0 0 0,2 1 0 15,-2 1 5-15,1-1 3 0,2 0 1 0,1 0-2 0,-1 0-2 0,1-2-5 16,-1 2-1-16,2 0-4 0,0-1-2 0,-2 1 0 0,-1-2-3 0,-1 2-3 16,-2-1 1-16,-1-1 1 0,-2-1-5 0,3 5-3 0,-6-2-2 0,1 1-2 15,-1 1-1-15,2 1-1 0,-4 0 0 0,-2 1-1 0,1 1-23 0,1 1-25 16,-2 0-42-16,-2-1-41 0,1 2-96 0,-1-3-104 0,1 0-108 0,3 2-107 16,-1-4-25-16,1-2-6 0,4 1 0 0,1-4-2 0,0 0 0 0,0 0 1 15,0 0 23-15,4-1 24 0,3-2 43 0</inkml:trace>
  <inkml:trace contextRef="#ctx0" brushRef="#br0" timeOffset="2399.39">24489 2581 73 0,'0'0'219'0,"2"-1"10"0,-2 1 5 0,0 0 5 0,0 0 3 0,0 0 53 15,0 0 64-15,0 0 9 0,0 0-1 0,3 1-24 0,-1 2-28 0,2 2-11 16,-2 1-9-16,1 1-1 0,-2 4-2 0,3-1 0 0,-1 2 2 0,0 3 0 15,0 2 0-15,1 1-46 0,0 0-54 0,1-2-39 0,-1 1-33 0,0 1-11 16,1-2-6-16,-1-1-11 0,1 0-7 0,3-1-11 0,-4-1-9 0,1-2-4 16,0-1-2-16,-2-2-1 0,2-1-1 0,-2-1-2 0,2 0-3 0,-4-3 4 15,3 0 2-15,-3 0 3 0,1-1-1 0,-2-2 3 0,0 0 0 0,3-2 1 16,0-1-3-16,2-1-3 0,0-2-6 0,2-3-5 0,1 0-3 0,0-5-5 16,0-1-7-16,3 0-8 0,0-3-7 0,1 0-8 0,-2-1-13 0,-2-1-14 15,2 0-15-15,-1 2-20 0,-1 0-21 0,-1 2-29 0,-1 0-29 0,-1 2-42 16,1 2-44-16,-3 2-91 0,-1 1-101 0,-1 1-95 0,3 2-90 15,-3 3-29-15,-1 3-11 0,0 0 8 0,0 0 11 0,0 0 21 0,3 3 21 16,-1 2 29-16,0-1 32 0,2 2 40 0</inkml:trace>
  <inkml:trace contextRef="#ctx0" brushRef="#br0" timeOffset="2649.21">25044 2675 158 0,'4'0'355'0,"-1"0"10"0,-3 0 6 0,6 0 2 0,-5 0 1 16,-1 0 36-16,0 0 39 0,0 0 15 0,3 2 11 0,-1 1-58 0,0 2-72 16,-2-1-55-16,0 3-52 0,1 3-35 0,-1 0-28 0,0 2-12 0,-1 0-7 15,1 0-1-15,0 0 0 0,0 0-36 0,0 0-40 0,0-1-16 0,1-3-8 16,2 2-14-16,-1 0-13 0,1-2-8 0,1-2-6 0,0-1-7 0,2 2-6 16,1-4-1-16,-1 1 2 0,1-1-2 0,2-2-3 0,-1 1-10 0,1 0-12 15,-1-4-23-15,3 0-29 0,-3 1-32 0,0-2-35 0,1-1-65 0,-2 1-72 16,-1-2-51-16,-1 1-44 0,-2-1-59 0,0 1-60 0,-3-3-20 0,0 2-8 15,0-1 8-15,-3-1 11 0,2 0 22 0,-1 0 28 0,-1-1 35 0,0 1 35 16</inkml:trace>
  <inkml:trace contextRef="#ctx0" brushRef="#br0" timeOffset="2767.95">25141 2677 302 0,'0'5'395'16,"-2"1"29"-16,2 1 28 0,-1 2 14 0,1 1 13 0,-2 1 10 0,0 0 13 16,1 2 2-16,-1 1 1 0,-1 1-83 0,0 1-104 0,-1 2-64 0,0 0-59 15,-2 0-43-15,3 0-41 0,-2 0-38 0,1 0-37 0,1 0-53 0,0-1-57 16,1-4-104-16,1 3-115 0,1-5-95 0,0 1-93 0,1-3-19 0,1-1-4 15,1-2-1-15,0-2-3 0,1-1 2 0,-1-1 0 0,0-4 8 0,2-1 10 16,1-2 38-16</inkml:trace>
  <inkml:trace contextRef="#ctx0" brushRef="#br0" timeOffset="3349.92">26192 2584 218 0,'-1'-3'324'0,"-1"2"25"0,0-1 18 0,2 2 15 0,0-3 15 16,0 3 13-16,0 0 5 0,0 0 3 0,0 0-49 0,-1-1-63 0,1 1-27 16,0 0-22-16,0 0-25 0,0 0-26 0,0 0-18 0,0 4-15 0,1 2-11 15,-1 2-13-15,0 1-4 0,2 0-4 0,0 2 0 0,-1 3-1 0,-1 1 5 16,5 1 4-16,-4 0-16 0,1 0-20 0,-1 0-12 0,1 2-6 0,0-1-12 16,-1 0-11-16,2-1 1 0,-3 0 0 0,4-2-7 0,-3-2-8 0,-1 2-1 15,2-6-3-15,0 3-12 0,1-2-9 0,-3-3-4 0,1 0 2 0,-1 0-5 0,3-3-6 16,-1 0 5-16,-2-3 4 0,0 3 1 0,0-3-4 0,0 0 3 15,0 0 2-15,0 0 2 0,0 0 3 0,0 0 5 0,0 0 5 0,0 0-1 16,0 0-5-16,1-1 0 0,2-4 0 0,-1 0-8 0,1 0-8 0,4-4-9 16,-2-2-12-16,-1-1-16 0,5-1-17 0,0-2-16 0,-3-2-16 0,0 0-17 15,3 3-20-15,-4-1-22 0,2 1-24 0,-2 1-34 0,-1 2-36 0,1 2-75 16,-4 3-82-16,-1 0-70 0,2 2-66 0,-2 4-46 0,0 0-40 16,0 0 1-16,0 0 7 0,0 0 15 0,0 0 14 0,1-3 22 0,-1 3 24 0,5 0 35 15,-1-2 39-15</inkml:trace>
  <inkml:trace contextRef="#ctx0" brushRef="#br0" timeOffset="3583.21">26518 2722 228 0,'0'8'290'0,"0"-1"37"0,0 2 40 15,-2-1 42-15,1 1 23 0,1-2 21 0,0 1 9 0,1-1 2 16,1 2-64-16,-2 0-80 0,0 2-30 0,1-2-17 0,1 1-16 0,0 1-14 16,1-2-27-16,0 1-29 0,3-2-34 0,-1 1-36 0,1 0-19 0,1-2-18 0,-1-1-4 15,5 2-2-15,-5-2-2 0,4-1-3 0,-1 0-7 0,-1 0-10 16,-2-1-6-16,3-1-4 0,-5 0-7 0,4 2-9 0,-3-3-6 0,-1 0-3 15,0 1-4-15,-3-1-3 0,1-1-4 0,0 4-3 0,-4-2-1 0,0 1 2 16,-1 2-1-16,-2 0-1 0,-1 2 1 0,-3 0-1 0,1 3-2 0,-4 0-4 16,2-1-29-16,-2 2-35 0,3-2-67 0,-4 0-73 0,2-1-104 0,2-2-108 15,-2-1-59-15,3-5-51 0,0 1-8 0,0-5-5 0,2-1-1 0,1-4 0 16,2-2 3-16,0-1 2 0,1-4 30 0,2-1 34 0</inkml:trace>
  <inkml:trace contextRef="#ctx0" brushRef="#br0" timeOffset="3701.38">26545 2814 130 0,'4'-8'434'0,"0"1"32"0,-1 2 11 16,0 0 5-16,-1 4 1 0,-2 1 1 0,1-1 0 0,4-1 1 15,-5 2 3-15,1-2 0 0,1 1-95 0,-2 1-115 0,3 0-94 0,0 0-86 16,0 1-43-16,2-1-30 0,0 2-33 0,3-2-31 0,-4 0-75 0,1 2-85 0,3-1-90 16,-1-1-92-16,2 0-53 0,0-1-43 0,0-1-11 0,1 0-5 15,2 1-1-15,-4 0 1 0,4-2 3 0,-1 3 0 0,0-3 21 0,3 3 26 16</inkml:trace>
  <inkml:trace contextRef="#ctx0" brushRef="#br0" timeOffset="4233.21">27388 2621 119 0,'-2'-1'331'0,"2"1"12"0,0 0 3 0,0 0 3 0,0 0-2 0,0 0 14 0,0 0 18 15,0 0 33-15,0 0 39 0,-2 1-52 0,1 3-70 0,1-1-48 16,0 4-41-16,0-1-25 0,0 3-21 0,1 3-2 0,-1 1 6 0,0 1 4 16,2 3 5-16,0-1-5 0,-2 4-9 0,3-2-27 0,-3 0-30 0,1 3-15 0,4-3-11 15,-4 0-4-15,1 0-5 0,1-2-7 0,0-1-6 0,0-1-5 16,1-2-3-16,-1-2-2 0,2-2-5 0,-4 1-1 0,5-3-6 0,-3 0-1 15,1-2-3-15,-3 0 1 0,4 0 1 0,-2-3-6 0,1-1-6 0,0 0-5 0,2-3-4 16,1 0-3-16,-1-3-8 0,1-1-31 0,2-3-1 0,0 0 0 16,-1-3 0-16,4 1 0 0,-3-4 0 0,0 2 0 0,1-3 0 0,-1 1 0 15,-1-1 0-15,-1 2-33 0,-2 0-46 0,-1 0-25 0,1 2-27 0,-1-1-36 16,0 4-37-16,-3-1-64 0,1 2-69 0,-1 2-78 0,-1 1-81 0,2 1-66 16,0 2-59-16,-2 3-4 0,0 0 9 0,0 0 18 0,0 0 19 0,1 3 26 15,3 3 27-15,-3 0 37 0,1 2 35 0</inkml:trace>
  <inkml:trace contextRef="#ctx0" brushRef="#br0" timeOffset="4502.1">27860 2745 255 0,'0'0'388'0,"0"0"21"0,-2-2 6 16,2 2-2-16,0 0 20 0,0 0 21 0,0 0 16 0,-1 3 10 15,-2 3-17-15,1-1-26 0,2 2-70 0,-1 2-77 0,-2 0-56 0,1 5-51 16,0-3-23-16,1 5-18 0,-2-1-2 0,1 1-1 0,0-1-19 0,2 0-17 0,0-1-9 15,4-2-6-15,-3 1-7 0,2-1-9 0,4-1-4 0,-1-2-5 16,-2-2-6-16,5 1-6 0,-3-4-1 0,2 2-2 0,1-1 3 0,-1-2-1 16,-1-2 0-16,1-1-1 0,1 2-6 0,-4-4-4 0,1 2-7 0,1-1-3 0,-3-1-5 15,1-1-1-15,-1 0-7 0,0 0-2 0,-3-1-3 0,1-1-1 16,-1 1-3-16,-1 1-4 0,0-2 0 0,-1 0-1 0,-1 3-7 0,-1-3-5 0,1 0-11 16,-2 3-11-16,-1-2-25 0,2 2-28 0,-2-1-46 0,0 3-52 0,2-2-100 15,-2 1-109-15,1 1-95 0,-1 1-95 0,2 1-18 0,1-2-6 16,-1 3 3-16,3-3 6 0,-1 2 9 0,1-2 11 0,0 0 26 0,1 4 25 0,4-3 49 15</inkml:trace>
  <inkml:trace contextRef="#ctx0" brushRef="#br0" timeOffset="4999.42">29006 2553 49 0,'-5'-5'293'0,"1"1"45"15,-2-1 30-15,1 2 29 0,2-1 23 0,0 0 21 0,-1 1 7 0,3-1 5 16,-1 1-38-16,0 2-42 0,2 1-43 0,0 0-39 0,0 0-20 0,0 0-12 16,-3 1-32-16,3 4-34 0,-1 2-25 0,-2 2-17 0,1 5-15 0,1 1-13 15,-1 4 0-15,1 2 4 0,-1 2 4 0,0 2 2 0,2 1-6 0,0-1-7 16,0 0-14-16,0 0-11 0,2-1-7 0,0-5-5 0,1 1-3 0,-2-2-3 15,4-3-7-15,-2 0-7 0,0-3-3 0,0 0-5 0,1-4-1 0,-3 0-1 16,2-2 2-16,-1-1-2 0,0-3 0 0,1 2-2 0,-3-4-1 0,1 0-2 16,5-2-5-16,-3-2-7 0,4-1-23 0,-1-4-13 0,4-1 0 0,1-3 0 15,-2-1 0-15,3-3 0 0,2-1 0 0,-2-1 0 0,1-2 0 0,-4 1 0 16,3 1 0-16,-2-1 0 0,-2 0-24 0,1 2-66 0,0 0-34 0,-3 4-33 16,-1-1-43-16,0 1-46 0,0 2-87 0,-1 2-100 0,1 2-76 0,-4 2-71 15,2 2-32-15,-3-1-23 0,0 5 10 0,0 0 16 0,0 0 20 0,5 2 19 16,-1 1 33-16,0 1 36 0,0 1 43 0</inkml:trace>
  <inkml:trace contextRef="#ctx0" brushRef="#br0" timeOffset="5233.12">29331 2731 205 0,'1'5'419'0,"-1"-2"19"0,0 0 20 0,0 0 19 0,3 0 19 16,-1-1 16-16,1 0 7 0,0 0 5 0,3-2 3 0,-1 0 1 0,3-2-114 0,1 0-134 15,0 1-75-15,2-2-60 0,-1 2-24 0,0-2-16 0,1 0-18 16,-1 0-20-16,1 1-18 0,-3-1-17 0,3 0-5 0,-3 2-8 0,0-1-2 0,0 1 0 15,1 1-3-15,-3 0-3 0,1 0-1 0,-2 1-2 0,2 2 7 16,-2 3 8-16,-2 0 5 0,0 2 5 0,-3 2 4 0,2 2 3 0,-4 3 2 16,1 3 4-16,-4 2-1 0,0 2-1 0,-2 2 1 0,-2 2-1 0,1 0 0 0,-1 2-2 15,1 1-21-15,-1 0-26 0,1 0-51 0,-2-1-59 0,4 1-114 16,0-2-128-16,-1-2-104 0,2-2-99 0,3-2-22 0,2-3-6 0,0-5-1 16,2-2-2-16,2-4 1 0,0-2 0 0,4-4 12 0,2-4 14 0,2-3 49 15</inkml:trace>
  <inkml:trace contextRef="#ctx0" brushRef="#br0" timeOffset="5766.11">30406 2589 145 0,'-7'1'304'0,"3"1"1"0,-3 1 0 0,2 1 11 0,-2-1 10 16,4 3 29-16,-2-1 31 0,2 2 28 0,-1 1 25 0,3 2-57 0,-1 2-78 15,0 4-58-15,-1-2-49 0,2 2-10 0,-4 2 1 0,5 2-2 0,-1-2 2 16,1 0-10-16,0 0-10 0,0-1-24 0,1-2-28 0,1 0-18 0,2-2-16 15,1-1-3-15,0-1-2 0,1-2 0 0,1 0 0 0,0-3 0 0,1-1 3 16,0 2 3-16,0-4 5 0,2-3 3 0,-2 3-1 0,0-3-3 0,0-3-3 16,1 3-10-16,-1-5-12 0,0-1-14 0,3-1-15 0,-3-1-4 15,1-2-4-15,-1-2-15 0,3-4-18 0,-1 2-10 0,-2-1-9 16,2-3-16-16,-1 0-23 0,-1 0-5 0,1-2-5 0,-1 2-10 0,0-1-9 16,-3 1-7-16,1 1-2 0,2 2-23 0,-4 0-22 0,0 2-30 0,-1 1-28 15,0 1-70-15,-1 4-80 0,-1 1-49 0,1 1-44 0,-2 5-28 0,0 0-24 16,0 0 3-16,0 0 11 0,-2 5 11 0,2 2 11 0,-1 1 16 0,-1 2 18 15,2-1 38-15</inkml:trace>
  <inkml:trace contextRef="#ctx0" brushRef="#br0" timeOffset="6151.12">30886 2787 257 0,'0'0'362'15,"0"0"8"-15,0 0 2 0,0 0 2 0,0 0 0 0,-1 0 0 0,1 0 0 16,0 0 0-16,0 0-1 0,-2 1-63 0,0 2-81 0,4 2-62 0,0-1-55 16,-1 2-13-16,2 2-2 0,2-1-2 0,-1 0 4 0,0 3 4 0,4-2 7 15,-2 0 12-15,1 1 10 0,1-1 1 0,-1 1 0 0,1-2-10 0,0 1-10 16,0-1-16-16,2 1-17 0,-2-1-15 0,0-1-13 0,-2-1-8 0,2 0-6 16,-4 1-6-16,3-2-9 0,-2 2-6 0,-4-5-9 0,2 4 0 0,1-4 1 15,-4 2 3-15,0-3 2 0,0 3-1 0,-4 1 1 0,0-2 0 0,-1 1 0 16,-2 0 4-16,-1 3 4 0,-2-1 4 0,-2 1 4 0,0-1 0 0,1 2-3 0,-2-3 2 15,-1 2 3-15,3-1-2 0,-3-2-2 0,4 0 0 0,-1 0 2 16,2-2-2-16,1-1-2 0,1-1-3 0,1-1-3 0,3-1-6 0,-2-1-5 0,4-2-1 16,-1-2-2-16,4-1-6 0,-1-1-8 0,2-4-1 0,2 0-3 0,0 0 0 15,3-3-3-15,1 1 1 0,2-2 0 0,-1 0 1 0,1 0-1 0,1 1 1 16,0 1 1-16,1 0 1 0,-1 3 0 0,-3 1 4 0,1 1 4 0,-4 0 1 16,0 3 1-16,-1 2 0 0,-2 0 2 0,1 2 0 0,-2 0-2 0,0 2 1 0,0 0 1 15,-2 2-9-15,0 0-10 0,0 0-15 0,0 0-18 0,0 0-19 0,-4 0-19 16,2 0-34-16,-3 0-40 0,0 0-76 0,0 2-86 0,0-1-74 15,-1 2-72-15,-2-1-34 0,4-1-25 0,-1 1 3 0,-2 1 8 0,6-3 16 16,1 0 16-16,0 0 18 0,0 0 22 0,0 0 34 0</inkml:trace>
  <inkml:trace contextRef="#ctx0" brushRef="#br0" timeOffset="6582.96">31805 2543 238 0,'5'-10'322'0,"-1"3"7"16,0-1 3-16,1 4-2 0,-2 0 17 0,1 3 18 0,-2-1 35 0,-2 2 38 16,4 2-31-16,-2 3-47 0,1-1-54 0,-1 3-57 0,-1 0-39 0,1 4-34 15,0 0 5-15,-2 3 16 0,0 2 0 0,0 2-3 0,0 0-4 16,0 1-3-16,0 1-34 0,-2-1-41 0,0 1-5 0,2 0 4 16,0-4-14-16,0 2-17 0,0-3 6 0,0-1 8 0,0-4-12 0,4 0-22 15,-4-2 15-15,1 0 19 0,-1-4-6 0,4 2-9 0,-4-5 12 0,0-1 14 16,0 0-3-16,0 0-8 0,0 0-7 0,3 0-8 0,0-3-7 15,3-1-11-15,-1-3 4 0,3-1 4 0,-2-2-15 0,5-4-15 0,-1-1-39 0,2-3 0 16,1 0 0-16,0-1 0 0,-3-2 0 0,2 0-14 0,-1 1-34 16,0 1-2-16,-3 1-26 0,0-2-36 0,-2 4-33 0,2 1-34 0,-4-1-35 15,0 6-36-15,0 0-81 0,0 1-94 0,-3 2-59 0,1 3-54 0,-2 0-35 16,0 4-26-16,0 0 0 0,0 0 6 0,0 0 27 0,2 4 33 0,1-1 29 16,-2 2 27-16,2 1 32 0,0 0 37 0</inkml:trace>
  <inkml:trace contextRef="#ctx0" brushRef="#br0" timeOffset="6916.24">32193 2701 117 0,'3'5'340'16,"-2"1"5"-16,4-4-2 0,-2 3 18 0,0-2 18 0,0 0 6 0,2-3 0 15,2 0 24-15,-3-3 30 0,5 2-68 0,-1-4-87 0,2 1-47 16,2-2-36-16,-2 0-37 0,0-1-33 0,2-3 1 0,-1 2 11 0,1-1-8 16,-2-1-12-16,-2 0 5 0,0-1 9 0,2 1-23 0,-4 1-29 0,0-2 1 0,-1 2 10 15,-2-1-16-15,2 2-25 0,-5-1 3 0,5 0 8 0,-5 2-5 0,-2-1-11 16,-1 1-7-16,2 1-7 0,-4 0-9 0,2 1-9 0,-4 2-2 0,1 1-1 15,-3 0-2-15,1 2 0 0,-2 0 0 0,0 2-2 0,0 0-4 0,-2 3-5 16,3 0 0-16,-4 2 1 0,5 1-1 0,-1 0-3 0,0 1 0 0,0 2 2 0,5-1-2 16,-1 2 0-16,2-1 2 0,-2-1 1 0,5 1 0 0,0-3-2 0,0 3 0 0,5-2-1 15,-2 0 1-15,2 0-2 0,-1-2 4 0,1 0-1 0,3-1 6 0,0-1 3 16,0 2 2-16,-2-1 2 0,4-1 0 0,-1 0-2 0,1 1 2 0,-2 0 3 16,1 0 5-16,-1 0 1 0,0 3 2 0,-2 2 2 0,4-1 3 0,-6 2 3 15,1 3 2-15,-2 2 4 0,-1 2-1 0,0 2-1 0,-4 2 8 0,-1 4 8 16,0-1-5-16,-2 5-13 0,-2 1-15 0,0 3-16 0,-1 1-61 0,0 2-70 15,-1 1-113-15,-1 1-122 0,0 1-101 0,1-2-95 0,-2-2-25 16,1-1-6-16,4-1-8 0,-5-4-9 0,3-2 3 0,0-4 8 0,2-4 12 0,-2-3 14 16,3-4 62-16</inkml:trace>
  <inkml:trace contextRef="#ctx0" brushRef="#br0" timeOffset="7033.11">32485 3340 203 0,'9'8'512'0,"-1"-1"-15"0,0 1-25 0,-3-1-26 0,0-2-25 15,-1 1-83-15,0-2-95 0,-1-1-102 0,-3-3-99 0,0 0-28 0,3-1-12 16,-1-1-189-16,-2 2-230 0,0-4-65 0,-4-1-29 0,3-1 14 0,-4 0 26 16,0 2 25-16</inkml:trace>
  <inkml:trace contextRef="#ctx0" brushRef="#br0" timeOffset="10483.15">20666 3438 119 0,'-2'1'203'0,"1"3"17"0,-1-4 18 0,1 2 24 15,1-2 27-15,-4 1 27 0,4-1 26 0,-1 2-20 0,-1 0-34 0,2-2-5 16,0 0 2-16,-1 1-4 0,1-1-3 0,0 0-5 0,0 0-7 16,0 5-13-16,0-5-16 0,0 0-24 0,0 0-26 0,0 1-24 0,0-1-23 0,0 0-26 15,0 0-29-15,0 0-18 0,0 0-19 0,0 0-9 0,0 0-10 0,0 0 5 16,0 0 5-16,1 4 7 0,-1-2 7 0,0 3 6 0,0 1 7 0,-1 1 1 15,1 4 2-15,-2 1 0 0,-1 2 1 0,0 3 0 0,3 1 4 16,-1 3 0-16,1 0 3 0,0 0-8 0,0 2-10 0,0-1-8 0,1-1-8 16,2 0-8-16,2-1-5 0,-2-2-6 0,2-2-4 0,-1-1-1 0,1-1 0 15,0-1 5-15,3-2 4 0,-2-3 3 0,1 2 3 0,1-4 5 0,-2 0 1 16,3-2 4-16,-1-2 4 0,0 1-1 0,1-3 0 0,3 0 1 0,-3-5 2 16,4-1-3-16,-2-1 0 0,0-2-9 0,3-3-8 0,-3-2-4 0,3 0-6 15,-3-2-1-15,2 0 1 0,-2-2-3 0,-1 0 2 0,-2 0 3 0,-1 0 4 0,0 0 2 16,-2 0 1-16,-5 0 0 0,1 0 4 0,-2 1-1 0,-3-1-1 15,1 2 2-15,-2-1-1 0,-4-1-2 0,1 2-4 0,2 1-25 0,-7-2-1 16,5 2 0-16,-3 1 0 0,0 1 0 0,0 1 0 0,1 0 0 0,-2 2 0 16,2 2 0-16,-1 1 0 0,0 2 0 0,0 1 0 0,2 2 0 0,-4 1 0 15,4 1 0-15,0 1 0 0,-3 1-52 0,3 1-27 0,0 0-34 0,0 4-38 16,0 1-59-16,2-1-65 0,-1 2-111 0,1 0-125 0,0 0-67 0,4 3-56 16,-2-1-8-16,4 2 0 0,-3-1 11 0,3 2 12 0,1 1 19 0,0-1 22 15,1 2 34-15,3 0 40 0</inkml:trace>
  <inkml:trace contextRef="#ctx0" brushRef="#br0" timeOffset="10617">21141 3771 119 0,'-2'10'367'0,"0"-1"10"0,-1 0 3 0,-2-1 3 0,1-1-2 0,-3-1-2 16,1 0-35-16,-2-1-46 0,3-1-63 0,-1-1-71 0,-2 0-178 0,0 0-204 15,0 2-81-15,0-4-52 0,0 2-18 0,-1 1-8 0,-1 0-3 0,2-1-3 16,-1 1 2-16,1-1 2 0</inkml:trace>
  <inkml:trace contextRef="#ctx0" brushRef="#br0" timeOffset="20368.34">19378 3268 195 0,'-4'-1'241'0,"1"0"25"0,2-1 30 0,1 2 31 0,-2-2 33 16,2 2 22-16,0 0 25 0,0 0-46 0,0 0-61 0,0 0-21 0,0 0-11 15,0 0-13-15,0 0-9 0,0 0-18 0,2 2-20 0,-1 1-25 0,2 0-26 16,-3 1-31-16,4 2-33 0,-4 2-24 0,1-1-22 0,1 2-8 0,1 1-7 16,1 1-5-16,-2 1-4 0,1-1-9 0,-1 1-8 0,3-2-1 0,-4 1 0 15,2 1-5-15,1-4-5 0,-3 2-17 0,1-3-20 0,-1 0-54 16,1 0-61-16,0-1-55 0,-1-1-50 0,-1-3-41 0,0-2-37 0,0 0-48 0,0 0-49 16,0 0-12-16,0 0-3 0,0 0 0 0,-3-2 3 0,3-2 17 0,-2 0 21 15,2-3 55-15</inkml:trace>
  <inkml:trace contextRef="#ctx0" brushRef="#br0" timeOffset="20835.16">19436 3202 46 0,'3'-13'206'0,"0"-1"15"0,1 2 16 0,2 2 21 0,-3 1 23 0,2 1 16 16,-2 2 15-16,2 1-21 0,0 1-27 0,2 1-26 0,-1 1-22 0,1 0 2 15,1 0 7-15,3 1 4 0,-2 1 2 0,3 0-11 0,-2 0-14 0,2 1-21 16,0 1-23-16,2 1-17 0,-2-2-11 0,2 2-17 0,-5 1-18 0,4-1-9 16,-1 4-9-16,-2-3-20 0,0 1-25 0,0 1-15 0,-2 0-10 0,1 1-7 15,-5 1-2-15,2 1 0 0,-1 1 2 0,-3 0-2 0,-1 3-1 0,-1-1 1 16,-3 1 2-16,0 2-2 0,-3 2-6 0,0-2 1 0,-1 1-1 0,-1 1 1 15,-3-3-3-15,3 0 4 0,-1 0 2 0,-4-2-2 0,5-2-2 0,-1-3 2 16,-1 0 4-16,-1 0 2 0,3-4 0 0,0 0 6 0,-1-1 3 0,3-2 1 0,-1 0 1 16,2-2 0-16,0 2 1 0,1-3 0 0,-1 2-2 0,2-1 1 15,3-1 3-15,-1-1-3 0,1 4-4 0,0-2 0 0,1-3 2 0,1 3-5 16,1-1-7-16,1 0 0 0,1 0-1 0,0 0-1 0,0 0 1 0,1 0-1 16,-1 1 0-16,3-1-1 0,-2 3-2 0,0-1 1 0,-1 1 1 0,2 0-1 15,0 0-5-15,-2 0 3 0,0 1 2 0,0 1 1 0,-2 1 0 0,0-2 0 16,0 1 0-16,0 1 1 0,-1 0-1 0,-2 0-3 0,0 1-8 0,0 0-11 15,0 3-12-15,-5-2-16 0,0 3-17 0,1 0-20 0,-3 0-19 0,1 2-12 16,-3 0-8-16,1 1-3 0,-4-1-2 0,0 1 0 0,1 1 1 0,-1-2 5 16,-1 4 7-16,-4-4 12 0,4 2 9 0,-5-1 19 0,-1 4 19 0,0-3 24 15,-2 1 24-15,-1-1 27 0,0 2 26 0,0-2 31 0,0 0 30 0,0 0 17 16,3-3 13-16,-2 1 10 0,4-1 14 0,3-1 2 0,0-1 3 0,2-2-4 16,4-1 0-16,4 1-5 0,-4-3-5 0,5 0-14 0,1 0-19 0,2-2-27 15,0 0-26-15,3 0-12 0,5 0-9 0,0-2-9 0,2-1-11 0,4 0-1 16,0-1-2-16,3-2 0 0,4-2 1 0,1 1 0 0,2-1 1 0,2-1-1 15,-1-2 1-15,1 1-2 0,1 1-2 0,0-1-4 0,0 0-5 0,-2-1-3 16,0 2-1-16,-1 0-1 0,0 0-2 0,-2 0-6 0,-3 1-10 0,2 1-12 16,-3 1-13-16,-1-2-23 0,-2 4-26 0,0-1-54 0,-3 1-60 0,-2 0-55 15,-2 3-51-15,-4 0-38 0,2-1-35 0,-6 2-48 0,0 0-50 0,-1 6-4 16,-4-1 7-16,1 1 10 0,-3 0 14 0,1 1 22 0,-5 0 29 0,0 3 52 16</inkml:trace>
  <inkml:trace contextRef="#ctx0" brushRef="#br0" timeOffset="21002.39">19464 3649 36 0,'-3'3'183'0,"2"-3"9"0,-1 2 6 0,2-2 13 0,-2 1 16 15,1 1 15-15,-1 1 16 0,1 0-29 0,-4 2-38 0,2 2-26 0,1-1-19 16,-1 2-14-16,-2 3-9 0,2 0-8 0,-3 2-4 0,1 2-7 0,-1 2-7 16,0-1-14-16,-1 1-15 0,2-1-19 0,1 1-21 0,-2 1-42 0,2-2-48 0,0-3-28 15,0 2-26-15,1-4-24 0,2-2-25 0,1-1-34 0,0-4-36 16,1-1-28-16,-1-3-24 0,0 0-6 0,5-3-2 0,0-1 5 0,2-2 4 15,-2-4 29-15</inkml:trace>
  <inkml:trace contextRef="#ctx0" brushRef="#br0" timeOffset="21401.75">19496 3684 73 0,'3'-2'194'0,"1"2"16"0,-1 3 18 16,0 0 26-16,1 3 25 0,-2 1 19 0,-1 3 20 0,3 3-28 0,-3 4-36 16,3-1 5-16,-3 6 12 0,2-1 3 0,1 4-3 0,-3-1-5 0,-1 1-6 15,3 2-16-15,-3 1-17 0,2-3-25 0,-2 0-23 0,-2 1-21 0,2-2-20 16,-1-1-24-16,-1-3-22 0,1 0-28 0,1-2-27 0,-4-3-14 0,4-2-11 15,-1-2-17-15,-1-3-16 0,2-1-31 0,-1-2-33 0,1-1-50 0,0-4-54 16,0 0-28-16,0 0-23 0,-4-4-11 0,1-1-7 0,0 0-2 0,0-2-1 0,-2-2-2 16,2-2-2-16,2-1 9 0,-3 0 13 0,1-1 28 0,1-2 36 15,1-2 48-15,-1 0 53 0,1 0 30 0,1 0 22 0,-2-2 14 0,4 1 11 16,-2 0 16-16,1 0 20 0,1 1 20 0,1 1 23 0,0-1 16 0,1 3 17 16,0 1 8-16,2 1 9 0,-1 0 6 0,2 2 5 0,-3 2 5 0,3 1 5 15,0-1 4-15,-2 2 3 0,2 2-13 0,1-1-12 0,-4 1-19 0,6 0-23 16,-4 3-14-16,0-1-17 0,-1 2-8 0,4-2-10 0,-2 2-7 0,-1 2-6 15,1-2-3-15,-3 2-4 0,0-1-5 0,2 3-8 0,-5-1-2 0,2 1-3 16,-1 1 3-16,0 1-1 0,-2 0 1 0,-2 1-2 0,0 1 1 0,-2 1-1 16,-1 0 0-16,0-1-1 0,1 2-1 0,-3 0-2 0,1-1-4 0,-1 0-3 15,-2 0 0-15,3 0-2 0,-1-2-1 0,-1 0 0 0,1-1-4 0,0-2-4 16,3 1-1-16,0-2 0 0,-1-2-2 0,2-1-2 0,2 0 3 0,-2-1 0 16,1-4 3-16,4 1 1 0,1-2 1 0,-2 0 0 0,4-1 2 0,0-4 0 15,0 0 2-15,1 1 5 0,3-1-1 0,1 0-1 0,0 0-6 0,0 0-9 16,2 2-32-16,-3-1-42 0,4 1-32 0,-4 1-32 0,3 1-34 0,-2 1-31 15,-2 1-45-15,2 1-49 0,1-1-12 0,-5 2-3 0,1-2 2 0,1 3 3 16,-4-3 7-16,4 1 10 0,-2-3 35 0</inkml:trace>
  <inkml:trace contextRef="#ctx0" brushRef="#br0" timeOffset="21585.1">19808 3346 164 0,'0'-4'271'0,"0"1"-8"0,0 3 0 0,0 0-1 0,0-3 1 0,0 3 0 0,0 0 5 16,0 0 4-16,0 0-53 0,0 0-60 0,1 3-45 0,1 0-39 0,-1 1-32 16,1 4-31-16,-2-1 0 0,0 2 5 0,2-1 0 0,-2 3 3 0,0 0-27 15,-2 1-28-15,2 1-39 0,-2 0-37 0,2-1-41 0,-1 1-39 16,-1-1-40-16,1 0-38 0,-1-1-9 0,0-1-3 0,1-2-1 0,-1-2 1 0,2 0 1 16,0-6 0-16</inkml:trace>
  <inkml:trace contextRef="#ctx0" brushRef="#br0" timeOffset="21985.85">19839 3349 126 0,'4'-12'254'0,"-3"2"4"0,5 1 4 0,-1 2 3 16,0-1 4-16,-1 1 1 0,1 4-1 0,0-2-20 0,0 2-22 0,1-2-59 16,0 2-62-16,-1 0-26 0,2 0-16 0,-1 0-18 0,1 2-19 0,0-2-6 0,-1 1-4 15,-1 2-3-15,3-1-4 0,-4 1 0 0,3 1 2 0,-4 1-5 16,2 1-5-16,-2 0-6 0,-1 1-5 0,-1 0-15 0,-1 4-18 0,0 0-11 16,-3 1-6-16,2 1-5 0,-4 2-1 0,0 2-2 0,-2-1 3 0,3 1-4 15,-5 1 1-15,1 0 1 0,-1-2 3 0,2-1 7 0,1 2 9 0,-1-4 20 16,2-1 23-16,0-1 15 0,1-2 15 0,-1 0 3 0,2-3 5 0,2 0-1 15,1-3 0-15,0 0 1 0,0 0 0 0,0 0-4 0,0 0 0 0,3 1-2 16,0-1-3-16,1 0-8 0,-1 0-5 0,2 0-4 0,0-1-5 0,2 1-1 16,-3-2 0-16,2 1-1 0,2 1 1 0,-3-2 0 0,3 2 0 0,0 0-1 15,-4 0 1-15,3 0 1 0,-2 0-1 0,1 0 0 0,-1 2 1 0,-1-1-2 16,0 1 1-16,0-1 0 0,-2 2 1 0,0 0-2 0,-2 2 2 0,0-1 0 16,-2 0 1-16,-1 3 0 0,0-1 3 0,-3 1 1 0,-1 1 2 0,2 2 8 15,-3 1 9-15,0-1 16 0,-2 2 20 0,0 1 23 0,0-2 24 0,0 1 24 16,-2 2 25-16,3-4 15 0,0 2 11 0,0-1 4 0,1-1 2 0,2-2-1 15,-1 1-2-15,2-3-8 0,1-2-9 0,1 1-17 0,2-2-19 16,1-2-22-16,0-1-25 0,0 3-25 0,1 0-26 0,2-2-13 0,2 1-10 0,0-2-6 16,3 0-6-16,0 0 0 0,-2 0 0 0,4 0 0 0,0-2-1 15,2 1 0-15,-1-2-1 0,1 0-7 0,1 2-7 0,-1-4-28 0,0 0-34 16,-1 1-60-16,1-2-73 0,0 2-44 0,-3-1-42 0,0-1-45 0,-1 0-46 0,-1 0-29 16,-2 0-27-16,1 2-5 0,-3-2-3 0,-2 1 7 0,1-1 10 0,0 2 28 15,-4-1 32-15</inkml:trace>
  <inkml:trace contextRef="#ctx0" brushRef="#br0" timeOffset="22118.18">19925 3496 136 0,'-2'11'272'0,"0"-1"38"15,-1 4 29-15,1 1 24 0,1 5 21 0,-1-1 15 0,1 3 22 0,-4 5 22 16,5 2-59-16,-3 4-74 0,3 6-26 0,0 1-16 0,-1 5-25 0,1 2-28 16,-4 2-88-16,3 3-102 0,-1 3-131 0,0 1-140 0,-1-1-79 0,2 0-61 15,-3-1-32-15,1-1-24 0,-1 1-6 0,-1-2-8 0,2-2-2 0,-2 0-1 16,0-3 4-16,0-2 5 0</inkml:trace>
  <inkml:trace contextRef="#ctx0" brushRef="#br0" timeOffset="24518.03">22018 3291 147 0,'2'-3'204'0,"-2"3"11"0,0-2 9 0,1 0 15 0,-1 2 15 15,0-4 9-15,-1 1 7 0,1 0-19 0,0 3-22 0,-4-1-3 0,3-1 3 16,1 2 10-16,-4 0 8 0,1 0-9 0,2 0-10 0,-5 0-7 0,3 0-6 16,-1 2-14-16,1-1-15 0,-2 0-17 0,2 1-20 0,-2 1-17 0,-1 2-17 15,2 1-15-15,-3 1-16 0,1 2-13 0,-1 0-14 0,1 3 0 0,1 2 0 16,-1 2 4-16,1 4 2 0,2-2 6 0,-2 4 8 0,4 3 3 0,-1-2-2 16,0 4-1-16,2 0-3 0,2-1-3 0,0 3-3 0,1-1-3 0,2-3-2 15,-2 1-6-15,3-1-5 0,-1-3-6 0,4 1-2 0,-2-5-7 0,1 2-7 16,-2-3-3-16,3-4-2 0,1-1 0 0,-2 0 2 0,3-3 0 15,-3 0-4-15,0-3-2 0,0-2-1 0,2 1 0 0,-1-4-1 0,-1 0-2 0,1-2-1 16,-3 0-3-16,2-4-1 0,-1 1-3 0,1-4 1 0,-1 1-3 0,0-4-4 16,-3 1 2-16,1 1-1 0,0-4 0 0,-2 3 0 0,2-1-2 0,-5 0 1 15,1 0-1-15,-2-1 0 0,-1 3-1 0,-1-2 2 0,-2 3-1 0,1-2-1 16,-1 2 1-16,-2 0 0 0,3 1 0 0,-6 1-3 0,2-2 0 0,0 2 2 16,0 0-3-16,-2 2 0 0,0-1 1 0,0 1-1 0,0 1-4 0,0 0-4 15,0 1-11-15,0 1-14 0,1-1-30 0,1 2-32 0,-2 2-54 0,3-2-54 16,-1 1-84-16,2 1-90 0,-2-1-80 0,5 1-79 0,-2 2-15 0,2-1-8 15,0 2 4-15,0-1 2 0,1 1 13 0,0-1 13 0,2 1 30 0,0 1 33 16,0-2 56-16</inkml:trace>
  <inkml:trace contextRef="#ctx0" brushRef="#br0" timeOffset="25785.12">23280 3424 154 0,'1'-6'218'0,"-1"4"15"0,2-2 15 0,-2 1 19 0,0 3 18 0,0 0 23 16,0 0 3-16,0 0 4 0,0 0-23 0,0 0-25 0,0 0-4 0,0 0 4 15,0 0-4-15,0 0-9 0,0 0-10 0,0 0-12 0,0 0-15 0,0 0-18 16,-3 2-16-16,-1 1-15 0,1 1-19 0,0 2-20 0,-1 2-20 0,-3 1-20 15,4 3-14-15,-2 1-14 0,-1 2-7 0,2 0-5 0,0 3-1 0,-2-1 1 16,3 1-1-16,-1 0 0 0,1-1-3 0,3-1-2 0,0-2-3 0,0 0-5 16,2 0-1-16,1-4-3 0,0 1-3 0,5-2-3 0,-2 0-1 0,2-2 1 15,0-1 0-15,1 0-1 0,3-1-1 0,-3-1 2 0,5-2-3 0,-3-1-5 16,2-1 0-16,1 0-1 0,-1-1-4 0,-1-1-2 0,1-1-2 0,1 0-2 16,-1 0-2-16,0-1-2 0,-1-1 0 0,0 1 0 0,-2-1-1 0,2 1-1 15,-3-1 2-15,-1 0 1 0,1 1-5 0,-2 1-5 0,-1 0-11 0,-1 0-13 16,3 0-15-16,-5 1-15 0,0 1-27 0,0 0-25 0,-1-1-66 0,-2 2-70 15,0 0-60-15,-2-1-57 0,1-4-40 0,-1 2-38 0,0 0-37 0,-1-1-39 16,-3-2 2-16,2 0 11 0,0 0 15 0,-1-2 15 0,1-1 25 0,0-1 28 16,0-1 65-16</inkml:trace>
  <inkml:trace contextRef="#ctx0" brushRef="#br0" timeOffset="25952.08">23441 3312 258 0,'2'-3'278'0,"-2"3"23"0,0 0 32 0,0 0 35 0,0 4 28 0,0 2 25 15,0 3 14-15,0 2 12 0,0 4-59 0,-2 0-71 0,0 4-29 0,2 2-20 16,-1 2-9-16,-1 1-8 0,1 1-13 0,-3 2-14 0,3 2-30 0,-3-2-34 15,1 1-26-15,-1-1-22 0,2 0-14 0,-1 2-13 0,2-3-12 0,-3 2-9 16,3-1-16-16,-1-2-14 0,2-1-24 0,0 0-28 0,0-2-37 0,0 0-40 16,2-3-79-16,-1 0-92 0,-1-3-75 0,4-3-75 0,-3-1-53 0,1-1-49 15,-1-4-11-15,1-2-2 0,1-2 1 0,-3-3 1 0,4-2 17 0,0-2 19 16,1-1 29-16,-4-2 34 0</inkml:trace>
  <inkml:trace contextRef="#ctx0" brushRef="#br0" timeOffset="27252.12">24816 3516 3 0,'0'-6'205'0,"0"0"11"0,0 1 12 0,0 1 8 0,0-1 9 15,0 2 9-15,0 3 9 0,0-3-13 0,0 3-20 0,0 0-21 0,0 0-23 16,0 0 9-16,0 0 13 0,-1 2 14 0,-2-1 13 0,1 4-2 0,0-1-4 16,0 5-4-16,-2 0-3 0,1 5-4 0,2-1-7 0,-3 3-12 0,3 2-12 15,-1 0-21-15,1 3-21 0,1 1-19 0,1-1-23 0,1 0-25 0,-1 0-22 16,4-2-7-16,-2 1-2 0,5-1-2 0,-2-2-2 0,2 1-2 0,0-3-1 15,2 0-1-15,-2-2 0 0,1 1 1 0,-1-4 2 0,1 0-3 0,1 0-3 16,-2-1-4-16,0-2-2 0,0 1-3 0,-4-2-3 0,3-1-5 0,-2 2-3 16,-2-4-2-16,1 2-2 0,-1-3-1 0,-1 1-2 0,0 0 9 0,-1-1 9 15,-1-2 6-15,0 0 6 0,0 0 3 0,0 0 6 0,0 0-2 0,-1 3 1 16,-3 0-1-16,1-2 2 0,-3 2-5 0,2 2-4 0,-5-1-16 0,1 1-16 16,-4 0-40-16,1 2-40 0,-2-3-49 0,-1 2-47 0,1-1-93 0,-2-2-97 15,2 0-69-15,-3-3-63 0,3-2-40 0,-1-1-34 0,2-4-3 0,-1-2 1 16,0-3 15-16,0-3 17 0,3-2 29 0,0-2 28 0,2-2 42 0</inkml:trace>
  <inkml:trace contextRef="#ctx0" brushRef="#br0" timeOffset="27419.3">24718 3568 119 0,'10'-1'282'0,"0"1"28"0,-1 0 34 0,-1 0 29 0,-2 1 29 16,2-1 14-16,3 0 12 0,-1 0 9 0,-1 0 6 0,2 0-71 0,0 0-88 16,0 0-46-16,2 0-36 0,0-1-10 0,1 1-6 0,-3-1-25 0,0-1-31 15,1 0-31-15,-2 1-26 0,1 1-15 0,-2-2-11 0,3 2-10 0,-4-2-8 16,1 1-6-16,-1 1-6 0,0-1-26 0,0 1-31 0,0-2-70 0,-2 2-80 15,0 0-66-15,-1 0-65 0,-2 0-67 0,-3 0-67 0,5 0-15 0,-5 0-4 16,0 0 1-16,0 0 1 0,-1 4 0 0,1 0-1 0,-4 2 23 0,1 0 26 16</inkml:trace>
  <inkml:trace contextRef="#ctx0" brushRef="#br0" timeOffset="29885.96">10168 5307 43 0,'-4'4'85'0,"1"0"-36"0,0-2-37 0,3-2-11 0,-2 1 0 15,-1 1-21-15,3-2-26 0,0 0-39 0</inkml:trace>
  <inkml:trace contextRef="#ctx0" brushRef="#br0" timeOffset="31054.3">10142 5259 156 0,'-1'4'208'0,"-1"-1"0"16,-1 1-2-16,-2-3-5 0,2 0-17 0,0 1-22 0,-2-2-21 0,5 0-27 16,0 0-97-16,0 0-115 0,0 0-51 0,0 0-37 0,0 0-13 0,0 0-6 0,0 0-5 15,0 0 3-15,0 0 2 0</inkml:trace>
  <inkml:trace contextRef="#ctx0" brushRef="#br0" timeOffset="31220.07">10177 5259 92 0,'0'6'159'16,"-1"0"-16"-16,-1-3-18 0,1 1-52 0,1-4-56 0,0 0-14 0,-2 3-2 16,2-3-55-16,0 0-68 0,0 0-23 0,0 0-15 0</inkml:trace>
  <inkml:trace contextRef="#ctx0" brushRef="#br0" timeOffset="33536.21">2491 5491 56 0,'-3'-1'130'0,"0"-4"-8"0,-2 2 6 15,-1 0 7-15,3-1-2 0,-2 1-8 0,2-1-38 0,0 2-48 16,-1-1-25-16,3 1-21 0,1 2-1 0,0-3 4 0,3 0-5 0,0 0-4 15,0 0 1-15,4 1 0 0,-1-2-18 0,3 0-27 0,1 1-30 0,0-2-28 16,0 1-13-16,0-1-8 0,1 1 2 0,0-1 11 0</inkml:trace>
  <inkml:trace contextRef="#ctx0" brushRef="#br0" timeOffset="36769.44">4143 4552 39 0,'-12'-10'106'0,"1"2"5"16,0-1-10-16,1 0-15 0,4 0-19 0,-1 2-24 0,4-1-49 0,-3 1-58 15,5 1-21-15,1 0-17 0,0 0-11 0,1 0-9 0</inkml:trace>
  <inkml:trace contextRef="#ctx0" brushRef="#br0" timeOffset="37119.99">8240 3982 143 0,'-8'32'162'0,"0"-3"-11"0,-1-4-16 0,-4-7-17 0,2-4-42 0,0-1-50 15,2-6-43-15,2 1-45 0,1-4-50 0,3-1-47 0,-2 0-6 0,3 0 5 16</inkml:trace>
  <inkml:trace contextRef="#ctx0" brushRef="#br0" timeOffset="37270.58">8469 4116 38 0,'5'4'127'0,"2"1"-11"0,-4-2-11 0,1 0-43 15,1-2-48-15,-2-1-12 0,1 2-1 0,0-1-62 0,1 2-74 0,0-1-11 16</inkml:trace>
  <inkml:trace contextRef="#ctx0" brushRef="#br0" timeOffset="38154.21">6898 2233 40 0,'8'11'212'16,"-3"-1"6"-16,-4 0-30 0,-1 0-38 0,-3-3-22 0,-2 1-17 0,0-4-44 15,2-1-53-15,0 2-55 0,3-2-51 0,0 3-60 0,0-2-57 16,0 3-6-16,0 0 5 0</inkml:trace>
  <inkml:trace contextRef="#ctx0" brushRef="#br0" timeOffset="38686.64">3371 5628 68 0,'-10'8'149'16,"0"0"4"-16,-4-2 4 0,3-3-8 0,-2 0-4 0,1-3 5 15,-1-2 7-15,2 1-66 0,3 0-83 0,0-2-8 0,0 1 6 16,2 1-5-16,3-1-8 0,2 1 6 0,1 1 5 0,1-3-3 0,2 1-6 16,3-1-9-16,-1 0-5 0,5 2-43 0,1-2-53 0,3 0-16 0,0 1-10 15,5-1-7-15,0 3-8 0,0 0 4 0,5 0 8 0</inkml:trace>
  <inkml:trace contextRef="#ctx0" brushRef="#br0" timeOffset="38952.93">6618 7290 57 0,'0'12'150'0,"-3"-2"1"0,-2-2 3 0,-1-1-3 0,0-1 0 16,-1-1-4-16,1-3-2 0,-1 2-70 0,1-3-79 0,3 1-17 0,0-1-3 15,3-1-13-15,0 0-11 0,0 0-27 0,6 0-24 0,0-1-27 0,2-1-20 16,-1-1-4-16,2 0 0 0,0-1 3 0,1-2 4 0</inkml:trace>
  <inkml:trace contextRef="#ctx0" brushRef="#br0" timeOffset="42138.33">9984 5237 14 0,'-3'4'139'0,"1"-2"-2"0,1 0 0 0,-1 0-7 0,-3-1-7 0,5-1-15 0,-3-1-18 16,3 1-65-16,0 0-74 0,0 0-43 0,0 0-35 0,3-5-9 0,-1 2 0 15,3 1-2-15,-2-3 0 0</inkml:trace>
  <inkml:trace contextRef="#ctx0" brushRef="#br0" timeOffset="42303.25">10071 5302 28 0,'0'0'79'0,"0"0"-21"16,0 0-22-16,0 0-31 0,0 0-30 0,0 0-34 0,0 0-35 0</inkml:trace>
  <inkml:trace contextRef="#ctx0" brushRef="#br0" timeOffset="51887.9">16003 13956 35 0,'15'16'330'0,"-6"-2"-50"0,-3-2-64 0,-6-2-60 16,-4-2-68-16,-2-4-69 0,-4-1-15 0,-1-3-3 0,-5 0-1 0,2-4 0 15,-2 1-86-15,3-4-107 0,-2 0-86 0,0 0-81 0</inkml:trace>
  <inkml:trace contextRef="#ctx0" brushRef="#br0" timeOffset="55587.83">26238 3428 284 0,'-7'7'320'0,"3"-1"22"0,-2-2 13 0,-1 1 11 0,2 1 6 0,1-5 5 16,0 3 1-16,1-2 0 0,0-2-59 0,3 0-76 0,0 0-10 0,0 0 1 16,2 3-28-16,1-1-31 0,2 1-20 0,-1-2-15 0,6 2-10 0,1 0-6 15,0 0-5-15,5 0-1 0,-2 0 1 0,3 0 1 0,-1-1-3 0,5 1-3 16,-2-2-23-16,1 1-27 0,2-2-9 0,-2 0-5 0,2 0-4 0,-4 0-3 16,2-2-3-16,-1 2-1 0,-1-1-2 0,-2 1-1 0,2-2 0 0,-6 1-3 15,0 1-3-15,0 0-4 0,-2-2-5 0,-2 2-3 0,-2 0-4 0,-2 0 0 16,1 0-3-16,-2 0-2 0,-3 0-1 0,0 0-4 0,0 0 0 0,0 0 0 15,0 0 11-15,0 0 13 0,0 3 11 0,0 3 6 0,-1 2 8 0,-2 1 7 16,-1 6 8-16,-2 3 4 0,-3 4 8 0,-1 7 4 0,1 3 5 0,-5 6-1 16,1 6-6-16,-1 4-7 0,-1 3-28 0,1 3-31 0,2 3-43 0,-1 1-46 15,0 3-79-15,4 3-90 0,1-3-129 0,-1 1-139 0,2-1-59 0,2 2-40 16,0-1-9-16,2-3-6 0,2-2 6 0,1-1 7 0,0-2 14 0,0-4 19 16,1-2 35-16,2-3 38 0</inkml:trace>
  <inkml:trace contextRef="#ctx0" brushRef="#br0" timeOffset="55771.05">26485 4787 354 0,'9'-5'468'0,"-1"2"-3"0,-4 4-35 0,-2 4-45 0,-4-1-96 16,-2 5-108-16,-2 0-82 0,-2 2-78 0,0 1-17 0,-3 0-2 0,0 3-129 15,-4 0-154-15,0 3-95 0,-1 1-78 0,-5 2-14 0,1 2 3 0,-3 1 36 16</inkml:trace>
  <inkml:trace contextRef="#ctx0" brushRef="#br0" timeOffset="64339.15">14223 3550 38 0,'0'0'126'0,"0"0"1"16,2-4 0-16,-1 2-2 0,-1 1-11 0,0-3-14 0,0 4-36 0,2-2-39 15,-2 2-14-15,0-3-10 0,0 3-6 0,0 0-5 0,0 0-1 0,0 0 1 16,0 0-1-16,0 0 3 0,0 0 0 0,0 0 3 0,0-3 4 0,0 3 0 16,0 0 5-16,-2-3 7 0,2 3 1 0,-3 0 1 0,3 0 1 0,0-2 2 15,-2 1-11-15,-1-1-12 0,3 2-44 0,0 0-51 0,-6-1-15 0,3 1-5 16,-2 0 0-16,2-2-3 0,-2 2-1 0</inkml:trace>
  <inkml:trace contextRef="#ctx0" brushRef="#br0" timeOffset="65805.43">27718 3454 82 0,'-3'-1'149'15,"3"1"8"-15,-2 0 5 0,2 0 7 0,-3 0-5 0,1-2-9 0,2 2-21 16,-3 0-23-16,3 0-5 0,-4-1-1 0,4 1 11 0,0 0 16 0,-2 0 23 0,2 0 23 15,0 0 18-15,0 0 16 0,0 0 16 0,-3 0 15 0,3 0 9 16,0 0 8-16,0 0 0 0,0 0-4 0,0 0-7 0,0 0-8 0,-2-2-15 16,2 2-18-16,0 0-19 0,-1-2-23 0,1 2-17 0,0 0-17 15,-4-1-15-15,4 1-14 0,0 0-11 0,0-2-9 0,0 2-3 0,0 0 2 0,0 0 0 16,0 0-3-16,0 0 0 0,0 0-1 0,0 0-3 0,0 0-4 0,-1 0-3 16,1 0-2-16,0 0-5 0,0 0-4 0,0 0-2 0,0 0-4 0,0 0-4 15,0 0-4-15,0 0-2 0,0 0-1 0,0 0-4 0,0 0-3 0,0 0-3 16,0 0-1-16,0 0-4 0,0 0-2 0,0 0-3 0,0 0-3 15,0 0 0-15,-3 0 0 0,3 0 8 0,-2 2 6 0,2 1 8 0,-2 2 7 16,2-1 5-16,0 2 6 0,0 2 6 0,0 2 4 0,0 2 4 0,0 2 1 0,-1 1 3 16,1 4 3-16,-4 1-2 0,3 1-7 0,-2 3-37 0,0 0-32 0,0 0 0 15,0 3 0-15,-1-2 0 0,1 3 0 0,0 0 0 0,1-1 0 16,-1-2 0-16,1 2 0 0,-1-4 0 0,3 1 0 0,-1-5 0 0,1 1 0 0,0-4 0 16,1-1 0-16,-1-1 0 0,0-2 0 0,2-3 0 0,-1 0 0 15,-1-2 0-15,2-2 0 0,-2-1 0 0,2 1 0 0,-2-4 0 0,0-1 0 16,0 0 0-16,0 0 0 0,0 0 0 0,0 0 0 0,0 0 0 0,0 0 0 0,0 0 0 15,0 0 0-15,0 0-8 0,0 0-113 0,0 0-32 0,0 0-30 16,1 0-33-16,3-1-30 0,-1-1-75 0,-3 0-83 0,1 0-62 0,3-1-55 16,-3 1-51-16,2-3-47 0,2 1 7 0,-2 0 19 0,2-2 25 0,-2 0 25 15,2 0 28-15,0 0 31 0,1-2 31 0,0 1 31 0</inkml:trace>
  <inkml:trace contextRef="#ctx0" brushRef="#br0" timeOffset="69989.03">6268 9995 117 0,'0'0'153'0,"-4"0"2"0,1-1 0 0,1 1 0 16,-1-1 5-16,3 1 6 0,-2-3-47 0,-1 3-57 0,3 0-27 0,0 0-19 15,0 0-7-15,-1 0-4 0,1 0-1 0,0 0 0 0,0 0-2 0,0 0-2 16,0 0 0-16,0 0 1 0,0 0-6 0,0 0-5 0,0 0 3 0,0 0 5 16,0 0 1-16,0 0 0 0,0 0-7 0,1-3-6 0,-1 3-34 0,2-3-39 15,-1 1-32-15,1-1-27 0,1 0-7 0,-1 0-3 0,-1 0 0 0,1-1 1 16,0-2 1-16</inkml:trace>
  <inkml:trace contextRef="#ctx0" brushRef="#br0" timeOffset="71840.12">27441 3354 103 0,'-8'0'280'0,"-1"0"33"0,3-2 34 0,-1 0 35 0,1 1 36 0,2 0 20 0,0-1 18 15,-2 1-4-15,4-1-7 0,-1 1-52 0,3 1-65 0,0 0-24 16,-2-2-16-16,2 2-20 0,0 0-21 0,0 0-31 0,0 0-30 0,0 0-35 0,0-3-32 15,0 3-20-15,0 0-20 0,0 0-10 0,0 0-10 0,0 0-8 16,2-1-8-16,0-1-6 0,1 2-8 0,4 0-2 0,0 0-1 0,1 2 2 16,1 1 2-16,5-2-1 0,1 1 2 0,4 2 1 0,-1-1 5 0,3 0 4 15,4 0 6-15,1 0 0 0,0 2 2 0,1-4-2 0,2 4-2 0,-2-4-5 16,1 1-3-16,-1-1-4 0,0-1-6 0,-2-1 0 0,-3 1-2 0,-1-2-4 16,-4 1-3-16,-1-1 0 0,-2-1-2 0,-4 2 3 0,-2-2 4 0,0 1 7 0,-5 2 5 15,-3 0 4-15,0 0 4 0,0 0 5 0,0 0 5 0,0 0 5 16,0 0 0-16,0 0 2 0,0 0 0 0,0 0-5 0,-2 2-4 0,-1-2-5 15,-3 0-6-15,1 0-8 0,0 0-8 0,-1-2-2 0,-1 2-5 0,0-1-17 16,1 1 0-16,-1-2 0 0,1 2 0 0,-1-1 0 0,1 1 0 0,0 0 0 16,1 0 0-16,-1 0 0 0,1 0 0 0,0 1 0 0,-1 1 0 0,0-1 0 15,-1 2 0-15,2 0 0 0,-4 3 0 0,1-1 0 0,0 1 0 0,2 1 0 16,-3 4 0-16,-1-1 0 0,0 0 0 0,2 5 0 0,-2-3 0 0,2 5 0 16,-1-2 0-16,0 3 0 0,1 0 0 0,0 3 0 0,0 1 0 0,2 1 0 15,-2 1 0-15,4 0 0 0,-1 3 0 0,0 0 0 0,2 2 0 0,-3 2 0 16,3 1 0-16,-1-1 0 0,3 4 0 0,-3-1 0 0,3 3 0 0,-1-3 0 15,1 0 0-15,1 1 0 0,0-1 0 0,0-1 0 0,0 0 0 0,0-3 0 16,1 0 0-16,1-2 0 0,-1-3 0 0,1-3 0 0,0 1 0 0,-1-5 0 16,3-2 0-16,-3-1 0 0,1-1 0 0,-1-3 0 0,4-1 0 15,-4-3 0-15,1 1-80 0,-1-4-99 0,-1 1-52 0,4-3-110 0,-4-2-123 0,0 0-95 16,0 0-86-16,0 0-21 0,0 0-3 0,0-5 8 0,0-1 11 16,0-2 24-16,-2-1 24 0,0 0 32 0,2-2 34 0,0-2 49 0</inkml:trace>
  <inkml:trace contextRef="#ctx0" brushRef="#br0" timeOffset="71989.02">27791 4187 278 0,'-3'8'400'0,"-2"-1"5"0,-2-3-17 0,2 1-20 0,1-5-62 0,-5 2-69 16,4-1-56-16,-3-1-53 0,1 0-56 0,0-1-56 0,-1-1-143 0,0 0-162 15,1-1-62-15,-2 0-39 0,1 2-10 0,-2-3-5 0,1 1 17 0,-4-1 22 16</inkml:trace>
  <inkml:trace contextRef="#ctx0" brushRef="#br0" timeOffset="73323.3">28997 3468 6 0,'0'-11'245'0,"0"0"35"0,-5 3 32 0,5-2 30 15,-1 3 19-15,1 3 19 0,0-1 19 0,-3 2 20 0,3 0-25 0,0 3-36 16,0 0-17-16,-4 3-16 0,3 2-6 0,-2 2-6 0,-1 0-19 0,1 6-23 16,-2 0-18-16,-2 4-20 0,0 1-14 0,-1 4-10 0,2 2-15 0,-3 2-12 15,1 1-18-15,0 1-15 0,1 2-17 0,0 2-15 0,0 1-13 0,2-2-14 16,1 2-12-16,-1-1-11 0,2-1-13 0,1 0-10 0,0 0-7 0,0-2-8 15,2-1-5-15,2-3-11 0,-2 0-17 0,4 0-22 0,-1-4-21 0,0-2-22 16,2-2-27-16,-2-2-25 0,2-2-32 0,0-2-34 0,2-1-86 0,-2-4-99 16,1-1-67-16,1-4-63 0,-1-2-51 0,5-2-49 0,-1-5 0 0,-1-2 11 15,5-1 20-15,1-4 23 0,-1-1 26 0,0-2 23 0,2-4 35 0,-2 0 34 16</inkml:trace>
  <inkml:trace contextRef="#ctx0" brushRef="#br0" timeOffset="73590.14">29331 3372 147 0,'6'-6'367'0,"-3"4"29"0,-3 2 28 0,0 5 27 0,0 2 17 0,-3 4 16 0,-2 2 17 0,1 4 20 16,-1 2-1-16,-3 2-6 0,0 6-69 0,-5 3-82 0,2 2-49 0,-3 7-39 16,0 0-18-16,-4 4-14 0,2 2-18 0,1 0-20 0,-1 3-13 0,-1-2-13 15,2 1-17-15,1 0-19 0,4-5-17 0,2-2-17 0,5-3-15 16,2-2-28-16,4-5-66 0,2-3 0 0,3-3 0 0,1-4 0 0,5-2 0 0,1-6 0 16,0-2 0-16,0-2 0 0,2-6 0 0,1 0 0 0,0-5 0 0,0-1 0 15,-1-5 0-15,2-2 0 0,-1-1 0 0,-1-5 0 0,-3 1 0 16,4-2 0-16,-6-3 0 0,1 0 0 0,-4 0 0 0,-1 1 0 0,-2-3 0 0,-2 3 0 15,-4-2 0-15,-4 4 0 0,-2 1 0 0,0 2 0 0,-4 1 0 16,1 3 0-16,-5 2 0 0,-2 1 0 0,-2 4 0 0,0 0 0 0,-2 4 0 16,2 2 0-16,-4 1 0 0,1 2 0 0,0 1 0 0,-1 3-151 0,5-2-72 15,-4 4-68-15,5-2-108 0,1 0-119 0,2 0-70 0,1 0-65 0,3-2-14 16,1 0-4-16,5 0 10 0,0 0 12 0,0-1 28 0,3-1 30 0,3-1 41 16,0-1 44-16,0 0 64 0</inkml:trace>
  <inkml:trace contextRef="#ctx0" brushRef="#br0" timeOffset="74807.23">13994 7288 46 0,'-2'9'435'0,"2"0"11"0,-3-1 3 0,2-2-1 16,-3-2-25-16,1 1-28 0,-2-2-81 0,1-2-92 0,0 1-92 0,-3-4-89 16,2-1-102-16,-1 2-102 0,-1-1-119 0,-2-3-122 0,-1 1-32 0,1-2-11 15,-2-2-1-15,0 0 0 0,-1-3 25 0</inkml:trace>
  <inkml:trace contextRef="#ctx0" brushRef="#br0" timeOffset="74956.32">13481 6791 350 0,'-17'10'436'0,"4"-3"5"16,-4 0-5-16,3 1-6 0,-2-3-41 0,0 0-47 0,1-3-76 0,2-1-81 15,0 1-74-15,2-4-76 0,1 2-156 0,3-1-177 0,1 1-74 0,1-1-50 0,1 1-15 16,1-3-3-16,0 0 4 0,3 0 5 0,-2-2 44 0</inkml:trace>
  <inkml:trace contextRef="#ctx0" brushRef="#br0" timeOffset="75956.31">30425 3523 97 0,'-8'-6'355'0,"-3"0"45"0,3 0 39 0,-4 0 15 0,3-1 8 16,1 2 3-16,0-1 2 0,3 0-1 0,-2 2 1 0,4 1-56 0,0 1-67 16,3 2-37-16,-4 2-29 0,3 1-36 0,-1 3-41 0,1 1-29 0,-1 5-28 0,0 2-7 15,1 2 1-15,1 4 0 0,-2 2 0 0,0 2 6 0,1 2 6 16,1 1-10-16,-3 3-9 0,3-2-14 0,-3 3-12 0,1-2-14 0,1 1-10 15,-1-1-13-15,1 0-11 0,-1-1-9 0,0-1-5 0,1-2-5 0,-3-1-5 16,3-1-4-16,-2-1-7 0,-1-3-8 0,1 0-9 0,-3-1-22 0,3-3-20 16,-2 0-22-16,4-2-22 0,-4-2-24 0,3-1-28 0,-1-2-43 0,1-1-48 15,2-2-94-15,0-5-108 0,0 0-94 0,0 0-95 0,5-5-15 0,2 1 2 16,2-7 13-16,2-2 18 0,0-2 18 0,6-3 18 0,-2-2 27 0,4-2 28 16,-2-3 44-16</inkml:trace>
  <inkml:trace contextRef="#ctx0" brushRef="#br0" timeOffset="76173.3">30773 3459 372 0,'0'0'468'0,"0"0"5"0,0 0 5 0,-4 2 5 0,4 0 11 16,-3 1 12-16,0 2 22 0,0-1 21 0,-1 3 17 0,1 1 16 0,-3 1-122 15,-2 5-149-15,0-1-78 0,-1 2-60 0,-2 3-12 0,0 3 1 0,-3 0-1 16,1 2-2-16,-3-1-10 0,3 2-11 0,1 0-21 0,-1 0-23 0,5-1-16 16,0-2-13-16,1-1-13 0,3 0-9 0,3-2-8 0,1-3-7 0,1 0-6 0,3-1-6 15,3-3-4-15,0-1-3 0,2 0-3 0,2-4 2 0,2 0-8 0,0-2 0 16,2-2-1-16,0-1-16 0,0-1-12 0,1-1-16 0,2 0-21 0,-1-2-19 15,-1 0-28-15,-1-3-28 0,1 1-38 0,-3 1-34 0,3-2-87 0,-7 1-96 16,4-1-63-16,-5 0-56 0,0 0-50 0,1 0-50 0,-3-1 1 16,-1-2 11-16,0 0 18 0,0 0 22 0,0-2 25 0,-4-1 31 0,5-1 34 0,-3-1 37 15</inkml:trace>
  <inkml:trace contextRef="#ctx0" brushRef="#br0" timeOffset="76341.43">30941 3589 39 0,'-1'-4'439'0,"-1"3"38"0,2 1 13 0,-6 1 10 15,3 0 10-15,-2 2 12 0,4 0 16 0,-2 1 16 0,-1 3 22 0,-1-1 17 16,2 3-55-16,-4 4-75 0,-1 1-94 0,-2 4-95 0,-1 0-47 0,0 4-34 15,-2 2-14-15,-1 3-9 0,0 0-12 0,-2 2-13 0,2 1-17 0,0-2-19 16,1 0-109-16,-1 1 0 0,4 0 0 0,-1-1 0 0,0-1 0 0,2 2 0 16,2-4 0-16,1 1 0 0,-2-2 0 0,4 0 0 0,-1-2-16 0,1-2-132 15,3-3-50-15,-1 0-52 0,2-1-98 0,-1-3-112 0,1-3-93 0,1-1-89 16,1-3-21-16,-1 0-4 0,1-4 10 0,-2-2 14 0,0 0 24 0,3 0 29 0,2-3 37 16,-2-3 38-16,0 0 48 0</inkml:trace>
  <inkml:trace contextRef="#ctx0" brushRef="#br0" timeOffset="90508.87">4503 8721 104 0,'1'3'428'16,"-1"-3"3"-16,-1 0 2 0,-4 1-2 0,-2 0-4 0,-1-1-37 0,-2 0-44 15,0-1-79-15,2 0-87 0,-1-2-57 0,4 3-56 0,0 0-204 0,0 1-242 16,4 3-44-16,1 1-7 0,1 3 0 0,2-1-3 0,2 1 2 0,0-2 4 15,0 1 37-15</inkml:trace>
  <inkml:trace contextRef="#ctx0" brushRef="#br0" timeOffset="90842.5">8640 9962 67 0,'-3'5'400'0,"0"-2"13"16,0 0 4-16,-4 0 4 0,1 0-4 0,-2-1-2 0,-1-1-52 0,4-1-61 15,-1-1-65-15,1-1-64 0,0-1-146 0,1 3-166 0,4 0-120 0,0 0-111 16,2 3-31-16,3 0-10 0,0 0-7 0,3 0-2 0,0-1 2 0,3 1 3 16,-2-6 54-16</inkml:trace>
  <inkml:trace contextRef="#ctx0" brushRef="#br0" timeOffset="93991.47">17852 5742 9 0,'-8'1'134'0,"5"-1"-4"16,0 0-6-16,-2-1-8 0,2 1-10 0,-1-2-31 0,4 2-37 15,-3-2-72-15,3 2-77 0,-5-2-19 0,4 0-4 0,1 2-3 0,-3-2 0 16</inkml:trace>
  <inkml:trace contextRef="#ctx0" brushRef="#br0" timeOffset="94125.27">17825 5688 94 0,'0'0'186'0,"0"0"0"0,-2 3 3 0,2-3-2 0,0 0 1 16,0 0-5-16,0 0-4 0,0 0-51 0,0 0-63 0,0 0-56 0,-2-2-52 15,2 2-47-15,0 0-43 0,-1-3-25 0,1 3-22 0,0-4-6 0,0-1-2 16,1-1 1-16,-1-1-1 0,2-1 5 0</inkml:trace>
  <inkml:trace contextRef="#ctx0" brushRef="#br0" timeOffset="94908.52">16636 3625 6 0,'0'0'211'0,"0"0"1"16,0 0 2-16,-5-1-11 0,2-2-10 0,0 0-20 0,-1 1-22 0,1-1-27 15,3 1-31-15,0 2-120 0,0 0-141 0,0 0-33 0,0-4-10 0,0 4-1 16,3-1 0-16,-3 1-1 0,4-2 0 0</inkml:trace>
  <inkml:trace contextRef="#ctx0" brushRef="#br0" timeOffset="95441.74">16690 3811 111 0,'-7'6'118'16,"-2"-1"-16"-16,4-2-41 0,-1 0-48 0,1-3-10 0,0 0-3 0,0 0-51 0,1-2-61 15,2 1-20-15</inkml:trace>
  <inkml:trace contextRef="#ctx0" brushRef="#br0" timeOffset="97126.01">32077 3640 93 0,'-3'-8'238'0,"0"1"24"0,0-2 25 0,1 0 24 16,0 2 33-16,1-1 32 0,-3 2 32 0,3 0 28 0,1 0-49 0,-2 1-68 0,1 3-18 15,1 1-4-15,0 1-16 0,0 0-19 0,0 0-7 0,0 0-9 0,0 0-11 0,-2 1-13 16,-1 0-20-16,0 5-20 0,-2 2-24 0,1 2-22 0,-1 2-9 0,0 5-3 16,-3 1-1-16,0 3 2 0,0 3 1 0,-1 1 2 0,2 2-11 0,-2 1-17 15,1 1-12-15,2 0-12 0,-2 0-12 0,2 2-11 0,-1-4-8 0,2 0-7 16,1-2-7-16,0-1-9 0,1 0-9 0,0-3-12 0,0-1-16 0,3-1-18 16,-5-1-23-16,5-3-25 0,0 0-25 0,0-3-29 0,5-1-46 0,-5-2-49 15,3-1-86-15,2-1-94 0,-2-2-87 0,3 0-88 0,1-4-16 0,0-1-2 16,1-1 12-16,2-2 13 0,0-4 23 0,0 2 25 0,3-4 27 0,0 0 28 0,-1-4 46 15</inkml:trace>
  <inkml:trace contextRef="#ctx0" brushRef="#br0" timeOffset="97543.08">32382 3592 91 0,'-1'0'373'0,"-3"-1"21"16,0 2 12-16,0-1 8 0,0 3 7 0,-1-2 14 0,2 3 15 0,-3 0 15 15,1 1 11-15,-2 2-48 0,1 1-64 0,-2-1-63 0,-1 5-61 0,1-1-51 0,-2 2-50 16,-1 1-15-16,3 1-7 0,2 0-5 0,-1 1-4 0,3-1-9 0,-2 0-12 15,4 2-11-15,2-2-8 0,2 1-5 0,1-1 0 0,4 2-1 0,0-3-2 16,1 2 1-16,3-1 3 0,0-1-1 0,0 2-1 0,2-3 2 0,-1 1 3 0,0 1-1 16,2-2-2-16,-2-1 0 0,1 2 3 0,-4-2-4 0,1 0-4 0,-1 0-4 15,-2-2-6-15,-1 3-2 0,-1-3-2 0,-3 0 0 0,1 2-2 0,-3-1-4 0,-3-2-4 16,-1 3-3-16,-1-3-3 0,-1 1-6 0,-5 1-4 0,2-1 0 0,-4 1-3 16,-1-3 1-16,-2 3-4 0,-5-2-1 0,3-1-3 0,-3 0-3 0,-1-1-2 15,0-1 1-15,1-1-3 0,-1 0 2 0,0-3-2 0,3 1 0 0,1-2 1 16,2-1-2-16,1-1 0 0,3-2-1 0,2-1 1 0,0 1-8 0,4-5-11 0,1 0 2 15,2-2 4-15,0-2-1 0,6-2-4 0,1-1 1 0,3-3-1 0,3-1 1 0,5-2-3 16,1-2 0-16,5-2 3 0,2-1-1 0,1-1 1 0,5 0 8 0,1-1 8 16,1 1-2-16,1-1-5 0,0 2 2 0,-1 0 2 0,-1 2 1 0,0 0-1 15,-3 2 1-15,-2-1 0 0,-3 2 2 0,0 3 0 0,-4 0 0 0,-2-1 2 0,-4 4 3 16,0-2-1-16,-3 2 0 0,-4 2 2 0,-1-3 1 0,-2 4 0 0,-2-3 2 16,-3 2 1-16,0 0-2 0,-5 1 0 0,-1-2 0 0,-1 2 0 0,-6 0-3 15,3 0-1-15,-5 2-3 0,-2-2-2 0,0 3-9 0,-4 0-8 0,2 2-18 0,-3 0-15 16,-2 1-25-16,-2 3-22 0,3 2-43 0,-4 1-47 0,1 0-98 0,-1 2-113 15,0 3-97-15,0-1-97 0,0 3-19 0,2 1-5 0,0 0 5 0,0 2 10 16,-1-2 14-16,3 1 18 0,-1-1 22 0,2-2 22 0,-1 1 46 0</inkml:trace>
  <inkml:trace contextRef="#ctx0" brushRef="#br0" timeOffset="104793.5">33086 2406 1 0,'0'-5'143'15,"1"0"-2"-15,1 2 8 0,1-2 7 0,-3 0 0 0,0 2-6 0,0-1-31 16,0 1-42-16,0-2-14 0,0 2-14 0,-3 0 10 0,1 0 16 15,2 0-8-15,0 3-11 0,0 0 10 0,0-4 15 0,0 4-5 0,0 0-10 16,0-3 16-16,0 3 19 0,0 0-3 0,0 0-6 0,0 0 4 0,0 0 7 16,0 0 1-16,0 0-2 0,0 0 8 0,0 0 12 0,0 0 0 0,0 0-3 0,0 0 6 0,0 0 9 15,0 0-7-15,0 0-8 0,0 0 2 0,0 0 10 0,0 0-4 0,0 0-6 16,0 0-8-16,0 0-5 0,0 0-9 0,0 0-6 0,0 0-7 0,0 0-5 16,0 0-7-16,0 0-4 0,0 0-3 0,0 0-5 0,0 0-7 0,0 0-7 0,0 0 0 0,0 0-2 15,0 0-3-15,0 0-4 0,0 0 3 0,0 3 4 0,2-2-4 0,1 2-3 16,-3 0-2-16,3-2-1 0,-1 4-1 0,1-2-2 0,-2 2-2 0,1-1 0 15,0 1-1-15,1 1 1 0,-2-1 2 0,1-2 0 0,0 4-2 0,-1-1-5 0,1-1-8 16,-1 3-11-16,-1-2 8 0,4 2 16 0,-4 1-7 0,2 0-13 16,-2 0 14-16,0 1 19 0,0 2-6 0,0 1-12 0,0-2 6 0,0 3 10 15,0 1-9-15,0 0-11 0,0 0 20 0,-2 3 25 0,2-2-11 0,-4 3-19 16,4 1 14-16,-1-1 25 0,1 3-20 0,0-1-28 0,-2 1 11 0,2 1 20 16,-1-1-14-16,1 1-19 0,0 1 14 0,0-2 17 0,0 2-13 15,0-1-22-15,1 1 8 0,1-2 12 0,1 1-7 0,1-1-9 0,0 1 6 16,0-2 8-16,0 1-13 0,0 1-19 0,3-2 9 0,-2-1 17 0,1 3-11 15,-2 0-18-15,3-2 8 0,-2 1 12 0,0 1-10 0,-1-1-17 0,2 3 4 16,-3-2 5-16,1 1-5 0,0 2-9 0,-2-2 6 0,0 1 8 0,-1 1 0 16,3-2-3-16,-4 1 3 0,3-1 5 0,-3 0-1 0,1 0-1 15,-1 0 0-15,2 1 2 0,1-3 1 0,-3 2-2 0,1 0 2 0,1 0 3 16,-2-1 5-16,1 3 8 0,1 0-3 0,0-2-5 0,1 1 2 0,-1-1 5 16,-1 0-5-16,1 0-7 0,-1 2-4 0,3-4-1 0,-1 1 1 0,-2-1 0 0,4 1-1 15,-2-2-2-15,-2 0-1 0,3 1-2 0,-3-1-7 0,3 0-7 16,-3 0 4-16,1 0 6 0,-1-2-4 0,1 3-8 0,-2-1 12 0,0-2 14 15,0 1-8-15,0-2-13 0,-2 0 10 0,2 0 12 0,-1 0-7 0,-1-2-14 16,1 0 9-16,-1 0 14 0,0-1-8 0,1-2-11 0,-1 2 11 0,0-1 11 16,1-1-1-16,-2-1-6 0,0 2 6 0,1-2 8 0,1 0 2 0,-2 1 1 15,-1 1 7-15,3-1 8 0,-2 2-3 0,-2 0-7 0,1 0 3 0,0 3 6 0,-1 0-6 16,2 1-8-16,-2-1-1 0,4 4-20 0,-3-1-11 0,0-1 0 0,2 2 0 0,-1-1 0 16,1-2 0-16,-1 1 0 0,0 1 0 0,2-2 0 0,-2 1 0 0,3-1 0 15,-2-1 0-15,2 0 0 0,0 2 0 0,-2-5 0 0,2 5 0 0,0-4 0 0,0 3 0 16,0-2 0-16,0 1 0 0,0 0 0 0,-1 0 0 0,1-2 0 0,0 2 0 0,0-1 0 15,-2 1 0-15,2-2 0 0,-2 1 0 0,2-2 0 0,-1 1 0 0,-1 1 0 16,1-1 0-16,-3-1 0 0,3 1 0 0,-1 1 0 0,1 0 0 0,-4-1 0 0,0 1 0 16,4 1 0-16,-2 0 0 0,-1 1 0 0,1 1 0 0,0-1 0 0,1 2 0 0,-1 0 0 15,0 2 0-15,1-2 0 0,0 1 0 0,-2 1 0 0,4 0 0 0,-1 0 0 16,-1 0 0-16,1 1 0 0,1 0 0 0,0 0 0 0,-2-1 0 0,0 2 0 0,2 0 0 16,-1 2 0-16,-1-1 0 0,1-1 0 0,-1 4 0 0,0-2 0 0,1 0 0 0,-2-2 0 15,1 2 0-15,0-1 0 0,1 1 0 0,-4-2 0 0,4 1 0 0,-2-2 0 16,-1 0 0-16,3 0 0 0,-2 1 0 0,1-1 0 0,0 0 0 0,1 0 0 0,-3-1 0 15,3 1 0-15,-1-2 0 0,1 0 0 0,-2-2 0 0,1 1 0 0,2-1 0 0,-1-1 0 16,1-1 0-16,0 2 0 0,0-4 0 0,0 1 0 0,0 0 0 0,0-1 0 16,0-2 0-16,0 0 0 0,0 0 0 0,0-1 0 0,0-2 0 0,0-1 0 0,0-1 0 15,0 0 0-15,0-2 0 0,0 1 0 0,0-3 0 0,0 0 0 0,0 0 0 0,0-2 0 16,0-3 0-16,0 3 0 0,0-3 0 0,0 0 0 0,0 4 0 0,0-4 0 16,0 0 0-16,0 0 0 0,0 4 0 0,0-4 0 0,-2 3 0 0,2-3 0 0,0 2 0 0,0-2 0 15,-1 3 0-15,1 1 0 0,0-1 0 0,0-3 0 0,0 3 0 0,0-3 0 16,-2 3 0-16,2-3 0 0,0 0 0 0,-2 3-5 0,2-3-87 0,0 0-29 15,0 0-43-15,0 0-52 0,0 0-87 0,0 0-100 0,-1-1-90 0,-4-3-87 0,2 0-39 16,-1-4-26-16,-3 1 2 0,2-1 12 0,-3-3 17 0,-2-1 19 0,0 1 27 0,0-3 30 16,-1-1 45-16,-3-2 50 0</inkml:trace>
  <inkml:trace contextRef="#ctx0" brushRef="#br0" timeOffset="104943.5">32806 6334 389 0,'-2'6'446'0,"2"-1"4"16,-1-1 0-16,-3-1 0 0,3 1-21 0,-1-3-24 0,1 2-70 0,-3-2-85 0,3 1-60 16,1-2-54-16,0 0-194 0,0 0-226 0,0 0-88 0,0 0-62 0,0-5-12 15,1 1-4-15,-1-4 0 0,4 1 1 0,-1-3 19 0,-2-1 25 0</inkml:trace>
  <inkml:trace contextRef="#ctx0" brushRef="#br0" timeOffset="106042.48">32236 5129 244 0,'-1'-2'298'0,"1"-1"20"0,-3 0 14 15,3 2 13-15,0 1 8 0,0 0 8 0,0 0 11 0,0 0 10 0,0 0-43 0,0 0-58 16,0 0-16-16,0 0-9 0,0 0-23 0,-5 1-23 0,4 2-11 0,-1 1-4 16,1-1-5-16,-1 3-4 0,0 2 4 0,1 1 2 0,-3 0-2 0,1 3-2 15,0 1-14-15,0 2-12 0,-5 3-8 0,4 2-4 0,-1 2-7 0,-2 1-5 0,1 1-9 16,-2 2-10-16,2 2-9 0,-2 0-6 0,1 1-13 0,1 0-10 0,0 2-7 16,0-3-5-16,1 1-12 0,0-1-13 0,2-1-10 0,-2-2-8 0,2 0-7 0,-2-1-6 15,4-3-4-15,-2 0-2 0,1-2-2 0,0 0-1 0,2-3-6 0,-1 0-4 16,1-2-13-16,0-1-17 0,0-1-19 0,0-1-22 0,0-2-24 0,0-2-26 15,0-2-30-15,1 2-30 0,1-4-52 0,0 0-57 0,1 0-79 0,-2-3-81 0,4 0-56 16,-1-3-46-16,1 0-22 0,3-2-16 0,0 0 16 0,2-2 19 0,1 0 24 16,0-2 26-16,1-3 31 0,3 0 30 0,-1 0 53 0</inkml:trace>
  <inkml:trace contextRef="#ctx0" brushRef="#br0" timeOffset="106526.72">32377 5281 50 0,'-4'-2'315'0,"-4"1"11"0,1 1 5 0,0-1 7 0,0 1 6 15,1 0 13-15,1 0 14 0,0 0 26 0,0 1 28 0,-1-1-47 0,3 1-60 16,-2 1-44-16,2 3-41 0,-2-2-28 0,4 1-26 0,-3 1-5 0,3 1 3 16,-2 0-2-16,-2 1 2 0,4 1-9 0,1 1-8 0,0 0-21 0,0 1-25 0,1 2-15 15,1 0-15-15,1 0-4 0,1-1-6 0,1 4-3 0,0-2-2 0,2 1-1 16,-3-1 1-16,6 0-6 0,-4 1-4 0,2 1-3 0,0-3-3 0,1 2 0 0,-1-2-3 16,0 0 4-16,0 0 1 0,1-1-1 0,1-3-4 0,-2 3-4 0,1-1-2 15,-1-2-5-15,0 1-1 0,0-2-2 0,0 1 0 0,-2-1 0 0,1 1-4 16,1-1 0-16,-2 1 2 0,-2-1-7 0,1 1-5 0,2-2 1 0,-2 3 0 0,-1-2-1 15,2 0-2-15,-3 1 1 0,2 0-1 0,-1-2 0 0,-1 1-3 0,-2 1 2 16,3-3 1-16,-4 0 1 0,0 1-2 0,-2 1 0 0,0-2 1 0,-1 0 0 0,-2 1-3 16,0-1 1-16,1 2 1 0,-5-1-3 0,2-2-2 0,-3 1 0 0,1 1 0 15,0-2-3-15,-3-1-1 0,2 0-1 0,-2 0 1 0,3-1 1 0,-3-1-1 16,2-1-4-16,0 0-6 0,-1 0 0 0,3-1 0 0,0-1 0 0,0-3 0 16,1 3 0-16,-1-4 0 0,1 0 0 0,1 0 0 0,-2-3 0 0,5-2 0 15,-2 1 0-15,4-2 0 0,-1-3 0 0,2-2 0 0,2-1 0 0,1-1 0 0,3-2 0 0,4-3 0 16,-1 0 0-16,2-3 0 0,3 0 0 0,2-3 0 0,2 1 0 0,-1 1 0 15,2-1 0-15,0 1 0 0,-1 2 0 0,0-1 0 0,0 3 0 0,-1 0 0 16,-2 3 0-16,-1 0 0 0,-2 1 0 0,1 4 0 0,-4-2 0 0,0 5 0 16,0-1 0-16,-5 0 0 0,1 4 0 0,-2 0 0 0,1 1 0 0,-3 0 0 15,-1 0 0-15,0 1 0 0,-1 1 0 0,-3-1 0 0,3 2 0 0,-2-1 0 0,-2 1 0 0,-3 0 0 16,4 0 0-16,-5 0 0 0,1 1 0 0,-1 1 0 0,0 1 0 0,-3-2 0 16,2 2 0-16,-3 2 0 0,1 1-1 0,-1 0-25 0,0 1-13 0,-1 1-14 15,-1-1-19-15,3 4-19 0,-1-1-19 0,0 0-23 0,-1 3-27 0,3-2-33 16,-1 3-71-16,0 1-77 0,3-2-82 0,-4 3-85 0,4-2-54 0,-1 2-46 0,1 0 0 15,3 1 11-15,-2-1 18 0,3 1 18 0,0 1 21 0,2-2 21 0,-2 2 31 16,4-2 33-16</inkml:trace>
  <inkml:trace contextRef="#ctx0" brushRef="#br0" timeOffset="106676.51">32727 5554 187 0,'-4'17'483'15,"2"0"14"-15,-2-3 6 0,3 0 3 0,-4-2-1 0,2-2 0 0,-2 1 1 16,0-4-1-16,2-1 0 0,-3-1-20 0,1 1-26 0,-1-2-163 0,-1 1-193 15,1 1-83-15,-3-2-59 0,2 1-48 0,-2-2-42 0,1 2-82 0,-3-1-91 16,3-3-57-16,-2 2-51 0,1-3-42 0,1 0-42 0,2-3-7 0,-2 2 1 16,2-3 7-16,1-1 13 0,2 2 16 0,-1-3 21 0,3 0 34 0</inkml:trace>
  <inkml:trace contextRef="#ctx0" brushRef="#br0" timeOffset="108410.18">31961 6168 206 0,'-10'-7'322'0,"0"3"44"0,-1-3 34 0,3 2 34 0,-5-2 13 0,7-2 10 0,-1 1 15 16,0 1 14-16,2 1-56 0,0 0-70 0,1 1-45 0,0 2-37 0,3 0-31 0,1 3-31 15,0 0-29-15,0 0-29 0,3 0-21 0,3 0-20 0,4 0-5 0,4 2-2 16,2-1-7-16,4 1-5 0,6-2 4 0,4 1 8 0,3 1 4 0,3-2 4 16,7 1-1-16,-2-1 0 0,4-1-11 0,2 1-9 0,-1-2-10 0,1 1-11 0,1-2-10 15,-1 0-4-15,-3-1-7 0,0 1-5 0,-1-1-3 0,-2 0 1 0,-1-1-4 16,-2 1-7-16,-3 1 1 0,-2-3-2 0,-3 3-3 0,-2-2-5 0,1 1-2 0,-6-1 0 16,-1 1-5-16,-4 1-1 0,1-2-1 0,-6 4-2 0,-3-3-5 0,0 3-8 0,-4-1-4 15,-1 0 0-15,-2 2-12 0,-3 0-19 0,0 0-22 0,0 0-28 0,-4 0-26 16,-3 0-29-16,-1 2-39 0,-4-1-43 0,-3 0-95 0,-3 2-105 0,-2 1-102 0,-3 1-100 15,-3 1-22-15,0 0-3 0,-4 0 11 0,0 2 14 0,-2-1 24 0,0 1 28 16,2 0 27-16,0 0 28 0,0-2 41 0</inkml:trace>
  <inkml:trace contextRef="#ctx0" brushRef="#br0" timeOffset="109077.55">31791 7980 6 0,'0'-8'228'0,"-2"2"18"0,1 0 24 0,1 0 26 0,0 0 24 0,-4-2 21 16,4 3 25-16,-1 0 26 0,-2 1-28 0,1 0-41 0,0 2-19 0,-2-1-15 15,0 1-14-15,0-1-15 0,1 3-11 0,-2-1-12 0,0-1-15 0,-1 2-20 16,-1 2-16-16,-2-1-17 0,1 4-17 0,-2-2-18 0,0 3-20 0,0 1-17 16,-1 2-8-16,0 0-3 0,1 3-7 0,1 2-2 0,-2 1-5 0,3 0-6 15,0 3-4-15,3 0-3 0,-1-2-6 0,1 2-5 0,2 2-8 0,3-4-8 16,0 2-4-16,0-2-5 0,3 0-3 0,1-2-2 0,0 1-2 0,1-4-4 15,1 0-1-15,1-1 1 0,-1-2-3 0,3-1-5 0,-2-2 0 0,2-1 0 16,-1-2-7-16,5-2-7 0,-4 0-13 0,4-2-13 0,-4-1-18 0,3-3-16 0,1-1-22 16,-1-1-19-16,-1-2-30 0,1-1-31 0,0 1-63 0,-3-2-71 0,4-2-42 0,-5 1-36 15,0-1-19-15,1 0-16 0,-1 0-11 0,-3 0-6 0,1-2-19 0,-1 1-25 16,1-1 12-16,-1-2 18 0,-2-1 30 0,2 0 28 0,-2-4 66 0,2 1 72 16</inkml:trace>
  <inkml:trace contextRef="#ctx0" brushRef="#br0" timeOffset="109242.81">31916 7680 185 0,'-2'-20'266'16,"2"5"19"-16,-1 2 17 0,1 2 0 0,0 2-8 0,-2 3 26 0,0 2 34 15,2 3-1-15,0 1-9 0,-1 2-20 0,-2 3-21 0,1 1-10 0,0 4-8 16,1 1-19-16,-3 2-22 0,3 2-9 0,-2 3-4 0,-3 3 10 0,3 1 18 0,-2 0-22 0,-2 3-31 16,2 2-40-16,1-1-41 0,-4 2-18 0,2-1-15 0,1 2-11 0,0-2-11 15,0 1-10-15,-1 1-7 0,3-2-11 0,0-2-10 0,0 0-13 0,3-4-14 16,-2-1-16-16,2-2-14 0,2 0-20 0,-1-3-21 0,1-2-25 0,1-4-26 16,0 1-55-16,2-3-62 0,-1-1-74 0,0 0-78 0,0-3-66 0,1-1-67 15,0 0-23-15,3-2-14 0,-4 0 8 0,3-2 13 0,-1-1 17 0,1 0 22 16,0-2 24-16,0-1 26 0,-1 0 58 0</inkml:trace>
  <inkml:trace contextRef="#ctx0" brushRef="#br0" timeOffset="109527.9">31938 8145 40 0,'-3'6'217'0,"-1"-3"1"15,3 4 4-15,-1-3 6 0,0 1 16 0,2-1 18 0,0-2 28 0,2 1 28 16,0 0-34-16,-1 0-43 0,1-2-16 0,0 1-13 0,2 0-9 0,0 0-13 16,0-2-2-16,2 0-4 0,1-2-3 0,-1-2-3 0,1 1-16 0,1 1-22 0,1-3-26 15,-1-1-26-15,0 1-24 0,1-1-25 0,-1-1-15 0,0 1-13 0,0-1-5 16,0-1-5-16,0 2 0 0,-4-1 1 0,1 1 0 0,-1-2-1 0,-1 2 4 0,-2-2 6 15,1 0 7-15,-2 0 5 0,-2 1 7 0,2-1 9 0,-3 2 3 0,0-1 2 16,-2-1 6-16,0 3 7 0,-1-1 2 0,-2 3 1 0,4-2 4 0,-5 3 3 16,1-1-1-16,-1 3-3 0,1 1-5 0,0 1-7 0,-1 1-2 0,-1 3-3 15,2 0-1-15,0 4-3 0,-2-1-2 0,2 1-3 0,0 1-3 0,1 2-4 0,1 2-2 16,-3-2-3-16,4 2 2 0,0 2 4 0,2-3-6 0,1 2-8 0,0-3-6 16,2 0-4-16,4 3-6 0,-3-4-8 0,4-1-9 0,0-1-10 0,1 0-11 15,3-2-10-15,1-2-14 0,0 0-15 0,2-2-41 0,-1-1-48 0,1-1-47 0,2 1-45 16,-1-3-32-16,0-2-31 0,2 1-14 0,-1-1-8 0,-1-1-6 0,2 0-7 15,-2 0-2-15,3-1-2 0,-3-1 3 0,-1-1 2 0,2 1 21 0,1 0 27 16,-1 0 33-16,-3-3 41 0,0 3 31 0,2-1 28 0</inkml:trace>
  <inkml:trace contextRef="#ctx0" brushRef="#br0" timeOffset="109794.02">32292 8161 44 0,'0'-7'155'0,"3"4"12"0,-3-2 12 0,0 2 4 0,-3-1 6 16,3 1-3-16,-5 0-7 0,2 1-2 0,-2 1-3 0,1 1 22 0,-1 0 27 16,0 1 17-16,-3 1 15 0,2 1 13 0,-1 0 15 0,1 1 2 0,0 0 1 15,-3 3-5-15,2-2-5 0,1 3-11 0,-2-1-13 0,0 0-21 0,2 0-23 0,1 1-36 16,-2 0-38-16,3 0-28 0,-1 0-25 0,4-2-23 0,-3 1-22 0,4 0-13 15,0 0-6-15,2-1-7 0,1-2-3 0,2 1-2 0,-1-2-4 0,3 1 1 0,-2-2-2 16,3-1-5-16,2 1-6 0,-2-2-5 0,2-2-4 0,1 1-8 0,-2-2-8 16,3-2-6-16,-2 2-6 0,2-1-10 0,-4-2-9 0,2 1-8 0,-1-1-2 15,-3 0-3-15,0 0-7 0,0 0 3 0,1 0 4 0,-4 0 6 0,2 0 4 16,-4 0 6-16,1 1 8 0,0-1 8 0,-2 2 7 0,0-1 12 0,0 2 13 0,-2-1 9 16,0 1 9-16,2 1 6 0,0 2 4 0,-1-2 2 0,1 2 0 0,0 0 3 0,0 0 3 15,0 0 1-15,-2 2-1 0,1 2 2 0,1-1 0 0,0 1-4 0,1 2-5 16,1-2-2-16,-2 3-4 0,1 0 1 0,1 1-2 0,0-1-6 0,1 2-8 15,-2-1-47-15,3-1-56 0,-2 1-47 0,3-2-48 0,-2 1-34 0,2-2-33 16,0 1-33-16,0-2-32 0,0-1-31 0,-1 0-36 0,2 0-5 0,1-1 0 0,1-1 6 16,-2-1 8-16,3-1 44 0,-1-1 53 0</inkml:trace>
  <inkml:trace contextRef="#ctx0" brushRef="#br0" timeOffset="110010.64">32562 8124 134 0,'-4'-3'202'0,"0"0"14"0,0 1 14 0,-1 1 21 0,-2 1 22 15,1 0 28-15,0 1 27 0,1 1-27 0,-1 1-36 0,1 0 0 0,-3 3 9 16,4 0-5-16,-1 0-6 0,-2-1-7 0,2 2-12 0,2 2-11 0,-3 0-13 16,3-2-21-16,0 0-23 0,1 1-25 0,1-1-28 0,1 1-26 0,0-2-27 15,1 0-25-15,1 0-26 0,1-1-9 0,0-1-8 0,2 0-1 0,-1-2 2 16,1 1-7-16,2 0-8 0,-2-3-10 0,1 2-12 0,0-2-27 0,0-2-34 0,1 1-36 0,1-2-35 16,-1-1-32-16,1 0-31 0,-1-2-20 0,1 0-18 0,-3 1-15 15,4-2-17-15,-4 1-6 0,-1-1-6 0,1 0-1 0,2 0-3 0,-3-1 11 0,1 1 11 16,-2 0 9-16,0-2 8 0,0 1 24 0,1 1 30 0,-1-4 21 0,0 1 19 15</inkml:trace>
  <inkml:trace contextRef="#ctx0" brushRef="#br0" timeOffset="110159.93">32721 7810 39 0,'2'-9'228'15,"2"2"9"-15,-4 2 12 0,1 1 8 0,-1 4 29 0,0 0 31 0,0 0 42 0,-5 3 43 16,1 1-25-16,-1 4-40 0,0 0-24 0,1 2-16 0,-1 3-12 0,0 2-11 16,-3 2-6-16,2 1-6 0,0 2-8 0,1-1-8 0,0 3-27 0,-3 1-33 15,2 1-39-15,3 0-45 0,-2-1-28 0,2 0-25 0,1 0-14 0,0-1-13 0,2 0-14 16,2-2-16-16,0-1-17 0,1-1-19 0,2-1-24 0,0 0-27 0,-2-4-67 0,3 2-76 15,-2-3-53-15,1-1-48 0,2-3-50 0,-2 2-53 0,-1-4-26 0,2-2-23 16,-1 1 1-16,0-4 6 0,0 1 12 0,1-2 13 0,-1-2 24 0,1 2 26 16</inkml:trace>
  <inkml:trace contextRef="#ctx0" brushRef="#br0" timeOffset="110426.72">32989 7695 201 0,'0'0'382'0,"0"0"24"0,0 0 23 0,-1 2 15 0,-3 2 13 16,3-1 11-16,-2 4 11 0,-2-3 10 0,0 5 9 0,-3 0-56 0,2 4-67 16,-2 0-73-16,-2 4-72 0,1 1-37 0,0 3-31 0,-1 0-23 0,-1 4-22 0,2-1-15 15,-1 2-11-15,1-2-11 0,-1 3-13 0,4-3-10 0,-1 1-8 0,0-1-11 0,2 0-12 16,0-1-12-16,2-1-10 0,0-1-13 0,3-1-14 0,-2-1-13 0,2-1-16 15,0-3-10-15,2 0-11 0,-2-3-13 0,3 0-14 0,-2-3-18 0,3-1-22 0,-3-1-64 16,3-4-76-16,0 2-48 0,2-4-39 0,1-2-41 0,-2-2-39 0,1 0-22 0,0-3-17 16,3-2 3-16,-2 0 10 0,1 0 12 0,0-2 12 0,0 2 22 0,0-3 19 15,0 1 70-15</inkml:trace>
  <inkml:trace contextRef="#ctx0" brushRef="#br0" timeOffset="110560.26">33101 7843 102 0,'2'2'180'0,"0"-1"4"0,1 2 2 15,-3 2 0-15,0-2 1 0,1 1 0 0,-1 2 2 0,-1 1-53 0,1-4-61 16,-2 5-30-16,1-1-17 0,-1 0-13 0,0-2-8 0,1 3-15 0,-1 0-17 0,1-2-19 16,-1 1-21-16,-1 0-37 0,0 0-38 0,1-1-22 0,1-1-21 0,-2 0-3 0,1 0-1 15,0-2 0-15,1 1-1 0,1-4 6 0</inkml:trace>
  <inkml:trace contextRef="#ctx0" brushRef="#br0" timeOffset="111093.02">33121 8056 155 0,'0'9'268'0,"-4"0"18"0,3-1 21 0,-1 2 24 16,-1-1 19-16,1 2 20 0,-1-1 23 0,2 1 21 0,-3-1-45 0,3 1-64 15,-2 0-37-15,1 0-34 0,-1-1-21 0,-2 1-20 0,4-2-21 0,-1 0-20 16,1-2-20-16,1 1-21 0,-2 0-22 0,0-2-21 0,2 0-23 0,0-2-21 0,0 0-20 0,0 0-15 16,0-4-11-16,0 1-9 0,0-1-18 0,0 0-21 0,0 0-28 0,0 0-29 15,0 0-30-15,0 0-29 0,0 0-11 0,0 0-9 0,4-1-1 0,-3-3-3 16,1 0-3-16,-1 0-6 0,4-1 2 0,-2-2 8 0,2 1 5 0,-2-2 6 16,2-1 29-16,1 0 37 0,1-1 23 0,2-1 21 0,-1 1 19 15,1-2 20-15,2 1 0 0,0 1 1 0,-1-1 25 0,1 1 30 0,-2 2 7 16,3 1 4-16,-3-1 31 0,-1 2 38 0,-2 3 9 0,1-1 4 0,-1 2 27 15,-3 1 33-15,2 1 23 0,-4 1 17 0,3 1 26 0,-3 1 27 0,1-1-4 0,-2 2-9 16,0 0-2-16,0-1 4 0,0 2-18 0,0-1-19 0,0-1-11 0,0 2-8 16,0-2-19-16,-2 1-26 0,1-1-26 0,1 2-25 0,-4-2-27 0,4 0-24 0,-1 1-11 15,1-1-7-15,-2 0-4 0,0 0-2 0,2-1-3 0,0-2-5 0,0 0 0 0,-1 3 0 16,1-3-2-16,0 0-1 0,1 2-1 0,-1 0-1 0,4 0-3 0,-3-1-1 16,3-1 1-16,0 1 0 0,0-1-1 0,2 0 1 0,1 0-1 0,2 0 1 0,0 0-1 0,2-1 1 15,0 1-3-15,0-1 0 0,2 1 0 0,0 0 2 0,-1-2-1 0,-1 2 1 16,1 0 0-16,0 0 1 0,-3 0-1 0,1 2 2 0,-1-2-2 0,-2 0 1 0,1 1 1 15,-3-1 1-15,-2 1-1 0,3-1-1 0,-3 0 1 0,0 0 1 0,-3 0 1 16,3 2 1-16,1-2 0 0,-1 0 1 0,2 0-2 0,-2 0 1 0,2-2-1 0,-1 2 1 16,1-1 0-16,0 0-1 0,1-3 1 0,-1 3 0 0,0-3-2 0,1 2 1 15,-2-1 0-15,3-1 0 0,-2 1-3 0,0-3-1 0,-1 3 1 0,1-2-1 0,-1-1 1 16,0 0-1-16,-1 2 0 0,0-2 0 0,0-2 0 0,-1 0-4 0,0 1 1 0,-1 0 0 16,1-2-2-16,-2 1-2 0,-2 0 2 0,1-1 2 0,-3 0 0 0,3 1-2 0,-3 0 1 15,0 0 2-15,-1 3 0 0,-3 2-2 0,2-2 2 0,-2 4 3 0,-2 1 3 16,-1 1 0-16,2 4 2 0,-4 1 4 0,1 0 3 0,-1 3 6 0,0 2 6 0,2 0 6 15,0 3 5-15,0 0 5 0,1 2 3 0,2-1 1 0,-1 1 1 0,5 1-1 16,-1-1 0-16,0 1 1 0,2-3-2 0,-1 3-2 0,4-2-4 0,0-1-6 0,2-1-6 16,1-1-7-16,0-1-6 0,6-2-5 0,-2 1-11 0,3-2-12 0,3-1-18 0,0-2-20 15,0 0-35-15,4-1-40 0,-2-2-64 0,2 0-73 0,-2-2-54 0,2 0-48 0,-1-2-50 16,-1 0-48-16,2-2-22 0,-4-1-18 0,2 2 5 0,-1-2 10 0,-3 1 17 0,0-2 20 16,0 1 35-16,-1 0 37 0</inkml:trace>
  <inkml:trace contextRef="#ctx0" brushRef="#br0" timeOffset="111193.22">33754 8311 101 0,'2'8'285'0,"-2"-2"19"0,0 0 7 16,2 0 3-16,-2 0 3 0,3 0 4 0,0-2-11 0,-1 2-14 0,-1-1-40 0,4-2-44 16,-5 1-51-16,3-1-55 0,-2 2-63 0,1-4-67 0,0 2-64 0,-2-3-62 0,0 0-61 0,0 0-56 15,0 0-27-15,0 0-21 0,0 0 5 0,-4-3 14 0,3 0-8 0,-2 0-10 16,1 0 4-16,-2-1 10 0</inkml:trace>
  <inkml:trace contextRef="#ctx0" brushRef="#br0" timeOffset="139331.96">29011 5235 189 0,'-1'-3'240'0,"1"-2"34"0,0 5 36 0,-2-2 32 0,2 2 31 0,-2-1 28 0,2 1 29 15,0 0-35-15,0 0-48 0,0 0-19 0,-1 0-8 0,-3 1-11 0,3 1-11 16,1-2-17-16,-2 2-19 0,2-2-32 0,-1 1-31 0,1-1-30 0,0 0-29 16,0 0-29-16,-5 2-28 0,5-2-15 0,0 0-10 0,-1 0-7 0,1 0-6 15,0 0-5-15,0 0-8 0,0 0-3 0,0 0-5 0,0 0-2 0,0 0-3 16,0 0-2-16,0 0-3 0,0 0-2 0,0 0-1 0,0 0-3 0,0 0-1 15,0 0-2-15,0 0 1 0,0 0 4 0,0 0 3 0,0 0 9 0,0 3 8 16,-3 1 2-16,1-1 1 0,0 3 0 0,-1 0 3 0,2 3-2 0,-4 0 1 16,1 1-1-16,1 3 3 0,-3 2 10 0,3 0 11 0,-2 1 6 0,2 2 2 15,0 0-5-15,0 3-9 0,-1 1-2 0,3 0 4 0,-1 1-3 0,1 0 0 16,-4 1 0-16,4 2 3 0,-1-1-4 0,1 0 1 0,-3 0-12 0,4-2-11 16,-1 2-9-16,-1-1-8 0,0-4-2 0,2 3-2 0,-3-2 0 0,3-2-2 15,0 1 0-15,-1-2 1 0,1-3-2 0,-2 2-2 0,2-5 1 0,-2 1 0 16,2-3 0-16,0 1-2 0,0-3 0 0,0-1 0 0,0-1-1 0,0-3-2 15,0 2 1-15,0-5 0 0,0 0-3 0,0 0-5 0,0 0-5 0,0 0-8 16,0 0-13-16,0 0-15 0,0 0-17 0,0 0-18 0,0 0-30 0,0 0-30 16,0 0-71-16,0 0-82 0,4 0-90 0,-1-3-90 0,2-2-62 0,-2-1-54 15,2-3-6-15,2 0 5 0,0-2 11 0,1-4 14 0,0 1 19 0,-1-3 18 16,1-1 29-16,0 0 32 0</inkml:trace>
  <inkml:trace contextRef="#ctx0" brushRef="#br0" timeOffset="139814.73">29328 5124 112 0,'0'-6'257'0,"-2"-1"29"0,2 1 26 0,0 3 32 0,0-1 30 0,0 1 27 16,0 0 24-16,0 3 24 0,0 0-42 0,0 0-55 0,0 0-20 0,0 0-12 0,-2-3-19 16,2 3-18-16,-1-2-21 0,1 2-22 0,-2-1-27 0,2 1-27 0,0 0-25 15,0 0-28-15,0 0-25 0,0 0-30 0,0 0-12 0,0 0-11 16,0 0-8-16,0 0-6 0,0 0-1 0,-2 1-1 0,-1 3-1 0,2-2-3 0,-3 5-1 16,1 0-1-16,-3 4 8 0,2 0 12 0,-1 5 8 0,0 2 6 0,-3 3 6 15,-1 4 4-15,1 3-2 0,0 3-2 0,-2 3-2 0,-1 2-5 0,2 3-1 16,0 2-2-16,-1 1-2 0,0 0-5 0,2-1-7 0,-1 2-10 0,3-4-8 15,1 0-6-15,1-3-4 0,3-2-2 0,1-1-3 0,1-3-2 16,3-3-1-16,1-1 0 0,-1-3-2 0,5-1-1 0,0-2 1 0,-1-4 0 0,2-1-1 16,2-3-4-16,-3-2-2 0,4-1-1 0,-1-1-2 0,0-4-2 0,2-1 0 15,-1-2 2-15,0-1-1 0,0-1-1 0,1-3 1 0,-1-1 1 16,-2-1 1-16,3-1-2 0,-4-2 2 0,1 0 1 0,-3-2-1 0,0 1 0 0,-3-1 0 16,-1 1 2-16,-2-3-1 0,0 2-3 0,0-2 2 0,-4 0 1 15,0-2-1-15,-1 2-2 0,0-2 0 0,-1 1 2 0,0-1 0 0,-1 0-3 16,-2 2 2-16,0 0 1 0,0 0-2 0,3 2-2 0,-3 1 2 0,1 1 1 0,-3 0-2 15,2 3-1-15,-1-1 0 0,2 2 0 0,-5 1-4 0,3 1-3 16,0 0-14-16,-3 0-18 0,1 0-27 0,1 1-31 0,0 1-46 0,-1 1-49 16,0-2-101-16,2 4-112 0,-2-2-100 0,2 1-97 0,1 1-23 0,1 1-4 15,0-2 0-15,-1 4 4 0,3-1 12 0,0 1 17 0,1 1 31 0,1-2 31 16,2 0 47-16</inkml:trace>
  <inkml:trace contextRef="#ctx0" brushRef="#br0" timeOffset="139967.18">29474 5775 311 0,'2'10'462'0,"0"1"13"0,-1-4 5 0,-1 2 4 0,0-1 3 0,0-4-1 16,0 1 0-16,0-2-1 0,0-3-2 0,0 0 1 0,0 0-129 0,0 0-154 15,0 0-104-15,-1 3-93 0,1-3-86 0,0 0-87 0,0 0-92 0,-2 1-92 16,2-1-61-16,0 0-55 0,-3-1-14 0,0-2-1 0,-1 3-2 0,3-2 1 16,-2-1 4-16,-1 2 6 0,0-3 15 0,-1 2 19 0</inkml:trace>
  <inkml:trace contextRef="#ctx0" brushRef="#br0" timeOffset="144280.13">16941 5839 161 0,'-2'3'183'0,"1"-2"2"0,-1 1-1 0,-1 0 1 16,-2-1 0-16,2 1 3 0,-3-2 2 0,1 3-51 0,0-1-63 0,2 0-18 16,-2 1-11-16,1 2 6 0,-2-2 5 0,2 1 8 0,1 1 5 0,-2-4 2 15,4 2 1-15,-1 0-2 0,1-1 1 0,1-2-3 0,0 0-1 0,0 0-6 16,0 0-6-16,0 0-28 0,0 0-33 0,0 0-41 0,0 0-46 0,0 0-58 15,0 0-62-15,0 0-24 0,0 0-18 0,0 0-4 0,0 0 0 0,-7 0-2 16,2 0 1-16,-1 0 0 0,0-2 3 0</inkml:trace>
  <inkml:trace contextRef="#ctx0" brushRef="#br0" timeOffset="144631.04">15143 6852 290 0,'-3'4'330'0,"-3"1"10"0,1-1 6 0,0-1 1 0,-3-1 0 16,0-1 0-16,-1 0 0 0,1 1-3 0,2-2-2 0,-1-2-115 0,1 2-137 16,2-1-79-16,0 1-66 0,1-1-54 0,3 1-49 0,0 0-35 15,0 0-30-15,0 0-52 0,0 0-56 0,0 0-12 0,0 0-2 0,0 0 0 0,0 0 3 16,0 0 16-16,3-3 21 0,2 0 34 0</inkml:trace>
  <inkml:trace contextRef="#ctx0" brushRef="#br0" timeOffset="145214.29">17233 5985 133 0,'0'0'182'0,"-4"1"-2"0,4-1 1 0,-2 0 0 0,-2-1-1 16,0 1-5-16,3 0-2 0,1 0-64 0,-3-2-77 0,3 2-30 0,0 0-22 15,0 0-20-15,-4 0-22 0,4 0-20 0,0 0-20 0,0 0-34 0,0 0-34 16,0 0-9-16,0 0 0 0,0 0 4 0,-3-1 2 0,-2 1 10 0</inkml:trace>
  <inkml:trace contextRef="#ctx0" brushRef="#br0" timeOffset="145447.51">15653 6709 17 0,'-7'9'161'0,"2"-1"-18"0,0-2-58 0,4-5-67 15,1-1-13-15,3-1-5 0,5-2 0 0,-1-4 0 0,5-1-51 0,-1-3-66 16,5 1-41-16</inkml:trace>
  <inkml:trace contextRef="#ctx0" brushRef="#br0" timeOffset="146797.72">30524 4932 11 0,'0'0'208'0,"0"0"11"0,0 0 13 0,0 0 15 0,0 0 21 0,0 0 24 0,0 0 25 15,0 0 30-15,0 0-30 0,0 0-42 0,0 0-1 0,0 0 8 0,0 0-2 16,0 0-5-16,0 0-6 0,0 0-2 0,0 0-10 0,0 0-12 16,0 0-21-16,0 0-23 0,0 0-24 0,0 0-28 0,0 0-26 0,0 0-25 0,0 0-24 0,0 0-23 15,0 0-12-15,0 0-6 0,0 0-4 0,0 0-3 0,0 0-2 0,0 0-2 16,0 0 1-16,0 0-1 0,0 0-1 0,0 0 0 0,0 0-1 0,0 0 1 16,0 0-6-16,0 0-3 0,0 0-1 0,0 0-1 0,0 0-3 0,0 0-1 15,0 0-1-15,0 0-1 0,0 0 1 0,0 0-3 0,0 0 2 0,0 0 0 16,0 0 1-16,0 0-1 0,0 0 1 0,0 0 4 0,0 0 1 0,0 0-1 15,0 0 2-15,0 0 0 0,0 0 0 0,0 0 1 0,0 0 1 0,0 0 2 16,0 0-1-16,0 0 0 0,0 0 2 0,0 0 1 0,0 0 2 0,0 0 1 16,0 0 1-16,0 0 4 0,0 0 1 0,0 0 1 0,0 0 3 0,0 0 1 15,0 0 1-15,0 0-2 0,0 0 4 0,0 0 2 0,-1-2-1 0,1 2-2 16,0 0 2-16,0 0 1 0,0 0-1 0,0 0-1 0,0 0 1 0,0 0 4 16,0 0-1-16,-3 2 0 0,3-2 0 0,0 0 2 0,0 0-2 0,0 0 1 15,-2 0-1-15,2 0-1 0,-2 3-2 0,2-3-3 0,0 0-2 0,0 0-3 16,0 0-2-16,0 0-6 0,0 0-1 0,0 0-2 0,0 0-4 0,0 0-1 0,0 0-3 15,0 0-1-15,0 0-3 0,0 0-2 0,0 0 0 0,0 0 0 16,0 0 2-16,0 0 1 0,0 0 2 0,-1 2 1 0,-1 3 1 0,0 1-1 0,1 3 3 16,-1 0 0-16,1 4-1 0,-4 1 2 0,2 3-1 0,-2 2 3 0,0 2 0 15,1 2 0-15,-1 1-3 0,-3 0 1 0,4 2-3 0,-1 0 0 0,-2 1 1 16,1 0 1-16,-2 1 0 0,3-1 0 0,1 1-1 0,-1-2 1 0,-2 0 1 16,4-1-1-16,-2-1-1 0,1-1 2 0,1-3-2 0,0-1-2 0,1-1 0 15,0-1-1-15,1-4-2 0,-1 1-2 0,1-2 1 0,1-4-1 0,-2 2-2 0,2-4-4 16,0 0-5-16,0-1-5 0,0-1-10 0,0-4-12 0,0 0-16 15,0 0-18-15,0 0-31 0,0 0-32 0,0 0-60 0,0 0-64 0,0 0-113 16,0 0-125-16,3-2-67 0,0-4-57 0,4 0-9 0,-2-1 1 0,2-3 9 0,3-3 11 16,-2 0 19-16,4-5 17 0,-1 0 31 0,2-3 33 0,1-2 62 15</inkml:trace>
  <inkml:trace contextRef="#ctx0" brushRef="#br0" timeOffset="147063.74">30841 4918 253 0,'-4'7'451'0,"1"0"18"0,0 2 14 0,-2 0 9 16,0 0 12-16,1 0 11 0,-4 2 8 0,2-1 9 0,1 1 6 0,-3 2 9 16,1-1-112-16,0 1-138 0,0 2-85 0,-1 0-74 0,0 2-24 0,2-2-17 15,0 1-7-15,1-1-10 0,0 2-11 0,4-2-9 0,-3 0-4 0,4 0-1 16,0-2-4-16,4 1-2 0,-1-2 2 0,3 3 4 0,1-3-3 0,0 0-1 16,3-2 0-16,0 1-2 0,2-3-1 0,1 2-1 0,0-3 1 0,-1 1-1 15,2-2-5-15,0-1-8 0,1 0-5 0,0 0-4 0,2-2-6 0,-2-2-4 16,0 1-4-16,-2-2-1 0,2 0-2 0,1 0-4 0,-4 0-2 0,0-3-1 15,0 1-3-15,-2 1-4 0,-2-2-6 0,1 1-2 0,-3 1-16 0,1-1-15 16,-4-1-26-16,0 2-27 0,0-1-31 0,0 1-34 0,-1-2-70 0,-2 0-82 16,0-2-76-16,0 0-75 0,0-2-67 0,-2-1-64 0,-1 1-10 0,2-2 2 0,-2-1 12 15,-2 1 16-15,1-1 25 0,0 2 29 0,0-2 31 0,0 2 33 16</inkml:trace>
  <inkml:trace contextRef="#ctx0" brushRef="#br0" timeOffset="147280.13">31062 4966 46 0,'-5'0'430'0,"1"2"37"0,-1 2 12 15,-2 3 9-15,1-2 13 0,-5 3 13 0,3 2 10 0,-2 1 13 0,2-1 15 16,-1 5 15-16,0 0-64 0,-3 5-86 0,0 2-92 0,1 3-93 0,-3 2-42 16,-1 1-31-16,1 1-8 0,3 3-3 0,-2 0-14 0,-1 0-10 0,3 2-14 15,-1-1-10-15,2 0-15 0,0 1-15 0,0-1-14 0,3-1-16 0,1-2-7 0,-1-2-8 16,4-1-4-16,-2-1-4 0,3-2-4 0,0-2-4 0,0-1-2 0,2-3-1 16,2-2-1-16,0 0-4 0,-2-3-2 0,2-1-2 0,-2-3-8 0,4 0-8 15,-4-3-8-15,1 0-13 0,1-2-21 0,-1 0-22 0,-1-3-43 0,0-1-46 16,0 0-111-16,0 0-127 0,5-1-105 0,0-4-94 0,0 1-22 0,4-5-3 15,1-2 5-15,-1-1 5 0,2-3 10 0,-1 1 10 0,1-3 21 0,1-1 22 16,-1-2 44-16</inkml:trace>
  <inkml:trace contextRef="#ctx0" brushRef="#br0" timeOffset="147414.12">31152 5557 334 0,'-9'15'514'0,"-1"-1"8"0,2-1 3 0,-1-1-3 0,2 0-7 16,-1-3-13-16,2-1-13 0,-2-2-16 0,4-2-19 0,0-1-61 0,-1 0-69 15,4-1-241-15,-2-1-278 0,-1 2-120 0,0-1-85 0,-1-2-58 0,1 0-52 16,-1-2-7-16,1-1 3 0,1 2 11 0,2-3 13 0,-3 0 16 0,4-2 18 16,0 0 33-16,0-1 36 0</inkml:trace>
  <inkml:trace contextRef="#ctx0" brushRef="#br0" timeOffset="150214.13">10465 5442 47 0,'0'0'121'0,"-4"0"6"0,1 1 14 0,2 1-7 0,-2 0-9 15,1 0-23-15,1-1-24 0,-1 3-26 0,-1-1-27 16,1 0 5-16,2 0 12 0,-3 1-14 0,3-1-19 0,-1 0 8 0,-1-1 16 16,2-2-12-16,0 0-14 0,0 0 6 0,0 0 12 0,0 0-8 15,0 0-14-15,0 0 8 0,0 0 13 0,0 0-12 0,0 0-14 16,0 0 10-16,0 0 13 0,0 0-8 0,0 0-14 0,0 0 7 15,0 0 10-15,0 0-10 0,0 0-13 0,0 0 7 0,0 0 11 16,0 0-8-16,0 0-12 0,0 0 7 0,0 0 13 0,0 0-8 16,0 0-13-16,0 0 9 0,0 0 10 0,0 0-12 0,2 4-17 15,-1-1-2-15,2 1 4 0,-1 1-31 0,3 1-37 0,-2-1-28 16,1 1-30-16,1 0-9 0,-2 1-9 0,2 1 3 0,-2-2 7 0,-1 1-3 0</inkml:trace>
  <inkml:trace contextRef="#ctx0" brushRef="#br0" timeOffset="150331.03">10501 5578 115 0,'-5'0'140'0,"2"0"0"0,-2-1 2 15,1-1-19-15,1-1-24 0,-2 1-58 0,3-3-64 16,-1 1-57-16,2 2-58 0,-1-2-6 0,0 2 5 0,1-3-4 0</inkml:trace>
  <inkml:trace contextRef="#ctx0" brushRef="#br0" timeOffset="150947.1">10601 5275 23 0,'0'0'82'0,"0"0"-34"0,2-3-38 16,-1 2-8-16,-1 1-1 0,2-5-34 0,-1 0-41 0</inkml:trace>
  <inkml:trace contextRef="#ctx0" brushRef="#br0" timeOffset="152449.76">12361 4743 52 0,'-16'-8'58'0,"-1"-1"-29"15,0-1-15-15,-3 1-11 0,1-1-34 0,-2-3-40 0</inkml:trace>
  <inkml:trace contextRef="#ctx0" brushRef="#br0" timeOffset="161615.34">26020 5103 154 0,'-13'7'401'0,"2"-1"50"16,1 2 21-16,2-4 16 0,1 2 5 0,0-1 2 0,4-2 4 0,-2 0 6 15,4 0-26-15,1-3-36 0,1 1-63 0,4 0-69 0,2-1-72 0,1 0-71 16,1-1-48-16,4 0-43 0,1 0-16 0,2-1-8 0,4 0 0 0,1-1 5 16,3 2-1-16,2 1-3 0,3-2 1 0,2 2-3 0,1 0 3 0,3 0 1 15,0 0-1-15,2 0-2 0,1 2-3 0,2-1-3 0,0 2-5 0,0-1-5 16,-1 1-5-16,-1-1-7 0,0 2-2 0,-2-1-5 0,-5 0 0 0,-1 1-1 15,-2-1-2-15,-5 0-2 0,-2 0-1 0,-5 0 1 0,-1 0 8 0,-3 0 9 16,-3 0 8-16,-1-2 6 0,-4 1 4 0,0 0 3 0,-3-1 3 0,3-1 5 16,-4 0 2-16,0 0-1 0,0 0 2 0,0 0 0 0,0 0 0 0,0 0-2 15,0 0-11-15,-5 0-12 0,0 0-9 0,-2-1-8 0,-2-1-4 0,0 0-3 16,1 1-4-16,-5 0-6 0,4-1 2 0,-3 1-1 0,2-1-1 0,0 1-2 16,0 1 1-16,2-2 1 0,1 1-1 0,0 1-1 0,3-2 1 0,-1 2 0 15,1-1-1-15,4 1 0 0,-3 0 0 0,3 0 1 0,0 0-3 0,0 0-2 16,-6 0 1-16,6 0 0 0,-1 1-1 0,-2 1 1 0,-1 1 0 0,1 4 0 15,-2 2 0-15,0 5-1 0,-4 3 1 0,3 6 3 0,-4 4 1 0,2 6 0 16,-2 6 1-16,-2 5 2 0,3 4 0 0,-4 4 0 0,2 4-1 0,-1 2 2 16,0 4 1-16,1-1-3 0,-1 4 1 0,1-1-1 0,-1 1-2 0,2-2-3 15,0-2-1-15,0-1-4 0,3-1-5 0,-1-4-8 0,3-4-16 0,2-1-19 16,-1-5-31-16,1-5-35 0,3-4-59 0,2-5-65 0,-1-4-127 0,3-2-143 16,-1-7-65-16,2-3-49 0,1-6-11 0,2-6-1 0,-2-5 4 0,2-5 5 15,-1-4 18-15,2-4 19 0,-3-3 35 0,-1-4 33 0</inkml:trace>
  <inkml:trace contextRef="#ctx0" brushRef="#br0" timeOffset="161782.24">26799 6058 514 0,'0'30'632'0,"-3"-1"4"0,0-4 1 16,0-1-2-16,-2-1-3 0,-3-5-3 0,3-2-3 0,1-5-12 0,0-7-15 15,4-4-13-15,0 0-18 0,-1 2-269 0,-1-1-319 0,1 1-114 0,-3-2-70 16,1 0-107-16,-2 1-116 0,-1-1-91 0,-2 0-88 0,0-1-16 0,0-1-2 15,-2-1 9-15,-2 0 10 0,3-1 13 0,-4-1 14 0,0 1 27 0,0-3 30 16,0 0 45-16</inkml:trace>
  <inkml:trace contextRef="#ctx0" brushRef="#br0" timeOffset="169416.06">27693 5206 252 0,'0'-4'414'0,"0"-2"25"0,-4 3 15 0,4-2 5 0,-1 2 2 16,1 2 4-16,-2-2 5 0,2 3 7 0,0 0 9 0,0 0-64 0,-3 1-76 15,0 3-73-15,-1 3-65 0,0 2-48 0,-2 4-40 0,-1 2-16 0,-1 5-9 16,0 1 2-16,-1 3 1 0,0 3 0 0,-1 3 0 0,1 0-2 0,-1 3-6 16,0-1-4-16,4 2-8 0,-1-3-2 0,0 2-6 0,2-1-7 0,0-2-5 15,2-1-9-15,2 0-7 0,-1-2-7 0,2-1-7 0,2-1-11 0,-2-2-13 16,3-3-20-16,-2 0-20 0,4 0-32 0,-2-4-34 0,2 1-50 0,2-4-56 15,-1-1-95-15,-2-1-104 0,3-4-82 0,-1 1-80 0,2-3-15 0,1-4-3 16,0-1 7-16,2-1 7 0,-1-4 15 0,0 0 16 0,1-4 29 0,2 1 33 16,-4-3 50-16</inkml:trace>
  <inkml:trace contextRef="#ctx0" brushRef="#br0" timeOffset="169667.33">27852 5538 227 0,'0'9'377'0,"-1"-1"35"0,-1 5 32 0,-1-3 14 0,1 4 7 16,-1-1 12-16,2-1 14 0,-3 3 8 0,1-1 4 0,1 1-72 0,-1 1-91 15,2 0-57-15,1 0-49 0,-5 0-44 0,5-2-42 0,0-1-33 16,2 1-29-16,1-2-5 0,0-2 0 0,0-1-2 0,0-2-2 0,4 0 3 0,-2-1 3 16,4-2 1-16,-3-1-2 0,2-1 0 0,0-2-2 0,1-4-2 0,3 2 2 15,-3-3-4-15,2-1 0 0,0-3-8 0,1 0-8 0,0-1-9 0,-3-4-9 16,1 1-9-16,-1-2-12 0,-1-2-4 0,-1 0-3 0,-1 1-3 0,-3-2-2 16,2 1 2-16,-4-1 1 0,-1 2 0 0,-1 0-1 0,-4 0 0 0,2 0 1 15,-3 3-2-15,1-1-1 0,-2 4-1 0,-3-1 1 0,2 2-1 0,0 2-3 16,-5 1-3-16,4 1-2 0,-3 2-12 0,2 2-15 0,0-1-22 0,-1 4-25 15,0-1-38-15,1 2-43 0,1 0-96 0,1 3-109 0,-3-1-96 0,3 2-93 16,1-1-35-16,3 2-27 0,-2-1-3 0,3 2 1 0,-1-2 10 0,3 1 12 16,1 0 22-16,1-1 25 0,3-1 40 0,2-1 43 0</inkml:trace>
  <inkml:trace contextRef="#ctx0" brushRef="#br0" timeOffset="169782.06">28205 5698 369 0,'13'13'421'0,"-4"3"9"0,-5-1 2 0,0-2 2 0,-4 0-2 0,-2 0 2 0,2-3 0 16,-2-2-10-16,2 1-10 0,-3-2-140 0,-3 0-168 0,2 1-155 0,-1 0-150 15,-2-3-106-15,-1 2-95 0,-1-2-25 0,-1 0-7 0,1 1-2 0,-3-2 2 16,0-3-1-16,-2 1-2 0,1 0 10 0,1-2 10 0</inkml:trace>
  <inkml:trace contextRef="#ctx0" brushRef="#br0" timeOffset="173066.19">6431 10086 118 0,'0'6'286'16,"-1"0"3"-16,-1-2 1 0,0-1-3 0,1 0-6 0,-1-1-36 0,2-2-45 16,-4 1-45-16,4-1-47 0,0 0-124 0,0 0-142 0,-5 0-59 0,2 1-40 15,0-1-16-15,-2 0-14 0,0 0-3 0,-1-1 0 0,-2 0 3 0</inkml:trace>
  <inkml:trace contextRef="#ctx0" brushRef="#br0" timeOffset="173215.97">6438 10240 93 0,'-2'12'275'0,"1"-2"3"0,-1 0-2 0,-1-3-7 0,1-1-11 0,-1-1-33 0,1-2-37 15,-2-2-35-15,2 1-35 0,2-2-122 0,-1 3-143 0,-2-2-63 0,1 0-47 16,-1 3-14-16,-2-3-6 0,2 1 0 0,-1-2 2 0,1 3 6 0</inkml:trace>
  <inkml:trace contextRef="#ctx0" brushRef="#br0" timeOffset="176166.19">24963 4896 129 0,'0'0'220'0,"0"-3"14"0,2-2 20 16,-1 2 23-16,-1 2 30 0,0 1 35 0,0-3 19 0,-1 0 16 0,-1 0-26 15,2 3-31-15,0-3-17 0,0 3-13 0,0-4-8 0,-1 2-6 0,1 0-3 16,-3-1-6-16,1 0-16 0,2 2-18 0,-1-2-28 0,-1-1-30 0,2 3-30 16,-1-1-32-16,1 0-19 0,-2-1-17 0,2 3-5 0,-2-3-6 0,2 3-6 15,-1-3-9-15,1 3-7 0,0-2-4 0,-2-1-5 0,2 3-2 0,-1-1-4 16,-1 0-5-16,0-3-2 0,2 4-3 0,-1-1-2 0,-3-1-3 15,3 1 1-15,-1 0 0 0,-2-1-1 0,2 2 1 0,-1-2 0 0,2 0-1 16,-3 1 1-16,1-1 0 0,0 1 3 0,0-2 3 0,-1 3 1 0,1-1-2 0,-3-1 1 16,3 1 0-16,-2 0-2 0,2-1 1 0,-2 2 0 0,-1 0 0 15,1-2-2-15,-1 2-1 0,0 0-2 0,-1 0 0 0,2 0-1 0,-1 0-3 16,-2 0-1-16,4 0 1 0,-3 0 0 0,1 0 1 0,1 2 1 0,-3-2 1 0,4 0 1 16,-3 2 0-16,2-2 2 0,0 1-1 0,2-1 0 0,-3 1 0 15,3 1 0-15,0-2-2 0,1 0 0 0,-1 1 0 0,2-1-1 0,-3 2-1 16,1-1-1-16,0 2-3 0,0-2 1 0,-5 3 1 0,3 2 1 0,1-1 3 0,-3 0 2 15,1 3 2-15,-3 0-2 0,0 3 3 0,3 1 1 0,-2-1-1 16,1 1 1-16,-2 0 0 0,3 0-2 0,0 0 2 0,0-1-3 0,-1 1-1 16,2-1-3-16,2 2-3 0,2-5-3 0,-3 3 1 0,4-2-1 0,0 2 3 15,2 0-2-15,1 0 0 0,0-1-1 0,2 1 1 0,2-1 1 0,0 1 1 16,0-1 0-16,1 2 0 0,0-3 2 0,2 2-1 0,-2-1 0 0,2-1-1 16,1 0-2-16,-1 0-1 0,-2-2 0 0,2 3 0 0,-2-3 1 0,2 1-4 0,1 1 3 15,-3-2 1-15,0 1-2 0,1-1-1 0,1 1 1 0,-1-1 2 16,-1 2-1-16,3-2-2 0,-1 3 3 0,-1-3 0 0,2 0 0 0,-1 1-4 0,-2 0 3 15,0-1 1-15,2 1-2 0,-3-1-2 0,1-1 2 0,-2 0 1 16,3 0-2-16,-4 0-1 0,2 0 1 0,-2-1 1 0,-1 1-2 0,2-2 0 16,-1 1 1-16,-2-1 0 0,2 1 0 0,-2-1 0 0,1 1-1 0,-1-3 1 0,-2 3-1 15,3-2 0-15,-2 2 0 0,2-2 1 0,-3-1-3 0,1 3-1 16,-1-2 0-16,3 0 0 0,-3 1 1 0,-1-2-2 0,3 3 0 0,-3-4 2 16,4 2 0-16,-4 2-3 0,1-2 1 0,-1 0 2 0,2 0-2 0,-2 0-2 15,1-1 3-15,-1 2 1 0,0-4-1 0,0 4-1 0,0-1 0 0,0 1 1 16,0-2 1-16,0 1-2 0,0 2 1 0,0-2 0 0,0 0-1 0,-1 1 0 15,1-1 1-15,-2 2 0 0,2-2 1 0,0 1-2 0,-1-1 1 0,1 2 0 16,0-2 1-16,-2 1-2 0,0-1 0 0,2 2 1 0,0-2 0 0,-1 0-1 16,1-3 1-16,0 3-1 0,0-3 0 0,0 3-1 0,0-3 1 0,0 0 0 15,-2 3 0-15,2-3 0 0,0 0 0 0,0 0 1 0,0 0-1 0,0 0-1 16,0 0 2-16,0 0 0 0,0 1 1 0,0-1-1 0,0 0 1 0,0 0 1 16,0 0-1-16,0 0 0 0,-1 3 2 0,-1 0-1 0,-1 0 1 0,0-1-1 15,-3 3 0-15,-1 0 2 0,1 0-1 0,-1 1 1 0,-1 0-1 0,-1 1 1 16,0-1-1-16,-1 1 0 0,-1-2-1 0,1 3 1 0,-1-3-2 0,1 0 0 15,-2 0 1-15,3 1-1 0,-4-2 1 0,4 1-1 0,-4-2 0 0,4 1 2 16,-3-1-2-16,0 0-1 0,1-2 2 0,-1 1-1 0,0-2 0 0,3 0 0 16,-1 0-1-16,-1-2-1 0,2 0-1 0,-1-1-3 0,1 0 1 0,1-2 0 15,1-1-1-15,1 0-2 0,-2 0-1 0,2-2-2 0,1 0 1 0,0-1-2 16,2 0 1-16,-2-2 1 0,4 3-1 0,-1-3 0 0,-1 0 1 0,3 1 0 16,0-1 1-16,0-1-1 0,5 0 1 0,-1 0 0 0,1-1 1 0,2-2 2 15,-1 1 1-15,3-3 2 0,1 1-1 0,0-2-3 0,2 2 3 0,1-2 0 16,1-2 0-16,-1 2 0 0,-1-1 0 0,2-1 2 0,-1 1-1 0,3-1-1 15,-3 1 0-15,2-1 2 0,-2 2 0 0,1-1-3 0,-1 1 1 0,-2 0 3 16,1 0-1-16,0 0-2 0,-1 3 1 0,0-2 2 0,-3 2-1 0,0 0-1 16,-1 2 1-16,1 1 1 0,-3-2 0 0,2 4-2 0,-4 0 2 0,2-1 1 15,-3 0 0-15,2 4-2 0,-1-2 1 0,-2 0-1 0,-1 2 2 0,2 2-3 16,0-3 2-16,-2 2 1 0,0 0 0 0,0 0-1 0,0 0 1 0,-2 0 0 16,0 0-2-16,1 0-1 0,-1 0-1 0,1 2 1 0,-3-2-4 0,0 0 0 15,1 0-5-15,0 1-1 0,-4-1-8 0,4 0-9 0,-2 1-15 0,-1-2-18 16,-2 1-21-16,2 2-24 0,-1-4-29 0,-1 2-34 0,1-1-58 0,-1 2-64 15,0-1-83-15,-2-1-87 0,-1 2-72 0,3-1-68 0,0 0-10 0,-1 2 4 16,1-3 14-16,2 3 19 0,-1 1 19 0,0-1 25 0,3 2 31 0,0 1 35 16</inkml:trace>
  <inkml:trace contextRef="#ctx0" brushRef="#br0" timeOffset="176316.09">25242 5013 113 0,'3'18'352'0,"-2"-3"28"0,1-2 25 0,0-2 16 0,-2-2 15 15,0-2 10-15,0-1 6 0,0-1 3 0,0-2-2 0,0-3-66 0,0 0-81 16,-2 3-62-16,0-1-58 0,1 0-58 0,-1-2-58 0,-1 2-90 0,-1-1-96 16,-3 0-90-16,2-1-89 0,1 0-73 0,-4 0-68 0,2-1-14 0,-2 0-3 15,1-1 0-15,-1-1-1 0,1 1 1 0,-1-2 0 0,1-2 14 0,-1 1 15 16</inkml:trace>
  <inkml:trace contextRef="#ctx0" brushRef="#br0" timeOffset="178484.14">9869 5893 103 0,'0'0'114'15,"0"0"0"-15,0 0-2 0,3-3-20 0,-3 3-27 0,0 0-18 0,-3-2-19 16,3 2-6-16,0-2-1 0,0 2-4 0,0 0-3 0,-2-2 1 0,2 2-2 16,-1-3-1-16,1 3-3 0,0 0 1 0,0 0 0 0,-3 1 2 0,-1 1-1 15,1 0-1-15,0 0-2 0,0 0-4 0,-1 3-2 0,-3-1-4 0,2 1 0 16,0 1-3-16,0 0-4 0,-1 1 0 0,-2 2-3 0,-1 0-1 0,2 2-3 16,-2 1 0-16,-2 0-2 0,1 1-5 0,1 1-2 0,-2 3-6 0,1-1-5 15,1 2-20-15,-4 0-20 0,5 0-18 0,-3 1-19 0,0 2-1 0,2-1 1 16</inkml:trace>
  <inkml:trace contextRef="#ctx0" brushRef="#br0" timeOffset="179117.45">9986 5882 135 0,'-5'10'183'15,"2"-3"-1"-15,0 1 1 0,-1-4-2 0,3 0 0 0,-1-2 1 0,-1-1-2 16,3-1-52-16,0 0-63 0,0 2-29 0,0-2-21 0,-3 3-8 0,3-3-6 16,0 0-7-16,0 2-7 0,0-2-8 0,0 0-10 0,0 0-17 0,0 0-16 15,0 0-31-15,0 0-35 0,0 0-23 0,0 0-22 0,0 0-7 0,0 0 2 16,0 0-1-16,-1-2-1 0,-1-3 7 0</inkml:trace>
  <inkml:trace contextRef="#ctx0" brushRef="#br0" timeOffset="180418.63">6849 7096 112 0,'-3'3'113'0,"3"-3"-17"0,0 0-40 0,0 0-45 16,0 0-8-16,0 0-2 0,0 0-54 0,0 0-62 0,0 0-16 0</inkml:trace>
  <inkml:trace contextRef="#ctx0" brushRef="#br0" timeOffset="181617.37">23686 4768 24 0,'-3'-7'218'0,"0"1"13"0,-2 0 17 0,2 0 13 0,-2-1 14 16,0 2 10-16,2-1 13 0,-2 1-1 0,2-1 4 0,-2 3-32 0,2-1-36 15,0 1-3-15,-1-1 7 0,-1 3-4 0,2-1-3 0,-4 0-12 0,4 0-13 16,-2 2-14-16,0-1-13 0,-2 1-9 0,2 1-8 0,0 3-17 0,-1-2-21 16,-1 3-20-16,-2 4-18 0,3 0-14 0,-4 4-12 0,-1 5-3 0,3 3-1 15,-1 5 1-15,-4 5 3 0,0 4 5 0,2 4 6 0,-3 4 7 0,1 6 7 16,1 0 0-16,-1 3-1 0,3 2-6 0,-2 3-2 0,4-1-5 0,2-1-5 16,-1-1-4-16,3-1-6 0,4-5-1 0,3-2-2 0,-2-4-5 0,6-3-1 15,1-3-6-15,1-4-9 0,4-7-2 0,0 0-2 0,2-5-1 0,0-3 0 16,0-2 0-16,1-5 3 0,1-1 1 0,0-4-1 0,0-2 1 0,-3 0-2 15,2-5-4-15,-2-1-2 0,2-3-1 0,-3-3-1 0,1-1-3 0,-3-4 0 16,0 1-3-16,0-3 0 0,-2 0-3 0,-1-2-4 0,-3 0-3 0,1-1 0 16,-3 1-2-16,1-2-4 0,-4 2 0 0,0 0 0 0,-4-1-5 0,1-1-5 15,0 2-4-15,-5-1-2 0,0 1-2 0,0 0-7 0,-2 0-5 0,-2 1-6 16,1 1-14-16,0 2-14 0,-1-1-26 0,-1 5-27 0,-1-1-63 0,2 1-73 16,-1 2-89-16,0 1-94 0,0 1-62 0,2 0-57 0,1 1-10 0,-2 1 1 15,4 1 6-15,0 1 6 0,0-1 14 0,0 2 14 0,2-2 27 0,1 1 27 16</inkml:trace>
  <inkml:trace contextRef="#ctx0" brushRef="#br0" timeOffset="181750.19">23762 5308 415 0,'8'12'483'0,"-5"2"6"0,-1-2 1 0,-2-2 2 0,-2-1-2 0,0-1 0 16,1-2-4-16,-1-3-7 0,0 0-19 0,2-3-26 0,-1 1-194 0,-2-1-232 16,-2 0-158-16,1-1-139 0,-3 1-80 0,1-3-62 0,-2 3-32 0,-1-2-21 15,-3-1-6-15,1 0 2 0,-5 0 2 0,-1-1 4 0,1-1 20 0,-3-1 26 16,-2 0 59-16</inkml:trace>
  <inkml:trace contextRef="#ctx0" brushRef="#br0" timeOffset="183017.95">6876 3896 133 0,'0'0'148'0,"0"0"-1"0,-2-1-9 0,1-2-9 0,-1 0-14 0,0-1-12 16,-1 1-67-16,3 3-76 0,0 0-52 0,0 0-45 0,2-3-11 0,-2 3-2 15,1-4-1-15,1 3 3 0</inkml:trace>
  <inkml:trace contextRef="#ctx0" brushRef="#br0" timeOffset="184284.8">22102 4675 171 0,'-4'-4'206'0,"0"-1"15"0,1-1 14 0,1 2 12 0,-1 0 3 0,1-1 1 15,-1 0-22-15,2 2-30 0,-3 1-39 0,4 2-42 0,0 0 11 0,-3 2 23 16,1 2 24-16,-1 5 24 0,-1-1 12 0,-1 7 11 0,2 2-5 0,-2 5-3 16,-1 5 0-16,1 3 3 0,-3 5 2 0,0 4 2 0,0 1-6 0,2 4-5 15,-3 2-23-15,1 2-26 0,0 2-24 0,1-1-24 0,-2 2-22 0,3 0-22 16,1 2-6-16,0-4-5 0,2 1-2 0,1-1-3 0,1-1-1 0,2-4-1 15,-1-4-3-15,5 0-8 0,-2-5-1 0,4-3-3 0,-1-5-5 0,3-3-7 16,-1-3-5-16,0-5-3 0,2-2-4 0,1-2-1 0,-2-4-5 0,4-1 1 16,-4-4-2-16,3 0-1 0,0-5-1 0,-1-2 1 0,-1-3-3 0,2-1 1 15,-1-3-1-15,1-2-1 0,-2-2 1 0,0-3 0 0,-2 0 0 0,1-3-2 16,-2 1 0-16,-3-1 0 0,1 2 0 0,-1-1 0 0,-3 0 0 0,-1 3 2 16,-1-1-1-16,-3 1 0 0,3 2 0 0,-4 0 1 0,0 3-2 0,-1 0 0 15,-2 3 0-15,2 0 0 0,-2 1-5 0,0 3-3 0,-2-1-10 0,-1 3-12 16,2-1-16-16,-2 3-19 0,1-1-35 0,0 2-39 0,-2 2-84 0,3-2-94 15,-1 3-78-15,-1-1-75 0,3-1-32 0,3 1-23 0,-1 1-3 0,0-3 7 16,6 0 5-16,-5-3 14 0,5 3 16 0,2-3 18 0,-1-4 37 0</inkml:trace>
  <inkml:trace contextRef="#ctx0" brushRef="#br0" timeOffset="184435.19">22394 5411 158 0,'14'16'470'0,"-4"-1"9"0,-2-3 1 0,-3 1 0 0,-4-2 2 0,1-1 1 0,-4-1 1 16,-1-2 0-16,0 0-2 0,0-3-9 0,0-1-16 0,-2 2-162 0,1-2-196 15,1 0-67-15,2 0-38 0,-4-3-22 0,2 3-21 0,3-3-80 0,0 0-98 16,0 0-69-16,-1 0-63 0,-3-3-57 0,3 0-51 0,-1-3-13 0,0 0-4 16,2-3 2-16,0 0 2 0,0-2 7 0,2-1 8 0,-2 1 16 0,-2-2 18 15</inkml:trace>
  <inkml:trace contextRef="#ctx0" brushRef="#br0" timeOffset="185485.19">2918 5736 166 0,'-2'-2'188'15,"1"-3"3"-15,-5 3 2 0,3-3 0 0,-2 3 0 0,2-2-1 0,-2 1-1 16,2 1-62-16,-2 1-72 0,3-2-42 0,-2 1-32 0,4 2-31 0,0 0-28 16,0 0-49-16,4-1-49 0,-2 0-15 0,3-2-2 0,-1 1-3 0,1-1 1 15,0-1 1-15,3-2 2 0</inkml:trace>
  <inkml:trace contextRef="#ctx0" brushRef="#br0" timeOffset="186467.22">20763 5147 103 0,'-4'-2'225'0,"4"2"6"15,-1-2 0-15,1 2 1 0,-2-1 6 0,2 1 9 0,0 0 13 0,0 0 15 16,-3 3-51-16,1 1-61 0,-1 4-13 0,0 2-4 0,-1 4 0 0,-3 1 1 0,4 6 9 15,-2-1 14-15,0 4 18 0,0 2 18 0,1 3 5 0,-2-2 3 0,3 3-5 16,-1 0-7-16,4-2-12 0,-1 2-11 0,2-1-16 0,1-1-18 16,1-1-12-16,2 0-13 0,2-2-16 0,-2 0-14 0,3-4-18 0,0 1-17 15,3-2-10-15,-1-2-9 0,-1-3-7 0,2-1-7 0,0 1-2 0,-1-5-1 16,2 0 1-16,-2-2 3 0,1-2 0 0,0-1 0 0,-1-1-1 0,-1-1 0 16,0-3-2-16,0 0 0 0,-1-3-1 0,2-2-2 0,-2-1-1 0,0-3 0 15,0-1-2-15,2-3 0 0,-2-5-1 0,0 0-2 0,-2-1 0 0,3-3 3 16,-2-2-2-16,-3-2 0 0,1-1 2 0,-2-1 2 0,-3-1 0 0,0-1 0 15,-1 0 1-15,-2 2-2 0,-2 0 0 0,-2 0 1 0,-1 1-1 0,-1 3-2 16,0 0-1-16,-3 2-5 0,-2 1 0 0,3 2 0 0,-4 3-5 0,2 2-2 16,-3 3-3-16,2-1-4 0,-2 3-6 0,2 1-8 0,-3 2-10 0,2 2-11 15,-1 1-16-15,2 1-16 0,-2 2-40 0,2 3-42 0,0 0-82 0,1 0-91 16,0 3-57-16,3 2-50 0,-2-1-37 0,4 2-40 0,-1 2-1 0,4-1 6 16,0 1 8-16,2 1 12 0,2 0 16 0,1 0 17 0,0-3 39 0</inkml:trace>
  <inkml:trace contextRef="#ctx0" brushRef="#br0" timeOffset="186618.23">21141 5486 241 0,'9'14'433'15,"-3"0"16"-15,-3-4 11 0,1 1 3 0,-4-3 2 0,-2-1 1 0,0-2-2 16,-1 0-9-16,2-2-10 0,-1-3-77 0,2 0-88 0,-2 2-159 0,-1-1-171 16,3-1-103-16,-1 2-85 0,1-2-52 0,-2 2-48 0,2-2-54 0,0 0-57 15,0 0-13-15,0 0-3 0,-6-2 11 0,3 0 8 0,1 1 21 0,-1-3 26 16,0 2 53-16</inkml:trace>
  <inkml:trace contextRef="#ctx0" brushRef="#br0" timeOffset="-212993.09">7437 12355 70 0,'0'0'71'16,"0"0"-28"-16,0 0-31 0,-3-3-29 0,0 1-31 0,1-4-19 0</inkml:trace>
  <inkml:trace contextRef="#ctx0" brushRef="#br0" timeOffset="-212491.57">7766 11941 49 0,'3'-6'200'0,"-3"-1"12"16,0 1 11-16,0-2 12 0,-1 3 12 0,-1-3 13 0,0 0 14 0,-2 2-31 16,-1 1-37-16,0-2-14 0,-3 1-12 0,2 2 3 0,0-2 3 0,-3 1 9 15,0 0 10-15,0 0 7 0,-1 2 3 0,-1-3-1 0,0 1-4 0,1 1-8 16,-2 1-10-16,-1 0-8 0,2-1-11 0,-1 2-10 0,-1 0-11 0,0 1-13 15,-1 1-11-15,0 0-17 0,3 1-18 0,-2 3-10 0,-1 3-10 0,-1 0 0 16,2 4 0-16,-2 1 4 0,1 4 0 0,1 2 3 0,-1 5 3 0,1 2 5 16,2 2 3-16,-3 5 1 0,3 0-3 0,0 4-1 0,-2 4-3 0,5-1-4 15,0 0-5-15,-1-2-6 0,4 2-6 0,2-3-8 0,1 0-1 0,2-3-8 16,2-1-5-16,3-2-6 0,1-5-9 0,2-2-4 0,3-3-2 0,0-1-2 16,0-2-3-16,2-4-1 0,4-3-2 0,-4-2-2 0,4-2-4 0,-1-4-2 15,1-2 0-15,1-1-2 0,-1-3-4 0,1-2-1 0,2-5-2 16,-1-3-3-16,0 1-5 0,0-4 0 0,0-1-1 0,-1-2-2 0,0-1-2 0,-3-2-2 15,0 2 2-15,-3 1-1 0,-1-2 0 0,-2 1 1 0,-1-1 3 0,-3 4 3 0,1 1 2 16,-4 2 5-16,2 1 6 0,-4 3 0 0,2 1 2 0,-2 0 4 16,0 3 1-16,0 1 2 0,0 1-1 0,0 5 2 0,0 0 2 0,0 0-1 15,0 0 0-15,0 0 0 0,0 5 0 0,1 1-2 0,1 3-4 0,1 0 2 16,-1 3-1-16,1 1-2 0,0 2-2 0,2 2 1 0,0 1 1 0,1 0-3 16,0 1-3-16,-1 0-15 0,3 0-18 0,1 0-26 0,-1-1-31 0,2 0-46 15,-2 0-49-15,4-2-97 0,-2 1-110 0,0-1-91 0,2-4-88 0,-1 1-23 16,3-4-5-16,-1-2 0 0,-2-1 1 0,3-3 14 0,-1-1 17 0,1-6 28 15,1 0 30-15,0-5 45 0</inkml:trace>
  <inkml:trace contextRef="#ctx0" brushRef="#br0" timeOffset="-212357.98">8270 12244 363 0,'6'4'482'0,"-4"1"12"16,1 1 8-16,-3 1 12 0,-1 3 7 0,-3 0 8 0,1 1 3 0,0-3 4 0,0 3-1 16,-3 1 0-16,1 1-129 0,0 1-154 0,0 3-108 0,-1-1-97 0,0 1-64 15,3-1-56-15,-2-1-115 0,0 2-129 0,2-4-97 0,1-1-89 0,1-1-23 16,-1-2-9-16,4-2-2 0,-1-1 0 0,1-1 0 0,1-4 0 0,2 1 14 15,0-4 16-15,4 1 41 0</inkml:trace>
  <inkml:trace contextRef="#ctx0" brushRef="#br0" timeOffset="-211724.51">9956 12055 144 0,'-2'-6'210'0,"1"1"22"16,-1 0 20-16,2-1 20 0,-2-1 17 0,-1 2 21 0,0 0 20 0,1-1-20 15,-2 0-32-15,0 0 7 0,0 0 13 0,1-1-1 0,-2-2 0 0,0 4-6 16,0-2-5-16,-1 1-14 0,0 0-13 0,0-2-14 0,1 2-12 0,-2 0-14 16,2 2-17-16,-2-2-27 0,2 1-31 0,0 2-35 0,1 1-34 0,-1 0-14 15,0 1-10-15,-1 2-4 0,1 0-6 0,0 4-3 0,-1-1-2 16,-1 5-3-16,1 0-5 0,-3 5-3 0,2 0-3 0,-1 3-2 0,-1 3 0 0,3-1 1 16,1 3 1-16,2 0-2 0,0-1 0 0,1 1-2 0,2-1-1 15,2-2-3-15,2 1-3 0,1-2-4 0,0-3-3 0,4-1-1 0,-2-2-1 16,2-2 0-16,2 0 1 0,-1-3-2 0,1-3-2 0,1-1-2 0,1-1-1 15,0-4-3-15,1-1-5 0,0-3-1 0,2-1-3 0,0-4-2 0,-2-1-4 16,2-2 2-16,0-2 0 0,-2-2-2 0,0 2-1 0,-1-2 2 0,-1 1 1 16,-2 1 4-16,-4 1 2 0,2 1 2 0,-2 2 4 0,-3 4 4 0,1-2 4 0,-3 5 4 15,1 1 5-15,0 1 2 0,-2 3 1 0,0 0 5 0,0 0 5 16,0 0 1-16,-2 4-1 0,2 3 1 0,-2 0-3 0,2 2 2 0,-1 4-1 16,-1 0-1-16,2 2-1 0,0 3-2 0,0 0-2 0,0 0-1 0,2 1-2 0,-1 1-5 15,1-2-2-15,0 0-4 0,2 0 0 0,-2-2-15 0,3-1-19 16,-2 0-35-16,4-1-36 0,0-4-86 0,-1 1-94 0,-1-3-98 0,0 1-98 0,3-4-42 15,-2 0-30-15,0-4-7 0,1-1 0 0,-2-1-3 0,2-4 3 16,0 2 14-16,-1-5 19 0,1 1 35 0,0 0 37 0</inkml:trace>
  <inkml:trace contextRef="#ctx0" brushRef="#br0" timeOffset="-211475.87">10474 12157 198 0,'8'7'299'0,"0"-2"49"0,-2 1 33 0,-1 1 25 0,2-3 21 0,-1 0 17 16,0 0 4-16,0 1 1 0,-1-2-69 0,2 2-81 0,-3-2-29 0,4 1-18 15,-3-1-26-15,0 0-28 0,-1-1-46 0,0-1-48 0,-1-1-31 0,0 2-27 16,0-2-17-16,0 2-17 0,-3-2 4 0,0 0 9 0,3 0 10 0,-3 0 10 16,0 2 7-16,0 3 4 0,0-2 5 0,-3 1 3 0,0 1 6 0,-3 1 3 15,1 1 3-15,-1 0 1 0,-1 1 3 0,-2 1 1 0,1-1-8 0,-2-1-6 16,2 0-12-16,1 0-13 0,2 0-6 0,-1-3-5 0,2 1-5 0,1-1-7 16,0-2-1-16,3-2-4 0,0 0-4 0,0 0-2 0,3 2-6 0,0-2-4 15,1 0-17-15,2-2-18 0,2 0-27 0,1-2-29 0,2-1-62 0,1 1-70 16,0-3-79-16,1 0-84 0,2 2-67 0,0-3-64 0,-1 1-16 0,0-1-4 15,0 2 2-15,-1 0 3 0,-2 2 14 0,3 1 17 0,-4 1 25 0,2 1 34 16</inkml:trace>
  <inkml:trace contextRef="#ctx0" brushRef="#br0" timeOffset="-210842.53">12150 11948 83 0,'-6'-11'182'0,"5"-3"7"0,-1 2 8 0,-1-1 14 15,1-1 16-15,-1-1 31 0,0 1 33 0,-1 1-9 0,0 0-22 0,-1 0 12 16,1 2 19-16,0 2 5 0,-1 0 3 0,-1 1-1 0,1 2-4 0,-1 3 0 16,0 0-2-16,-1 3-4 0,-1 2-6 0,0 2-24 0,-4 2-27 0,2 3-34 15,-2 5-36-15,2-1-31 0,-1 5-30 0,-3 2-9 0,3 2-4 0,-3 2-2 16,4 3-3-16,-1 0-5 0,0 2-8 0,3-2-6 0,2 1-11 16,-1 1-7-16,4-4-7 0,0 0-4 0,0 0-4 0,3-2-3 0,3-3-1 0,0 0-4 15,2-4-1-15,0-1-1 0,0-2-1 0,3-2-1 0,1 0 1 0,0-4-1 16,1-1-1-16,1-3 0 0,0-1-1 0,2-2-2 0,1-2-1 0,0-2-5 15,4-4-4-15,-4 0-3 0,3-2-5 0,-1-3 0 0,1-2-3 0,-1-1 0 16,-2 0-2-16,-4 0 0 0,2 0 3 0,-2-1-3 0,-2 2-1 0,1-1 2 16,-4 5 1-16,2-1 1 0,-4 3 1 0,0 2 1 0,0 0-1 0,0 1 1 15,-1 3-1-15,1 1 1 0,-3 2 0 0,0 0 2 0,0 0 0 0,0 2 1 16,-3 3 2-16,6-1-1 0,-3 3-1 0,1 0 2 0,1 2-1 0,1 1 1 16,0 1 0-16,2 1 1 0,0 3 2 0,1-2-1 0,2 0 0 15,-2 3-9-15,2-1-11 0,-1-1-25 0,-1 1-34 0,3-4-40 0,-1 3-44 0,1-4-89 16,-2 1-101-16,1-1-92 0,0-2-92 0,2-2-24 0,-3-2-10 15,1-1-3-15,0-2 0 0,-1-2 8 0,0 0 10 0,0-4 25 0,-1-1 32 16,-1 0 43-16</inkml:trace>
  <inkml:trace contextRef="#ctx0" brushRef="#br0" timeOffset="-210575.81">12588 12048 169 0,'8'0'272'0,"-1"1"48"0,-1 1 33 0,0-1 33 0,0 2 11 15,-2-1 10-15,0 0 3 0,1-1 1 0,2 1-68 0,-1 0-82 16,0 0-34-16,0-1-18 0,-1 2-17 0,2-1-15 0,-1-1-39 0,0 3-47 15,-3-3-34-15,2 0-32 0,-2 0-10 0,2 3-6 0,-2-3 0 0,0 1 4 16,0 1 12-16,-1 1 17 0,-1 0 8 0,-1 1 8 0,0 1 3 0,0 1 6 16,-1 1 2-16,-1 1 2 0,1-1 2 0,-4 2 4 0,4-1-2 0,-2 2-1 15,-1 0-4-15,1-3-4 0,1 3-13 0,1-2-14 0,-1 0-9 0,-1 0-6 0,3 0-5 16,0-2-2-16,0-1-3 0,2 0-1 0,-1 0-3 0,1 0-2 16,1 0 0-16,0-3-1 0,-1 2 1 0,1-2 0 0,-1 0 0 0,-1 0-1 0,2-2 7 15,-1 1 3-15,-2-2 8 0,0 0 6 0,0 0 2 0,0 0 1 0,-2 4 0 16,-1-2 0-16,0 1-2 0,-2 1 0 0,0 1-4 0,-1-1-7 15,-2 1-19-15,-3 1-22 0,3 0-40 0,0 1-44 0,-1-1-107 0,-1 0-117 0,4-1-92 16,-1-1-83-16,4-3-20 0,-1 3-4 0,4-4-2 0,0 0 0 16,0 0 5-16,0-5 4 0,3-1 18 0,1-1 21 0,3-1 39 0</inkml:trace>
  <inkml:trace contextRef="#ctx0" brushRef="#br0" timeOffset="-209942.9">14410 11880 52 0,'0'-11'187'0,"0"1"12"0,-2 0 11 0,2 2 16 0,-2-3 20 0,1 1 38 16,-1-1 47-16,-4 2-12 0,3 0-24 0,-2 2 3 0,2-1 7 15,-2 2-3-15,0 0-1 0,1 2-5 0,-4 3-2 0,2-1-4 0,-1 4-2 0,1-1-6 16,-1 5-9-16,-2 0-32 0,1 2-36 0,-2 6-28 0,0 1-26 0,0 2-21 16,0 1-25-16,-2 5-8 0,2 1-4 0,2 4-1 0,-1-1-4 15,1 0-5-15,2 1-11 0,1 1-5 0,0-2-8 0,4 0-6 0,-1-2-5 16,4-1-6-16,-1-2-1 0,2 0-5 0,2-3-2 0,0-1 0 0,2-3-5 0,2 0 1 15,-1-3-3-15,1-3-2 0,2-1 2 0,-1-2-4 0,-1-2-4 0,4-4-1 16,0 0-4-16,-1-3-5 0,2-3-6 0,1-2-3 0,0-2-2 16,0-2-2-16,0-2-4 0,-2 1 0 0,1-2 0 0,-1-1-2 0,-2 1-2 15,-2-2 3-15,-1 4 0 0,-1-2 1 0,-1 1 0 0,0 4 2 0,-3-1 3 16,-1 2 1-16,1 2 2 0,-3 1 1 0,0-1 0 0,2 5-1 0,-2 2-1 0,0 0 3 16,0 0 2-16,0 0 2 0,0 0 0 0,2 2 1 0,-2 3 1 0,1 1-1 15,-1 1 0-15,2 4 0 0,-1 1 1 0,1 1-1 0,1 1-1 16,0 0 2-16,2 4 1 0,-2-2-14 0,0 0-18 0,2 0-24 0,0-1-29 0,-2-2-32 15,3 2-33-15,0-2-61 0,-1-2-66 0,0 1-80 0,0-3-82 16,1-2-74-16,-1 0-71 0,3-3-17 0,-2-1-5 0,0-3 11 0,-1-2 15 16,3 0 25-16,1-1 25 0,-1-4 33 0,1 0 33 0</inkml:trace>
  <inkml:trace contextRef="#ctx0" brushRef="#br0" timeOffset="-209774.61">14823 12019 41 0,'-2'7'300'0,"0"3"41"0,1-2 37 0,-1 3 37 0,-3 0 35 15,2 1 8-15,1-2 4 0,-1 2 1 0,0 0-1 0,0 0-69 0,0 0-86 16,1 1-44-16,2 0-35 0,0-3-33 0,2 1-34 0,0-1-37 0,2-1-41 16,-1-1-40-16,2-1-39 0,1-1-22 0,1-1-17 0,2-3-23 0,-1 0-27 15,0 0-58-15,2-4-65 0,0 0-40 0,0-1-37 0,1-2-24 0,0 0-24 16,-1-2-27-16,-1-1-29 0,0-1-27 0,1-1-27 0,-3 0 5 0,1 2 10 16,-2-3 23-16,0 1 26 0,-3 1 60 0,0 0 66 0</inkml:trace>
  <inkml:trace contextRef="#ctx0" brushRef="#br0" timeOffset="-209659.39">14960 12046 192 0,'-3'-2'285'0,"1"2"48"0,-2 0 51 15,2 2 39-15,0 1 36 0,-1 0 12 0,2 4 6 0,-1 0-31 0,2 0-38 16,-2 4-42-16,2 1-38 0,0 1-30 0,-1 2-27 0,1 2-32 0,-2-3-30 16,2 4-48-16,0-1-51 0,0 0-53 0,0 1-55 0,0-2-68 0,0-1-72 15,2-1-90-15,-1 1-96 0,-1-3-76 0,2 0-73 0,1-2-15 0,2-1-6 16,-1-1 0-16,1-3-2 0,0 0 1 0,0 0-1 0,1-4 17 0,1 2 18 16</inkml:trace>
  <inkml:trace contextRef="#ctx0" brushRef="#br0" timeOffset="-209041.91">16536 11830 217 0,'-5'-9'239'0,"1"0"31"0,-4 2 40 16,0-2 37-16,2 3 40 0,-2 0 34 0,-3 0 34 0,1 3-33 0,0 0-54 16,-2 1-24-16,1 2-21 0,-3 3-7 0,1 0-7 0,0 1-11 0,-1 3-13 15,3-1-30-15,-3 3-34 0,1 1-35 0,2 2-34 0,-1 1-33 0,2 1-35 16,0 2-9-16,0 1-8 0,2 0-6 0,1 2-5 0,2-1-7 0,-1 0-3 15,3 0-7-15,2 0-3 0,-1 0-5 0,2-2-3 0,2-1 0 0,1 1 0 16,4-3 0-16,-2 1-2 0,2-4-4 0,2 1-1 0,0-4-1 0,3 1-4 16,-3-2 0-16,4-2-1 0,-2-1-1 0,0-1 0 0,3-2-1 0,-1-2 0 0,1-1-3 15,-3-1-4-15,0-2-2 0,0 0 0 0,-1 0-2 0,-1-2 0 16,-1 1 0-16,0-2-1 0,-2 2 0 0,-1-1-1 0,0 0 0 0,-1 1 0 16,0 1 1-16,0-2 0 0,0 2-1 0,-3 2-1 0,-1 0 0 0,2 1 1 15,-1 1-1-15,-1 2-1 0,0 0 3 0,0 0 1 0,0 0 3 0,0 0 3 16,0 1 1-16,2 2 2 0,1 4 0 0,-1-2 2 0,1 4 1 0,-1 2 1 15,2 1 1-15,-1 3-1 0,0-2 0 0,1 2 1 0,-1 2-2 0,-2-2-3 16,4 3-3-16,-1-3-2 0,0-1-14 0,4 2-18 0,-2-3-22 0,-1 1-26 16,3-4-30-16,1 2-30 0,1-3-59 0,0-1-66 0,0-1-78 0,-2-4-83 15,2 0-73-15,-2-1-74 0,1-4-15 0,-1-1-3 0,0-3 12 0,1-1 14 16,1-2 23-16,-2-4 23 0,0 2 31 0,3-3 31 0</inkml:trace>
  <inkml:trace contextRef="#ctx0" brushRef="#br0" timeOffset="-208841.84">16811 11948 154 0,'0'0'295'0,"2"5"40"0,-2 0 32 0,-2 1 28 0,2 1 20 0,0 1 15 16,0 0 12-16,0 3 6 0,0 0-54 0,0 1-68 0,0 0-41 0,0 3-34 16,2-2-27-16,0 3-22 0,-1-3-34 0,2 2-36 0,1-2-29 0,0 1-24 15,2-4-19-15,-1 2-14 0,3-2-10 0,-1-1-5 0,2 0-1 0,-3-2 0 16,2-2 0-16,0 0 2 0,1 1-3 0,-4-2-1 0,2-2-5 0,-3 1-5 16,0-1-2-16,-1-1 2 0,-2 1-2 0,-1-2-2 0,0 0 0 0,0 0-4 15,-1 3-3-15,-4 0-4 0,0 0-10 0,-3 3-12 0,-3-2-26 0,-1 2-30 16,-4 0-80-16,0 0-91 0,-3 2-78 0,3-1-79 0,-3-1-42 0,5 0-35 15,-2-1-9-15,2-2-1 0,1-2 1 0,2-1 2 0,3-1 9 0,3-4 12 16,-1-1 27-16</inkml:trace>
  <inkml:trace contextRef="#ctx0" brushRef="#br0" timeOffset="-208725.63">16797 12075 332 0,'6'-2'462'16,"-1"1"13"-16,0 2 5 0,-2-1 10 0,0 4 9 0,1-3 7 0,0-1 6 16,1 1 2-16,-1 0 0 0,1-1-64 0,0 2-76 0,0 0-103 0,1-1-112 15,0-1-68-15,2 2-58 0,2-2-50 0,-2 0-47 0,4 0-110 0,-4 0-125 16,4 0-97-16,-2-2-91 0,0 1-20 0,1-3-6 0,0 2-2 0,0 1 0 15,-3-3-1-15,3 1 0 0,0-1 9 0,-1 0 12 0,4 3 36 0</inkml:trace>
  <inkml:trace contextRef="#ctx0" brushRef="#br0" timeOffset="-208141.2">18696 11806 29 0,'-2'-8'165'16,"2"1"8"-16,0 1 9 0,-1-3 5 0,-1 0 7 0,2-1 7 0,0 1 8 16,-1-3-33-16,-3 1-40 0,3 1 21 0,-1-2 35 0,1 1 36 0,-4 2 38 15,2-1 17-15,0 1 14 0,0 1 0 0,-1 4-4 0,0-2-1 0,-1 3 2 16,0 1-1-16,-3 2-1 0,2 3-5 0,0 1-8 0,-4 3-36 0,-1 2-42 15,2 3-40-15,-3 1-37 0,-2 3-17 0,1 2-13 0,1 3-2 0,-1 2-5 16,1 1-4-16,1 1-7 0,1 0-6 0,-1 0-8 0,3 0-9 0,2 0-8 16,1-3-11-16,0 1-8 0,4-2-6 0,-4-4-5 0,5 1-4 0,0-2-3 15,5-3-4-15,-5 0 1 0,3-3-3 0,0-1 1 0,0-2 0 0,2-1-1 16,2-1 0-16,-3 1 0 0,2-2-1 0,2-1 0 0,0-1-1 0,0-1-2 16,1-1-3-16,1-1-2 0,0-4-5 0,2 1-4 0,-1-4-2 0,-1-1-2 15,2 1-3-15,0-5 0 0,0 3-4 0,-2-4-3 0,-1 2-3 0,-1 0 1 16,1-1 2-16,-2 2 0 0,-1 2 3 0,-1-1 1 0,1 1 4 0,-3 0 4 15,2 2 1-15,-2 2 3 0,0 0 2 0,-1 2 1 0,0 2 5 0,-2 1 2 16,3 1 4-16,0 2 2 0,0 2 1 0,2 0-2 0,-2 3 4 0,0 1 0 16,0 2 0-16,0 2 3 0,2 1 0 0,-1 0 0 0,0 2 0 0,2 0 0 15,-1 1-2-15,2 1 0 0,-3-4-2 0,1 3-2 0,4 0-17 0,-2-2-22 16,1-2-26-16,-2 0-33 0,3 1-63 0,1-3-75 0,-2 0-74 0,0-4-78 16,1-1-67-16,2-1-66 0,-1-3-15 0,1-2-6 0,-2-1 0 0,3-2 1 15,2-3 17-15,-3-2 20 0,1-1 29 0,1-2 30 0</inkml:trace>
  <inkml:trace contextRef="#ctx0" brushRef="#br0" timeOffset="-207874.59">19126 11830 260 0,'-1'6'331'16,"-4"2"48"-16,0 2 42 0,-1 2 40 0,1 2 14 0,0-1 9 0,0 3 5 0,-1-2 5 16,1 3-61-16,-1 1-76 0,2 0-35 0,-1 0-28 0,1 0-34 0,3 0-37 15,-1-4-46-15,2 2-48 0,0-3-39 0,3-1-36 0,-1-1-14 0,5-2-7 16,-3-2-6-16,4 1-3 0,1-4-7 0,0-1-4 0,1 0-4 0,2-4 0 15,0-1-1-15,1-1 0 0,0-3-1 0,-1 0 1 0,-1-1-2 16,0-2-3-16,0 0 1 0,-3 0 1 0,0 0 2 0,-3 0 2 0,1 1 4 0,-4-1 2 16,-1 3 5-16,-1-1 2 0,0 0 0 0,-1 3 1 0,-4 0 0 0,2 1 0 15,0 0-2-15,-4-1 1 0,3 4-2 0,-3-1-2 0,-2 2-3 16,3 1-3-16,-2 1-4 0,-1 2-3 0,0-1-13 0,1 2-16 0,4 1-37 0,-5 0-44 16,5 2-99-16,-1 0-113 0,1 0-97 0,2-2-97 0,0 2-20 15,1-3-8-15,1 2 1 0,0-2-2 0,1 0 1 0,3-2-1 0,-4-1 12 16,3-2 13-16,0 3 38 0</inkml:trace>
  <inkml:trace contextRef="#ctx0" brushRef="#br0" timeOffset="-207259.04">20668 11844 103 0,'-2'-9'194'0,"0"-2"14"0,-1 1 14 15,2 1 29-15,-4-2 32 0,0 2 31 0,-1 2 32 0,0-1-16 0,1 0-23 16,-2 3-7-16,3-1 0 0,-4 1-5 0,2 2-5 0,-1 2-2 0,1 0-1 15,-2 2-5-15,0 0-7 0,0 2-20 0,0 2-23 0,-3 3-24 0,3 0-25 16,-3 4-28-16,0 2-30 0,2 2-20 0,-1 1-19 0,-1 1-9 0,3 2-3 16,0-1-6-16,3 2-4 0,1-2-7 0,-2 1-9 0,3-1-7 0,3-2-9 15,0-2-6-15,0 1-8 0,3-3-3 0,3 1-4 0,-2-2-2 0,1-2-2 16,2-2-1-16,1 2 0 0,1-5-1 0,1 1 1 0,-2 0 0 0,4-4 0 16,-2-1 0-16,1-2-1 0,1-1 1 0,-1-2-2 0,2-1 0 0,0-2 2 15,0-2-2-15,-1-1 0 0,-1-1 0 0,0 0-2 0,-2-1-1 0,1 2 2 16,-2-1-1-16,0 1-1 0,-4 1-1 0,1 0 2 0,-1 3 0 0,-3 0 0 15,2 3 0-15,-3-2 1 0,2 4-1 0,-2 1-1 0,0 0 0 0,0 0 1 16,0 0 0-16,0 0 1 0,0 0 3 0,0 0 1 0,0 0 2 0,2 3-1 16,-1 1-1-16,-1 0 1 0,3 3-2 0,-1 0 1 0,2 2 1 0,-1 1 0 15,1 0-6-15,1 2-3 0,-1-1-24 0,1-2-23 0,4 2-35 0,-2-1-33 16,1 1-76-16,0 0-81 0,-2-4-76 0,3 0-75 0,-1 0-64 0,1-3-56 16,0-1-15-16,0 0-3 0,-1-3 3 0,0-3 6 0,3 0 19 0,-3-1 25 15,0-4 32-15,3-1 32 0</inkml:trace>
  <inkml:trace contextRef="#ctx0" brushRef="#br0" timeOffset="-207042.46">20940 11867 150 0,'3'-1'237'0,"0"0"14"0,0 1 26 0,0 0 28 0,3 0 17 15,-2 0 14-15,0 0 8 0,1 0 3 0,2 1-46 0,-1-1-59 0,2 0-13 16,0 1-7-16,0 1 2 0,1-2 5 0,0 2-11 0,1-2-11 0,-2 1-27 0,3-1-29 16,-1 0-17-16,-1 1-11 0,0-1-7 0,-1 0-7 0,0 2-14 0,0-2-16 15,1 1-16-15,-4-1-16 0,2 4-2 0,-1-2 1 0,-3 0 5 16,3 3 8-16,-2 0 7 0,-1 2 7 0,-2 1 3 0,3 2 1 0,-4 0 4 0,0 2 4 15,0 2-2-15,-2 1 0 0,0 1-10 0,-1 2-9 0,2 0-9 16,-3 1-10-16,2 2-10 0,-2-1-11 0,1 0-30 0,2 1-35 0,-3-2-60 0,1 1-68 16,2-2-104-16,-1-2-115 0,0-1-72 0,1 1-66 0,-1-6-12 15,2 1-5-15,0-1 1 0,0-3-2 0,3-1 0 0,-1-1 1 0,0-4 25 16,2 2 30-16,1-3 59 0</inkml:trace>
  <inkml:trace contextRef="#ctx0" brushRef="#br0" timeOffset="-206425.82">22496 11752 63 0,'4'-10'197'0,"-2"-2"12"15,-1 1 15-15,1 1 14 0,-2-2 13 0,0 0 12 0,-2 1 6 0,1 1 0 16,-1-1-4-16,-2 1-9 0,0 1 11 0,0 1 11 0,-3-1 6 0,2 4 1 16,-1 0-7-16,-3 0-9 0,2 2-9 0,-2 3-7 0,-2 2-6 15,0 1-6-15,-1 2-21 0,-1 2-20 0,0 3-27 0,-3 2-26 0,2 3-23 0,-2 3-20 16,2 2-13-16,0 1-9 0,-1 1-5 0,2 4-6 0,3-1-3 15,-2 1-7-15,3-1-7 0,1 1-4 0,0-4-5 0,3 3-8 0,2-5-7 16,1-1-7-16,1 1-5 0,1-3-8 0,1-3 0 0,1 1-1 0,1-4 0 0,1 0-2 16,0-3 0-16,1 0 0 0,3-1 0 0,-2-4 0 0,1 1-2 0,1-1-1 15,0-3 1-15,1-3-2 0,0-1-1 0,1 1-3 0,2-4-1 0,-2-1-2 16,1 1-1-16,2-4-2 0,-4 0 1 0,4-1 0 0,-5 0-1 0,0-3 0 16,-2 4 1-16,3-1-1 0,-4 0 2 0,2 0 0 0,-6 2 3 15,4 1 1-15,-3 0 1 0,-1 1-1 0,2 2 0 0,-3 1 2 0,5 1-3 16,-5 1 1-16,0 3-1 0,0 0 3 0,0 0 0 0,0 0 3 0,0 0 0 0,1 3 2 15,1 1-1-15,-1 0 0 0,3 1 0 0,-3 2 2 0,4 2-1 16,-2 0 0-16,1 1-5 0,0 1-2 0,2-1-27 0,-1 1-30 0,0-1-42 16,1 1-44-16,-1 1-89 0,2-4-98 0,-1 2-72 0,0-2-63 0,0 0-44 15,-1-1-38-15,0-2-10 0,3-1 0 0,-2-1 2 0,0 1 6 0,-1-4 26 16,3-4 26-16,1 1 44 0</inkml:trace>
  <inkml:trace contextRef="#ctx0" brushRef="#br0" timeOffset="-206042.6">22721 11787 279 0,'0'0'300'0,"0"0"23"0,-3 1 24 0,-3 2 27 0,1 2 26 16,2-1 25-16,-2 2 13 0,1 2 13 0,-1 1-63 0,2 1-79 0,-3-1-43 15,2 3-38-15,3 1-26 0,-1 2-27 0,1-4-21 0,1 3-20 16,0-1-23-16,1 1-25 0,1-2-22 0,3 0-21 0,1 0-13 0,-2-3-12 16,4 1 0-16,0-1-1 0,2 0 1 0,-1 0-1 0,1-2 3 0,1 0 0 15,-2 0 0-15,-1-3 0 0,2 4-2 0,-1-2-1 0,-3-1 4 0,1 1 7 16,-2-2 7-16,1 3 7 0,-5-2 4 0,1 1 3 0,-2 0 1 0,-2 0 2 0,-2 0 0 15,-1 2 0-15,-3-1 2 0,0 1 1 0,-3 0 1 0,2-1 4 16,-4 3-6-16,1-2-6 0,-1-1-3 0,-1-1-1 0,2 1-3 0,1-2-2 16,2-2 3-16,-1 1 1 0,4 0-1 0,-1-3-5 0,3-1-2 0,-2 0-5 0,4-1-5 15,1-1-5-15,1-3-10 0,1 1-6 0,1-1-12 0,4-4-11 16,-2 0-9-16,5-2-8 0,-1-1-9 0,2-2-6 0,2-1-3 0,0-1-2 16,2 0 1-16,-1-2 0 0,3 2 3 0,-2 0 3 0,0-2 5 0,-1 0 6 15,-2 0 5-15,2 3 6 0,-4-2 3 0,-1 2 5 0,1-2 5 0,-4 3 4 16,0 0 5-16,-3-1 3 0,-1 1 2 0,-2 1 3 0,-1 1 1 0,-1 2 1 15,-2-1 0-15,0 0 0 0,-4 1 1 0,1 2 0 0,-2 1 0 0,-2 1 1 16,-1 3-1-16,-1 0-1 0,1 2-7 0,-4 2-6 0,1 0-25 0,1 3-24 16,-1 0-68-16,0 2-74 0,2 0-87 0,-2 0-89 0,3 2-63 0,2-2-57 15,0 1-14-15,2 0-2 0,2 0-3 0,1 0 0 0,1-1 6 0,2 0 8 16,3-4 22-16,3 5 26 0</inkml:trace>
  <inkml:trace contextRef="#ctx0" brushRef="#br0" timeOffset="-205425.75">24393 11646 137 0,'-2'-14'196'0,"1"-1"17"0,-3 2 16 0,3 0 36 0,-4-2 40 0,2 3 40 15,-5-1 39-15,5 3-15 0,-2-1-26 0,-1 4-18 0,-1 1-13 0,0 1-2 16,0 2 0-16,-1 2 3 0,0 2 1 0,-2 2-7 0,0 2-7 16,-1 1-26-16,-2 4-33 0,0 1-33 0,-2 5-35 0,0 0-35 0,1 2-31 0,0 4-5 15,-2 0 2-15,4 2-5 0,0 1-9 0,-2 0-9 0,5 0-10 0,1 0-7 16,-1 0-7-16,4-3-7 0,0-1-9 0,3-2-1 0,2-1-6 0,0-1-3 15,3-3-3-15,1-1-4 0,1-1-2 0,-1-3-3 0,5 0-3 0,-2-3 2 16,-1 0-2-16,4-1-2 0,1-4-2 0,-2-1-3 0,4-1 0 0,0-4-3 16,-2-1-2-16,3-1-2 0,0-3 0 0,0 0-4 0,1-1-1 0,-1-4-1 15,-2 3 1-15,0-4-1 0,0 3 0 0,-2-3 0 0,-2 2-1 0,1 0 3 16,-3 1-3-16,-1-1 2 0,0 2 2 0,-2 2-1 0,0 1 0 0,-1 1-1 16,1 1 1-16,-2 3 0 0,-1-2-4 0,2 3 2 0,-2 3 0 0,0 0 0 15,0 0 2-15,0 0 1 0,0 2 4 0,1 3 1 0,1 1-2 0,0 1 4 16,1 4 1-16,0-1 2 0,0 4 2 0,2 2-1 0,0 1 2 0,1 1 1 15,-1 1-2-15,0 0 0 0,-1 3 0 0,1-2-7 0,2 0-8 16,-1-1-19-16,-2 1-20 0,1-1-25 0,2-1-30 0,-1-2-30 0,0 0-32 0,0-4-53 16,1 1-54-16,-1-2-72 0,1-4-77 0,0 1-51 0,1-3-45 15,-1-4-36-15,-1-1-32 0,3-4 6 0,1-1 19 0,-2-1 23 0,3-1 29 16,-2-3 29-16,1 0 31 0,1-1 54 0</inkml:trace>
  <inkml:trace contextRef="#ctx0" brushRef="#br0" timeOffset="-205107.51">24783 11694 53 0,'0'-9'262'0,"-2"0"39"0,2 3 41 0,-3-2 40 0,2 2 35 0,-4 2 38 15,1 0 14-15,-1 2 13 0,-2-1-45 0,2 1-54 0,-4 2-29 0,1 0-24 16,0 3-18-16,-1-1-19 0,-4 0-34 0,2 2-35 0,-1 0-42 0,0 2-39 16,1 0-36-16,-1 0-36 0,1 0-16 0,3-1-12 0,-2 1-7 0,2 0-8 15,4-2-8-15,0 2-6 0,1-1-5 0,2-1-4 0,1-1-2 0,1 1-1 16,2-1 0-16,1 1 0 0,0-1-1 0,3-2-4 0,0 2-3 0,1-1-2 15,2 0-2-15,0-1-1 0,2-1-3 0,-1-1 0 0,0 1 1 0,-1-2-1 16,1 0 1-16,0 1-1 0,-3-1 0 0,0 1-2 0,-2 0 3 0,2-1 5 16,-5 0 1-16,2 2 1 0,-5 0 3 0,1 0 1 0,3 2 4 0,-3 1 0 15,-1 1 8-15,2 1 8 0,-4 4 3 0,2 0 5 0,-1 4 7 0,-1 4 9 16,-1 1 5-16,-1 3 6 0,1 3 2 0,-3 5 3 0,2 1-1 0,-3 2 1 16,1 0-3-16,1 6-1 0,-3-4-6 0,4 3-10 0,-3 1-13 0,1-1-17 15,1 1-38-15,-3-2-43 0,4-2-65 0,-1 1-69 0,-2-2-95 0,2 0-102 16,1-2-76-16,-2-1-69 0,-1 0-16 0,2-3-5 0,-1 2-1 0,0-4 1 15,-2-1 9-15,2-3 11 0,-2 0 34 0,3-1 36 0,-3-4 61 0</inkml:trace>
  <inkml:trace contextRef="#ctx0" brushRef="#br0" timeOffset="-204058.63">26102 11641 224 0,'-5'-9'312'0,"2"2"19"0,-2-1 18 0,4 3 13 0,-1 0 8 15,1 0 38-15,-3 4 45 0,4 1-10 0,0 0-20 0,-1 1-42 0,1 6-47 16,-4 0-29-16,4 0-24 0,-1 4-26 0,-1 2-29 0,1 4-14 0,-2-1-10 16,1 5-5-16,1 0-6 0,-1 1-36 0,1 1-41 0,-3 1-19 0,4 0-12 15,-1 0-12-15,1-1-12 0,-2-1-9 0,2 1-6 0,0-2-8 0,0-2-6 16,0 0-7-16,2-2-5 0,-1-1-7 0,-1-1-7 0,4-4-1 0,-4 1-4 16,1-3-3-16,1-1-2 0,-1-3-4 0,-1-2-1 0,2 1-2 0,1-1-2 15,-3-3 0-15,0 0 1 0,3-2-2 0,0-1 0 0,0 0 1 0,1-3 0 16,0 0 1-16,1-2 1 0,0 0 1 0,-1-2 5 0,1 2 0 0,-2-2 4 15,1-1 1-15,-1 2 1 0,-2 0 0 0,3-1 0 0,-3 3-1 0,-1-2 0 16,2 2 0-16,-1-1-1 0,1 1-1 0,-2 1 0 0,3 0 1 0,-3 1 2 16,0 1-1-16,1 1 0 0,-1 0 0 0,0 3-1 0,0 0 1 0,0 0 0 15,0 0 2-15,0 0-1 0,0 0 2 0,0 0-1 0,0 0 2 0,0 0 1 16,0 0-1-16,0 0 1 0,0 0-1 0,0 0 0 0,0-3 1 0,0 3 1 16,0 0 0-16,0 0-1 0,2-2 0 0,-2 2 1 0,0 0-2 0,0-5 0 15,0 3 0-15,-2-1-1 0,2-1-1 0,0 0 0 0,-1-1 0 0,-2 1 1 16,3 0 0-16,-2-1-3 0,2 2 0 0,0-1-2 0,-1 0-4 0,1-1-5 15,0 5-2-15,0-2-1 0,0 2-3 0,0 0-5 0,0-1-2 0,0 1-3 16,0 0-4-16,0 0-7 0,0 0-1 0,1-4 0 0,-1 4-1 0,0 0-2 16,0 0 2-16,0-2 3 0,0 2-1 0,0-3-1 0,0 0 2 0,2 0 5 15,-2 0 3-15,3 0 3 0,-3-1 3 0,1 2 4 0,-1-3 4 0,3 1 1 16,-3-1 2-16,0 1 3 0,2-2 2 0,-2 0 3 0,2 0 4 0,-2 0 3 16,0-2 1-16,0 1 0 0,0-1 2 0,-2 0-1 0,0-1 2 0,-1 0 2 15,2 0 0-15,-4-2 1 0,2 2 4 0,-2-2 0 0,2 1 5 0,-2-1 4 16,-1 2 0-16,-2-1 2 0,4 1 0 0,-4 0 0 0,1 1 0 0,1 1 3 15,-3 2-2-15,-1-1 2 0,0 1 1 0,1 4 2 0,-1 0 1 0,-1 1 3 16,0 0-1-16,0 2-2 0,0 3 0 0,-1 1 3 0,0 0 1 0,2 3 2 16,-3 1 6-16,1 1 4 0,0 4 3 0,1 0 1 0,0 1 3 0,-2 4-2 15,2-1 1-15,-1 1-4 0,0 1-2 0,3 2 0 0,-2-1-5 0,1 1-2 16,2-3-4-16,-1 1-1 0,4 2-6 0,1-3-7 0,-1-1-3 0,2-1-5 16,1 0-3-16,2-3-4 0,2 0-1 0,-1 0-1 0,2-2-2 0,1-2 0 15,0 0-1-15,4-4 1 0,-2-1 0 0,2 0-1 0,2-2 0 0,1-3 1 16,-2-1 0-16,3-5-1 0,2 2-1 0,0-3 1 0,2-1-2 0,-2-2-1 15,2 0 0-15,-2-2 1 0,2-1 1 0,-2 1-2 0,0 0 1 0,-3 0-2 16,1-1 0-16,-3 2-1 0,-1 1 3 0,-2-2 1 0,1 2-1 0,-1 2-1 16,-5-1-1-16,2 2-1 0,1 2 0 0,-3-1-1 0,1 2 3 0,-1 2 0 15,-1 1 2-15,0 0 2 0,2 1-1 0,1 4 4 0,1 0-1 0,-1 2 0 16,0 3 1-16,1 1 3 0,-1 0 0 0,2 3 3 0,2 0-1 0,-4 1 0 16,2-1-2-16,2 2-2 0,0 0 0 0,-1-2 0 0,2 1-1 0,1-1-4 15,-1 2 1-15,4-1 0 0,-2-2-3 0,2-1-3 0,0-1-8 0,1-3-9 16,1 1-13-16,0-4-14 0,1-2-16 0,0-2-19 0,0-2-17 15,0 0-17-15,0-4-25 0,2-1-24 0,-3 1-41 0,2-2-45 0,-2 0-57 0,2-1-58 16,-3-1-29-16,0 0-20 0,1-1-13 0,-5 1-13 0,4 0-28 0,-5 0-30 16,0 0 6-16,0 0 17 0,-1 1 23 0,0-3 24 0,-2 4 42 15,-1-4 44-15,3 3 60 0</inkml:trace>
  <inkml:trace contextRef="#ctx0" brushRef="#br0" timeOffset="-203858.65">26597 11668 182 0,'0'0'299'0,"0"0"52"0,0 0 44 15,0 5 42-15,-2-2 15 0,-1 4 15 0,2 1 6 0,-3 2 5 0,1 1-62 0,-2 0-72 16,1 5-34-16,0 0-26 0,0-1-27 0,-2 2-26 0,2-2-44 16,1 1-54-16,-2-1-50 0,4 0-53 0,-1-1-43 0,1-1-42 0,-1-1-78 15,2 0-87-15,-2-1-58 0,2-1-54 0,0-1-63 0,2-1-66 0,0-1-17 16,-2-3-5-16,1 1-3 0,-1-5 0 0,2 3 8 0,-2-3 11 0,0 0 27 15,0 0 29-15</inkml:trace>
  <inkml:trace contextRef="#ctx0" brushRef="#br0" timeOffset="-203639.82">26635 11932 24 0,'4'8'230'0,"0"-2"32"16,-1 3 32-16,0-2 39 0,0 1 39 0,3-2 24 0,-3 3 25 16,1-2-11-16,1 0-18 0,-1 1-38 0,1-1-44 0,0 0-18 0,2-2-10 15,-2 2-16-15,2-3-18 0,-1-1-28 0,3 0-32 0,-2-2-35 0,1-1-36 16,-2-1-22-16,5-1-15 0,-1-2-10 0,-2 0-6 0,0-3 1 0,1 2 3 15,0-2-1-15,0-2 3 0,-2 2-2 0,-1-2 1 0,-1 0 0 0,-2 0 5 16,1 0 3-16,-3 0 1 0,-1 0-3 0,0 2-3 0,-1-2-6 0,-3 1-3 16,1 2-8-16,-2 1-8 0,-1-2-7 0,0 3-9 0,0-3-4 0,-2 5-1 15,1 0-6-15,-2 1-4 0,1 1-9 0,2 0-10 0,-2 1-30 0,0 3-30 16,2-2-50-16,1 3-51 0,-2-1-101 0,3 3-115 0,0-2-87 0,2 1-83 16,2-1-18-16,0 0-5 0,2 2 0 0,2-4-2 0,0 0 4 0,3-2 7 15,1-1 27-15,3 0 31 0,-2-3 47 0</inkml:trace>
  <inkml:trace contextRef="#ctx0" brushRef="#br0" timeOffset="-203057.68">28064 11623 56 0,'3'-11'190'0,"-1"-2"7"0,0 3 10 0,-2-3 14 0,0 3 15 0,0-1 20 15,0 0 20-15,-4 2-9 0,3 0-12 0,-2 1-1 0,-1 1 1 16,-2 1 10-16,1 1 11 0,-1 2 6 0,-2 2 3 0,2-1 1 0,-4 2-1 16,-1 3-8-16,2 0-6 0,-3 3-12 0,-1 2-16 0,0 1-24 0,-3 3-30 15,2 1-24-15,-4 3-24 0,4 0-20 0,-2 3-20 0,0 1-9 0,2 1-6 16,2 0-6-16,0 1-10 0,2-2-5 0,1 2-6 0,5-3-7 0,-1 1-6 0,3-2-5 15,2-2-6-15,3 1-9 0,2-3-8 0,2-1-3 0,1-2-3 0,2-2-1 16,3-2-5-16,1-3 1 0,1 1-2 0,2-3 0 0,-1-2-3 16,3-4 0-16,-1 1 0 0,0-3-1 0,-3-1-3 0,0 0 2 0,1-2 1 15,-2 0-1-15,1-2-2 0,-1 1 1 0,-5-1 2 0,3 1 0 0,-3-1-2 16,0 2 2-16,-1 0 1 0,0 0-1 0,-2 3 1 0,-2-1 1 0,0 2 0 16,-2 1 0-16,0 1-1 0,-1-1-1 0,-1 4 2 0,0 0 1 0,0 0 4 15,0 0 4-15,0 0 4 0,2 4 0 0,-1-1-1 0,1 3 1 0,0 1 2 16,-1 1-1-16,4 0-2 0,-4 3 1 0,2 3 0 0,1-3 1 0,-1 3-1 15,2-2-4-15,0 1-4 0,-1-1-9 0,2 1-10 0,1-2-19 0,-3 0-21 16,3-2-27-16,-1 2-33 0,0-4-40 0,1 1-41 0,-1-2-83 0,-1-1-89 16,0 0-63-16,-2-2-53 0,1-1-49 0,-1-1-44 0,-3-1-5 0,4-1 4 15,-1-1 19-15,0-1 20 0,-1-2 27 0,1 1 30 0,-1 0 41 0</inkml:trace>
  <inkml:trace contextRef="#ctx0" brushRef="#br0" timeOffset="-202875.43">28456 11683 14 0,'0'0'309'0,"2"2"55"0,-2 0 58 0,0 3 27 0,0-3 21 16,-2 5 13-16,1-1 10 0,-1 1 5 0,0 1 4 0,1 2-64 0,-3 0-76 15,1 3-43-15,-1-1-39 0,1 1-40 0,-4 3-41 0,4-1-60 0,-2-2-61 16,2 2-42-16,-2-1-38 0,4-1-39 0,-2 1-38 0,1-3-72 0,2 0-80 16,0-1-62-16,0-2-57 0,2 0-65 0,2-4-68 0,3 1-17 0,-2-4-6 15,3-1 3-15,1-1 3 0,0-2 13 0,3-3 19 0,-2-2 27 0,5 0 27 16</inkml:trace>
  <inkml:trace contextRef="#ctx0" brushRef="#br0" timeOffset="-202775.73">28591 11802 270 0,'1'-6'323'0,"4"0"47"0,-4 3 40 0,1 1 39 0,-1 1 16 0,-1 1 12 16,4 1 4-16,-3 1 1 0,3 1-57 0,-1 1-75 0,0 0-42 0,0 4-37 15,0 0-32-15,-1 1-24 0,1 0-44 0,-2 1-48 0,-1 1-72 0,0 2-78 16,0 1-119-16,0-1-122 0,-1 1-99 0,1-1-90 0,-3-1-26 0,3 0-8 16,0-1-4-16,-2-2 0 0,2 0-2 0,0-2 0 0,0-1 2 0,0-6 1 15,0 3 32-15</inkml:trace>
  <inkml:trace contextRef="#ctx0" brushRef="#br0" timeOffset="-200774.58">5747 13156 263 0,'-2'-8'330'0,"2"3"37"0,-3-1 32 0,3-1 27 0,-1 2 17 0,-1 0 11 16,2 1-1-16,0 2-3 0,0 2-41 0,0 0-50 0,0 0-28 0,0 0-21 15,0 0-38-15,0 5-41 0,0-1-36 0,2 3-34 0,-1 1-30 0,2 2-28 16,-1 1-14-16,-1 3-12 0,2 1-8 0,-1 1-7 0,0 1-13 0,-1 1-14 16,1 0-7-16,1 2-7 0,-1-2-7 0,-1 1-9 0,1-1-14 0,1 0-15 15,-1-2-25-15,-1 1-26 0,2-2-44 0,0-1-51 0,-1-3-80 0,-1 1-87 16,1-2-84-16,1-5-85 0,-1 0-21 0,-2-5-4 0,0 0-1 0,0 0 3 16,1-3 12-16,1-3 12 0,1-2 24 0,-1-3 25 0,0 0 46 0</inkml:trace>
  <inkml:trace contextRef="#ctx0" brushRef="#br0" timeOffset="-200308.49">5886 12966 74 0,'8'-16'265'0,"3"0"30"0,-5 4 28 0,2 2 31 0,-1 2 31 16,0 2 29-16,-2 3 31 0,3 2 10 0,-3-2 9 0,4 3-69 0,-1 0-84 15,0 1-38-15,3 1-28 0,0 1-8 0,-1 0-4 0,-1 0-25 0,2 1-28 16,0 1-30-16,-3 0-30 0,3 1-30 0,-3 1-28 0,0 0-13 0,1 1-7 16,-1 1-6-16,-1-1-8 0,-2 2-6 0,1 0-4 0,-3 1-5 0,0 1-5 15,-1-2-4-15,-2 4-1 0,-2 1-2 0,-2-2-3 0,-1 2-5 0,-2 2-5 16,-1-1-4-16,-4 2-2 0,2 0-3 0,-2 2-3 0,-4-2 1 0,3 0 0 15,-2 0 1-15,0-3 0 0,1 1 1 0,1-4 1 0,2 0 5 0,0-2 7 16,2-2 6-16,2 0 7 0,-2-2 2 0,4-3 5 0,2 1-1 0,0-2 3 16,1-1-2-16,2-1-1 0,0 0 0 0,0 0 1 0,0 0-1 0,0 0 0 15,0 0-5-15,3 0-5 0,2 0 0 0,2-1-1 0,0-1-1 0,1-1-1 16,2 2 1-16,2-1 1 0,-2 1 0 0,0-1 1 0,2 0-2 0,-2 1-1 16,-1 0 0-16,2 1 1 0,-3 1-1 0,0-1 0 0,-2 3 0 0,2-1 0 15,-5 1 0-15,0 1-1 0,-1 1 2 0,-2 1 0 0,-2 0 0 16,-1 2 0-16,-4 3 1 0,-1 0 0 0,-2 2 1 0,-4 1 0 0,1 1 0 0,-4 1 0 15,-1 0 0-15,-2 2 3 0,-1 0 4 0,-3 0 5 0,2 0 4 0,-3 2 5 16,3-2 8-16,-2 0 9 0,0-1 7 0,4-1 5 0,-1-1 6 0,4-1 6 16,1-2 1-16,2-3 1 0,3 0-1 0,0-2-4 0,5-1-2 0,-1-3-6 15,2 2-6-15,2-4-4 0,1 0-8 0,2-1-9 0,0 0-7 0,4 2-6 16,-1-2-5-16,5 2-6 0,0-2-1 0,4-2-1 0,1 0 1 16,4 1 1-16,1-2 0 0,2 0 0 0,1-1 1 0,3-2 0 0,0-2-1 0,-1 2-1 15,2-2 1-15,2 0 0 0,-4 0 0 0,2-1 0 0,0 2-3 0,-3 0-2 16,2-1-9-16,-3 0-10 0,-1 1-10 0,0 1-13 0,-2-2-10 15,-1 2-18-15,-2 0-13 0,-1 0-14 0,-2 1-16 0,0 0-18 0,-3 3-34 0,-1-3-37 16,-2 4-64-16,-1-2-67 0,-2 0-30 0,-1-1-24 0,1 2-13 0,-3-1-14 16,0-2-20-16,-3 1-22 0,1-2 0 0,-1-2 3 0,-2 0 15 0,1-2 15 15,-3 0 35-15,1 0 40 0</inkml:trace>
  <inkml:trace contextRef="#ctx0" brushRef="#br0" timeOffset="-200174.62">6065 13312 204 0,'-8'-7'232'0,"-2"2"25"0,4 2 38 15,-2 2 40-15,1 1 41 0,0 2 38 0,1 5 3 0,-1 2-9 0,2 3-23 16,0 3-20-16,1 3-11 0,-1 3-3 0,2 7-3 0,0 4 0 0,0 2-10 0,1 4-9 15,-1 7-27-15,1 3-32 0,-1 3-34 0,0 2-40 0,1 6-28 0,-4 3-27 16,5 3-20-16,-1 2-22 0,-1 1-26 0,3 3-29 0,-2 1-44 16,4 0-47-16,-2 1-77 0,3-3-82 0,-1-3-129 0,2-1-136 0,-1-3-72 0,0-2-52 15,2-4-15-15,-3-2-5 0,1-6 3 0,0-3 5 0,1-5 14 16,-3-5 16-16,2-7 31 0,-1-4 36 0</inkml:trace>
  <inkml:trace contextRef="#ctx0" brushRef="#br0" timeOffset="-199608.4">6423 13584 334 0,'5'-7'561'0,"-2"2"6"0,1 2 2 16,-1-2 1-16,-2 4-2 0,-1 1-6 0,0 0-8 0,0 0-13 0,0 0-15 16,2-4-14-16,-2 4-19 0,0 0-228 0,0 0-274 0,0 0-94 0,0 0-58 15,0 0-85-15,0 0-96 0,0 0-92 0,0 0-90 0,0 0-20 0,0 0-5 16,0 0 7-16,-3 2 12 0,-2 0 16 0,2 1 16 0,-1-1 18 0,1 0 19 15,-4 1 31-15</inkml:trace>
  <inkml:trace contextRef="#ctx0" brushRef="#br0" timeOffset="-199491.72">6423 13727 181 0,'3'19'445'0,"1"-1"14"15,-1-2 7-15,0 1 8 0,-1-2 3 0,1-3 3 0,-1 1-1 0,1-2 1 16,2-2-1-16,-1-2-2 0,1-1-100 0,-2 1-121 0,2 2-106 0,-2-2-102 16,0-2-49-16,2 3-34 0,-2-3-64 0,0 0-71 0,-1 0-67 0,-1-2-71 15,-1-3-66-15,3 3-65 0,-3-3-23 0,0 0-13 0,0 0-5 0,0 0 0 16,0 0 5-16,0 0 10 0,2-3 20 0,-2 3 22 0</inkml:trace>
  <inkml:trace contextRef="#ctx0" brushRef="#br0" timeOffset="-197740.65">3679 4273 7 0,'-10'-5'270'0,"-1"1"31"0,0 0 33 0,3-4 26 0,-1 2 24 16,2-3-1-16,1 1-6 0,2 0 15 0,0 0 19 0,3 1-83 16,-1 1-108-16,0 1-10 0,2 2 5 0,0 3-36 0,0 0-51 15,0-3-17-15,0 3-15 0,5 0-35 0,-1 0-40 0,0 0-3 0,4 2 5 16,0 0-16-16,3 0-17 0,0 1 6 0,3 2 11 0,2-1-21 16,0 0-30-16,3 3-64 0,-2 0-71 0,4 2-67 0,-1-1-67 0,-2 2-41 15,2-1-35-15,-4 2-7 0,1-1-4 0,-2 4 0 0,1-3-1 0,-5 1 1 16,-1 1 4-16,-3-2 6 0,-2 2 6 0</inkml:trace>
  <inkml:trace contextRef="#ctx0" brushRef="#br0" timeOffset="-197389.48">3799 6339 267 0,'-3'10'334'0,"1"1"2"0,-1-1 0 0,3 1 1 0,0-2 1 16,0-2 3-16,3 0 2 0,2 0 4 0,1-1 2 0,-1-1-80 16,4 2-101-16,1-1-66 0,1 1-60 0,2 1-18 0,1-1-8 0,0-1-1 15,2 2 1-15,-2-4-2 0,3 2-1 0,-2-1-8 0,2-2-10 0,-1-2-53 16,3 2-66-16,-3-1-53 0,1-2-50 0,-2 0-54 0,0 0-54 16,-2 0-14-16,-1 0-1 0,-2 0-1 0,0 0-1 0,-4 1 1 0,0 0 1 0,-3 4 5 15,-3 0 6-15</inkml:trace>
  <inkml:trace contextRef="#ctx0" brushRef="#br0" timeOffset="-197090.62">2823 8174 330 0,'11'11'458'0,"-1"0"17"0,1-1-7 0,-3 1-13 0,0-2 11 0,-3 1 17 16,-2-2-7-16,3-1-15 0,-1 0 10 0,-2 4 12 0,0-2-138 15,-1 5-171-15,1-2-70 0,0 4-47 0,0 1-36 0,3-1-34 16,1 1 5-16,-1-2 10 0,1-2-28 0,-1-1-39 0,3-1-58 0,-1-2-64 15,2-2-78-15,2-1-82 0,-2-3-52 0,3 0-43 0,1-4-26 0,-3-2-20 16,3 0 10-16,-1-5 16 0,-1 0 3 0,-1 0 1 0,-1-3 18 0,1 1 21 16</inkml:trace>
  <inkml:trace contextRef="#ctx0" brushRef="#br0" timeOffset="-195489.89">7631 13448 126 0,'-6'-5'292'0,"-2"0"36"0,0 1 35 16,-1-1 34-16,-2 3 35 0,1-2 19 0,-1 1 17 0,0 3-9 0,0 0-14 15,0 0-53-15,0 3-65 0,0 1-24 0,3-1-18 0,0 4-27 0,0 1-28 16,2 2-32-16,-1 1-34 0,3 6-32 0,-2 0-33 0,2 4-18 0,1-1-17 16,3 8-8-16,-1-2-7 0,2 2-5 0,1 0-6 0,3 1-9 0,2 0-6 15,1-1-6-15,2-2-6 0,4-3 0 0,0 0-2 0,3-4 3 0,3-2 1 16,2-3 1-16,0-3-1 0,3-2 0 0,-1-2 2 0,3-6-9 15,1-2-12-15,1-5 6 0,1-2 10 0,-2-5-6 0,1-3-11 16,-1-3 7-16,-3-4 11 0,-1-2 5 0,-3-1 4 0,-3 1 4 0,-3-2 4 16,-3 0 3-16,-5 1 5 0,-2 1 12 0,-4 2 14 0,-4 2-3 0,0 0-10 0,-4 1 10 15,-5 1 10-15,1 1-6 0,-5 2-12 0,2-2-9 0,-5 1-6 16,0 2-3-16,-3 2-5 0,0 1-6 0,-2 1-2 0,0 2-5 0,0 2-4 16,-1 2-9-16,0 2-6 0,4 3-20 0,-3 1-21 0,4 3-33 0,2-1-32 0,1 4-59 15,3 1-63-15,1 0-118 0,5 1-128 0,3 2-64 0,4 1-47 16,4-1-10-16,2 1-1 0,3-2 4 0,4 1 4 0,4-1 18 0,3-2 21 15,4-3 30-15,4 0 34 0</inkml:trace>
  <inkml:trace contextRef="#ctx0" brushRef="#br0" timeOffset="-194989.97">9998 13323 255 0,'-7'-7'326'0,"0"3"31"16,-1 0 30-16,0 1 30 0,-1 0 35 0,1 1 14 0,0 2 11 15,2 2-16-15,-4 1-21 0,4 1-45 0,-2 3-48 0,1 4-30 0,0 3-26 16,-1 2-35-16,3 4-39 0,-3 3-28 0,3 4-25 0,-1-1-32 0,0 4-31 16,1-1-12-16,2 4-14 0,1-1-11 0,2 0-11 0,2 0-13 0,1-4-13 15,4 1-5-15,2-2-4 0,0-4 5 0,4-1 5 0,4-1 4 0,1-5 3 16,4-1 2-16,0-3 4 0,3-3 1 0,2-4 4 0,0-1 1 0,2-3 1 15,1-3-1-15,-2-4 3 0,2-2 0 0,-3-4-1 0,1-1-6 0,-4-5-6 16,1 0-5-16,-5-2-2 0,0-1-2 0,-4-1-2 0,-2-1-2 0,-3 1-4 16,-3 1 0-16,-2-2 1 0,-3 1-1 0,-3 0-1 0,-3 1-1 0,-3 1 0 0,-2-1-2 15,0 1-2-15,-5 1 0 0,-1-1-3 0,0 4-2 0,-3 0-1 16,-2-2-2-16,0 4 0 0,0-1-3 0,1 6-2 0,-1-2-3 0,-1 3-1 16,4 1-11-16,2 3-13 0,1 1-26 0,2-1-26 0,2 3-22 0,2 0-20 0,3-1-31 15,0 4-36-15,3-1-94 0,1 2-105 0,0 3-76 0,1 0-70 16,3 2-40-16,0-2-37 0,3 4 3 0,2 1 10 0,-1-3 23 0,3 3 29 0,3-1 20 15,2 0 21-15,3-3 32 0,3 1 37 0</inkml:trace>
  <inkml:trace contextRef="#ctx0" brushRef="#br0" timeOffset="-194508.46">12176 13277 307 0,'-12'-5'440'16,"-2"1"25"-16,2 0 12 0,-3 2 9 0,1 1 8 0,0 1 5 0,1 1 8 16,1 1 8-16,0 3 9 0,0-1-71 0,2 3-86 0,2 3-61 0,-1 2-54 15,4 2-57-15,-1 3-61 0,3 1-17 0,1 2-11 0,2 0-6 0,0 3-8 16,2 0-3-16,3-1-6 0,1 1-6 0,2-3-7 0,3 1-6 0,0-1-9 16,6-2-7-16,-1-2-7 0,3 0-6 0,0-4-2 0,5-1-4 0,1-3-1 15,0-2 0-15,0-3 0 0,4-3-2 0,-2-3 0 0,2-3-4 16,-1-3-1-16,2-4-2 0,-1-2-4 0,-1-3 2 0,0-3 1 0,-1-2 2 0,-2-1 0 15,-1 0-2-15,-5-1-1 0,-2 0 1 0,-2-2-2 0,-4 0 3 0,-5 4 0 16,-3-1 0-16,-3 1-2 0,-3 0 1 0,-2 2 2 0,-5 2-5 0,-2 0-3 16,-3 1-3-16,-3 3-2 0,-1 0-2 0,-3 1-3 0,1 2 0 0,-4 3-1 15,-2 1-3-15,-1 3-1 0,1 2-2 0,0 1-3 0,0 2-6 0,-1 3-10 16,2 1-16-16,0-1-16 0,2 4-29 0,2 1-32 0,3-1-35 16,2 0-37-16,2 2-89 0,1 0-100 0,3 2-63 0,1-1-57 0,3 2-56 0,2 1-59 15,2 1-5-15,1 1 6 0,4 1 16 0,-1 0 18 0,4 0 30 0,1 0 30 16,4 2 38-16,-1-1 40 0</inkml:trace>
  <inkml:trace contextRef="#ctx0" brushRef="#br0" timeOffset="-194390.45">12471 13494 423 0,'24'4'490'0,"-5"-1"7"0,-2 0 10 0,-1-1 10 0,-5 1 4 0,0-3 2 15,-4 1 2-15,0-1-2 0,-4-1 0 0,1 1 0 0,-4 0-139 16,0 0-167-16,0 0-112 0,0 0-102 0,0 0-93 0,0 0-93 0,0-3-105 0,-2-2-110 16,0 1-60-16,1-2-50 0,-5-3-12 0,3 0-5 0,-4-2 1 15,3 1-2-15,-6-4 1 0,-1-1 0 0,1 0 23 0,-1-2 31 0</inkml:trace>
  <inkml:trace contextRef="#ctx0" brushRef="#br0" timeOffset="-193374.49">8335 3888 348 0,'-2'4'382'0,"-2"0"21"0,2 0 18 0,-2 0 13 0,-1-2 11 15,-2-1 3-15,2 1 3 0,-2-2 1 0,2 0 1 0,2-2-92 0,0 2-110 16,3 0-65-16,-4 0-52 0,4 0-35 0,0 0-31 0,0 0-28 0,0 0-29 16,0 0-47-16,0 0-50 0,0 0-82 0,-3 0-90 0,3 0-86 0,0 0-84 15,0 0-20-15,0 0-3 0,-1-1-1 0,1 1-2 0,-2-5 2 0,0 0 0 16,2 1 9-16,-1-2 10 0,-1-1 36 0</inkml:trace>
  <inkml:trace contextRef="#ctx0" brushRef="#br0" timeOffset="-193241.36">8196 4086 59 0,'-6'18'226'0,"-1"-2"4"0,0-4 7 0,0-1-29 0,2-2-35 15,-1-4-66-15,1-1-71 0,0-1-23 0,-1-3-11 0,0-2-81 0,1-1-99 16,0-1-35-16,0-2-24 0,-2-2 3 0,1-1 9 0</inkml:trace>
  <inkml:trace contextRef="#ctx0" brushRef="#br0" timeOffset="-192841.43">6289 3813 191 0,'-5'3'308'0,"1"-2"38"0,0 0 22 0,0-1 20 0,0 0 13 0,0-1 13 16,1 0 1-16,1-1-1 0,-1 1-60 0,3 1-72 0,0 0-38 0,0 0-28 15,0 0-37-15,0 0-34 0,0 0-44 0,0 0-41 0,0 0-65 0,0 0-71 16,0 0-78-16,0 0-82 0,0 0-62 0,0 0-53 0,3-3-33 0,-1 0-27 15,1 0-4-15,3-1 0 0,0 0 0 0,-1 0-2 0,3-1 6 0,-1 0 6 16,2 0 43-16</inkml:trace>
  <inkml:trace contextRef="#ctx0" brushRef="#br0" timeOffset="-192474.46">6408 3837 6 0,'0'0'173'0,"1"-2"6"0,1 1 5 0,-2-2-1 0,2 0 2 0,-2 0 0 15,0 3 0-15,0 0-48 0,0-3-57 0,0 3-36 0,0 0-33 0,0-4-22 0,0 4-23 16,0 0-35-16,1-2-33 0,-1 2-38 0,2-3-34 0,-1 1-10 0,-1 2 1 15,2-3-2-15,2 0 1 0,-2 0 3 0</inkml:trace>
  <inkml:trace contextRef="#ctx0" brushRef="#br0" timeOffset="-191957.81">6028 4138 201 0,'8'-7'272'0,"0"1"13"0,3-2 11 0,-3 1 13 16,3-1 19-16,0 2 20 0,0 0 17 0,-1 2 13 0,4-1-40 16,-3 3-56-16,3 2-35 0,-1 0-31 0,1 1-17 0,2 0-11 0,-2 4-11 15,2-2-11-15,-3 1-12 0,2-1-10 0,0 3-19 0,-1 0-20 0,0-1-18 16,0 0-14-16,-1 2-17 0,-2-1-19 0,3 0-9 0,-1 0-7 0,3 0-10 15,-3-2-7-15,2 2-11 0,-4-1-7 0,3-1-28 0,-4 1-33 0,0-3-45 16,0 3-48-16,-3-1-31 0,-1-2-28 0,-1-1-10 0,-2 1-6 16,-3-2-7-16,0 0-8 0,0 0 7 0,-5 0 7 0,-1-2 4 0,0 0 1 15,-5-1 46-15,0 0 55 0,-2-2 79 0,-3 0 86 0,3 0 79 16,-4 0 77-16,4 1 38 0,-1-1 33 0,3 1 17 0,0-1 15 0,3 2-1 16,2 0-4-16,1 0 4 0,2 2 8 0,1-2-18 0,2 3-22 0,0 0-35 15,0 0-35-15,0 0-49 0,0 0-48 0,2-3-29 0,1 1-27 0,0-1-10 16,5-1-9-16,0-2-13 0,3 0-14 0,2 1-31 0,2-2-34 0,3-1-95 15,1-1-109-15,1 2-92 0,1-4-90 0,3 4-21 0,-1-2-5 16,1 0 0-16,0 0-2 0,1 0 2 0,-1-2 0 0,1 2 11 0,2 0 10 0,-1-1 29 16</inkml:trace>
  <inkml:trace contextRef="#ctx0" brushRef="#br0" timeOffset="-190756.42">22148 4038 76 0,'-4'7'308'0,"1"1"14"15,2 0 7-15,-3-3 1 0,1 0-1 0,2-2-2 0,-1-2-3 0,2-1-3 16,0 0-52-16,0 0-62 0,0 0-95 0,0 0-104 0,0 0-63 0,0 0-57 16,0 0-34-16,0 0-30 0,0 0-24 0,-3 2-25 0,3-2-42 0,0 0-46 15,0 0-10-15,0 0 5 0,0 0 22 0,-5 0 30 0,2-2 26 0,2-1 27 16</inkml:trace>
  <inkml:trace contextRef="#ctx0" brushRef="#br0" timeOffset="-190641.39">22089 4041 297 0,'-1'2'413'0,"-3"0"21"0,3-1 16 16,-1 3 6-16,1-2-2 0,1-2 4 0,-4 1-2 0,4-1 1 15,0 0-1-15,0 0-80 0,0 0-97 0,0 0-75 0,-1 1-71 0,-3-1-65 16,3 2-62-16,-2-1-84 0,-3 3-91 0,3-2-75 0,-4 1-67 0,2 0-67 0,-1 2-60 16,-2 0-15-16,0 0-3 0,0 3 0 0,-1-2 1 15,-2 1 2-15,0 1 4 0,-5-1 15 0,3 1 16 0</inkml:trace>
  <inkml:trace contextRef="#ctx0" brushRef="#br0" timeOffset="-189622.32">14581 12791 256 0,'9'-8'273'0,"-3"0"4"0,-1 2 2 16,1-1 12-16,-4 4 14 0,1-1 45 0,-3 4 54 0,0 0 0 0,0 0-12 15,0 7-36-15,-3 2-42 0,1 3-26 0,-1 3-23 0,-3 3-6 0,-1 4 0 16,-1 4-1-16,-2 2 1 0,2 3-12 0,-4 3-11 0,0 2-40 0,2 1-49 16,-2 4-22-16,2 0-19 0,2 3-11 0,0 1-10 0,2 0-7 0,3 0-4 15,3-2-7-15,3 0-2 0,3-1-2 0,2-3 3 0,2-3 0 0,4-2 1 16,0-4-3-16,4-3-3 0,-2-3-8 0,2-3-9 0,0-4-5 0,2-2-2 15,-1-4-1-15,1-1-3 0,-2-3-6 0,0-4-3 0,1-1-6 0,-2-6 0 16,-1 0-4-16,0-3-5 0,-2-4 0 0,0-1-1 0,-3-1-2 0,-1-2-2 16,-1-1-1-16,-1-2 0 0,-2-1 0 0,-4 1-3 0,1 0 1 0,-3-3 1 15,-3 2-2-15,0-2 0 0,-4 1 0 0,-2-1 0 0,0 3-1 0,-3-1-1 16,-3 1-1-16,0 0 3 0,-2 1-6 0,-1 3-5 0,-2 1-9 0,1 1-13 16,0 3-22-16,-3 2-27 0,2 1-30 0,0 3-31 0,0 1-79 0,2 5-92 15,-2 0-107-15,1 5-110 0,1 1-45 0,1 1-33 0,3 2-4 0,-2 2 2 16,3-1 11-16,3 1 12 0,3-2 22 0,2-2 27 0,4 0 30 0,2-5 35 15</inkml:trace>
  <inkml:trace contextRef="#ctx0" brushRef="#br0" timeOffset="-189491.22">14928 13459 382 0,'16'15'482'0,"0"-1"16"0,-7-1 7 0,-1-2 5 16,0 0 3-16,-5-1 2 0,0-3-1 0,-1-2 0 0,0-4-5 0,-2-1-3 16,0 0-140-16,0 0-167 0,0 0-109 0,0 4-95 0,-2-3-97 0,-1 0-95 15,0 0-89-15,-3 1-87 0,-1-2-65 0,2 0-60 0,-3-3-12 0,2 1-3 16,-3-2 2-16,1-2 3 0,-2 0 6 0,1-3 9 0,1 0 19 0,0-1 22 15</inkml:trace>
  <inkml:trace contextRef="#ctx0" brushRef="#br0" timeOffset="-188557.81">6463 3239 83 0,'0'0'145'0,"0"0"1"0,0 0 1 0,0 0-1 0,0 0 0 0,0 0-17 0,0-1-21 16,0 1-43-16,0 0-52 0,0 0-14 0,0 0-9 0,0 0-15 16,0 0-13-16,0 0-39 0,0 0-41 0,0 0-16 0,0 0-10 0,0 0-1 15,0 0-1-15,0 0 1 0</inkml:trace>
  <inkml:trace contextRef="#ctx0" brushRef="#br0" timeOffset="-188389.47">6493 3280 41 0,'-5'5'219'0,"-1"-1"5"0,0 0 6 0,-1-3-31 0,1 0-40 0,0-1-58 16,-2 0-65-16,3 0-20 0,0-1-13 0,2 0-81 0,0-1-97 15,1-3-34-15,2 1-22 0,0-3 2 0,2 0 9 0</inkml:trace>
  <inkml:trace contextRef="#ctx0" brushRef="#br0" timeOffset="-188107.47">6498 3196 6 0,'-5'9'208'0,"-1"-1"-7"0,-2-1-7 0,2-4-16 0,-1 0-18 16,1-1-49-16,-1-2-57 0,0-2-28 0,2 1-21 0,2-1-86 0,-2 1-101 15,2-1-22-15,1-2-6 0,-1 1 1 0,3-3 1 0</inkml:trace>
  <inkml:trace contextRef="#ctx0" brushRef="#br0" timeOffset="-187990.83">6523 3193 174 0,'-2'6'179'0,"-1"-1"-10"0,0-1-13 0,0-2-30 16,0 1-32-16,3-3-41 0,0 0-41 0,0 0-68 0,0 0-76 0,-3-3-26 15,1 1-15-15,-1 1-3 0,1-2-2 0</inkml:trace>
  <inkml:trace contextRef="#ctx0" brushRef="#br0" timeOffset="-187857.44">6504 3249 43 0,'-3'4'134'0,"0"-1"-23"0,0 2-27 0,-1-4-34 0,4-1-39 15,0 0-9-15,-4-1-1 0,-1-1-56 0,2-1-66 0,0 0-22 0</inkml:trace>
  <inkml:trace contextRef="#ctx0" brushRef="#br0" timeOffset="-187057.56">8246 3498 65 0,'-1'-5'183'0,"-2"1"1"0,-2 1 1 0,4-2 1 0,-1 2-1 0,-1 0 0 15,1 2-4-15,-1-2-6 0,1 1-63 0,-1 1-75 0,3 1-19 0,-1-2-10 16,1 2-7-16,-2-2-8 0,2 2-15 0,-2-1-15 0,2 1-40 0,0 0-43 16,0 0-31-16,0 0-26 0,-3-1-8 0,3 1 0 0,0 0-2 0,0-3 0 15,0 3 1-15,0-6 3 0</inkml:trace>
  <inkml:trace contextRef="#ctx0" brushRef="#br0" timeOffset="-186924.06">8278 3645 35 0,'-11'5'55'0,"3"0"-27"0,0 0-22 15,0-2-4-15,-3-3-2 0,5 0 0 0,-2-2 0 0,0 1-63 0</inkml:trace>
  <inkml:trace contextRef="#ctx0" brushRef="#br0" timeOffset="-186656.88">8208 3712 173 0,'-2'12'232'0,"2"-1"0"0,-2-4-14 0,0 1-16 0,1-2-24 0,1-3-25 16,0 1-35-16,0-4-37 0,0 0-99 0,0 0-114 0,0 0-48 0,0 3-33 0,0-3-12 16,0 0-5-16,0 0-2 0,0 0 1 0</inkml:trace>
  <inkml:trace contextRef="#ctx0" brushRef="#br0" timeOffset="-186524.03">8215 3764 215 0,'-3'10'329'0,"-1"-2"22"0,2 0 7 0,-2-2 1 15,3 0-2-15,-1-1-1 0,2-2-9 0,0-3-11 0,0 0-98 0,0 0-116 16,0 0-103-16,0 0-97 0,0 0-103 0,0 0-105 0,0 0-40 0,-3 3-24 16,3-3-7-16,-2 1-1 0,-1 1-1 0,0-1 4 0,3-1 8 0,-5-1 11 15</inkml:trace>
  <inkml:trace contextRef="#ctx0" brushRef="#br0" timeOffset="-185440.58">7778 6631 98 0,'-4'8'304'15,"1"-2"24"-15,-2-1 20 0,0 2 11 0,-1-3 8 0,-1-1 3 0,1 0 4 16,0-2 1-16,1 1 0 0,0 0-78 0,2-2-94 0,0 1-45 0,3-1-30 15,0 0-42-15,0 0-46 0,0 0-56 0,0 0-59 0,0 0-50 0,0 0-50 16,0 0-41-16,0 0-36 0,0 0-52 0,0 0-55 0,0 0-13 0,1-3-2 16,1 0 1-16,1-1 1 0,-1-1 12 0,1-1 14 0,2 0 34 0</inkml:trace>
  <inkml:trace contextRef="#ctx0" brushRef="#br0" timeOffset="-185307.45">8009 6643 48 0,'-1'3'115'0,"1"-3"-33"0,-5 1-40 0,5-1-21 0,-3-1-17 0,0 0-2 0,1-1-2 15,-2-1-57-15,2 1-70 0</inkml:trace>
  <inkml:trace contextRef="#ctx0" brushRef="#br0" timeOffset="-185189.58">8052 6574 5 0,'0'3'185'0,"-1"0"4"16,-1-1-3-16,1 1 2 0,1-3-9 0,0 0-5 0,-4-2-18 0,1 2-20 16,3 0-101-16,0 0-120 0,-2-1-51 0,2 1-33 0,-3-2-13 0,0-1-2 15,1 2-3-15,-1-3-1 0,2 0 1 0</inkml:trace>
  <inkml:trace contextRef="#ctx0" brushRef="#br0" timeOffset="-184806.08">8109 6523 60 0,'-3'6'278'0,"1"0"7"0,-1-3 2 15,0 2 0-15,1-4-1 0,-1 1-1 0,3-2 0 0,-2 0-14 0,2 0-15 16,-3 0-97-16,3 0-112 0,-3-2-68 0,3 2-51 0,0 0-40 0,0 0-35 16,0 0-30-16,0 0-26 0,0 0-36 0,0 0-38 0,0 0-5 0,0 0-2 15,0 0 13-15,0 0 15 0,-3-1 23 0,3 1 28 0</inkml:trace>
  <inkml:trace contextRef="#ctx0" brushRef="#br0" timeOffset="-184639.05">8011 6618 20 0,'-2'3'128'0,"2"-3"-11"0,0 0-43 0,0 0-47 16,0 0-13-16,0 0-12 0,-3-3-28 0,0 1-31 0,1-1-39 0,1 1-41 15</inkml:trace>
  <inkml:trace contextRef="#ctx0" brushRef="#br0" timeOffset="-184122.98">8001 6585 24 0,'0'0'160'0,"-1"3"2"0,1-3 1 0,0 0-2 16,0 0-6-16,0 0-7 0,0 0-37 0,0 0-44 0,0 0-65 0,0 0-69 15,0 0-41-15,-3-3-36 0,3 3-10 0,0 0-5 0,-2-2-4 0,0-1 1 16,-2-1 1-16</inkml:trace>
  <inkml:trace contextRef="#ctx0" brushRef="#br0" timeOffset="-183973.47">8041 6565 81 0,'-5'0'119'15,"2"-1"-13"-15,1 1-42 0,-2-2-47 0,-1 1-13 0,0 1-2 0,1-2-49 0,-3 2-52 16,1 0-23-16</inkml:trace>
  <inkml:trace contextRef="#ctx0" brushRef="#br0" timeOffset="-183323.45">6624 7363 14 0,'0'5'139'0,"0"-2"-16"0,0-3-20 0,0 0-43 0,0 0-47 0,0 0-10 16,0 0-2-16,0 0-49 0,0 0-63 0,0 0-23 0,2-3-13 0</inkml:trace>
  <inkml:trace contextRef="#ctx0" brushRef="#br0" timeOffset="-182873.46">6651 7490 106 0,'-3'0'161'0,"1"-1"-10"0,1 0-17 0,-1-2-17 0,2 3-39 15,0-5-39-15,0 1-41 0,-1-1-41 0,1 1-51 0,1-1-57 0,-1 2-14 16,2-3-6-16</inkml:trace>
  <inkml:trace contextRef="#ctx0" brushRef="#br0" timeOffset="-181623.38">16873 12724 274 0,'3'-12'347'0,"0"2"37"16,-1-1 22-16,0 4 20 0,-1 0 12 0,-1-1 11 0,0 1 3 0,0 4 4 15,0-4-51-15,0 5-63 0,0-2-44 0,0 4-39 0,0 0-37 0,0 0-39 16,0 0-28-16,0 0-26 0,0 0-15 0,0 0-13 0,-5 4-9 0,2-2-7 16,-2 5-2-16,-1 4-2 0,-2 3-2 0,0 2 0 0,-1 7-4 0,-4 2-4 15,2 5 0-15,-3 4 1 0,0 2-4 0,-1 5-9 0,1 0-5 0,0 1-2 16,1 0-2-16,2 0-3 0,2-2 0 0,-1-2 0 0,6-2-2 0,0-2 0 15,4-3-3-15,2 0 2 0,1-4-5 0,2-4-6 0,4 2-4 0,2-4 1 16,-1-3-1-16,7 2-2 0,-1-6 1 0,1-1-1 0,4-2-1 16,0-1-2-16,2-2-2 0,3-2-5 0,0-3-2 0,0-2-4 0,2-2 2 0,-1 0-1 15,0-4-3-15,2 1-2 0,-1-4-2 0,0-1-1 0,-1 0-6 0,0 0-5 16,0-3-8-16,-5 2-13 0,0-1-13 0,-1-1-16 0,-4-1-19 16,2 3-17-16,-6 0-33 0,1 0-33 0,-4-1-85 0,-4 2-98 0,0-1-80 0,-3 1-75 15,-3-2-49-15,-1 2-42 0,-5-2-2 0,-1 0 10 0,-2 0 10 16,-5 1 18-16,1-2 18 0,-2-2 18 0,-2 2 33 0,-2-1 32 0</inkml:trace>
  <inkml:trace contextRef="#ctx0" brushRef="#br0" timeOffset="-181422.49">17110 12859 270 0,'5'-1'430'0,"0"2"19"0,-2 2 15 0,0 0 14 0,-1 3 15 0,-1 2 13 16,-1-1 8-16,0 4 9 0,-3 1 10 0,1 1-54 0,-1 5-66 0,-3 1-84 0,-2 6-81 16,2 2-44-16,-4 3-31 0,2 2-14 0,-3 3-8 0,3 3-10 15,-3 0-13-15,0 1-8 0,0 4-4 0,3-3-6 0,-3 4-5 0,2-3-9 0,1 3-5 16,0-2-13-16,0-1-15 0,2-1-10 0,-1-1-11 0,4-3-9 0,-2-3-10 15,4 1-6-15,1-7-3 0,0 1-12 0,0-6-12 0,0-1-12 0,1-4-11 16,2-2-17-16,1-2-17 0,0-4-22 0,1 0-23 0,0-2-31 0,3-3-29 16,-2 0-74-16,2-4-81 0,0-1-92 0,4-4-93 0,-2-1-53 0,3-5-42 15,3-2-2-15,-4 0 5 0,6-7 13 0,-6-3 15 0,2 0 21 16,-1-4 23-16,0-2 30 0,-4-4 32 0</inkml:trace>
  <inkml:trace contextRef="#ctx0" brushRef="#br0" timeOffset="-178539.42">11676 4231 165 0,'-3'6'172'16,"-2"-1"3"-16,3-4 0 0,-1 1 2 0,3-2 2 0,0 0-6 0,-3 0-4 16,3 0-50-16,0 0-59 0,0 0-7 0,0 0 7 0,0 0 7 0,0 0 8 15,0 0 8-15,0 0 11 0,0 0 16 0,2-2 18 0,-2-1 22 0,0 3 21 16,1-3 14-16,2 2 12 0,-1-1 7 0,0 0 6 0,-1 0-8 0,2 1-9 16,-3 1-8-16,0 0-7 0,0 0-12 0,2-2-10 0,-2 2-16 0,0 0-16 15,0 0-20-15,0 0-24 0,0 0-11 0,0 0-12 0,0 0-8 0,0 0-13 16,0 0-1-16,0 0-1 0,0 0-1 0,0 0-3 0,0 0 2 0,0 0-1 15,0 0-2-15,0 0-4 0,0 0-1 0,0 0 1 0,0 0-2 0,0 0-6 16,0 0 0-16,0 0-3 0,0 0-4 0,0 0-2 0,0 0-1 0,0 0 0 16,0 0-1-16,0 0 0 0,0 0 0 0,0 0 2 0,0 0-2 0,0 0-3 15,0 0 1-15,0 0 0 0,0 0 0 0,0 0 1 0,0 0-2 0,0 0 1 16,0 0-2-16,0 0-2 0,0 0 2 0,0 0 0 0,0 0 0 0,0 0-1 16,0 0 1-16,0 0 3 0,0 0-2 0,0 0 1 0,0 0 1 0,0 0 0 15,0 0 0-15,0 0 0 0,0 0 1 0,0 0-1 0,0 0-1 0,0 0-1 16,0 0 0-16,0 0 0 0,0 0 0 0,0 0-1 0,0 0-1 0,0 0 1 15,0 0-1-15,0 0-2 0,0 0 0 0,0 0 2 0,0 0 0 0,0 0 0 16,0 0 1-16,0 0-1 0,0 0 0 0,0 0 1 0,0 0-1 0,0 0 0 16,0 0-2-16,0 0 0 0,0 0 1 0,0 0 1 0,0 0 0 0,0 0 0 15,0 0-1-15,0 0 0 0,0 0 0 0,0 0 1 0,0 0 0 0,0 0-2 16,0 0 1-16,0 0 0 0,0 0 0 0,0 0 1 0,0 0-1 0,0 0 0 16,0 0-1-16,0 0 1 0,0 0-1 0,0 0 0 0,0 0-1 0,0 0 0 15,0 0 0-15,0 0 2 0,0 0 0 0,0 0 2 0,0 0-1 0,0 0 1 16,0 0 0-16,0 0-2 0,0 0 0 0,0 0 0 0,0 0 0 0,0 0 2 15,0 0-1-15,0 0 0 0,0 0 0 0,0 0 1 0,0 0-2 0,0 0 0 16,0 0-1-16,0 0-1 0,0 0 1 0,0 0 2 0,0 0-1 0,0 0-1 16,0 0-7-16,0 0-8 0,0 0-40 0,0 0-50 0,0 0-104 0,0 0-115 15,0 0-67-15,0 0-58 0,0 0-12 0,0-2-2 0,0 2-1 0,0-4-3 16,-2-1 2-16,-1 0 0 0,-3-3 7 0,-3-2 8 0</inkml:trace>
  <inkml:trace contextRef="#ctx0" brushRef="#br0" timeOffset="-177872.01">8496 9595 242 0,'-8'15'321'0,"-1"-1"33"0,1-1 23 0,0-1 23 0,2-1 15 16,-2-2 16-16,3-2 2 0,0-2 3 0,2-1-53 0,0 1-65 0,1-2-45 0,1-2-40 15,1-1-29-15,0 0-27 0,0 0-28 0,0 0-27 0,0 0-18 16,0 0-16-16,0 0-12 0,0 0-11 0,0 0-1 0,0 0 3 0,0 0-3 16,0 0-6-16,0 0-2 0,0 0-4 0,0 0-6 0,0 0-5 0,0 0-10 15,0 0-10-15,0 0-12 0,0 0-12 0,0 0-13 0,0 0-12 0,0 0-16 16,0 0-17-16,0 0-22 0,0 0-21 0,0 0-54 0,1 0-65 0,1-1-54 16,1-2-56-16,0 1-47 0,-1-3-43 0,1 0-29 0,1-3-23 0,-1 0 1 15,1 0 8-15,1-3 11 0,-2-2 12 0,2 1 21 0,0-1 22 0,-2 0 55 16</inkml:trace>
  <inkml:trace contextRef="#ctx0" brushRef="#br0" timeOffset="-177739.93">8474 9706 203 0,'-1'5'278'0,"1"-1"5"0,-2 0 2 16,0-1 2-16,1 1-2 0,1-4-2 0,-2 2-16 0,-1 0-20 0,3-2-85 15,-3 2-98-15,0-2-83 0,-2 0-76 0,5 0-82 0,-6 0-80 0,1 0-18 16,0 0-7-16,-1 0-2 0,-3-2-4 0,-1 2 4 0,0-2 1 0,-2 0 16 15</inkml:trace>
  <inkml:trace contextRef="#ctx0" brushRef="#br0" timeOffset="-176806.51">6439 10084 34 0,'2'2'205'0,"-2"-1"6"0,0-1 5 0,0 0 3 0,0 0 0 0,0 0 0 16,0 0 3-16,0 0 3 0,0 0-55 0,0 0-68 0,0 0-16 0,0 0-2 15,0 0 5-15,0 0 7 0,0 0 14 0,0 0 18 0,0 0 16 0,0 0 14 16,0 0 14-16,0 0 15 0,0 0 8 0,0 0 4 0,0 0-1 0,0 0-3 16,0 0-13-16,0 0-13 0,0 0-18 0,0 0-19 0,0 0-20 0,0 0-21 15,0 0-20-15,0 0-19 0,0 0-15 0,0 0-15 0,0 0-10 0,0 0-9 16,0 0-2-16,0 0 2 0,0 0-1 0,0 0-3 0,0 0 2 15,0 0 1-15,0 0 0 0,0 0-4 0,0 0 4 0,0 0 3 0,0 0 3 0,0 0 3 16,0 0 3-16,0 0 2 0,0 0 0 0,0 0-2 0,0 0 3 0,0 0 3 16,0 0 0-16,0 0 1 0,0 0 3 0,0 0 4 0,0 0 0 0,0 0 0 15,0 0 0-15,0 0 1 0,0 0-1 0,0 0-1 0,0 0 2 0,0 0 2 16,0 0-1-16,0 0-2 0,0 0 0 0,0 0 0 0,0 0-2 0,0 0 0 16,0 0 0-16,0 0-3 0,0 0-2 0,0 0-1 0,0 0-3 15,0 0 0-15,0 0-2 0,0 0-2 0,0 0 0 0,0 0 0 0,0 0-2 0,0 0-1 16,0 0-2-16,0 0-2 0,0 0-2 0,0 0 1 0,0 0-2 0,0 0 1 15,0 0-2-15,0 0 1 0,0 0-1 0,0 0-2 0,0 0 1 0,0 0-1 16,0 0 0-16,0 0-1 0,0 0 0 0,0 0-1 0,0 0 0 0,0 0 1 16,0 0 0-16,0 0 1 0,0 0 0 0,0 0 0 0,0 0 0 15,0 0 0-15,0 0 0 0,0 0-2 0,0 0 1 0,0 0 2 0,0 0 0 0,0 0 1 16,0 0-1-16,0 0 1 0,0 0 0 0,0 0-2 0,0 0 1 0,0 0 0 16,0 0-1-16,0 0 1 0,0 0 0 0,0 0 0 0,0 0 1 0,0 0 0 15,0 0-1-15,0 0 1 0,0 0 0 0,0 0 0 0,0 0-1 0,0 0 1 16,0 0-1-16,0 0-1 0,0 0 2 0,0 0-1 0,0 0 2 0,0 0 0 15,0 0-2-15,0 0 1 0,0 0-1 0,0 0 0 0,0 0-1 16,0 0 1-16,0 0 0 0,0 0 0 0,0 0-1 0,0 0 2 0,0 0-1 0,0 0-1 16,0 0 0-16,0 0 0 0,0 0-1 0,0 0 1 0,0 0 0 15,0 0 1-15,0 0 0 0,0 0 1 0,0 0-1 0,0 0 3 0,0 0 0 16,0 0 1-16,0 0 1 0,0 0 2 0,0 0 0 0,0 0 0 0,0 0 1 0,0 0 1 16,0 0-1-16,0 0 3 0,0 0-2 0,0 0 0 0,0 0-1 15,0 0-2-15,0 0 1 0,0 0-1 0,0 0-2 0,0 0-2 0,0 0 0 0,0 0-1 16,0 0 1-16,0 0-1 0,0 0 0 0,0 0-3 0,0 0 1 0,0 0-2 15,0 0 0-15,0 0 0 0,0 0-9 0,0 0-7 0,0 0-13 16,0 0-11-16,0 0-16 0,0 0-18 0,0 0-48 0,0 0-58 0,3 0-71 0,2 0-72 16,1-3-63-16,-1 2-61 0,1-4-27 0,-1 2-20 0,3-1 3 0,-2-1 8 15,0-1 10-15,-1 2 14 0,-2-1 16 0,-1 1 15 0,-2 4 53 16</inkml:trace>
  <inkml:trace contextRef="#ctx0" brushRef="#br0" timeOffset="-176622.25">6491 10305 156 0,'0'3'148'0,"-4"0"-30"0,-4-2-50 0,3-1-54 15,0 0-10-15,-1-4-3 0,0 4-1 0,-2-3 0 0,2-1-80 0,-1 0-101 16,-1 1-18-16</inkml:trace>
  <inkml:trace contextRef="#ctx0" brushRef="#br0" timeOffset="-176489.66">6387 10266 412 0,'6'4'483'0,"-3"2"5"0,1-1 2 0,-3-2 1 0,1 0 0 0,-2-3-1 16,0 0-1-16,0 0-4 0,0 0-10 0,0 0-16 0,-2-3-151 0,1 1-184 16,-1 1-129-16,-1-1-116 0,3 2-77 0,0 0-69 0,0 0-40 0,0 0-35 15,0 0-36-15,0 0-35 0,0 0-34 0,0 0-30 0,0 0 2 16,1-3 13-16,1-1 17 0,1-1 18 0,2 0 39 0,0 0 45 0</inkml:trace>
  <inkml:trace contextRef="#ctx0" brushRef="#br0" timeOffset="-175606.72">18954 13083 150 0,'0'0'410'0,"-5"0"45"0,4-3 18 0,-4 3 11 0,2-2 4 15,-1 1 5-15,1-1 0 0,-2 0 3 0,4 2-1 0,-4-1 0 0,5 1-107 0,0 0-129 16,0 0-57-16,0 0-39 0,-3 1-41 0,2 4-39 0,1 1-15 16,-2 1-6-16,0 3-8 0,1 1-3 0,-1 5-2 0,2 2 0 0,0 4-1 15,-2 2 1-15,2 3-5 0,0 4-4 0,0-2-6 0,2 4-10 0,1-1-2 16,-1 1-2-16,1-1 2 0,0 0 1 0,3-3 3 0,1-1 3 0,-1-1 1 0,2-2 3 15,1-3 3-15,-1 1 9 0,2-5 0 0,-2-1 3 0,3 0-1 16,0-2-1-16,1 0 0 0,1-2-5 0,-2 0-3 0,2 0-2 0,-2-3-2 16,3 1-3-16,-3-2-3 0,1-2-1 0,-3 1-6 0,-1-3-6 0,-2 2 4 15,1-4 7-15,-3-2 3 0,1 2 3 0,-4 0 3 0,1-2 4 0,-2-1 1 16,1 4 0-16,-1-4 1 0,-1 1-1 0,-2 1 1 0,-5 2-1 0,0-1-5 16,-2 3-3-16,-5 2-23 0,-3 1-25 0,-2 0-32 0,-4 4-33 0,-1-1-45 15,1 2-46-15,-3-1-102 0,-1 0-114 0,1-2-106 0,2-2-103 0,1-1-29 16,5-4-12-16,0-2-3 0,3-4 2 0,4-4 16 0,0-4 21 0,4-5 26 15,2-5 27-15,3-5 42 0</inkml:trace>
  <inkml:trace contextRef="#ctx0" brushRef="#br0" timeOffset="-175456.12">19003 13266 403 0,'19'-23'527'15,"-2"3"17"-15,0 6 3 0,-4 0 3 0,-2 3 3 0,-1 4 0 0,-4 3 13 16,1-1 14-16,-3 2 8 0,2 0 10 0,-1 2-121 0,2-1-148 0,1 2-109 16,-2-1-102-16,3-1-31 0,1 2-15 0,1 0-5 0,1 0-1 15,1 0-3-15,0 0-4 0,-1-1-11 0,1 1-16 0,1 0-16 0,-1-2-15 0,1 1-23 16,-3-1-24-16,3 0-30 0,-4 1-28 0,0 0-33 0,0 0-34 0,-2 1-86 15,-3-4-95-15,2 3-102 0,-3-1-105 0,2 2-34 0,-6 0-16 16,0 0 2-16,0 0 6 0,0 0 17 0,0 0 23 0,-6-1 25 0,2 2 27 0,-3-1 33 16</inkml:trace>
  <inkml:trace contextRef="#ctx0" brushRef="#br0" timeOffset="-173089.08">11823 4252 20 0,'-5'-4'142'0,"2"-1"5"0,-3-1 1 0,1 0 1 15,2 0 6-15,-2 0 1 0,2 0-34 0,-2 2-41 0,3-1-22 16,-1 1-12-16,-1 0-2 0,2 3 4 0,-1-2 4 0,2 0 2 0,-1 1 4 16,0 1 4-16,2 1 5 0,-3-1 6 0,3 1-1 0,0 0 2 0,0 0-3 15,-2-3 0-15,2 3-4 0,0 0-8 0,0 0-5 0,0 0-7 0,0 0-8 16,0 0-10-16,0 0-20 0,0 0-19 0,0 0-29 0,-3 2-28 0,2-1-39 15,-3 1-39-15,1 3-41 0,0 1-40 0,-3 2-7 0,0-1-1 0,-2 4-1 16,-2 1 1-16,-1 0 4 0,-2 0 4 0</inkml:trace>
  <inkml:trace contextRef="#ctx0" brushRef="#br0" timeOffset="-172654.85">10403 5332 5 0,'0'0'149'0,"-2"2"1"0,2-2 1 0,0 0 0 0,0 0 0 0,-3 1-3 15,3-1-33-15,0 0-41 0,-3 0-49 0,3 0-58 0,0 0-37 0,0 0-39 16,0 0-20-16,0 0-16 0,0 0-5 0,0 0-1 0,0 0 0 0,0 0 1 16</inkml:trace>
  <inkml:trace contextRef="#ctx0" brushRef="#br0" timeOffset="-172522.51">10395 5410 16 0,'0'0'148'0,"0"0"-3"0,0 0-5 16,0 0-14-16,0 0-17 0,0 0-44 0,0 0-50 0,0 0-66 0,0 0-68 16,0 0-19-16,-3-1-8 0,0-1 0 0,3 2 1 0</inkml:trace>
  <inkml:trace contextRef="#ctx0" brushRef="#br0" timeOffset="-171905.82">10427 5506 18 0,'0'0'147'0,"0"0"0"0,0 0-1 0,0 0-8 16,0 0-9-16,-3-3-18 0,3 3-18 0,0 0-92 0,0 0-108 0,0 0-28 16,0 0-11-16,0-4 0 0,3-1-3 0,-2 2 1 0</inkml:trace>
  <inkml:trace contextRef="#ctx0" brushRef="#br0" timeOffset="-171789.13">10504 5512 8 0,'-1'3'96'0,"-1"0"-26"16,2-3-30-16,0 0-31 0,0 0-8 0,0 0 0 0,0 0-43 0,0 0-50 16</inkml:trace>
  <inkml:trace contextRef="#ctx0" brushRef="#br0" timeOffset="-170455.57">20901 13024 267 0,'-12'-3'356'0,"1"0"40"16,0-1 37-16,-5-1 34 0,5 1 21 0,-1-1 18 0,-1 1 16 0,0-1 16 15,5 1-52-15,-1-1-65 0,1 2-42 0,0 1-37 0,3-2-46 0,0 3-48 16,2-2-44-16,0 3-39 0,3 0-37 0,0 0-32 0,0 0-24 0,0 0-17 16,0 0-8-16,0 0-10 0,3 0-2 0,4 0-1 0,1 1 1 0,2 1 2 15,3-1 0-15,4 1-1 0,1 0 3 0,6-2-1 0,1 1 2 0,2-1 1 16,1-1 0-16,2 1-1 0,0-4-5 0,0 3-8 0,2-2-3 0,-2 0-5 16,0-2-6-16,-2 2-5 0,-2 0-2 0,1-1-2 0,-4 1 1 0,-1 0-3 15,-4 1 1-15,-1 0-1 0,-4 1-1 0,1-2-1 0,-6 3 3 0,0-2 1 16,-1 2 1-16,-3 0 0 0,-4 0 3 0,0 0 2 0,0 0 2 0,3 0-1 15,-3 0 2-15,0 0 2 0,2 2 5 0,-2-2 5 0,0 3 4 0,0 0 2 16,-2 2-2-16,1 1-3 0,-1 1 1 0,-2 4 2 0,-3 1-2 0,2 1-1 16,-3 5 0-16,2 1 0 0,-5 6-1 0,2 0 0 0,-1 5-3 0,-1 2-3 15,2 1-1-15,-3 4-1 0,0 2 1 0,1 2 2 0,-2 1-1 0,4 3-2 16,-3 1 0-16,0 1-1 0,1 0-16 0,1 0 0 0,1-1 0 0,-1 1 0 16,2-2 0-16,3-3 0 0,-2-3 0 0,2-1 0 0,4-4 0 0,1-2 0 15,0-4 0-15,0-4 0 0,1-1 0 0,2-5-15 0,-1-2-20 0,2-2-9 16,-1-4-11-16,-1-2-10 0,3-1-23 0,-2-2-25 0,4-3-44 0,-3-2-47 15,2-1-108-15,2-3-122 0,-1-3-94 0,2-4-87 0,4-5-14 0,0 0 2 16,1-3 7-16,-2-4 8 0,1-2 12 0,1-3 10 0,-1-1 24 0,3-3 27 16,-2 1 47-16</inkml:trace>
  <inkml:trace contextRef="#ctx0" brushRef="#br0" timeOffset="-169953.65">22510 12877 422 0,'1'-4'529'0,"-1"1"17"0,0 3 5 0,0 0 3 16,0 0-1-16,0 0 2 0,0 0-2 0,0 0-1 0,0 0-1 15,0 0-1-15,0 0-129 0,0 0-156 0,0-4-102 0,0 4-94 0,3 0-24 16,1-1-9-16,0 1-1 0,1-1 0 0,4 1 1 0,1-2 0 0,1 2 2 15,5-3 2-15,0 0-1 0,4 2 4 0,1-4 0 0,1 2 4 0,0-1-6 16,2-1-6-16,-1 1-8 0,-2 0-7 0,3 1-2 0,-4-1-3 0,1 3 1 16,-7-2 0-16,3 3 1 0,-4-2 0 0,-2 2 0 0,0 2 1 0,-1-2-4 15,-2 1 3-15,-2 1 0 0,0-1-1 0,1-1 3 0,-4 2 2 0,0 0 2 16,-1-1 0-16,-2-1 0 0,0 0 1 0,0 0-2 0,0 0-1 0,0 0 1 16,0 0 2-16,0 0-3 0,1 1-1 0,-1-1 0 0,0 0 0 15,0 0-4-15,0 0-3 0,0 0-1 0,0 0-1 0,0 0-2 0,0 0-2 0,0 0 0 16,0 0-1-16,0 0 2 0,2 3-2 0,0-1 0 0,-2 2 1 0,1-1 0 15,-1 2-2-15,3 2 2 0,-3 1 1 0,5 2-1 0,-4 2 1 0,1 2 0 16,-1 1 3-16,-1 3-1 0,4 2-3 0,-4 2 1 0,0 2-1 0,0 3 2 16,-2 1 0-16,0 1 0 0,-1 5 2 0,0 0 1 0,-3 4-3 0,1 1-9 15,0 2 0-15,-1 2 0 0,0-1 0 0,-2 3 0 0,2-1 0 0,-2 0 0 16,1 2 0-16,0-3 0 0,0 0 0 0,1 0 0 0,-1-2 0 0,2-3 0 16,1 1 0-16,-4 0 0 0,3-3 0 0,1-1 0 0,-3-1 0 15,2-1 0-15,-1-3 0 0,2 0 0 0,0-3 0 0,-1-2 0 0,2-2 0 0,0-2 0 16,0-4 0-16,0-3 0 0,0 0 0 0,1-3 0 0,1-4 0 0,-1-3 0 15,2-1 0-15,0-3-87 0,0 0-74 0,0 0-98 0,-1-4-108 16,1-3-124-16,0-3-128 0,0-4-29 0,0-3-8 0,1-5 0 0,1-4 0 0,-1-2 4 16,4-4 0-16,-2-2 22 0,2-4 30 0,-1 1 51 0,-2-1 54 0</inkml:trace>
  <inkml:trace contextRef="#ctx0" brushRef="#br0" timeOffset="-169804.65">22923 13598 435 0,'-7'8'493'0,"1"1"-3"0,-1-4-2 16,0-1-17-16,-1-1-22 0,1-1-74 0,1-4-87 0,-1 1-101 0,0-5-102 16,2 1-87-16,-1-4-82 0,1 1-170 0,-2-2-187 0,0-2-42 0,0 0-11 15,-1-2 3-15,0-2 4 0,-1-2 16 0,-1 0 22 0</inkml:trace>
  <inkml:trace contextRef="#ctx0" brushRef="#br0" timeOffset="-167654.51">16127 3658 63 0,'-2'-3'106'0,"2"3"-3"0,0-1-11 0,0 1-13 16,0 0-8-16,-2-4-12 0,2 4-9 0,0 0-8 0,0 0-5 0,0 0-3 15,0 0-2-15,0 0-3 0,0-2 0 0,0 2 0 0,0 0 1 0,0 0-1 16,0 0 1-16,0 0-1 0,2-3 2 0,-2 3-2 0,0 0-1 0,0 0 0 16,0 0 0-16,0 0-2 0,0 0 1 0,0 0-1 0,0-2-1 0,0 2-1 15,0 0-1-15,0 0-1 0,0 0-1 0,0 0-1 0,0 0-1 0,0 0-1 16,0 0 0-16,2-3-3 0,-2 3 1 0,0 0 1 0,0 0-1 0,0 0-2 15,0 0 0-15,0-3 1 0,0 3-1 0,0 0 0 0,0 0 0 0,0 0 0 16,0 0 1-16,0 0-2 0,0 0 0 0,0 0-1 0,0 0 0 0,0-1-2 16,0 1 0-16,0 0-1 0,0 0-1 0,0 0-1 0,0 0-1 0,0 0-2 15,0 0 0-15,0 0-1 0,0 0-2 0,0 0-3 0,0 0-9 0,0 0-11 16,0 0-15-16,0 0-16 0,0 0-31 0,0 0-33 0,0 0-30 0,0 0-27 16,0-5-9-16,0 5 0 0,0-3-1 0,0 3 1 0,-4-3 3 0</inkml:trace>
  <inkml:trace contextRef="#ctx0" brushRef="#br0" timeOffset="-166655.39">14716 3596 58 0,'0'-3'149'0,"0"3"9"0,0 0 9 16,2-2-1-16,-2 2-1 0,0 0-12 0,-2-3-13 0,2 3-36 16,0-3-43-16,0 3-3 0,0 0 4 0,0 0-11 0,0-1-17 15,0 1 7-15,0 0 11 0,0 0-10 0,0 0-13 0,0 0 5 16,-1-4 12-16,1 4-8 0,0 0-12 0,0 0 10 0,0 0 14 15,0 0-10-15,0-3-17 0,0 3 9 0,0 0 14 0,0 0-14 0,0 0-20 16,0 0 8-16,0 0 14 0,0 0-12 0,0 0-16 16,0 0 6-16,0 0 11 0,0 0-16 0,1-3-18 0,-1 3 1 0,0 0 6 15,0 0-23-15,0 0-32 0,0 0-5 0,0 0-2 0,2-1-37 16,0-1-43-16,-1-1-33 0,2 2-27 0,1 0-12 0,0-1-9 16,2 0 5-16,-1 1 9 0,0-1 1 0,0 0 2 0</inkml:trace>
  <inkml:trace contextRef="#ctx0" brushRef="#br0" timeOffset="-165588.72">26216 12928 87 0,'-3'-9'349'0,"-1"0"39"0,1 0 38 0,2 2 21 0,-3-3 18 0,3 5 8 16,-1-3 8-16,1 2 2 0,-1 2 3 0,-1-1-63 0,3 4-76 0,0 1-36 0,0 0-21 15,0 0-40-15,-1 3-41 0,-3 3-30 0,3 1-28 0,-1 5-12 0,-1 2-6 16,-2 5-8-16,2 2-3 0,-3 6 2 0,-2 4 6 0,2 1-2 16,-2 6-1-16,-1-1-14 0,-1 6-17 0,2 0-9 0,0-1-8 0,0 3-7 15,0-2-10-15,2 1-8 0,1-3-10 0,2 1-5 0,-1-4-2 0,4-2-9 16,-1-3-9-16,1-1-9 0,1-3-5 0,-1-6-11 0,4 0-10 0,-3-4-13 16,1-2-11-16,0-3-16 0,1-3-17 0,-3-1-23 0,1-2-27 0,3 0-34 15,-3-4-35-15,1-2-83 0,-2-2-86 0,3-4-68 0,1-3-62 0,3-2-55 16,-2-4-55-16,4-4-3 0,0-5 8 0,3-2 13 0,0-2 16 0,2-1 23 15,1-3 28-15,2 0 34 0,-2-1 37 0</inkml:trace>
  <inkml:trace contextRef="#ctx0" brushRef="#br0" timeOffset="-165305.41">26701 12751 267 0,'3'2'355'0,"-3"0"83"15,0 5 32-15,0 2 20 0,-1 0 20 0,-2 4 15 0,-1 2 12 0,-1 4 15 16,-2 2-55-16,-1 5-68 0,-3 5-23 0,-2 3-13 0,0 4-29 0,-1 0-31 0,-3 6-70 15,0 2-79-15,-3 2-31 0,2 2-17 0,-2 0-20 0,5 2-17 16,-1-1-11-16,0 0-15 0,3-3-13 0,4-1-14 0,3-1-9 0,1-6-10 16,3-1-5-16,4-4-6 0,1-6 0 0,4 0-1 0,-1-4 0 0,5-5-2 0,-3-2 3 15,3-4 1-15,1-2-1 0,1-5 1 0,3-1-1 0,-3-4-3 16,4-4-1-16,-1-1-2 0,3-6-2 0,-2-3 1 0,2-3-2 0,1-2-1 16,-2-3-1-16,1-3-1 0,-1-2-3 0,-1-1 0 0,-2-2 0 0,-2-1 0 0,0-1 1 15,-1 0-2-15,-4 0 2 0,1 0 0 0,-5 1-1 0,2 3-3 16,-3 0 0-16,-3 2 0 0,-1 2 0 0,-2 2-2 0,-3 4-1 0,-1 0-1 15,-1 5-2-15,-3 1-3 0,-1 2 0 0,-1 1 1 0,-3 5-10 0,2 2-9 16,-3 1-19-16,-1 4-20 0,-1-1-35 0,-1 4-39 0,4 1-53 0,-3 1-59 16,3 1-94-16,-1-1-102 0,1 2-82 0,0 0-78 0,5-1-18 0,-2-2-3 15,4 2 6-15,1-1 9 0,0-2 18 0,0 2 24 0,3-2 36 0,4-5 39 16,-2 5 56-16</inkml:trace>
  <inkml:trace contextRef="#ctx0" brushRef="#br0" timeOffset="-165169.72">26772 13598 56 0,'16'18'425'0,"-1"-1"45"0,-3 0 24 0,-3-2 21 15,1-2 9-15,-2-1 10 0,-2-1 5 0,1-3 3 0,-3-1 1 0,1-3 0 16,-2 1-86-16,2-3-105 0,-5 1-91 0,1-1-91 0,-1-2-51 0,0 0-43 16,0 0-34-16,0 0-36 0,0 0-42 0,0 0-44 0,0 0-94 0,0-5-103 15,-1 0-100-15,-4-1-100 0,2-3-37 0,-2 0-24 0,1 0-6 0,-5-3-3 16,0-2 0-16,-2 1-1 0,0 1 13 0,-1-2 13 0,-5 4 34 0,2-1 37 16</inkml:trace>
  <inkml:trace contextRef="#ctx0" brushRef="#br0" timeOffset="-157871.62">12153 10246 92 0,'0'0'147'0,"-1"2"1"0,1-2 0 0,0 0 1 15,-5 0 0-15,2 0 0 0,3 0-46 0,-3-2-56 0,0 2-20 0,3 0-12 16,0 0-4-16,0 0-3 0,-2-2 0 0,2 2-4 0,0 0 0 0,0 0-2 16,0 0-2-16,0 0 0 0,0 0-5 0,0 0-3 0,0 0-8 0,0 0-8 15,0 0-8-15,0 0-9 0,0 0-15 0,0 0-20 0,0 0-31 0,0 0-34 16,3-1-7-16,-3 1-1 0,4-1 1 0,-4 1-1 0</inkml:trace>
  <inkml:trace contextRef="#ctx0" brushRef="#br0" timeOffset="-157737.58">12212 10288 95 0,'0'0'128'0,"0"0"0"0,0 0-6 0,0 0-5 0,0 0-25 0,-3 0-30 16,3 0-64-16,0 0-71 0,0 0-30 0,0 0-19 0,0 0-5 0,0 0-1 15,0 0 0-15</inkml:trace>
  <inkml:trace contextRef="#ctx0" brushRef="#br0" timeOffset="-156936.43">12191 10205 26 0,'0'0'86'16,"0"0"-30"-16,-5-2-35 0,5 2-17 0,-3 0-12 0,3 0-37 0,0 0-45 15</inkml:trace>
  <inkml:trace contextRef="#ctx0" brushRef="#br0" timeOffset="-149536.45">12203 10151 36 0,'-5'2'160'0,"0"-2"1"0,-2 0 3 0,0-2 0 0,2 1 2 15,0-2 1-15,-1 0 0 0,-1-1-47 0,1 2-57 0,0-2-22 0,3 1-12 16,-2 0 3-16,2 0 2 0,0 0 3 0,-1-2 4 0,1 4 1 0,0-4 0 16,0 2 0-16,0 0-2 0,2 0-1 0,-1 2 0 0,0-2-18 0,-1 1-19 15,3 2-32-15,0-2-39 0,0 2-52 0,-2-2-53 0,2 2-19 0,0 0-7 16,-3-2-3-16,0-1-3 0,1 0-1 0,-1-1 1 0,-3-2 1 0</inkml:trace>
  <inkml:trace contextRef="#ctx0" brushRef="#br0" timeOffset="-147286.41">12223 10210 133 0,'-3'-3'149'0,"-1"1"0"0,1 0-2 0,2-1-7 0,-2 1-10 0,1 0-39 16,2 2-45-16,0 0-73 0,0 0-79 0,0 0-22 0,0 0-11 0,0 0-4 16,5-2-4-16,-2 0-1 0</inkml:trace>
  <inkml:trace contextRef="#ctx0" brushRef="#br0" timeOffset="-147136.52">12332 10272 91 0,'-3'0'166'0,"-2"0"-1"0,4-2 1 0,-3-1 0 0,1 2 0 0,0-3-8 16,-2 0-7-16,2 3-76 0,0-2-86 0,0 1-50 0,2-1-42 0,-1 2-27 15,2 1-26-15,-2-4-6 0,-1 2-4 0,3-1 0 0,-2-2 0 16,2 2 2-16</inkml:trace>
  <inkml:trace contextRef="#ctx0" brushRef="#br0" timeOffset="-146102.89">24391 13005 10 0,'-14'3'417'0,"-3"1"48"0,-1-1 17 0,2 0 12 0,-2-1 9 0,1 1 11 15,0 0 11-15,1-2 10 0,-1-1 13 0,3-1 13 0,0-1-66 0,1 2-83 16,2-1-86-16,1 1-86 0,2 0-52 0,3 0-42 0,1 0-17 0,-1 0-13 16,5 0-10-16,0 0-9 0,0 0-14 0,0 0-8 0,0 0-12 0,0 0-13 15,0 0-14-15,5-2-16 0,3 1-6 0,1-1-4 0,5-1-4 0,4 0-2 16,4 0 4-16,3-1 6 0,4-3-1 0,2 2 1 0,4-1 1 0,0-1 0 15,0 0 1-15,0 3-2 0,0-3-1 0,-1 3 4 0,-2 1-3 0,-2 0 0 16,-2 1 0-16,-1 2 3 0,-2 0-5 0,-3 0-3 0,-4 1 0 0,3 0 2 16,-9 1-3-16,2-1 0 0,-2 2 2 0,-2-2 2 0,-2 1 1 0,-1-1 0 15,-2 3 1-15,-4-4 4 0,2 1-1 0,-3-1 0 0,0 0 3 0,0 0 1 16,0 0 1-16,0 0 0 0,0 0-1 0,0 0 4 0,0 0-4 0,0 0-21 16,0 0 0-16,0 0 0 0,0 0 0 0,0 0 0 0,0 0 0 0,0 0 0 15,0 0 0-15,0 0 0 0,0 0 0 0,0 0 0 0,0 0 0 0,0 0 0 16,0 0 0-16,0 0 0 0,0 0 0 0,0 0 0 0,0 0 0 0,0 0 0 15,0 3 0-15,0 2 0 0,0 0 0 0,0 3 0 0,0 2 0 0,-3 6 0 16,2 0 0-16,-1 7 0 0,-1 1 0 0,0 6 0 0,-2 3 0 0,-2 3 0 16,1 3 0-16,2 3 0 0,-3 1 0 0,2 1 0 0,0 2 0 0,2-1 0 15,-3 2 0-15,3-2 0 0,2-2 0 0,-3 0 0 0,4-2 0 0,-1-2 0 16,1-3 0-16,0 0 0 0,0-4 0 0,1-2 0 0,-1-4 0 0,2 0 0 16,0-3 0-16,-1-4 0 0,-1-1 0 0,2-1 0 0,-1-4-57 0,-1-2-69 15,0 0-44-15,2-4-48 0,-2 3-104 0,-2-5-119 0,2 1-98 0,-1-2-93 16,-1 0-19-16,1-1-2 0,-4 1 5 0,0-1 7 0,-2 0 17 0,0-2 22 15,-1 3 32-15,1-4 34 0,-2 0 45 0</inkml:trace>
  <inkml:trace contextRef="#ctx0" brushRef="#br0" timeOffset="-145952.25">24989 13875 224 0,'-8'20'483'0,"0"-1"-7"0,1-3-12 15,-2-1-39-15,1-1-46 0,0-2-88 0,2-3-95 0,0-2-88 0,4-3-84 16,2-4-19-16,0 0-4 0,0 0-196 0,-3-4-237 0,2 1-48 0,-3-3-3 16,3-1 7-16,-1-2 12 0,0-1 40 0</inkml:trace>
  <inkml:trace contextRef="#ctx0" brushRef="#br0" timeOffset="-140552.89">15850 6460 91 0,'0'0'94'0,"0"0"-8"0,-2-1-27 0,2 1-31 15,0 0-44-15,0 0-45 0,0 0-20 0,0 0-9 0,-1-3-6 0</inkml:trace>
  <inkml:trace contextRef="#ctx0" brushRef="#br0" timeOffset="-138418.33">28161 12901 223 0,'9'-9'311'0,"-3"1"34"0,-1 0 33 0,-2 0 34 15,1 1 26-15,-1-1 23 0,-2 1 16 0,1 1 12 0,1 1-52 0,-3 0-67 16,0 5-31-16,0 0-22 0,0 0-32 0,0 0-34 0,0 0-33 16,0 0-30-16,0 0-33 0,0 0-33 0,0 0-19 0,0 0-14 0,0 0-8 0,0 0-9 15,-5 5-9-15,4 1-5 0,-4 3-5 0,2 3-2 0,-4 2-1 16,1 4 0-16,-3 0-2 0,2 7-1 0,-1 2-1 0,0 0 0 0,1 2-6 15,0 1-11-15,-1 0-7 0,3-1-2 0,1 3-5 0,0-2-1 0,2 0-1 16,0-1-2-16,0 2-5 0,1-2-4 0,-1-1-10 0,1-1-12 0,-3 0-22 16,4-1-24-16,-1-2-30 0,1-3-31 0,1-2-71 0,-1-1-79 0,2-3-89 15,0-3-90-15,1-3-60 0,2-3-55 0,2-6-9 0,1-1 1 0,3-8 7 16,3 1 10-16,1-7 23 0,4-3 24 0,0-3 31 0,3-2 32 0</inkml:trace>
  <inkml:trace contextRef="#ctx0" brushRef="#br0" timeOffset="-138202.59">28608 12734 84 0,'10'-11'415'0,"-4"0"24"0,1 4 15 0,-3 2 10 16,-4 3 13-16,0 2 11 0,0 4 12 0,-4 0 12 0,1 4 10 0,-3 1 7 0,-2 2-86 16,0 6-102-16,-1 1-86 0,-4 3-80 0,0 5-28 0,0-1-21 0,-2 4-1 15,0-1-3-15,2 2-5 0,-1 1-7 0,2 0-7 0,4 0-6 0,0-1-6 16,2-1-6-16,5 0-3 0,2 0-3 0,3-3-7 0,2 1-3 0,2-6-2 16,1 2-7-16,5-1-9 0,1-4-10 0,0 0-6 0,1-3-3 0,5-2-9 15,-4-1-5-15,4-3-9 0,1-3-4 0,-5 0-11 0,4-1-10 16,-1-4-11-16,-2-1-12 0,1-1-17 0,-3-1-23 0,-1-1-24 0,0-1-23 0,-1-1-33 15,-5-1-33-15,4 0-76 0,-5-1-85 0,0-3-68 0,-2 0-64 0,2-1-53 16,-3-4-51-16,-1 1-2 0,3-2 4 0,-6-1 17 0,4-4 20 16,-2 3 23-16,1-6 27 0,-2 0 30 0,2-3 34 0</inkml:trace>
  <inkml:trace contextRef="#ctx0" brushRef="#br0" timeOffset="-138052.42">28896 12827 355 0,'-3'-2'462'16,"-1"4"15"-16,0 0 11 0,-3 4 16 0,0 2 15 0,-1 2 14 0,0 2 13 0,0 3 15 15,-3 3 15-15,1 1-49 0,-3 4-64 0,-1 3-100 0,1 3-108 16,-4 2-51-16,3 3-38 0,-5 2-15 0,3 2-11 0,-1 1-15 0,0 0-17 15,1 1-14-15,0 3-12 0,2-4-18 0,1 0-16 0,0 2-23 0,2 0-27 0,0-4-22 16,5 1-22-16,-1-2-31 0,3-2-33 0,-1-1-46 0,3-3-48 16,1-2-99-16,-1 0-113 0,2-4-94 0,2-2-92 0,1-4-19 0,0-3-5 15,0-1 9-15,5-7 8 0,0-1 19 0,1-4 16 0,3-5 28 0,3-5 31 16,0-2 44-16</inkml:trace>
  <inkml:trace contextRef="#ctx0" brushRef="#br0" timeOffset="-137919.52">28931 13588 151 0,'10'2'509'0,"2"-1"22"16,-4 3 10-16,-2-1 3 0,-2 1 8 0,0-1 4 0,-1 1 5 0,0 2 5 15,-1-3 1-15,-1 0 1 0,-1 0-80 0,0 3-97 0,0 0-137 0,0 0-150 16,-1 2-53-16,-1-1-30 0,-1 1-32 0,0 0-30 0,-1-1-48 0,0 3-48 16,-2-2-100-16,-2-3-110 0,0 1-96 0,0 1-95 0,-1-3-23 0,-3 1-7 15,3-3-2-15,-5 0 0 0,1 1 8 0,-3-1 9 0,2-2 23 0,-3 0 29 16,0 0 40-16</inkml:trace>
  <inkml:trace contextRef="#ctx0" brushRef="#br0" timeOffset="-136902.21">5196 14961 71 0,'-6'-2'392'0,"0"1"36"0,1-1 8 16,-1 1 2-16,3 0 1 0,-1-1 0 0,3 2 8 0,1 0 7 0,0 0 9 15,0 0 7-15,0 0-88 0,3 3-110 0,2 1-66 0,0 3-50 16,1 3-35-16,2 0-31 0,0 5-4 0,0 0 4 0,1 5 2 0,-1 1 4 0,0 1-4 15,0 4-6-15,0 1-4 0,-1 1-1 0,0 2-12 0,-2 3-14 16,-2 0 0-16,0 3 2 0,-1 2-4 0,-2-2-7 0,-2 3-5 0,-1-3-2 16,1 1-11-16,-2 1-10 0,-1-5-16 0,0 0-14 0,-1-3-24 0,0-2-21 15,1-2-23-15,0-4-19 0,0-3-101 0,0-3-119 0,-1-3-79 0,3-2-69 16,-2-6-46-16,2-1-40 0,-2-6-3 0,2-2 3 0,0-2 11 0,1-5 12 16,-1-2 18-16,0-3 18 0,2-4 24 0,-2 0 28 0</inkml:trace>
  <inkml:trace contextRef="#ctx0" brushRef="#br0" timeOffset="-136568.75">5219 15165 125 0,'14'-27'339'0,"-1"0"35"0,2 2 37 0,0 2 39 16,0 2 17-16,0 3 14 0,0 0 14 0,0 4 11 0,0 1-22 0,-2 2-28 16,3 2-60-16,0 2-62 0,-1-1-44 0,0 3-38 0,0 3-31 0,-2-1-26 15,1 0-31-15,-1 3-31 0,-2 0-13 0,2 0-10 0,-4 3-6 0,-1 0-7 16,0-1-6-16,0 3-5 0,-3 1-4 0,1 2-3 0,-2-1-8 0,-1 4-5 16,-2-1-7-16,-2 5-5 0,-1 0-7 0,-1 3-8 0,-2 3-10 15,-1 5-8-15,-4 1-4 0,-1 3 0 0,-2 2-6 0,-2 5-10 16,-1 0-3-16,0 1 2 0,0-1-6 0,-1-1-7 0,1 0-1 0,2-4-3 15,1-5-13-15,2-3-19 0,2-5-11 0,2-2-9 0,1-7-19 16,1-3-20-16,1-3-8 0,4-4-6 0,-2-5-7 0,-1-2-11 0,1-4 1 0,-1-4 4 16,1-1-2-16,1-7 1 0,-1 0 15 0,2-3 19 0,-1-3 16 0,1-1 16 15,0 0 20-15,1-2 20 0,-1 4 16 0,2 1 16 0,-1 0 9 16,1 5 10-16,0 1 4 0,-1 4 6 0,1 2 3 0,1 3 2 0,-3 3 7 16,3 2 8-16,0 2 3 0,-1 2 4 0,-1 0 0 0,2 2-2 0,-3 1-6 15,2 0-4-15,3 1-2 0,0 2-2 0,0-1-1 0,-1 0-4 0,2 3-1 16,1 0-2-16,-3 1-14 0,1-1-20 0,2 3 3 0,-4 1 5 15,3 2-25-15,-3 1-29 0,0 0-21 0,1 1-17 0,-3 1-54 0,2-1-64 16,-1 0-74-16,-2 2-76 0,3-4-56 0,-1 0-51 0,1-4-29 16,1-2-25-16,-1-4-14 0,2-2-13 0,0-6 21 0,0-1 30 0,1-6 17 0,2-1 16 15,0-6 55-15</inkml:trace>
  <inkml:trace contextRef="#ctx0" brushRef="#br0" timeOffset="-135868.53">5653 14763 175 0,'13'-15'257'0,"0"3"29"0,-2 1 35 0,0 4 33 0,-3 1 38 16,3 3 40-16,-5 1 18 0,1 2 12 0,-2 3-54 0,-1 3-72 0,1 0-34 15,-4 3-27-15,1 3-9 0,-4 2-6 0,1-1-24 0,-4 5-28 0,-1 0-32 16,-1 2-33-16,-1 2-38 0,-4 2-41 0,2 2-20 0,-2-1-15 0,-2 2-17 16,1 0-17-16,-1 0-13 0,3-1-14 0,-1-2-9 0,2-2-9 15,0-3-10-15,3-1-10 0,0-4-16 0,4-2-14 0,0-2-13 0,1-7-6 0,2-3-1 16,0 0 0-16,3-3 7 0,2-2 9 0,1-5 8 0,2 2 10 0,0-6 9 16,0 2 6-16,4-1 9 0,-2-1 9 0,2 0 14 0,0 3 14 15,-1-1 20-15,3 0 21 0,-3 3 17 0,0 1 18 0,2 2 13 0,-2 0 18 16,0 3 5-16,0 2 7 0,-3-1 4 0,3 2 2 0,-2 2 5 0,-2-1 2 0,1 2 4 15,-1 2 3-15,-2-1-6 0,0 1-9 0,-2-1-13 0,0 2-14 0,-1 0-14 16,1 0-12-16,-3 3-10 0,-3-1-5 0,1 1-5 0,-2 0-2 16,-3 1-3-16,1 1-4 0,-2 1-3 0,-2 0-7 0,1 0-2 0,-2-1-3 0,1 4-3 15,-1-2-3-15,1-1-1 0,0 1-3 0,0-2 0 0,1 0 1 16,-1 0 0-16,4 1 1 0,0-3 0 0,-2 0 0 0,5-1 1 0,0-1 5 16,-1-1 1-16,3 0 5 0,1 0 1 0,0-1 5 0,0-1 3 0,1 3 3 0,1-4 3 15,0 2 3-15,-1 0-1 0,4-1 4 0,-1 2-1 0,0-1-1 16,0-1 1-16,1 1 2 0,-2-1-1 0,2-1 0 0,0 0-2 0,1 2 0 15,-3-4-2-15,2 2-1 0,0 0-1 0,-2-1-2 0,2-1-1 0,-2 1-2 0,3 1 2 16,-1-3 2-16,-2 3 0 0,3-2 3 0,-1 4 1 0,2-3 4 16,-1 3 4-16,0 0 5 0,2-1 6 0,0 2 5 0,1 1 7 0,-1-2 7 15,0 2 1-15,-1 0 3 0,2 1-2 0,-1-1 0 0,0 0-3 0,0-1-1 16,-2 2 1-16,0-2 1 0,-1-1-1 0,0 2-3 0,-2-1-2 0,-1-2-2 16,1 1-8-16,-3-1-6 0,0 1-2 0,-3 1 0 0,1 0 0 0,-3 0-3 15,1 1-3-15,-3 1 0 0,-2 1-6 0,1 0-7 0,-2 1-3 0,-2 1-3 16,1-2-5-16,1 0-5 0,-2 1-1 0,2-2-3 0,-1-2-2 0,3-1-8 15,0 2-8-15,2-4-13 0,-1 0-18 0,3-2-20 0,-2 2-20 0,1-3-20 16,3 0-24-16,-1 0-24 0,0-1-35 0,1-1-34 0,2 2-73 0,-3 0-82 16,1-1-47-16,2 1-39 0,0 0-12 0,0 0-5 0,0 0 2 0,0 0 5 15,0 0 7-15,2 4 11 0,1-1 24 0,2 0 30 0,0 2 52 0,1-2 58 16,3 1 87-16,-1 1 92 0,2-1 61 0,-1-2 54 0,1 2 36 0,0-1 31 16,0 0 33-16,2 0 34 0,-3 0 36 0,2-1 39 0,-1 1 30 0,-1-1 30 15,0 0 7-15,-1 1-3 0,0 0 3 0,0-1 4 0,0 1-9 0,0 0-12 16,0-1-11-16,-2 0-13 0,4 1-19 0,-2 0-21 0,0-2-22 0,0 3-25 15,2-4-35-15,0 2-37 0,0-1-25 0,0-1-19 0,2-1-34 0,-3-1-38 16,5 0-39-16,-2-1-34 0,0 0-23 0,1-2-19 0,-2 3-8 0,1-4-7 16,1 0 0-16,-2 1-2 0,0 1 3 0,-1-3-1 0,2 3 2 0,-2 0 1 15,-2 1 26-15,-2 0 35 0,2 1 62 0,0 1 70 0,-3 1 49 0,1 1 49 16,-3 2 40-16,3-1 38 0,-3 4 12 0,1-2 10 0,-1 1 1 0,0 1 1 16,0 0 1-16,-1 0-1 0,0-1-9 0,-1-2-11 0,1 2-51 0,-1-2-64 15,1-2-122-15,-2-1-139 0,0 0-122 0,0 0-120 0,0 0-35 0,0 0-11 16,0 0-4-16,-3-4-1 0,1-2-2 0,1-3-1 0,-1 0 2 0,0-4 4 15,1-1 22-15</inkml:trace>
  <inkml:trace contextRef="#ctx0" brushRef="#br0" timeOffset="-134252.36">18484 4332 45 0,'0'-8'165'0,"0"-2"12"0,2 3 10 16,-2 0 14-16,0 0 17 0,0-1 18 0,0 4-10 0,-2-2-17 0,2 1 3 15,0 2 7-15,-1 0 14 0,1 3 15 0,-2-1 21 0,2 1 21 16,0 0 4-16,0 0 3 0,0 0-3 0,0 0-7 0,0 0-9 0,0 0-14 15,0 0-21-15,-2-2-22 0,2 2-24 0,-3-1-29 0,3 1-24 0,-1 0-23 16,1 0-23-16,-4 0-25 0,1 0-9 0,3 0-9 0,-6 0-6 0,3 0-7 16,3 0-4-16,-2 0-5 0,2 0-3 0,0 0-1 0,0 0-3 0,0 0-3 15,0 0-1-15,0 0-2 0,0 0-3 0,0 0-4 0,0 0-2 0,0 0-3 16,-3 0-4-16,3 0-1 0,0 0 8 0,0 0 6 0,-1 3 5 0,-1 0 4 16,2 3 5-16,2 3 6 0,-1 3 6 0,-1 4 6 0,3 4 9 0,-1 5 6 15,1 5 8-15,2 4 5 0,-4 9 7 0,2 3 7 0,-1 5-3 0,0 5-6 16,-1 5 1-16,1 5-2 0,-2 3-2 0,0 6-4 0,-2 3-6 0,-1 3-7 15,0 3-7-15,0 3-8 0,-5 0-7 0,3 3-6 0,-1 0-7 0,-1-1-8 16,3-2-3-16,-2 0-3 0,1-5-4 0,2-1-5 0,-1-4-2 0,3-5-2 16,-1-3-2-16,1-5 1 0,1-2 1 0,0-5 2 0,0-5-3 0,0-2-3 15,0-5 0-15,-2-4-4 0,0-3-4 0,2-3-8 0,-3-5-12 0,3-2-11 16,-2-4-21-16,-1-3-22 0,3-3-33 0,-1-3-39 0,-2-4-95 0,1-2-112 16,-1-3-119-16,3-3-123 0,0-3-26 0,-3-2-5 0,0-2 4 0,1-4 5 15,-1-2 12-15,-2-2 12 0,3-4 22 0,-1-4 21 0,-1-3 34 0</inkml:trace>
  <inkml:trace contextRef="#ctx0" brushRef="#br0" timeOffset="-133917.84">18139 6084 247 0,'5'-5'326'0,"0"1"7"0,-2 1 2 0,2-1 1 0,-4 3-1 16,-1 1 3-16,0 0-1 0,0 0-3 0,0 0-3 0,0 0-86 0,0 0-105 16,0 0-56-16,3 0-45 0,-1 1-61 0,-2-1-68 0,2 2-52 0,-1 1-49 0,-1-3-62 15,4 3-65-15,-3 0-13 0,-1 1-6 0,0-4 1 0,2 3-1 16,-1 2 0-16,-1-5 3 0,0 5 4 0,-1-2 6 0</inkml:trace>
  <inkml:trace contextRef="#ctx0" brushRef="#br0" timeOffset="-133534.65">17809 6142 257 0,'0'-9'394'0,"0"3"20"0,-1 0 20 0,1 2 3 0,0-2 4 0,0 4 9 0,0 2 10 15,0 0 11-15,0 0 9 0,0 2-69 0,1 5-84 0,1 2-66 0,-1 3-59 16,-1 3-42-16,0 4-36 0,0 3-18 0,0 1-15 0,0 5-4 0,0 0 0 15,0 1-10-15,0-1-10 0,-1 2-12 0,1 0-8 0,0-1-8 0,0-1-6 16,0 2-5-16,-2-2-8 0,2-1-7 0,0-1-9 0,0 0-12 0,0-2-14 16,2-2-18-16,-2-1-19 0,1-1-28 0,1-2-31 0,2-5-71 0,-4 1-80 15,3-2-57-15,-1-5-51 0,3-1-51 0,0-3-56 0,1-3-20 0,-1-3-15 16,4-1 7-16,-1-4 9 0,3-4 18 0,0-3 17 0,0-2 30 0,2-2 28 16</inkml:trace>
  <inkml:trace contextRef="#ctx0" brushRef="#br0" timeOffset="-133185.79">18046 6142 34 0,'5'-10'274'0,"-2"0"22"0,0 6 23 0,-3 4 30 0,0 0 34 16,-1 4 32-16,-2 6 30 0,-1 0 12 0,1 3 7 0,-2 5-65 0,2 1-82 16,0 2-38-16,-1 2-26 0,2 2-16 0,0-1-13 0,2 1-17 0,2-1-15 15,0 2-29-15,2-2-29 0,1-4-28 0,1 2-27 0,-1-1-10 0,3-3-5 16,1 0-3-16,2-2-1 0,-1 0-5 0,2-3-2 0,-2 0-3 0,1-1-5 16,2-1-3-16,-4-3-5 0,4 2-4 0,-4-3-1 0,-1 1-4 0,0-5-4 15,1 4 0-15,-4-3-1 0,0 0 1 0,-2-3 1 0,1 1 3 0,-3 1 6 16,-1-3 1-16,0 0-2 0,0 0-3 0,-1 2 2 0,-4 0-2 0,-2 0 0 15,-1 0 1-15,-1 0 2 0,-4 1 2 0,-1 1 0 0,-2-2 1 0,-1 3-2 16,-1-4-8-16,-2 2-6 0,1 0-2 0,2-3-2 0,-1 0-5 0,4 0-5 16,-2-5-4-16,5 1-1 0,3-1-5 0,2-4-5 0,0-2-3 0,4 0-6 15,2-4-4-15,3-3-5 0,3-3-2 0,2 1-4 0,4-5 1 0,-2 0-2 16,5-2 3-16,0-3 6 0,1 0 3 0,2 0 2 0,-1 2 3 0,0-1 4 16,0 3 5-16,-4 1 2 0,0 2 8 0,0 3 10 0,-5 1 5 0,0 4 10 15,-2 2 4-15,-1 2 3 0,-1 2 1 0,-2 2-3 0,-1 1 3 0,-1 1 1 16,-3 2-2-16,-1-2-3 0,1 3-2 0,-4-1-3 0,-1 0-7 0,-1 1-10 15,-4 1-14-15,0-1-17 0,-2 2-19 0,-1 0-20 0,-3 0-26 0,3 2-29 16,-3 1-51-16,0 0-59 0,0 0-99 0,0 1-108 0,3-1-73 0,-1 2-66 16,4-1-11-16,-2 1-1 0,3-1 7 0,0 1 8 0,4-1 19 0,2 1 15 15,1-1 30-15,2 1 27 0,1-1 56 0</inkml:trace>
  <inkml:trace contextRef="#ctx0" brushRef="#br0" timeOffset="-133051.58">18301 6393 355 0,'6'16'469'15,"-1"-1"14"-15,-4-1 4 0,-1-2 1 0,0-1 1 0,-1-1-1 0,-4-3 0 16,2-1-1-16,2-1-12 0,-4-1-10 0,1-1-152 0,0-2-183 0,-3 2-147 16,-2-1-141-16,3 2-86 0,-1-4-76 0,-1 1-67 0,-1-1-67 0,1 0-21 15,-2 0-11-15,0 0-2 0,0-1 0 0,0 1 10 0,-2 0 12 0,2 0 21 16,-3 0 24-16</inkml:trace>
  <inkml:trace contextRef="#ctx0" brushRef="#br0" timeOffset="-131634.4">15878 6472 206 0,'-6'0'210'0,"3"-1"1"16,-2-2 2-16,1-2 0 0,0 1-1 0,-1-1-1 0,1 1-18 0,-1-1-22 15,2 2-67-15,0 0-76 0,1 0-26 0,-1 2-15 0,3 1-14 0,0 0-13 16,0 0-6-16,0 0-3 0,0 0-8 0,3-2-6 0,2 2-3 0,-2 0-8 16,3-1-5-16,1 1-9 0,-1 0-21 0,2 0-25 0,1 0-19 0,-2 0-20 15,-1 1 0-15,2 1 5 0,1-1 4 0,-4 2 4 0</inkml:trace>
  <inkml:trace contextRef="#ctx0" brushRef="#br0" timeOffset="-130818.74">28148 14613 326 0,'5'-8'401'0,"0"1"21"0,-2 1 13 0,1 1 10 0,-2 1 9 0,-1 1 19 15,1 0 20-15,-2 3 14 0,0 0 13 0,1 4-74 0,-1 1-90 0,0 2-61 0,-1 4-58 16,-1 1-36-16,1 4-32 0,-4 4-15 0,1 1-11 0,0 3-2 16,-1 3 1-16,-1 4-16 0,1 1-15 0,-1 1-11 0,1 3-10 0,1 1-10 15,-3 1-10-15,4-1-7 0,0 2-6 0,1-1-5 0,1 1-11 0,-1-3-7 16,0 0-6-16,2-4-13 0,2 0-14 0,0-2-14 0,-1 1-13 0,1-6-18 15,-1 0-19-15,3-2-24 0,-3-2-23 0,2-3-31 0,1-2-34 0,-1-1-80 16,2-3-93-16,-4-1-81 0,7-2-81 0,-3-3-40 0,3-5-36 0,0-1 1 16,2-4 7-16,2-4 14 0,2-4 16 0,0-4 22 0,3-3 23 0,1-6 30 15,2-3 33-15</inkml:trace>
  <inkml:trace contextRef="#ctx0" brushRef="#br0" timeOffset="-130601.18">28698 14520 129 0,'11'-20'455'0,"-3"6"31"0,1 1 10 16,-4 6 3-16,-2 0 8 0,-3 7 8 0,0 0 10 0,-3 7 12 15,-2 0 9-15,1 2 11 0,-6 4-77 0,2 5-97 0,-1 2-98 0,-4 3-97 16,2 2-40-16,0 3-26 0,-1 1-9 0,0 3-4 0,0 0-5 0,2 2-3 0,2-1-9 16,0 0-11-16,2-1-10 0,5 0-9 0,1-2-14 0,1 0-14 15,4-4-7-15,3-1-7 0,1-1-2 0,4-3-4 0,1-3 1 0,3-1 0 0,3-4-4 16,2-1-7-16,0-3-3 0,2-3-5 0,3-1-8 0,-2-3-6 0,2-2-14 16,-2-2-16-16,2-3-21 0,-3-1-24 0,-2 1-23 0,0-5-23 15,-5 0-29-15,2 1-31 0,-3-2-66 0,-3 1-77 0,-4-2-56 0,2-2-53 16,-5 1-47-16,2-1-47 0,-3-3-12 0,0 3-10 0,-3-2 17 0,0-1 21 0,0-1 24 15,0 0 21-15,-2-1 31 0,-2-1 29 0</inkml:trace>
  <inkml:trace contextRef="#ctx0" brushRef="#br0" timeOffset="-130451.15">29048 14592 68 0,'-4'0'442'0,"0"6"30"0,-1 1 22 0,-2 4 21 0,1 4 24 16,-2 2 20-16,0 5 20 0,-1 5 15 0,-2 3 15 0,0 4-21 0,-2 5-31 16,-3 3-103-16,1 4-116 0,-3 5-76 0,-1 4-65 0,-2-1-29 0,-1 4-20 15,0 1-24-15,0-1-25 0,3 0-27 0,-1-2-25 0,-1-2-21 0,5 0-22 16,2-6-21-16,1-2-21 0,4-3-17 0,0-6-15 0,2-5-16 0,2-4-14 15,2-3-31-15,2-7-33 0,-3-6-45 0,4-4-45 0,0-5-75 0,0-3-84 16,0-4-55-16,0-6-50 0,0-5-32 0,2-2-27 0,-2-6 1 0,0-2 10 16,0-2 12-16,-2-3 13 0,2-2 30 0,-1-1 35 0,-6-1 45 0</inkml:trace>
  <inkml:trace contextRef="#ctx0" brushRef="#br0" timeOffset="-127684.96">26556 14998 80 0,'1'-15'248'0,"-1"2"21"0,0-2 28 0,0-1 28 15,0 3 23-15,0 1 25 0,0 0 22 0,0 2 26 0,0-1-37 0,-1 4-47 16,1 2-29-16,-2 0-24 0,2 1-16 0,0 4-15 0,0 0-20 0,0 0-20 16,0 0-26-16,0 0-29 0,0 0-8 0,0 0-10 0,0 0-10 0,0 0-13 15,2 4-9-15,-1-2-9 0,3 4 2 0,-3 2 6 0,4 4 7 0,-2 1 5 16,-2 5 6-16,1 3 4 0,0 5 3 0,-2 1 3 0,-2 3-10 0,-1 2-16 16,0 3-9-16,-3 2-9 0,1 1-9 0,-2 0-7 0,-1-1-11 0,2 2-15 15,-2-3-11-15,0 0-8 0,2 0-6 0,-1-3-7 0,3-1-3 0,-4-1-1 16,3-2-7-16,4-4-7 0,-2-1-11 0,1-1-14 0,0-2-15 0,2-3-21 15,0-3-16-15,2-2-14 0,0-2-27 0,1-1-26 0,2-4-41 0,-1-1-45 16,5-5-88-16,3-3-101 0,-3-2-59 0,7-5-48 0,0-7-35 0,3-2-30 16,1-5 7-16,1-6 16 0,3-4 15 0,-2-3 16 0,1-5 26 0,-2-2 25 15,3-5 43-15</inkml:trace>
  <inkml:trace contextRef="#ctx0" brushRef="#br0" timeOffset="-127418.46">26967 14373 186 0,'8'-10'433'0,"-4"3"24"16,3 4 15-16,-2 5 13 0,-5 2 21 0,0 7 17 0,0 1 18 0,0 4 18 15,-3 5 17-15,-2 6 20 0,-2 6-96 0,-1 6-123 0,-3 6-76 0,-1 8-68 16,-2 7-29-16,1 4-17 0,-2 5-12 0,0 6-11 0,0 2-16 0,0 0-18 16,0 1-18-16,1 1-16 0,3-1-18 0,3-5-19 0,1-3-12 0,2-2-9 15,5-5-30-15,1-6-8 0,4-5 0 0,3-4 0 0,1-7 0 0,4-5 0 16,-1-6 0-16,5-3 0 0,0-6 0 0,-1-4 0 0,3-7 0 0,-1-2 0 16,2-8 0-16,0-3 0 0,-1-8 0 0,3-2 0 0,0-7 0 0,2-5 0 15,-3-5 0-15,1-3 0 0,-2-3 0 0,-4-5 0 0,1-1 0 0,-5-3 0 16,-3 2 0-16,0-2 0 0,-5 1 0 0,-4 1 0 0,-4 2 0 0,-2 4 0 15,-5 1 0-15,0 4-6 0,-5 2-12 0,-1 6-2 0,-5 6 1 0,-3 3-1 16,-1 5-3-16,-4 3-8 0,0 6-9 0,-1 4-10 0,-3 5-25 0,3 4-29 16,-1 1-34-16,2 3-35 0,2 4-83 0,4 0-96 0,2 1-73 0,1 1-67 15,7-2-64-15,3 1-58 0,5-3-11 0,2 1 3 0,6-2 10 0,1 0 12 16,6-1 28-16,3-1 29 0,2-2 38 0,5-1 38 0</inkml:trace>
  <inkml:trace contextRef="#ctx0" brushRef="#br0" timeOffset="-127301.42">27210 15519 80 0,'27'1'413'0,"-1"2"49"0,-4 0 25 0,-4 0 23 0,-2-1 17 0,-6-1 16 15,1 1 12-15,-5-2 10 0,1 0 0 0,-6-2-1 0,-1 2-95 0,0 0-119 16,0 0-94-16,-5 0-86 0,2-1-71 0,-3-1-65 0,-1 0-57 0,-2 1-56 16,0-2-110-16,-3 0-120 0,2 2-91 0,-3-4-85 0,0-1-40 0,2 0-33 15,-2 2-5-15,1-2 0 0,1 0 13 0,-3-2 14 0,2 2 19 0,1-3 19 16,-3 2 36-16</inkml:trace>
  <inkml:trace contextRef="#ctx0" brushRef="#br0" timeOffset="-124800.84">14474 3687 8 0,'0'0'147'0,"-3"0"1"16,0-2 0-16,1 1 0 0,1-2-1 0,-1 0-4 0,1 0-9 0,-1 0-62 16,2 3-75-16,0 0-30 0,0 0-18 0,0 0-40 0,3-4-42 15,-1 2-10-15,1-1-5 0,0 0 0 0,-1 0 0 0,1 0 1 0</inkml:trace>
  <inkml:trace contextRef="#ctx0" brushRef="#br0" timeOffset="-124334.45">14368 3643 77 0,'-6'-1'121'16,"3"-1"-3"-16,-2 1-4 0,1-1-4 0,0 1-4 0,1-3-40 0,1 3-46 16,-1 0-25-16,-1-1-19 0,4 2-6 0,0 0-1 0,0 0 1 0,0 0 0 15,0 0 4-15,0 0 0 0,0 0 6 0,0 0 2 0,0 0 6 0,0 0 4 16,0 0 4-16,0 0 3 0,0 0 3 0,4-3 0 0,-4 3-1 0,0-1 2 15,3-2-4-15,-1 3-3 0,1-3-7 0,1 3-3 0,0-2-24 0,1 2-30 16,0-2-13-16,3 1-13 0,-5 0-1 0</inkml:trace>
  <inkml:trace contextRef="#ctx0" brushRef="#br0" timeOffset="-124200.79">14418 3624 115 0,'-2'1'157'0,"0"2"-5"16,2-3 3-16,0 0 5 0,0 0-3 0,0 0-7 0,0 0-40 15,-4 0-47-15,4 0-45 0,0 0-43 0,0 0-33 0,0 0-35 16,0 0-31-16,0 0-31 0,0 0-1 0,0 0 4 0,0 0-3 0,0 0-5 16,1-3 5-16</inkml:trace>
  <inkml:trace contextRef="#ctx0" brushRef="#br0" timeOffset="-123234.39">13998 2089 176 0,'7'-11'221'16,"-1"4"26"-16,1-2 29 0,-1 2 16 0,0 0 16 0,-3-2 13 0,-1 5 15 15,-1 0-51-15,1 1-64 0,-2 1 8 0,0 2 25 0,0 0 15 0,0 0 11 16,0 0 3-16,0 5 0 0,0-1-15 0,-2 5-22 0,2 2-10 0,-3 4-9 16,2 1-9-16,-5 7-9 0,1 2-12 0,-2 4-10 0,1 4-17 0,-2 3-17 15,-3 1-35-15,3 4-41 0,-1 1-10 0,-2 1-5 16,1 1-13-16,2-1-15 0,-1 0 1 0,3-4 3 0,-1 1-10 0,4-3-11 16,0-3-4-16,-1-2 5 0,4-3-27 0,0-2-30 0,0-5-24 0,2 0-20 15,0-4-78-15,1 0-93 0,0-5-82 0,0-1-83 0,2-3-70 0,-2-2-68 16,3-4-7-16,1-1 4 0,-1-4 4 0,-1-1 3 0,3-3 12 0,1-1 19 15,-1-4 25-15,0-1 30 0</inkml:trace>
  <inkml:trace contextRef="#ctx0" brushRef="#br0" timeOffset="-122934.42">14460 1951 76 0,'0'3'378'0,"0"2"28"0,0 0 28 0,-4 2 28 0,-1 2 12 0,0 1 15 16,-3 2 10-16,-3 1 9 0,2 5 10 0,-3 2 7 0,-3 4-93 0,0 6-112 15,-2 3-65-15,-1 5-52 0,-2 4-29 0,0 2-28 0,0 5-25 0,0 2-24 16,1-1-14-16,0 2-12 0,5-1-7 0,1-4-8 0,4-1-4 0,1 0-4 16,3-6-5-16,5-2-2 0,5-5-1 0,3-2 1 0,1-5 1 0,2-4 0 15,5 0-1-15,-1-4 2 0,3-5-1 0,1-2 0 0,2-2-3 0,-1-5-1 16,4-2-6-16,-2-2-6 0,2-5-3 0,0-2-2 0,-1-4-6 0,-2-1-5 16,3-1-2-16,-4-4-2 0,-1 1-8 0,-1-3-10 0,-6 1 4 15,1-1 6-15,-5-2-6 0,-3 3-8 0,-4-3 5 0,-1 3 5 16,-3 1-6-16,-3-1-11 0,-6 2 2 0,-2 3 6 0,-3 0-4 0,-4 6-11 15,-4 1-6-15,-2 6-10 0,-3 1-23 0,-1 6-29 0,-1 2-25 0,-3 3-27 16,2 1-97-16,1 3-116 0,1 1-89 0,2 1-80 0,4 0-31 0,3 0-19 16,4-1 2-16,1-1 6 0,4 0 14 0,5-4 17 0,-1 1 20 0,6-1 21 15,1-2 32-15</inkml:trace>
  <inkml:trace contextRef="#ctx0" brushRef="#br0" timeOffset="-122817.65">14519 3091 42 0,'-5'9'139'0,"0"0"-21"0,1-1-50 0,-3-4-52 0,1 0-12 0,-3-1-4 16,2-1-1-16,-1-2-1 0,0 0-72 0,-1 0-84 0</inkml:trace>
  <inkml:trace contextRef="#ctx0" brushRef="#br0" timeOffset="-121667.91">11665 4141 140 0,'0'0'156'0,"0"0"-3"0,0 0 4 0,0 0 9 16,0 0-5-16,0 0-6 0,0 0-43 0,0 0-49 0,0 0-30 0,0 0-25 15,0 0-3-15,0 0 4 0,0 0-25 0,0 0-32 0,0 0-44 16,0 0-46-16,3 0-16 0,2 0-12 0,-2 2 5 0,2-2 6 0,0 3-4 16,-1-3-7-16</inkml:trace>
  <inkml:trace contextRef="#ctx0" brushRef="#br0" timeOffset="-121550.54">11674 4312 144 0,'-4'2'162'0,"-3"-4"-20"0,2 1-26 0,-2-3-47 0,2 0-54 0,-1 0-12 16,1-2-2-16,0 1-64 0,-1 2-76 0,3 0-23 0,0 0-9 0</inkml:trace>
  <inkml:trace contextRef="#ctx0" brushRef="#br0" timeOffset="-121451.3">11706 4187 7 0,'0'0'185'0,"0"0"-5"0,0 0-7 0,-2 0 1 0,-1-1 7 15,0-1-11-15,0 0-13 0,-2-1-33 0,3 1-39 0,-2 0-72 0,4 2-81 16,0 0-48-16,0 0-42 0,-3 2-17 0,1 1-13 0,-1-1 7 16,3-2 10-16,0 4-4 0,0-4-4 0</inkml:trace>
  <inkml:trace contextRef="#ctx0" brushRef="#br0" timeOffset="-121134.42">11875 4268 85 0,'-6'-1'104'0,"1"0"-41"0,2-1-49 0,3-2-12 0,-2-1-1 15,2 0-27-15,0 0-33 0,2-1-33 0</inkml:trace>
  <inkml:trace contextRef="#ctx0" brushRef="#br0" timeOffset="-119799.33">20813 14559 314 0,'-8'0'395'0,"-1"-2"62"16,-1-1 18-16,1 0 9 0,-1-1 9 0,1-1 10 0,-1 1 7 0,-1-1 10 15,2 3-50-15,-3-3-61 0,2 2-45 0,0 1-42 0,0 1-49 0,1-3-50 16,1 3-57-16,2 1-58 0,-1-1-18 0,3 1-9 0,-1 0-8 0,5 0-10 16,0 0-10-16,0 0-8 0,0 0 2 0,0 0 5 0,0 0 2 0,5 1-3 15,-1 2 0-15,6-1-6 0,1 1 3 0,3-2 2 0,4 1 0 0,4-1 1 16,2 3 0-16,4-4 3 0,2 1-1 0,2-2 1 0,-1 1-10 0,4-2-10 16,0 0-8-16,-2 1-6 0,2-2-3 0,-2 3-3 0,-1-2-2 15,-2 1-6-15,-2-1-1 0,-2 0-2 0,-3 1 2 0,-2 1-4 0,-5-1 2 0,-1 1 0 16,-3 0 0-16,-3 0 2 0,0-1 2 0,-2 1 2 0,-2 0 4 15,-4 0 2-15,-1 0 2 0,0 0 4 0,0 0 3 0,0 0 2 0,0 0 0 0,0 0 2 16,0 0-2-16,0 0-2 0,0 0 2 0,0 0 1 0,0 0-1 0,0 0-3 16,3 3-1-16,-3 4-4 0,0 3-8 0,0 2-10 0,0 5 0 0,-3 4 0 15,3 4 0-15,-1 4 0 0,-3 5 0 0,1 4 0 0,0 4 0 0,0 2 0 16,-3 5 0-16,1-1 0 0,-1 4 0 0,1 2 0 0,-2 0 0 0,0 2 0 16,0 1 0-16,1-2 0 0,-1 2 0 0,3-1 0 0,-4-2 0 15,2 0 0-15,1-3 0 0,2-2 0 0,-1-2 0 0,1-2 0 0,2-3 0 0,1-4 0 16,-2-2 0-16,2-4 0 0,2-3 0 0,-2-2 0 0,1-5 0 0,-1-4 0 15,2-1 0-15,-1-4 0 0,-1-3 0 0,0-3 0 0,2-1 0 0,-2-2 0 16,0-4 0-16,0 0 0 0,0 0-29 0,0 0-54 0,0 0-39 0,0 0-43 16,0 0-82-16,0 0-94 0,0 0-129 0,0 0-133 0,-2-6-36 0,-1-2-10 15,0 0 1-15,-3-3 5 0,1-2 10 0,-1-2 12 0,-1-1 22 0,1-2 23 16,-2-1 40-16,2 0 43 0</inkml:trace>
  <inkml:trace contextRef="#ctx0" brushRef="#br0" timeOffset="-119649.64">21378 15624 159 0,'5'13'540'0,"-4"2"20"0,-1-1 9 0,-1 1 3 16,-6-2 6-16,-3-1 2 0,1-2 1 0,-2 1 0 0,0-4-1 0,-2-3 0 16,5 0-75-16,-1-2-88 0,1-1-170 0,0 3-188 0,3-3-73 0,1 0-44 15,-1-1-47-15,1-2-42 0,1 0-94 0,-3-1-104 0,2-2-73 0,-3-1-69 16,2-3-44-16,-1-2-38 0,-2-3-11 0,2-1 0 0,-1-3 12 0,-2-3 14 16,0 0 27-16,1-3 28 0,-4-2 36 0</inkml:trace>
  <inkml:trace contextRef="#ctx0" brushRef="#br0" timeOffset="-117367.02">14212 7286 28 0,'0'0'207'0,"3"-1"8"0,-3 1 3 0,2-2 1 0,-2 2 0 0,1-2 0 0,-1 2 0 16,0 0-4-16,0 0-67 0,0 0-80 0,0 0-46 0,0 0-34 0,0 0-28 15,0 0-29-15,0 0-34 0,0 0-38 0,0 0-34 0,0 0-35 0,0-5-8 16,2 3-1-16,-1-4 0 0,-1 6 5 0,0-4 8 0</inkml:trace>
  <inkml:trace contextRef="#ctx0" brushRef="#br0" timeOffset="-117233.72">14234 7257 39 0,'0'0'246'0,"0"0"21"0,-3 0 13 0,1-1 13 0,-1-1 4 0,2 0 2 15,1 2 0-15,-2-3 2 0,0 1-60 0,2 2-70 0,0-1-71 0,0 1-73 16,-1-3-52-16,1 3-52 0,-2-2-55 0,2-3-56 0,0 5-49 0,3-2-45 15,-1-4-14-15,-2 2-2 0,3-2-2 0,0 0-1 0,-1 0 11 0,1-2 11 16</inkml:trace>
  <inkml:trace contextRef="#ctx0" brushRef="#br0" timeOffset="-116798.45">14133 5866 66 0,'-2'-7'269'0,"1"1"46"0,-1 0 40 0,0 0 37 0,1 1 30 0,-1 1 26 15,2-1 15-15,-1 2 11 0,-2 0-50 0,3 3-60 0,0 0-21 0,0 0-12 16,0 0-22-16,0 0-24 0,0 0-40 0,0 0-46 0,0 0-29 0,0 0-26 16,0 0-19-16,0 0-16 0,-2 5-8 0,-1 1-2 0,2 3 2 0,-1 3 3 15,0 3 1-15,-1 5-1 0,-2 3 2 0,2 4 1 0,-2 5 2 0,-1 1 1 16,2 3-7-16,-1 3-9 0,-2 0-10 0,2-1-8 0,-1 3-10 0,0-2-5 15,1 0-12-15,0-3-14 0,-1 0-7 0,3-3-8 0,0-1-7 0,-2-4-8 16,2-1-9-16,1-3-6 0,-1-1-16 0,3-3-17 0,0-3-20 0,0-2-18 16,0-3-31-16,2-1-29 0,-1-2-72 0,1-3-80 0,1-3-99 0,3-2-103 15,-3-2-62-15,4-5-53 0,-1-2-8 0,2-1 4 0,0-4 11 0,1-3 14 16,0-2 18-16,1-1 22 0,-2-3 27 0,0-2 32 0</inkml:trace>
  <inkml:trace contextRef="#ctx0" brushRef="#br0" timeOffset="-116583.25">14392 5857 249 0,'5'3'417'0,"0"0"41"0,-2 2 22 0,-3 0 18 0,0 3 14 16,-2 0 11-16,-4 2 9 0,3 1 8 0,-2 2-9 0,-1 2-7 0,-2 3-102 0,-1 2-120 15,-1 2-59-15,0 2-50 0,2 0-40 0,-2 3-40 0,2-1-20 16,1-1-15-16,1 1-11 0,1-1-9 0,4-1-5 0,1-1-6 0,3-2-4 16,3 0-6-16,2-3-4 0,2-2-3 0,3-1-6 0,2-1-3 15,2-3 0-15,1-3-2 0,2 0-11 0,2-4-11 0,-1-1-14 0,3-1-16 0,-1-2-18 16,1-3-22-16,-2 0-24 0,0-2-25 0,2-1-48 0,-5-1-54 0,0-1-86 15,-2 0-97-15,-1 0-81 0,-2-1-80 0,-1-2-8 0,-3 2 4 0,-3 0 10 16,0-1 13-16,-4 1 17 0,-1-2 17 0,-2 0 23 0,0 1 24 0,-4-1 51 16</inkml:trace>
  <inkml:trace contextRef="#ctx0" brushRef="#br0" timeOffset="-116433.33">14634 5980 439 0,'-6'5'493'0,"-1"-1"16"0,1 2 11 0,-5 4 14 0,3 1 15 15,-3 4 18-15,-1 3 17 0,0 1 11 0,-2 4 8 0,0 4-47 0,-2 3-65 0,0 3-135 16,-1 4-151-16,1 4-50 0,1 0-23 0,-2 1-17 0,4 0-14 15,-2 0-19-15,1-2-18 0,4 1-30 0,1-4-32 0,2-1-35 0,0-3-36 0,4 0-47 16,1-3-50-16,0-3-112 0,2 0-125 0,2-4-99 0,0-4-94 0,1-2-21 16,0 0-3-16,3-6 2 0,-3-2 4 0,0-1 12 0,-3-6 16 0,0-2 23 15,0 0 25-15,0 0 43 0</inkml:trace>
  <inkml:trace contextRef="#ctx0" brushRef="#br0" timeOffset="-116032.52">14066 7213 144 0,'0'5'412'0,"-3"-2"20"0,0 1 3 16,0-1 1-16,-1-2 1 0,-3 1-1 0,2 0-1 0,-1-4-2 0,1 2-20 0,-3-2-23 16,0 1-158-16,0 1-187 0,0 0-130 0,-2-1-117 15,0 1-65-15,0 0-48 0,-2 0-54 0,1 0-51 0,-2-2-13 0,1 1-5 0,-1-1 3 16,-1-2 2-16,-1 1 18 0,0-2 25 0,-1-2 55 0</inkml:trace>
  <inkml:trace contextRef="#ctx0" brushRef="#br0" timeOffset="-115366.41">12267 6289 84 0,'5'0'177'0,"1"0"1"0,-1 0-2 0,-2 0-4 0,0 0-18 0,-3 0-18 15,0 0-68-15,2-1-76 0,-2 1-72 0,3-2-68 0,-3 2-20 0,4-1-7 16,-4 1-2-16,1-2 1 0,1-1-1 0</inkml:trace>
  <inkml:trace contextRef="#ctx0" brushRef="#br0" timeOffset="-114247.77">22993 14716 136 0,'-9'-28'201'16,"1"1"25"-16,-2 0 27 0,-2 1 39 0,1 2 41 0,-2 2 31 0,-1 2 23 16,0 4-22-16,-2 3-33 0,2 0-2 0,0 4 2 0,-1 4 3 0,0 0 0 15,3 1-4-15,-2 3-10 0,5 0-18 0,1-1-25 0,1 2-35 0,0 2-41 16,2-2-31-16,2 1-31 0,-1 0-29 0,4-1-29 0,0 0-3 0,0 0 4 16,4 4-7-16,-3-3-6 0,4 4-3 0,3-1-1 0,0 0 1 0,1 1-2 15,7 1 1-15,2 1 0 0,0 0 3 0,6 0 0 0,2 0 1 0,1 0 1 16,3-1-11-16,1-1-12 0,7 0-7 0,-3-2-3 0,1-1-5 0,0-1-5 15,1 1-3-15,-1-4-4 0,3 1-1 0,-4-1-4 0,0 1 0 16,-2-1-3-16,-2 1 1 0,-1-3-3 0,-4 3-3 0,1 0-3 0,-4-1 0 16,-3 1-3-16,-1-1 1 0,-5 2-1 0,2 0-1 0,-5-1 1 0,-1 1 2 15,-1-2 4-15,-4 2 3 0,0 0 5 0,-2 0 3 0,-3 0 4 0,0 0 3 0,0 0 3 16,0 0 0-16,0 0 3 0,0 0 0 0,0 0-1 0,0 0 1 16,0 0-1-16,0 0-3 0,0 0-3 0,0 0-9 0,0 0-16 0,1 3 0 15,-2 2 0-15,-1 1 0 0,-1 3 0 0,-2 3 0 0,0 4 0 0,-4 7 0 16,-1 2 0-16,1 8 0 0,-5 5 0 0,1 7 0 0,-2 3 0 0,0 6 0 15,-1 3 0-15,0 6 0 0,-1 1 0 0,3 4 0 0,-2 1 0 0,2 1 0 0,-2 2 0 16,5 0 0-16,0 0 0 0,0 0 0 0,3-3 0 0,1-1 0 16,3-2 0-16,-2-5 0 0,4-4 0 0,1-4 0 0,1-5 0 0,0-4 0 0,1-9 0 15,1-5 0-15,-1-4 0 0,4-7 0 0,-4-2 0 0,-1-5-37 0,2-3-16 16,-1-4-29-16,1 0-30 0,-2-5-42 0,2-3-41 0,-1-4-89 0,2-2-102 16,-1-5-90-16,1-4-90 0,2-5-38 0,3-3-28 0,-4-6-1 0,5-3 2 15,-5-2 12-15,4-2 13 0,1 0 29 0,-2 0 35 0,-1 3 40 0,-1 0 48 16</inkml:trace>
  <inkml:trace contextRef="#ctx0" brushRef="#br0" timeOffset="-114149.66">23672 15606 425 0,'1'6'459'0,"-1"-2"1"0,-1-1-13 0,-4 0-14 0,0-1-50 0,-3-1-58 16,-1 1-82-16,-4-4-84 0,2-1-71 0,0 0-68 0,-5-1-161 0,3-1-177 16,-4-1-77-16,1 1-54 0,-3-3-9 0,2-1-2 0,-2 0 12 0,-1-2 15 15</inkml:trace>
  <inkml:trace contextRef="#ctx0" brushRef="#br0" timeOffset="-111465.53">13401 9310 56 0,'0'0'61'0,"-2"-4"-47"0,2 1-12 0,-1-2-1 16,-1 1-6-16,2 0-6 0,-3 2-47 0</inkml:trace>
  <inkml:trace contextRef="#ctx0" brushRef="#br0" timeOffset="-110399.27">24864 14611 56 0,'-6'-15'247'0,"-1"-1"48"0,1 1 41 0,-2 0 39 0,3-1 24 0,1 2 19 0,-1 0 8 16,2 3 1-16,-2 2-50 0,2 0-65 0,1 3-8 0,0 5 2 16,2 1-5-16,-2 3-6 0,-2 6-32 0,3 4-38 0,-2 6-30 0,-1 3-31 15,0 7-10-15,-1 4-5 0,-2 9 3 0,0 4 8 0,0 5-2 0,-1 6-4 16,2 0-11-16,-2 5-10 0,0 1-8 0,2 1-4 0,-1 0-9 0,3-2-7 15,-4-1-8-15,2-2-6 0,1-2-13 0,0-3-16 0,2-2-8 0,0-3-10 16,-2-2-9-16,4-3-12 0,-1 0-7 0,2-4-5 0,-1-1-12 0,1-2-11 0,1-2-12 16,1-3-14-16,-2-3-18 0,1-2-19 0,4-4-21 0,-4-1-20 15,1-6-27-15,1-1-25 0,0-5-54 0,4-1-60 0,-2-4-84 0,-1-5-90 0,5-3-66 16,1-6-59-16,1-5-7 0,2-5 0 0,1-4 16 0,2-5 18 16,1-7 20-16,1-1 20 0,-2-6 25 0,2-5 24 0,0 1 58 0</inkml:trace>
  <inkml:trace contextRef="#ctx0" brushRef="#br0" timeOffset="-110149.38">25091 15052 49 0,'5'14'281'0,"2"4"48"0,-2 0 48 16,-2 3 40-16,0 0 33 0,1 0 12 0,-1 1 8 0,1-1 4 0,-1 3 7 15,2 0-70-15,-2 3-92 0,0-1-24 0,5-1-17 0,-5-1-26 0,2-3-25 16,1 0-44-16,1-3-49 0,1-2-32 0,-1-1-33 0,3-4-6 0,-1-2 1 16,4-1-3-16,0-4-4 0,1-1-3 0,-2-4-5 0,6-2-3 0,-4-5-1 15,3-2 1-15,-1-2 3 0,1-5 1 0,-4-1 4 0,4-3 2 0,-5 0 1 16,1-4-2-16,-3 1-1 0,-2-1-4 0,-3-1-1 0,-3-2 2 0,-2 3 1 15,-2 1-1-15,-3 2 4 0,-3-1-6 0,-2 4-4 0,-3 0-3 0,-2 5-8 16,0-1-5-16,-4 4-3 0,1 4-5 0,-4 0-3 0,-1 6-3 0,0 2-4 16,-2 3-1-16,0 2-5 0,0 2-7 0,4 3-9 0,-3 3-14 0,2-1-18 15,2 3-24-15,4 0-27 0,0-1-29 0,5 0-29 0,1 0-82 0,1-2-96 16,3 1-71-16,1-2-67 0,2-2-60 0,3-1-57 0,0-1-7 0,0-3 1 16,1 0 15-16,2 0 16 0,1-4 24 0,-4-1 27 0,1-1 28 0,2-6 33 15</inkml:trace>
  <inkml:trace contextRef="#ctx0" brushRef="#br0" timeOffset="-109497.5">14318 6567 100 0,'3'-2'298'0,"2"2"6"0,-5 2 2 0,0-2 1 16,0 0 0-16,0 3 1 0,-3-1-6 0,0 3-4 0,-2 0-52 0,-2 1-58 15,1 3-122-15,2 0-134 0,-5 3-93 0,5 1-84 0,-3 2-32 0,1 3-25 16,2 1-4-16,-3-2 1 0,4 3-3 0,-2-1 2 0,2 1 3 0,0-1 5 15</inkml:trace>
  <inkml:trace contextRef="#ctx0" brushRef="#br0" timeOffset="-109266.23">14394 9352 494 0,'-2'6'514'0,"-1"0"2"0,0-1 3 0,-2-2-1 15,0-3 3-15,1 3-3 0,-6-3 0 0,4-3-12 0,-2 1-13 0,1 1-65 16,0-2-77-16,2 0-212 0,-1 1-244 0,1 1-131 0,2-2-107 0,-1 1-78 16,1-1-75-16,2 0-17 0,-2-2-5 0,1 1-1 0,-1-2 0 0,2 0 12 15,1-1 12-15,-2-1 19 0,0 0 19 0,-1-2 50 0</inkml:trace>
  <inkml:trace contextRef="#ctx0" brushRef="#br0" timeOffset="-108731.58">12468 10297 152 0,'-5'-1'151'0,"0"-1"-10"0,-1 1-24 0,3-2-30 0,0 1-37 0,-2-1-38 16,2 2-44-16,1-2-42 0,2 3-41 0,0 0-42 0,-3 1-7 0,2 2-1 15</inkml:trace>
  <inkml:trace contextRef="#ctx0" brushRef="#br0" timeOffset="-107665.52">12014 10394 291 0,'-1'-5'378'16,"-1"-1"38"-16,2-1 39 0,0 4 16 0,-1-2 15 0,1 2 8 0,-2 0 7 16,0 1-14-16,2 2-16 0,0 0-57 0,-3 2-66 0,1 2-43 0,-1 3-40 15,-3 1-43-15,3 4-44 0,-2 3-34 0,2 3-32 0,-2 3-12 0,0 3-9 16,1 3-1-16,-1 0-6 0,1 3-1 0,0 0 0 0,1 2-6 0,1 1-7 15,2-2-7-15,-1 0-6 0,1 0-9 0,1-1-8 0,-1 0-7 0,2-2-6 16,1-1-16-16,-1-1-13 0,1-2-16 0,-1-1-19 0,1-3-22 0,1 0-26 16,-1-2-28-16,1-3-29 0,-3-2-43 0,3-2-46 0,-3-1-76 0,2-2-83 15,-1-2-54-15,-2 0-52 0,2-2-35 0,-2-4-33 0,0 0 4 0,-2 2 11 16,2-2 18-16,0 0 21 0,-5-2 26 0,2 1 29 0,0-2 42 0</inkml:trace>
  <inkml:trace contextRef="#ctx0" brushRef="#br0" timeOffset="-106865.95">11984 10567 178 0,'0'0'265'0,"0"-3"14"0,0 3 7 0,0-2 4 0,0 2 2 0,0 0 1 15,0 0 1-15,0 0-1 0,0 0-63 0,0 0-79 0,0 0-30 0,0-2-21 16,0 2-21-16,0 0-20 0,0 0-17 0,0 0-15 0,0 0-7 0,0 0-3 16,0 0-2-16,0-3-1 0,0 3-5 0,0 0-5 0,0 0-24 0,5 0-30 15,-5 0-32-15,3 0-36 0,-1 0-26 0,2 1-25 0,-1 1-24 0,1-1-27 16,-4-1-37-16,1 1-39 0,1 3-9 0,-2-4-1 0,2 3 4 0,-2-3 4 15,0 4 24-15,0 1 30 0</inkml:trace>
  <inkml:trace contextRef="#ctx0" brushRef="#br0" timeOffset="-106714.7">11994 10608 205 0,'0'0'279'0,"0"0"36"0,0 0 25 0,0 0 23 0,-2-2 18 0,-1 1 19 16,0-3 11-16,1 3 10 0,-2 0-57 0,2-1-70 0,-1 1-28 0,1 1-23 15,0-2-17-15,2 2-16 0,-3-1-34 0,-1-1-38 0,4 2-26 0,-2-1-25 16,2 1-40-16,0 0-46 0,-3-2-83 0,3 2-92 0,0 0-69 0,-3 0-65 15,3 0-64-15,0 0-63 0,0 0-15 0,0 0-6 0,0 0 3 0,0 0-1 16,0 0 1-16,0 0 2 0,0 0 24 0,-2 3 26 0</inkml:trace>
  <inkml:trace contextRef="#ctx0" brushRef="#br0" timeOffset="-106565.54">11997 10694 55 0,'-5'2'223'0,"2"-2"4"0,-2-2 3 0,2 2 2 0,-2-1-1 15,2 0 1-15,-2 0-3 0,1-1-33 0,-1 2-41 0,2-2-77 16,1 1-86-16,2 1-51 0,-3-2-42 0,3 2-54 0,0 0-55 0,0 0-15 16,0 0-6-16,-2-3 0 0,2 3 0 0,0 0 0 0,-1-1 1 0</inkml:trace>
  <inkml:trace contextRef="#ctx0" brushRef="#br0" timeOffset="-106296.74">11967 10730 98 0,'-5'0'180'0,"2"0"-3"0,0 0-4 0,0 0-10 15,-1-1-13-15,3 0-26 0,1 1-24 0,0 0-88 0,0 0-103 16,-5 0-42-16,5 0-31 0,-2-2-11 0,2 2-3 0,0 0 0 0,0 0-2 16</inkml:trace>
  <inkml:trace contextRef="#ctx0" brushRef="#br0" timeOffset="-105981.85">11907 10769 74 0,'0'0'70'0,"0"0"-16"0,-2-1-6 0,2 1-6 16,-3-1 0-16,3 1-1 0,-1-2 1 0,1 2-1 0,0-3 4 0,0 3 5 15,0 0-2-15,-2-4-2 0,2 4-4 0,0 0-4 0,0 0-4 0,-2-3-4 16,2 3-6-16,0 0-4 0,0-2-4 0,-3 1-4 0,3 1-4 0,0 0 1 16,0-3-4-16,0 3-5 0,-1-3 2 0,1 3 2 0,0 0-2 0,-2-2 2 15,2 2 1-15,0 0 3 0,0 0 1 0,0 0-1 0,0 0 2 0,0 0 1 16,0 0 0-16,0 0-1 0,0 0 1 0,0 0 0 0,0 0-1 0,0 0-2 16,0 0 0-16,0 0-1 0,0 0-3 0,0 0 0 0,0 0-2 0,0 0 1 15,0 0-1-15,0 0-3 0,0 0 1 0,0 0 2 0,0 0-5 0,0 0-5 16,0 0-5-16,0 0-7 0,2 0-13 0,-2 0-11 0,0 0-27 0,3-3-30 15,-3 3-17-15,0 0-16 0,3-1-2 0,-3 1-1 0,2-2 2 0</inkml:trace>
  <inkml:trace contextRef="#ctx0" brushRef="#br0" timeOffset="-105832.66">11929 10732 130 0,'0'0'151'0,"0"0"2"15,0 0-4-15,0 0-4 0,0 0-11 0,0 0-12 0,0 0-45 0,-3-2-54 16,3 2-31-16,0 0-25 0,0 0-51 0,0 0-51 0,0 0-13 0,-2-2-3 16,2 2-2-16,0 0 1 0,0-5 4 0</inkml:trace>
  <inkml:trace contextRef="#ctx0" brushRef="#br0" timeOffset="-105665.25">11923 10705 149 0,'0'0'155'0,"0"0"0"0,0 0 1 0,0 0 1 16,0 0-11-16,-4 0-11 0,4 0-40 0,0 0-48 0,0 0-29 0,0 0-24 15,0 0-17-15,0 0-15 0,0 0-23 0,0 0-24 0,0 0-31 0,0 0-31 16,0 0-6-16,0 0-3 0,0 0 2 0,0 0 0 0</inkml:trace>
  <inkml:trace contextRef="#ctx0" brushRef="#br0" timeOffset="-105132.47">12143 10648 107 0,'0'0'195'0,"0"0"6"0,0 0 12 15,1-2 9-15,-1 2 25 0,0 0 30 0,0 0 11 0,3 2 13 0,-3 4-10 16,3 0-11-16,-3 2 2 0,3 2 4 0,-3 1-1 0,3 2-5 16,-1 2-1-16,0-2-5 0,-1 3-6 0,4 0-10 0,-2-2-23 0,2 1-26 0,0-3-30 15,2 0-33-15,-2-1-29 0,3 0-31 0,0-2-17 0,1-1-14 16,1-1-6-16,0-1 0 0,1-3-1 0,-2 0 0 0,2-1-2 0,0-2 0 16,-1-2-1-16,1-2 1 0,1-3-3 0,-2 0-3 0,1-4-4 0,2 0-3 15,-2-4-5-15,1-2-5 0,0-1-3 0,-1-2-3 0,-1 0 0 0,0-1-1 16,0-2 1-16,-1 2 3 0,-3 0 2 0,-1-1 2 0,0 2 2 0,-2-1 3 15,-3 3 2-15,0 2 2 0,-3 0 5 0,1 2 5 0,-2 0 2 0,-3 1 2 16,2 0 1-16,-4 2-2 0,1 1-3 0,2 2-4 0,-5 0-4 0,1 1-3 16,1-1-4-16,-2 4-3 0,1 0-3 0,1 3-4 0,-4 0-6 0,2 2-6 15,-2 2-9-15,3 2-11 0,-3 1-16 0,0 0-16 0,4 0-21 0,-3 1-24 16,2 2-29-16,0 0-30 0,2 0-84 0,-2 2-95 0,1-3-69 0,3 3-62 16,-1-4-55-16,1 4-53 0,-2 0-6 0,2-2 4 0,1 1 14 0,0 1 15 15,2-1 21-15,1 1 23 0,-1-2 29 0,2 2 33 0</inkml:trace>
  <inkml:trace contextRef="#ctx0" brushRef="#br0" timeOffset="-104982.8">12566 10641 210 0,'5'9'472'0,"1"-2"28"0,-4 1 11 0,2-2 4 0,-4-2 3 0,0 1 4 16,0-5 0-16,0 0-1 0,0 0 0 0,0 0-3 0,0 0-111 0,0 0-134 15,0 0-116-15,0 0-112 0,0 1-68 0,0-1-58 0,0 0-95 0,0 0-100 16,0 0-87-16,0 0-77 0,0 0-41 0,0 0-33 0,-6 0-5 0,3-1 0 15,-2 1 6-15,2-2 10 0,-2 0 12 0,2 1 15 0,-2 0 27 0</inkml:trace>
  <inkml:trace contextRef="#ctx0" brushRef="#br0" timeOffset="-103998.18">12392 10675 133 0,'-3'3'210'0,"0"-1"1"0,0-1-6 16,0-1-9-16,-1 0-16 0,1-1-23 0,1-1-29 0,-1 0-31 15,3 2-106-15,0 0-124 0,0 0-45 0,-4-1-25 0,4 1-7 0,0 0-1 0,0 0 0 16,0 0 1-16</inkml:trace>
  <inkml:trace contextRef="#ctx0" brushRef="#br0" timeOffset="-103848.05">12436 10749 174 0,'-4'-2'180'0,"0"1"1"0,0-1-13 0,1 1-12 0,-2-1-21 0,3-1-22 15,-2 2-71-15,0-1-76 0,1 1-66 0,1-3-61 0,-2 3-14 0,1 0-6 16,1-1-2-16,-1-1 1 0</inkml:trace>
  <inkml:trace contextRef="#ctx0" brushRef="#br0" timeOffset="-103698.93">12371 10689 160 0,'-7'-2'177'15,"2"-1"0"-15,0 2-1 0,-1-2-4 0,-1-1-5 0,1 1-16 0,0-1-17 16,1 1-85-16,-1 2-105 0,-1-2-57 0,1 1-49 0,0 0-11 0,0-1-3 16,1 3-1-16,-2-1 0 0,1 1 0 0</inkml:trace>
  <inkml:trace contextRef="#ctx0" brushRef="#br0" timeOffset="-98764.47">18203 15073 69 0,'-8'0'146'0,"1"0"5"0,0-2 9 0,2 1-7 0,0 1-7 16,2-1-5-16,0-2-2 0,3 3-56 0,0 0-66 0,0 0-3 15,1-2 5-15,3 1-16 0,0-1-24 0,3 0 3 0,0 0 8 16,5 0-15-16,-4 1-21 0,4-2 1 0,-1 0 8 0,2 1-34 16,1 1-40-16,-1-1-18 0,2-1-11 0,-2 1-9 0,1 1-4 15,1-2 7-15,0 2 11 0</inkml:trace>
  <inkml:trace contextRef="#ctx0" brushRef="#br0" timeOffset="-98132.27">19142 14805 103 0,'9'-11'250'15,"-1"-1"42"-15,0 0 33 0,0 1 32 0,-2 0 30 0,-2 2 28 16,-3-2 20-16,1 2 20 0,-1 2-53 0,-1 1-69 0,0 1-28 0,0 1-20 0,0 1-8 15,0 3-4-15,0-3-29 0,0 3-36 0,-1-3-30 0,1 3-30 0,0 0-25 16,0-4-25-16,0 4-19 0,0 0-19 0,0 0-15 0,0 0-14 16,0 0 3-16,0 0 8 0,0 0-13 0,0 0-18 0,0 0 2 15,-2-1 7-15,-3 2-11 0,0 1-13 0,-2 1 2 0,1 2 10 0,-6 2-10 16,-5 4-14-16,1 4 17 0,-4 3 22 0,-4 3-4 0,2 4-14 16,-5 4 2-16,0 2 2 0,-1 2 1 0,-1 3 1 0,4 2 0 0,1-2 0 15,3 0 1-15,1-2-1 0,7-1 3 0,2-3 1 0,3 0-5 16,7-4-9-16,2-1-2 0,4-4-4 0,6 0 9 0,2-1 8 0,4-2-5 15,2-2-10-15,3-1 11 0,3-1 16 0,2-1-8 0,-1-1-9 16,4-1 13-16,0-1 22 0,2 0-11 0,-1 1-16 0,-1-2 8 0,2 2 12 16,-2 0 3-16,-2-1 2 0,-1-1 2 0,-2 3-1 0,1-2-2 0,-4 2-3 15,-3-1 0-15,0 2-1 0,-5-2-7 0,2 2-8 0,-5-1 6 0,-1 1 12 16,-1 0-4-16,-3 0-10 0,-1-1-1 0,0 2 3 0,-4-1-2 0,1 2-1 16,-4-1 0-16,1 1 3 0,-2 1 0 0,-2-1 0 0,-2 1 4 0,-2 2 2 15,0 0-2-15,-1-2-1 0,-4 2-2 0,1-2 2 0,0 1-7 0,-4-2-8 16,3 1 4-16,-7-1 5 0,3 0-8 0,-2-1-11 0,1-1 3 15,-3 0 3-15,2-3-6 0,-2 0-10 0,-2-1-2 0,0-3-3 16,3 0-2-16,1-1-2 0,0-2 5 0,2-3 3 0,-1-2-2 0,3-1-2 16,2-2-1-16,1-3-1 0,1-3-5 0,4-2-4 0,2-5 5 0,2-4 4 15,3-5-9-15,4-1-10 0,3-3-7 0,2-5 1 0,6-2-3 0,1-2-1 16,4 1-6-16,1-2-5 0,-1 0 14 0,5 1 16 0,-1 0-4 16,0-1-11-16,2 4 6 0,-1 1 10 0,1 0 14 0,0 2 13 15,-1 0 4-15,2 3 2 0,-3-1 3 0,1 4 2 0,-1-1 1 0,-3 2 3 16,-2 3-7-16,0 0-7 0,-2 2 3 0,-4 1 8 0,-1 1-6 0,-3 1-9 0,0 1-4 15,-4 2-2-15,-1 0-1 0,-3 1-2 0,-2 0-2 0,-1 0-2 16,-4 2-5-16,-1-1-3 0,-1-1-2 0,-4 3-3 0,1 0-1 0,-6 1 1 16,2 1-2-16,-2 1-3 0,-3 1-9 0,0 5-11 0,-2-2 6 0,-1 1 9 15,1 4-6-15,-3 4-9 0,2 1 8 0,1 0 11 0,-4 4 2 16,2 2 5-16,-1 2-4 0,4 2-4 0,-2 2-19 0,4-1-22 0,2 4-65 0,1-1-75 16,2 1-89-16,3 1-91 0,3-2-52 0,2 1-47 15,4-2-18-15,1 1-12 0,4-1-4 0,1 0 1 0,4-1 5 0,1-4 3 16,2 1 24-16,2-2 25 0</inkml:trace>
  <inkml:trace contextRef="#ctx0" brushRef="#br0" timeOffset="-97982.28">20028 15244 319 0,'28'22'554'16,"-6"0"4"-16,-3-4 5 0,-6 0-7 0,-7-4-7 0,-1 0 5 16,-4-3 6-16,-2-4-7 0,-1-2-7 0,1-5-5 0,-4 0-2 15,2 0-225-15,-2 0-272 0,1 0-101 0,1 0-64 0,-3 0-112 0,6 0-118 16,0 0-89-16,0 0-81 0,-1-2-23 0,1 2-13 0,0 0 5 15,-3-3 7-15,1 2 0 0,-3-2 4 0,3 3 15 0,-2-3 22 0,-3 1 36 16</inkml:trace>
  <inkml:trace contextRef="#ctx0" brushRef="#br0" timeOffset="-94281.2">10421 5527 10 0,'-3'2'159'0,"-1"-2"3"0,1 0 4 0,0-2 3 15,0 1 1-15,-1-1 3 0,1-1-13 0,0 0-18 0,-3 2-45 0,3-1-52 16,0 1-10-16,-1-2 0 0,1 1 0 0,0 2-3 0,3 0 1 0,-2-1 1 16,1-1-3-16,1 2-3 0,0 0-4 0,0 0-4 0,0 0-9 15,0 0-9-15,0 0-18 0,0 0-19 0,0 0-60 0,0 0-69 0,0 0-18 16,0 0-8-16,3 2-3 0,3-1-4 0,-2 2 1 0,-1 0 0 0,2-1 2 16</inkml:trace>
  <inkml:trace contextRef="#ctx0" brushRef="#br0" timeOffset="-94148.46">10571 5616 91 0,'-8'10'181'0,"0"-4"-6"0,-3-3-17 0,3 0-20 16,-2-6-33-16,0 0-37 0,0-1-33 0,2 1-27 0,-2 1-78 0,1 2-93 16,-2 0-17-16,1 2-6 0,-2-2 0 0</inkml:trace>
  <inkml:trace contextRef="#ctx0" brushRef="#br0" timeOffset="-94015.14">10493 5584 3 0,'5'0'167'0,"1"0"1"0,-4-3 0 0,1 0 0 16,-1-1-5-16,-2-2-4 0,1 1-8 0,-1 1-9 0,0-1-84 0,0 1-98 16,0 4-61-16,0 0-51 0,0 0-14 0,0 0-3 0,0 0 1 0,0 0 0 15,0 0 0-15,0 0 2 0</inkml:trace>
  <inkml:trace contextRef="#ctx0" brushRef="#br0" timeOffset="-93898.14">10586 5577 147 0,'0'0'162'0,"0"0"-12"0,0 0-15 16,0 0-26-16,-1-3-29 0,1 3-35 0,-2-3-35 0,2 3-73 16,0 0-85-16,0 0-13 0,0 0-1 0,0 0-2 0</inkml:trace>
  <inkml:trace contextRef="#ctx0" brushRef="#br0" timeOffset="-93781.02">10590 5597 34 0,'-2'3'173'15,"-1"-1"3"-15,1-4-4 0,-4 1-4 0,5-3-26 0,-2-1-30 16,1-1-47-16,0 0-51 0,-1 2-79 0,1 0-88 0,-1-1-19 0,2 1-2 16,-1 2 0-16,-1-3 0 0</inkml:trace>
  <inkml:trace contextRef="#ctx0" brushRef="#br0" timeOffset="-93530.76">10603 5713 49 0,'0'5'134'0,"0"-5"-36"0,0 0-47 16,0 0-24-16,0-5-21 0,0 1-4 0,0-2-2 0,0 1-58 0,0-1-69 16,0-1-18-16</inkml:trace>
  <inkml:trace contextRef="#ctx0" brushRef="#br0" timeOffset="-93414.06">10621 5588 76 0,'-5'9'184'0,"-2"-4"-1"0,1 0 0 0,1-2-1 15,0-3-10-15,0-3-10 0,2 1-21 0,-2-1-22 0,2 1-121 0,3 2-142 16,-1-1-31-16,1 1-5 0,0 0-4 0,0 0 1 0,0 0-2 16,1-2 2-16</inkml:trace>
  <inkml:trace contextRef="#ctx0" brushRef="#br0" timeOffset="-93279.94">10650 5550 34 0,'-5'5'220'0,"-1"1"4"0,0-1 3 0,1-3 2 0,-2 0 0 16,1-4 2-16,0-3-2 0,0-1 0 0,1-1-4 0,-2 4-96 0,4-2-116 15,0 2-39-15,1 0-25 0,-1 2-17 0,3 1-16 0,0 0-30 0,0 0-32 16,0 0-37-16,0 0-36 0,0 0-9 0,0 0 0 0,3-3 0 0,4 0 3 16,-1 0 12-16,1-2 14 0</inkml:trace>
  <inkml:trace contextRef="#ctx0" brushRef="#br0" timeOffset="-92330.89">26181 6747 178 0,'-6'1'354'0,"1"1"38"0,-4-2 39 0,2-2 16 0,-1 1 11 16,3-2 7-16,0-2 6 0,1 1 2 0,-2 1 2 0,3 0-80 0,-1-2-98 16,3 3-44-16,1 2-36 0,0 0-42 0,0 0-47 0,0 0-38 0,0 0-39 15,0 0-15-15,0 0-11 0,0 0-8 0,1-1-4 0,4 0-3 0,-2-1-3 16,6 1-3-16,0-1 0 0,0 1-2 0,5-1 0 0,1 1 0 0,3-2-2 15,2-1 1-15,0 2 0 0,2-1-1 0,-1-2 1 0,1 2 0 0,0-2 0 16,0 3-2-16,-3-3-1 0,2 2-1 0,-4 0 0 0,2 0-1 0,-3 1-1 16,-2 1-5-16,-1-1-5 0,1 1-8 0,-3 0-11 0,-2 1-12 0,1 0-15 15,-4 0-22-15,1 0-24 0,-2 1-34 0,-1-1-36 0,-1 1-28 0,-3-1-25 16,0 0-14-16,0 0-15 0,0 0-9 0,-1 2-6 0,-3-1-1 0,0 1-1 16,-2 1 7-16,-1 0 10 0,-1 0 19 0,-4 2 21 0,1-3 36 0,-1 3 34 15,-2 0 28-15,1-1 26 0,1 0 15 0,1 1 17 0,0 0 10 0,2-2 16 16,0 0 10-16,3-2 7 0,3 2 6 0,3-3 6 0,0 0 3 0,5 0 2 15,1-2 2-15,2 1 2 0,4 0-3 0,0-1-3 0,0-1-12 0,2 2-11 16,-1-2-36-16,1 0-44 0,-2 1-23 0,-2-1-18 0,-2 2-6 0,-1-1 0 16,-7 2 0-16,0 0 1 0,-3 0 1 0</inkml:trace>
  <inkml:trace contextRef="#ctx0" brushRef="#br0" timeOffset="-91164.56">10014 4110 84 0,'-19'-11'375'0,"-3"4"41"0,2-1 33 0,-2 1 16 0,1 1 12 0,-1 1 10 15,1 0 10-15,2 0 5 0,2 2 5 0,1 0-66 0,0 1-85 16,5 0-45-16,0 2-37 0,3-1-67 0,2 1-71 0,1 0-40 0,2 1-32 0,3-1-16 16,0 0-9-16,0 0 3 0,0 0 4 0,1 2-6 0,4 0-10 15,2 1 9-15,2 0 13 0,7 2 6 0,1-3 4 0,6 3 5 0,2-1 2 16,5 1 4-16,3-1 4 0,3-1-1 0,4 0 1 0,-1-1-9 0,3 1-11 16,0-3 5-16,2 0 4 0,-2 0-9 0,0-3-12 0,-2 3-6 0,-1-2-6 15,-4 1-2-15,0-1-2 0,-4 2 0 0,-2-3-4 0,-4 3 0 0,-1-1-2 16,-4 1-4-16,-2-1-5 0,-4 1-1 0,-1 0-1 0,-2 0-2 0,-5 0-2 15,0 0-1-15,-2-2 3 0,-1 2-3 0,-3 0 0 0,0 0 0 0,0 0-1 16,0 0 2-16,0 0-1 0,0 0 2 0,0 0 1 0,0 0 1 0,0 0-2 16,0 0 1-16,0 0 1 0,0 0-1 0,0 0 0 0,0 3-6 15,-2 3-6-15,-1 0 4 0,-3 4 5 0,-1 5 3 0,-3 3 2 0,-2 6-3 0,-2 4 0 16,0 6 5-16,-5 6 6 0,1 5 1 0,-2 5 1 0,-2 4 0 0,3 5 4 16,-3 3 4-16,1 6 6 0,0 1-4 0,-1 3-9 0,0 2-3 0,3 2-1 15,-1 0-7-15,-1-1-12 0,2 0 0 0,2-5 0 0,1-1 0 0,-1-4 0 16,2-3 0-16,3-7 0 0,2-2 0 0,2-7 0 0,-1-5 0 0,4-3 0 15,2-7 0-15,1-4 0 0,-1-3 0 0,3-3-2 0,0-5-24 16,0-3-9-16,0 0-14 0,2-5-15 0,-1-1-20 0,1-1-24 0,-2-2-41 0,3-1-48 16,-1-1-120-16,-2-2-138 0,3-2-88 0,0-4-77 0,3-1-15 15,-3-3 1-15,1-5 6 0,-1-3 7 0,-2-1 16 0,1-5 15 0,-2-1 22 16,0-4 23-16,-2 1 44 0</inkml:trace>
  <inkml:trace contextRef="#ctx0" brushRef="#br0" timeOffset="-91013.13">10506 5211 345 0,'0'37'557'16,"0"-3"3"-16,-5 0 1 0,0-4-2 0,-3-3-2 0,-1-3-10 0,0-3-11 15,2-7-25-15,1-3-25 0,1-4-33 0,2 0-34 0,-2-1-291 0,2-2-348 16,0-1-154-16,1 0-113 0,2-3-40 0,0 0-26 0,0 0-4 0,-1-3 2 16,-3-1 7-16,3-2 11 0,-1-4 23 0,1 0 26 0,1-2 32 0</inkml:trace>
  <inkml:trace contextRef="#ctx0" brushRef="#br0" timeOffset="-89796.49">9063 4089 86 0,'0'0'160'15,"1"0"6"-15,2-3 8 0,-3 1-1 0,0 2-8 0,0-3-3 16,0 1 0-16,0-2-57 0,0 0-66 0,0 4-9 0,0-3 4 16,0-2-17-16,0 3-24 0,0-3-5 0,0 2-1 0,0-4-38 15,0 4-47-15,0-1-31 0,0 0-27 0,-1-1-13 0,-1 0-6 0,-1 1 3 16,1 0 6-16,-1 1-2 0</inkml:trace>
  <inkml:trace contextRef="#ctx0" brushRef="#br0" timeOffset="-88664.42">9108 4279 11 0,'-5'3'136'0,"-1"0"-8"0,0 0 5 15,1-1 7-15,-3-1 0 0,2 1 0 0,-3 1-57 0,2-3-70 16,-1 3-65-16,0-2-66 0,-1 1-11 0,1-1 4 0,0 1-6 0,-3-2-9 16,3-2 4-16</inkml:trace>
  <inkml:trace contextRef="#ctx0" brushRef="#br0" timeOffset="-87595.51">9971 5061 172 0,'0'6'194'0,"0"-3"8"0,0-2 5 16,0-1 3-16,0 0 1 0,-4-1 2 0,-1-1 2 0,0-2-59 0,1 2-72 15,0-1-15-15,-2 2-6 0,1-3-10 0,0 3-17 0,-1 0-2 16,0-2 0-16,0 1-23 0,-1 1-31 0,-2-2-19 0,3 3-16 15,-1-2-41-15,-1-1-48 0,-1 1-32 0,1 1-32 0,-2 0-13 0,2-1-9 16,-2 1 4-16,-2-2 8 0,3-2-4 0,-4 0-6 0</inkml:trace>
  <inkml:trace contextRef="#ctx0" brushRef="#br0" timeOffset="-87264.35">8743 3817 120 0,'-7'0'180'0,"0"-3"-1"0,-1 2 0 0,2-2 3 16,-3-3 9-16,2 1-6 0,1 1-5 0,1-2-55 0,0 3-68 15,3-1-25-15,-1 3-17 0,1-1 4 0,2 2 8 0,0 0-12 0,0 0-18 16,0 0-2-16,0 0 2 0,0 0-17 0,0 0-20 0,0 0-9 16,0 0-4-16,0 0-19 0,4 0-20 0,-4 0-36 0,4 0-39 15,1 0-13-15,0 1-8 0,-2 0 3 0,3 2 7 0,-3 0 3 0</inkml:trace>
  <inkml:trace contextRef="#ctx0" brushRef="#br0" timeOffset="-85597.18">6556 3517 142 0,'-3'1'145'0,"-2"1"0"0,-1-4 0 0,0 1 1 16,3-2-4-16,-2 2-2 0,3-1-65 0,-1-1-75 0,3 3-40 0,0 0-34 15,0 0-30-15,0 0-30 0,5 2-8 0,-2 1-1 0,0-2-3 0,2 1 1 16,1-1 0-16</inkml:trace>
  <inkml:trace contextRef="#ctx0" brushRef="#br0" timeOffset="-85297.44">6891 3418 45 0,'0'0'133'0,"0"0"-3"0,0 0-7 0,0-1-5 0,-3-2-8 0,3 0-8 15,0 3-69-15,0 0-81 0,0 0-43 0,0 0-35 0,0 0-9 0,0 0-1 16,0 0-2-16</inkml:trace>
  <inkml:trace contextRef="#ctx0" brushRef="#br0" timeOffset="-84313.29">9837 5050 28 0,'-3'3'169'16,"2"2"-1"-16,-1-4-5 0,2-1 5 0,0 0 9 0,0 0-2 15,-2-1-1-15,-1-1-37 0,3 2-43 0,0 0-24 0,0 0-21 16,0 0 4-16,0 0 13 0,-2-2-12 0,-1 1-15 0,3 1 11 0,0 0 11 15,-3 0-10-15,1-1-18 0,2 1-11 0,-1-2-8 16,1 2-45-16,-2-1-55 0,2 1-50 0,0 0-52 0,-3-2-18 0,0 1-13 16,0-2 1-16,2-2 7 0,-1 1-5 0,-3-2-8 0,2-2 6 0</inkml:trace>
  <inkml:trace contextRef="#ctx0" brushRef="#br0" timeOffset="-83629.66">8956 4108 106 0,'-1'3'150'0,"1"-3"2"0,0 0-2 0,0 0 2 0,0 0-5 0,0 0-3 16,-2-1-51-16,-1 1-55 0,3 0-41 0,0 0-37 0,0 0-43 0,0 0-47 15,0 0-14-15,0 0-4 0,0 0-1 0,0 0-3 0,0 0 2 0</inkml:trace>
  <inkml:trace contextRef="#ctx0" brushRef="#br0" timeOffset="-83462.98">9051 4057 17 0,'0'-3'142'0,"2"-1"8"0,-2-1-4 0,-2-1-9 0,2 1 5 15,-1 0 8-15,-1 0-43 0,0 0-52 0,1 0-43 0,-1 2-39 16,-1-1-46-16,0 2-45 0,3 2-11 0,0-5-5 0,0 5-8 0,0-4-8 16,0-1 4-16,0 2 10 0</inkml:trace>
  <inkml:trace contextRef="#ctx0" brushRef="#br0" timeOffset="-83280.19">9086 4050 59 0,'0'0'102'0,"0"0"-26"0,0 0-34 16,0 0-19-16,-3-4-19 0,1 3-33 0,2 1-38 0,-1-3-30 0</inkml:trace>
  <inkml:trace contextRef="#ctx0" brushRef="#br0" timeOffset="-83097.52">9123 4063 65 0,'-4'-1'99'0,"1"0"-11"0,0-3-37 0,1 1-39 15,-1 2-18-15,1-2-11 0,2 3-48 0,-1-2-53 0</inkml:trace>
  <inkml:trace contextRef="#ctx0" brushRef="#br0" timeOffset="-82730.42">9123 4173 20 0,'-4'1'105'0,"4"-1"-32"0,-4-1-32 0,0-1-21 0,-1 0-16 0,2 0-21 15,-3-1-22-15,2 3-41 0,-1-3-45 0</inkml:trace>
  <inkml:trace contextRef="#ctx0" brushRef="#br0" timeOffset="-81812.81">6681 3678 7 0,'-3'1'71'0,"3"-1"-30"0,0 0-32 15,0 0-7-15,0 0-1 0,0 0-31 0,0 0-36 0</inkml:trace>
  <inkml:trace contextRef="#ctx0" brushRef="#br0" timeOffset="-79262.96">10216 4830 133 0,'-9'10'407'0,"-2"-1"10"0,0 0 1 0,-3-3-4 0,-1 0-11 16,0-3-15-16,-1 0-59 0,0-1-66 0,0-4-61 0,-1 1-59 0,4-1-163 16,-1 1-185-16,1-1-99 0,-1-1-80 0,3 2-23 0,1-2-11 0,0-2 1 15,-2-1 2-15,3 1 12 0,-4-3 15 0</inkml:trace>
  <inkml:trace contextRef="#ctx0" brushRef="#br0" timeOffset="-79062.33">8991 3793 56 0,'-1'3'184'0,"-1"-1"2"16,0-1-9-16,-1-1-10 0,3 0-15 0,-3-1-16 0,-1-1-33 0,4 2-38 16,0 0-96-16,0 0-108 0,0 0-30 0,0 4-14 0,-2 0-2 0,2 2-2 15,0-2 2-15</inkml:trace>
  <inkml:trace contextRef="#ctx0" brushRef="#br0" timeOffset="-78662.58">8025 3496 147 0,'-9'0'161'0,"4"-1"-12"0,0-2-11 0,0 0-35 0,4-2-38 16,-1 1-31-16,2-2-26 0,2 0-72 0,-1 2-78 0,1 1-18 16,3-2-5-16,-2 2-1 0</inkml:trace>
  <inkml:trace contextRef="#ctx0" brushRef="#br0" timeOffset="-77446.61">14788 14326 94 0,'0'-15'179'0,"0"2"15"0,-2-1 21 0,2 0 18 0,0 1 18 0,0 1 42 16,-2 0 44-16,1 2-11 0,-1 2-26 0,2-1 10 0,-1 3 19 15,1 1 0-15,-2 0-1 0,0 2-1 0,2 0 0 0,-1 1-16 0,1 2-19 16,-2-2-20-16,-1 2-19 0,-3 0-41 0,3 2-46 0,-4 3-45 0,1 1-44 16,-4 3-37-16,-2 4-35 0,1 5-1 0,-5 8 5 0,0 5-2 0,-1 6-5 15,-2 9 15-15,-2 8 16 0,-1 7 12 0,3 8 10 0,-1 5-4 16,-1 4-6-16,5 2 8 0,2 3 11 0,5 0 10 0,0-2 8 15,6-5-5-15,3-4-10 0,3-4-3 0,2-8-5 0,5-6-8 16,5-5-9-16,0-8-16 0,2-5-15 0,2-6 9 0,0-5 16 16,2-6-12-16,-4-1-15 0,2-3 7 0,0-5 16 0,-1-6-12 0,-1 1-17 15,-3-4 9-15,3-2 12 0,-5-5-8 0,0-2-14 0,1-2 6 16,-4-3 12-16,-1-5-14 0,2-2-18 0,-4-3-2 0,0-2-1 0,-4-2-10 16,0-2-10-16,-4-1-1 0,0 0 4 0,-2 2 0 0,-1-3-1 15,-4 3-3-15,-1 2-6 0,-1 1-1 0,-3 4 2 0,-1 2-4 16,0-1-2-16,-1 7 12 0,-1 1 11 0,0 3-9 0,0 3-12 15,0 1-3-15,1 3-1 0,2 2-58 0,-2 2-70 0,6 1-82 0,-2 2-91 16,4 1-86-16,2 0-89 0,1 1-8 0,2 2 8 0,1-1-6 16,0-1-8-16,4-1 11 0,0 2 17 0,1-4 6 0,2 0 6 0,-1 0 54 15</inkml:trace>
  <inkml:trace contextRef="#ctx0" brushRef="#br0" timeOffset="-77328.4">14974 15247 258 0,'19'9'398'0,"-3"0"10"0,-2 0 10 0,-3 0 7 16,-4 0 3-16,0-2 2 0,-4-2 1 0,1-2-1 0,-3 0 0 0,1-1-2 15,-2-2-136-15,0 0-164 0,0 3-111 0,0-3-100 0,0 3-97 0,0-3-98 16,0 0-68-16,0 0-64 0,0 0-13 0,-5-3-6 0,2-2-1 0,-2-1-3 16,1-4 3-16,-1-1 1 0,0-4 7 0,0 1 10 0</inkml:trace>
  <inkml:trace contextRef="#ctx0" brushRef="#br0" timeOffset="-76479.52">8457 6186 66 0,'-6'2'144'0,"-1"-1"3"0,4-1-1 0,-2 0 3 0,0 0 1 16,1 0-20-16,-1 0-23 0,-1 0-43 0,3 0-49 0,3 0-42 0,0 0-39 15,-4-1-35-15,4 1-33 0,-6 0-8 0,6 0-5 0,-2 0 1 0,2 0 0 16,-4-2 0-16</inkml:trace>
  <inkml:trace contextRef="#ctx0" brushRef="#br0" timeOffset="-76196.61">7880 6606 18 0,'-4'5'224'0,"1"0"13"0,0-3-3 0,0 1-7 15,3-3 5-15,0 0 6 0,0 0-5 0,0 0-10 0,0 0-43 16,0 0-53-16,0 0-48 0,0 0-43 0,0 0-21 0,0 0-16 15,5 1-30-15,-2 0-32 0,0-1-6 0,0 4 4 0,-1-3-16 0,3 0-21 16,-2 1-15-16,3 1-14 0,-1-1-44 0,-1 0-50 0,1-1-2 0,0-1 8 16,-2 1 6-16,2-1 2 0,-2-1 18 0,3 1 20 0</inkml:trace>
  <inkml:trace contextRef="#ctx0" brushRef="#br0" timeOffset="-75061.13">17249 14589 293 0,'0'-12'366'0,"-1"1"35"0,-2 2 30 0,-2 2 25 0,-2 1 11 16,1 1 8-16,-2 2 7 0,-1 1 6 0,-2 6-46 0,-2 0-57 0,2 4-47 0,-5 2-45 16,2 4-42-16,-3 4-43 0,1 3-31 0,-5 4-31 0,2 5-21 15,0 4-21-15,-3 6-3 0,2 5-2 0,2 1-1 0,-2 8 1 0,4 0-5 0,-3 3-3 16,3 2-7-16,3 0-7 0,2 2-4 0,2-2-6 0,3-3-4 0,2 0-1 15,3-2-6-15,2-4-4 0,1-1-7 0,4-3-5 0,4-1-6 16,-1-3-9-16,4-1-1 0,1-4-5 0,1 0-2 0,2-6-2 0,0-1-1 16,2-3-4-16,1-3-2 0,0-5-1 0,0 0-1 0,2-5 2 0,-3-2 1 0,3-3 0 15,-1-1 0-15,-2-5 2 0,3-2 0 0,-2-2 0 0,-2-4-2 0,3-4 2 16,-1-3 1-16,-2-3-3 0,0-3-1 0,0-3 2 0,-1-3-2 0,-2-1-4 16,0-4 0-16,-3-2 2 0,-2 1-4 0,-3-3-2 0,-2 1-4 15,-4 1-7-15,-2 0 3 0,-4 0 3 0,-2 2-3 0,-5 1-6 0,-3 3 0 16,-2 2 3-16,0 2-4 0,-9 3-9 0,1 3 0 15,-3 5 1-15,-1 4-12 0,-2 2-13 0,-1 6-15 0,0 4-14 0,-1 2-33 16,2 2-39-16,2 4-63 0,2 1-66 0,1 1-91 0,5 1-91 0,0-1-65 16,4 1-56-16,4-2-17 0,4-1-8 0,1 2 14 0,3-5 17 0,2 4 17 15,3-5 21-15,3 0 31 0,2-1 35 0</inkml:trace>
  <inkml:trace contextRef="#ctx0" brushRef="#br0" timeOffset="-74962.41">17245 15526 365 0,'23'-6'416'0,"-4"2"24"0,-3-1 26 0,-5 4 12 0,0-1 8 16,-5 1 2-16,-1-1 0 0,-3 1-4 0,-2 1-6 0,0 0-112 0,0 0-134 15,-3-2-159-15,-4 2-165 0,1 2-148 0,-2-2-144 0,-1-2-50 0,-4 2-29 16,0-1-14-16,-3-4-9 0,-1-1-2 0,-2-3-1 0,-2-2 5 0,1-2 3 16,-3 0 27-16</inkml:trace>
  <inkml:trace contextRef="#ctx0" brushRef="#br0" timeOffset="-73844.88">5679 6791 93 0,'0'0'110'0,"-2"-2"-1"15,2 2-12-15,0 0-14 0,0 0-20 0,0 0-24 0,0 0-14 0,2-3-15 16,-2 3-7-16,0-2-9 0,2-1-1 0,0 1 0 0,0 1 0 0,0 0-3 16,-1-3 2-16,2 3 4 0,-1-3 1 0,0 2 1 0,-1 1 3 0,1-1 4 15,-2-1-1-15,1 2 1 0,1-1 2 0,0 1 1 0,-2 1 0 0,0 0-1 16,0 0 3-16,1-3 1 0,-1 3 0 0,0 0-4 0,0 0 2 0,0 0-1 16,0 0 0-16,0 0-2 0,0 0 1 0,0 0-1 0,0 0 0 0,0 0 0 15,0 0 1-15,0 0-1 0,0 0-2 0,0 0 0 0,0 0-2 0,0 0 0 16,0 0-2-16,0 0-2 0,0 0-4 0,0 0-4 0,0 0-10 0,0 0-9 15,0 0-34-15,0 0-34 0,0 0-12 0,5 0-7 0,-2 0-1 0,2-2 1 16</inkml:trace>
  <inkml:trace contextRef="#ctx0" brushRef="#br0" timeOffset="-72429.28">6493 3573 171 0,'-6'4'228'0,"-2"-1"8"0,2 1 9 0,1-2 3 0,0 0 2 0,0-1 4 0,2 1 0 16,1-1-43-16,2-1-55 0,0 0-22 0,0 0-16 0,-4 1-5 15,4-1-1-15,0 0-7 0,0 0-7 0,0 0-7 0,0 0-4 0,0 0-3 16,0 0-4-16,0 0-4 0,0 0-9 0,4 2-29 0,-4-2-34 0,0 0-45 0,4 0-49 16,-3-2-41-16,2 2-43 0,-3 0-45 0,4-1-48 0,-1-2-32 15,-3 3-26-15,1-1-4 0,-1 1-3 0,2-3 4 0,-2 3 5 0,0 0 25 16,0 0 30-16</inkml:trace>
  <inkml:trace contextRef="#ctx0" brushRef="#br0" timeOffset="-72279.42">6411 3693 44 0,'-3'6'248'0,"-2"-2"16"0,2 0 12 0,-1 0 7 16,1-1 2-16,2-1 1 0,-2-1 3 0,3-1-15 0,0 0-19 0,-2 1-58 16,2-1-69-16,0 0-28 0,0 0-23 0,0 0-28 0,0 0-35 0,0 0-42 15,0 0-39-15,0 0-38 0,0 0-34 0,0 0-42 0,0 0-47 0,0 0-29 16,0 0-26-16,0 0-4 0,0 0-2 0,0 0 1 0,0 0 1 16,0 0 11-16,-3-2 14 0</inkml:trace>
  <inkml:trace contextRef="#ctx0" brushRef="#br0" timeOffset="-72143.23">6378 3850 86 0,'-3'11'225'0,"-1"-1"12"16,1-2 8-16,0 1 8 0,-3-5 4 0,4 0 6 0,-1 0 0 0,0-1 3 0,1 0-60 15,-1-2-72-15,3 1-35 0,-3 0-26 0,0-1-14 0,1 0-12 16,-1 0-21-16,1 1-23 0,-1 0-26 0,-1-1-27 0,1 1-29 0,-1-2-27 16,1 1-25-16,3-1-27 0,0 0-45 0,0 0-48 0,0 0-12 0,0-3-1 15,-3 0 1-15,3 3 0 0,1-5 10 0,1-2 13 0</inkml:trace>
  <inkml:trace contextRef="#ctx0" brushRef="#br0" timeOffset="-71345.71">6793 2086 171 0,'2'-9'195'0,"-2"-1"16"0,1 0 25 0,1-1 25 16,0 2 40-16,-2 0 40 0,1 0-2 0,-1 0-13 0,0 2-5 0,-1 2-8 15,1-1 4-15,0 3 6 0,0 0 0 0,0 3 1 0,0 0-8 0,-2-4-14 16,2 4-19-16,0-1-20 0,0 1-33 0,-2-3-36 0,2 3-29 0,-1-1-28 15,1 1-26-15,0-2-23 0,0 2-16 0,0 0-13 0,0 0-9 0,0 0-10 16,0 0-3-16,-3-1-2 0,-2 1-4 0,2 1-2 0,-2 5 2 0,-1 0 3 16,-2 5 9-16,-3 4 9 0,-2 4 4 0,-1 6 4 0,-3 7 3 0,-2 4 4 15,-2 9-2-15,1 5-4 0,-4 7 6 0,2 4 9 0,1 5 0 0,-3 1-3 16,3 5-6-16,1-1-8 0,1 0-11 0,5-2-12 0,0-2-7 0,3-4-4 16,4-4-4-16,0-6-3 0,5-3 2 0,4-5 3 0,1-3-5 15,3-6-9-15,0-3-1 0,2-4-1 0,2-4-2 0,2-3-1 0,1-4 0 0,1-1 1 16,1-3 0-16,0-4-1 0,1-2-1 0,1-4 3 0,1-1-2 0,1-5 0 15,-1 0 0-15,0-6 0 0,4-1-2 0,-4-4 0 0,4-2-1 16,-2-3 1-16,-2-1-1 0,1-3-2 0,-3 0 0 0,-2-2-1 0,-1 0 1 0,-1 0-1 16,-2-2 1-16,-4 1 0 0,-1 1 0 0,-3-2-1 0,0 1 0 15,-6 1 0-15,1-2 1 0,-2 2-1 0,-3 2-1 0,0-1 1 0,-4 2 1 16,-1 0 0-16,-1 3 0 0,-2 1-1 0,-1 3-1 0,-1 0-3 0,-4 2-2 0,0 2-1 16,1 2-7-16,-1 2-8 0,-2 0-25 0,2 5-28 15,0-2-25-15,0 3-25 0,0 3-38 0,4-2-40 0,-1 1-94 0,2 4-108 16,4-1-74-16,1 2-66 0,-1 0-39 0,4 1-31 0,0-1-1 0,0 3 5 15,5 3 28-15,-1-1 29 0,0-1 25 0,2 3 24 0,1 1 40 0</inkml:trace>
  <inkml:trace contextRef="#ctx0" brushRef="#br0" timeOffset="-71212.66">6779 3082 126 0,'22'14'411'0,"0"2"24"0,-6-1 8 0,0-3 3 16,-5 0 10-16,-1-1 8 0,1-1 7 0,-2-4 3 0,-2 0 2 0,-1-1-3 15,-3-2-99-15,0 1-124 0,0-1-79 0,-3 0-72 0,2 0-37 0,-2 0-27 16,-2 2-23-16,2-4-24 0,-1 2-60 0,-4 0-74 0,2-1-79 0,-2 1-82 15,0-3-75-15,-1 1-71 0,0 1-18 0,-4-2-6 0,2 0 2 0,-3 0-2 16,0 0 3-16,0 0 4 0,0 0 16 0,-1 0 17 0</inkml:trace>
  <inkml:trace contextRef="#ctx0" brushRef="#br0" timeOffset="-70062.46">6621 5845 246 0,'-3'-18'308'0,"-2"0"56"15,0 0 43-15,-1 0 41 0,-2 2 17 0,0-2 10 0,0 2 7 0,-1 2 4 16,1 2-70-16,-2 1-86 0,1 2-25 0,0 3-11 0,-1 2-14 0,-1 4-17 16,-2 3-45-16,-1 4-50 0,-2 7-22 0,-4 5-16 15,1 7-6-15,-3 6-5 0,-3 11 7 0,-2 6 9 0,-2 9-3 0,2 12-6 16,-1 5 1-16,-1 9 3 0,2 4-4 0,1 4-8 0,2 3-3 0,5 1-1 16,1 1-19-16,4-4-24 0,3-2-9 0,3-4-6 0,3-6-13 0,4-3-14 15,2-6 2-15,3-4 3 0,2-7-8 0,2-3-10 0,4-4-11 0,0-4-5 16,2-4 0-16,0-3 0 0,3-4 0 0,1-3 0 0,2-4 0 0,-2-3 0 15,1-4 0-15,0 0 0 0,-2-6 0 0,2-1 0 0,-3-5 0 0,1 0 0 16,-1-6 0-16,0 1 0 0,-2-5 0 0,2-2 0 0,-3-2 0 0,2-4 0 16,0-3 0-16,-1-5 0 0,0-1 0 0,0-3 0 0,-1-6 0 0,-2-1 0 15,0-3 0-15,0-3 0 0,-3-1 0 0,-2-5 0 0,-1 1 0 0,-2-2 0 16,-3-1 0-16,-3-2 0 0,0 1 0 0,-2 0 0 0,-2 1 0 0,-2 1 0 16,1 1 0-16,-4 1 0 0,1 4 0 0,0 2 0 0,-3 4 0 0,1 2 0 15,-3 2 0-15,2 5 0 0,-2 2 0 0,0 4 0 0,-1 1 0 0,1 4 0 16,-3 2 0-16,0 3 0 0,3 5 0 0,-4-1-27 0,2 4-18 0,-1 2-18 15,3 2-25-15,1 2-25 0,0 1-35 0,1 1-37 0,3 1-97 0,0 1-108 16,2 0-89-16,4 0-82 0,0 0-41 0,3 0-28 0,2 1-3 0,0-2 6 16,2 1 17-16,1-3 18 0,-1 1 25 0,3-1 26 0,-2 1 38 0,3-3 40 15</inkml:trace>
  <inkml:trace contextRef="#ctx0" brushRef="#br0" timeOffset="-69928.75">6659 7335 393 0,'17'12'479'0,"-4"-1"15"0,0-1 11 0,-5 3 4 0,-2-4 3 0,-1 0 3 0,0-1-1 15,-1-4-4-15,-1-1-3 0,-1 0-71 0,-2-3-87 0,-2 3-134 0,2-1-144 16,-3 0-96-16,-1-1-87 0,-1 2-96 0,0-3-97 0,-3 1-72 16,0-1-70-16,-1 2-33 0,-1-2-27 0,-1-2-3 0,0 1 2 0,0-2 8 0,1 0 10 15,-2-2 19-15,2 2 15 0,-2-2 45 0</inkml:trace>
  <inkml:trace contextRef="#ctx0" brushRef="#br0" timeOffset="-69261.49">4313 6233 98 0,'3'-2'198'0,"-3"-1"1"0,2-2-4 0,-1 2 8 0,-1-2 7 16,-1 0-7-16,1 0-6 0,-2 2-60 0,2 0-68 0,0 0-49 16,0 3-43-16,0 0-39 0,0 0-34 0,0 0-45 0,0 0-48 0,0 0-8 15,0 0 1-15,0 0-6 0,0 0-7 0,-5 1 4 0,0 1 10 0</inkml:trace>
  <inkml:trace contextRef="#ctx0" brushRef="#br0" timeOffset="-69028.61">4401 6406 110 0,'0'6'219'0,"-1"0"-6"0,-3-3 5 15,1 0 6-15,-3-3-10 0,3 0-14 0,0-3-27 0,-2 2-32 16,2-2-118-16,0 1-137 0,-1-1-51 0,1 2-32 0,-3-1-15 0,3-1-11 16,0-1 4-16,-2-1 7 0,2 1-6 0</inkml:trace>
  <inkml:trace contextRef="#ctx0" brushRef="#br0" timeOffset="-68811.38">3138 5415 87 0,'-30'9'281'0,"0"-5"21"0,1-1 20 0,3-5 10 0,-1 0 10 15,6-7 1-15,1-4-5 0,2 0-22 0,6 0-28 0,2 1-126 0,4 3-146 16,3 3-67-16,3 1-47 0,3 2-80 0,4 3-86 0,3 3-35 0,0 0-21 16,2 3-12-16,3 0-12 0,0 3 3 0,0-1 2 0,0 0 24 0</inkml:trace>
  <inkml:trace contextRef="#ctx0" brushRef="#br0" timeOffset="-68662.53">3286 5682 58 0,'-12'16'182'0,"-1"-3"-17"15,-1-1-19-15,-2-3-33 0,-1-3-39 0,1-5-32 0,-1-4-33 0,2-4-8 16,0 3 0-16,5 0-92 0,-1 1-112 0,0-2-19 0,0 1 3 0</inkml:trace>
  <inkml:trace contextRef="#ctx0" brushRef="#br0" timeOffset="-68512.45">3075 5786 66 0,'-7'11'142'0,"0"-2"-11"0,2-1-12 0,-2-2-35 0,1-4-41 0,1 2-21 15,-1-3-17-15,0-1-63 0,1 2-73 0,2-1-17 0,-2 1-4 16</inkml:trace>
  <inkml:trace contextRef="#ctx0" brushRef="#br0" timeOffset="-67443.76">2858 5457 119 0,'-5'-3'122'0,"2"1"-1"0,0-1 1 0,2 1-1 16,-1-2-23-16,2 3-32 0,0 1-42 0,0 0-47 0,0 0-44 0,0-5-45 16,0 5-8-16,3-3-3 0,0 1-1 0,-3 2 3 0</inkml:trace>
  <inkml:trace contextRef="#ctx0" brushRef="#br0" timeOffset="-66810.28">5583 6706 175 0,'-4'5'237'0,"1"-2"18"16,0-2 1-16,-2 1-3 0,0-2 9 0,-1-2 15 0,3 1 0 15,-2-2-1-15,2 1-52 0,-2 1-64 0,4-1-18 0,-3 2-9 16,4 0 14-16,0 0 21 0,0 0 8 0,-1-3 6 0,1 3 9 0,0 0 10 15,0 0-9-15,-2-1-10 0,2 1-1 0,0 0-2 0,0 0-19 0,0 0-25 16,0 0-90-16,-3-2-107 0,0 1-102 0,3-1-101 0,0 2-82 0,-3-4-75 16,1-3-21-16,-1 4-10 0,0-5-2 0,-3 0-4 0,-1-2 0 0,-4-1 2 15,0-1 6-15,-2-1 9 0</inkml:trace>
  <inkml:trace contextRef="#ctx0" brushRef="#br0" timeOffset="-66428.69">3888 5821 144 0,'1'14'285'0,"-2"-4"25"0,-1-2 11 16,0-1 6-16,-1-4 0 0,2 0 2 0,-3-1-3 0,1-4-1 15,0-1-45-15,0 1-52 0,0 1-94 0,0 0-101 0,3 1-40 0,0 0-25 16,0 0-36-16,0 0-41 0,0 0-30 0,0 0-25 0,0 0-22 0,0 0-23 16,3-4-48-16,0 2-52 0,0-1-7 0,0 0 4 0,2-2 21 0,-2 1 28 15,0-2 16-15,1 0 14 0,-1-2 19 0</inkml:trace>
  <inkml:trace contextRef="#ctx0" brushRef="#br0" timeOffset="-66262.27">3954 6018 75 0,'-3'5'175'0,"-2"0"0"0,2-2 0 0,-2-1-8 0,3-2-11 16,-1 0-22-16,0-2-19 0,3 2-94 0,-2-3-107 0,2 3-49 0,0 0-33 15,-2-5-1-15,0 3 3 0,2-3-2 0,0 0-7 0</inkml:trace>
  <inkml:trace contextRef="#ctx0" brushRef="#br0" timeOffset="-66145.61">3946 6034 92 0,'0'5'152'0,"-3"-1"-16"0,3-1-19 0,0-3-16 16,0 0-42-16,0 0-46 0,0 0-36 0,0 0-38 0,0-4-45 15,1-2-46-15,1-2-5 0,1 1 6 0</inkml:trace>
  <inkml:trace contextRef="#ctx0" brushRef="#br0" timeOffset="-65544.38">2733 5884 83 0,'-19'32'94'0,"2"-8"-47"15,1-6-23-15,3-6-19 0,1-6-4 0,4-8-1 0,1-4 0 0,4-1 0 16,3-4-84-16</inkml:trace>
  <inkml:trace contextRef="#ctx0" brushRef="#br0" timeOffset="-64728.71">7739 15315 65 0,'-5'-9'142'0,"4"-2"-8"15,-2-1 6-15,1 0 6 0,0 0-5 0,2 0-10 0,0 1-42 16,0-2-49-16,0 1-31 0,2 2-24 0,1-3-3 0,-1 5 4 0,1-3-9 16,2 1-9-16,-2 2 4 0,1-1 5 0,1 1-6 0,-2 1-7 0,1 3 4 15,0-3 7-15,-2 4-5 0,0 1-6 0,-1-1 9 0,-1 3 14 0,0 0-9 16,0 0-14-16,0 0-11 0,0 0-9 0,-5 1-14 0,2 1-19 15,0-1-8-15,-2 2-10 0,0 0 0 0</inkml:trace>
  <inkml:trace contextRef="#ctx0" brushRef="#br0" timeOffset="-64343.7">7721 15084 16 0,'0'-13'144'0,"0"1"7"0,-1-1 8 0,-1 0 10 0,2-1 8 0,-1-1-2 16,-2 2-3-16,1-2-6 0,-1 2-3 0,0 0 31 0,1 1 37 16,-1 1 30-16,0 3 27 0,-2-2 14 0,2 3 12 0,-2 1-2 0,-1 0 0 0,1 3-4 15,-1-1-3-15,-1 2-11 0,3 1-13 0,-4-2-31 0,2 3-37 0,-1 0-38 16,-1 3-39-16,-1 0-34 0,1 1-30 0,-2 4-17 0,1 1-14 0,-2 3-5 15,0 1-3-15,-2 5-2 0,2 5-2 0,0 1 1 0,-1 4 1 0,0 4 2 16,1 2 2-16,0 4-5 0,2 2-6 0,-1 3 7 0,2 3 11 16,2 0 4-16,0 4-1 0,1-2 1 0,2 3-2 0,1 0 2 0,2-3-2 15,3 2-3-15,0-3-1 0,4-2-2 0,1 0 0 0,3-4-2 0,0-2 0 16,3 0-1-16,3-6-4 0,2-1-7 0,-1-3-9 0,4-3-3 16,0-2 1-16,-1-5 0 0,4-3 1 0,0 0 2 0,0-6 2 0,-2-2 2 0,4-4 0 15,-4-4 8-15,3-2 8 0,0-3-1 0,-2-6 1 0,2-2-3 16,-1-5-1-16,0-3 6 0,-1-8 4 0,-1-2-7 0,-2-4-13 15,1-2 2-15,-3-7 0 0,-3 1-14 0,-2-6-18 0,-3 3-9 0,-4-4-6 16,-2 1-12-16,-4-1-14 0,-1 1-1 0,-5 0 6 0,-3-1-2 0,-1 2 4 16,-4 0-6-16,0 2-2 0,-4 2-2 0,1 2 2 0,-3 3 4 15,-1 2 3-15,-3 5 10 0,0 4 13 0,1 2 8 0,-3 7 5 16,2 2 2-16,-2 6 4 0,0 1-11 0,-2 3-11 0,3 4 4 0,2 0 8 16,-2 4-7-16,1 1-8 0,2 2 3 0,0 1 9 0,3 0-5 0,0 3-10 15,1 1-4-15,2-1-3 0,3 2-3 0,1-1-3 0,0 1-20 0,5 1-26 16,1 0-91-16,0 2-106 0,3-2-77 0,1 2-72 0,2-1-39 0,4 2-38 15,0-1-6-15,1-1 1 0,0 2 2 0,2-6 2 0,0 3 5 0,2-2 3 16,1-3 26-16,-2-1 31 0</inkml:trace>
  <inkml:trace contextRef="#ctx0" brushRef="#br0" timeOffset="-64178.82">8261 15190 203 0,'0'23'452'0,"0"-4"9"0,-5-2 19 0,0-3-10 16,0-1-17-16,-4-5 5 0,1 0 4 0,0-5-23 0,2-6-30 0,-3-1-78 16,2 0-88-16,1 3-254 0,-1 0-286 0,3-2-91 0,-2-2-46 15,1 1-24-15,0-3-19 0,0 0 8 0,2-2 14 0,0-2-2 0,1-4-7 16,0-1 25-16,1-1 29 0</inkml:trace>
  <inkml:trace contextRef="#ctx0" brushRef="#br0" timeOffset="-62461.47">4866 6622 159 0,'-8'-1'214'0,"-3"-2"9"0,3-2-5 0,-1 1-9 0,-2-1-10 0,3-1-11 15,-2 0-31-15,2 2-35 0,-2-2-121 0,1 0-139 0,1 0-46 16,-1 1-28-16,0-1 0 0,-1 0 2 0,0 2-3 0,-2-5-11 0,2 0 7 16</inkml:trace>
  <inkml:trace contextRef="#ctx0" brushRef="#br0" timeOffset="-62311.36">3878 5889 88 0,'-19'7'205'0,"1"-1"-1"0,1-1-5 0,3-2-9 16,0 0-17-16,4-3-17 0,1 0-17 0,-1-3-17 0,6 1-110 0,-1 1-132 16,5 1-46-16,0 0-29 0,0 0-9 0,0 0-1 0,5-2 0 0,-2-1-1 15</inkml:trace>
  <inkml:trace contextRef="#ctx0" brushRef="#br0" timeOffset="-62193.57">3943 5932 161 0,'-10'15'188'0,"1"-1"-13"0,1-3-24 0,0-1-27 0,0-4-49 0,2-2-60 16,0-3-11-16,2-1-3 0,4 0-79 0,-4 2-94 0,4-2-22 15,0 0-6-15,-4-2 0 0</inkml:trace>
  <inkml:trace contextRef="#ctx0" brushRef="#br0" timeOffset="-61960.64">4017 5970 164 0,'-3'10'189'0,"-2"-2"-5"15,0-1-29-15,2-2-33 0,0-2-51 0,3-3-55 0,0 0-13 0,0 0-2 16,0-3-77-16,3-2-92 0,-1 2-29 0,1-1-9 0,2-2 3 0</inkml:trace>
  <inkml:trace contextRef="#ctx0" brushRef="#br0" timeOffset="-61844.42">4128 5923 77 0,'-2'18'349'0,"-1"-3"24"0,-2 0 22 0,-1-3 14 0,-2-3 7 0,0-1 0 0,0-3-3 16,-3-1-10-16,5-3-10 0,0-2-109 0,1 1-129 0,3-2-144 15,2 2-146-15,0 0-102 0,3 0-95 0,2-2-38 0,3 1-24 0,3 0-13 0,0-2-10 16,-1-2 1-16,4-2 3 0,-1-2 10 0,2-5 10 0</inkml:trace>
  <inkml:trace contextRef="#ctx0" brushRef="#br0" timeOffset="-61711.65">4409 5782 324 0,'0'21'417'0,"-3"-2"-8"0,-3 2 10 0,-1-3 15 15,-2-2-8-15,-2-1-18 0,3-7 8 0,-1-1 13 0,4-1-38 16,0-3-48-16,3 1-215 0,4 1-256 0,0 2-143 0,1-1-125 15,3 3-16-15,0 0 5 0,1 0-12 0,-3 0-15 0,3 0 9 0,-4-1 17 16,3-2-9-16,-3 0-11 0,-1-4 36 0</inkml:trace>
  <inkml:trace contextRef="#ctx0" brushRef="#br0" timeOffset="-60394.82">10087 15159 302 0,'-11'-3'399'0,"1"-2"27"0,-2 1 23 0,2-2 10 0,-1-1 7 0,0 2 9 15,2-1 6-15,-1-2 7 0,2 2 4 0,-3-1-79 0,5 2-99 0,-1 1-53 16,-2-1-43-16,4 3-40 0,-1-3-41 0,0 3-22 0,-1-1-18 0,2 2-5 16,-1-3-4-16,2 3 2 0,-1 0 0 0,0-2-2 0,2 1-1 0,-1 1-4 15,1-1-6-15,-1 0-10 0,4 2-6 0,0 0-6 0,0 0-7 0,0-1-4 0,0 1-7 16,0 0-5-16,0 0-6 0,0 0-8 0,0 0-7 16,0 0-4-16,6 0-4 0,0 0-2 0,4 0-2 0,4 0 1 0,2 1 1 0,3-1 0 15,2 0-2-15,4 2 2 0,3-2 1 0,2 2 1 0,0-2-2 0,2 1 2 16,1 1-1-16,1-2-1 0,-1 4 1 0,-2-1 0 0,1 0 0 15,-2 2-1-15,0 1 0 0,-5 0 6 0,0 0 7 0,-1 1 5 0,-5 2 4 0,-1 0 7 16,-4 1 2-16,-2 1 3 0,-2 1 4 0,-2 1 0 0,-2 4 1 16,-4 1 1-16,-4 3-2 0,0 3 5 0,-5 3 3 0,-3 2-3 0,-1 2-5 0,-5 4-5 15,-1 1-5-15,-4 1-1 0,-1 2-3 0,-1 0 0 0,-1 1 0 0,-2-1 1 16,1 1 0-16,2-5-2 0,-1 1 0 0,3-2-5 0,2-4-4 0,3-3-2 16,1-5-3-16,2-1-3 0,2-5 0 0,3-2-4 0,3-5-5 0,2-1-2 0,0-2-3 15,1-2-1-15,1-2 1 0,1-2 1 0,1 3 3 0,2-3-2 16,1 1 4-16,2 1-1 0,2-2 2 0,3 0-1 0,3 0-1 0,3-2 4 0,1 1 4 15,7-2 0-15,1-2 1 0,2-1-3 0,2-1 1 0,2-2-3 0,1 0 1 16,0-4-1-16,0 3-3 0,2-3 1 0,-2 1 0 0,-1-2 2 0,0 4 0 16,-2-4 0-16,-2 4 0 0,1-1-4 0,-3 0-2 0,-2 3-6 15,1-2-4-15,-4 3-11 0,-1 0-14 0,-1-1-25 0,-3 2-32 0,1 0-52 0,-2 0-59 16,-1 0-129-16,-3 0-146 0,0 0-80 0,2-4-65 0,-4 2-15 0,-1-2-2 16,0-2 4-16,-2-2 6 0,-1 1 11 0,-2-2 14 0,-1 2 26 15,1-3 31-15,-3 1 57 0</inkml:trace>
  <inkml:trace contextRef="#ctx0" brushRef="#br0" timeOffset="-60259.45">11224 15537 359 0,'14'12'581'0,"-3"1"16"0,-2 1 10 16,-2-2 9-16,-4 1 6 0,-3-2 2 0,-2-3 1 0,2 2-1 0,2-6-3 15,-2 2-1-15,0-1-1 0,0-2-220 0,-2 0-259 0,2-3-78 0,-1 1-36 16,-1 1-38-16,0-1-35 0,-2-1-39 0,-1 1-42 0,-1-2-55 0,1 0-64 16,-3-2-99-16,-1 0-107 0,-1-3-79 0,-1 0-71 0,0-2-14 0,0-2-2 15,1-2 6-15,-2-5 7 0,-1 0 23 0,-1-5 23 0,1-2 32 0,1-1 36 16,-4-4 57-16</inkml:trace>
  <inkml:trace contextRef="#ctx0" brushRef="#br0" timeOffset="-59476.89">3880 4382 26 0,'0'-2'166'0,"0"-3"-8"0,-2 4-11 0,2-4-42 0,-2 2-50 15,2-2-28-15,-3 3-21 0,1-1-45 0,-1 1-51 0,-1 1-35 0,-1 0-28 16,0-1-9-16</inkml:trace>
  <inkml:trace contextRef="#ctx0" brushRef="#br0" timeOffset="-59342.88">3868 4366 121 0,'0'8'166'15,"0"-3"-20"-15,0-2-34 0,0-3-38 0,0 0-31 0,0-3-34 16,2-1-7-16,1 0-1 0,-1 1-81 0,-1 1-95 0,1-3-17 0,1 3 3 16</inkml:trace>
  <inkml:trace contextRef="#ctx0" brushRef="#br0" timeOffset="-59211.52">3987 4264 94 0,'6'0'231'0,"-3"0"4"0,-3 0 4 0,0 0 4 15,0 0 0-15,0 0 2 0,-1-3 0 0,-1 2-1 0,-1-2-56 0,0 0-73 16,2 1-61-16,1 2-60 0,0 0-24 0,0 0-18 0,0 0-18 0,0 0-17 15,0 0-19-15,0 0-20 0,0 0-53 0,0 0-54 0,0 0-12 16,0 0-4-16,0 0 8 0,0 0 8 0,4 0 15 0,-4 0 16 0</inkml:trace>
  <inkml:trace contextRef="#ctx0" brushRef="#br0" timeOffset="-56611.12">12078 10207 113 0,'-4'-2'122'0,"1"0"-17"0,2-1-16 0,-1-1-37 0,0 0-41 0,-1-1-33 0,2 3-33 15,-3-3-38-15,0 3-37 0,1-3-8 0</inkml:trace>
  <inkml:trace contextRef="#ctx0" brushRef="#br0" timeOffset="-55427.46">6550 8736 114 0,'-5'-10'374'0,"-1"0"46"16,-2 0 17-16,0 1 13 0,0 0 5 0,-3 1 6 0,2-1 0 0,-1 3-1 16,-1 1-2-16,3-2-5 0,0 3-103 0,-1 2-120 0,1 0-54 0,-2 2-32 15,4 4-43-15,-3 0-43 0,1 1-17 0,0 1-12 0,1 2-6 0,-2 2-5 16,4 0 0-16,-1 1 0 0,1 2-1 0,0-1-3 0,4 2-1 0,-2-2-2 15,3 1-2-15,4 3-4 0,1 0 4 0,0-1 3 0,1 3 2 0,4 0 3 16,1 0 1-16,2 0 3 0,0 0 0 0,2 3 3 0,2-2 0 0,-1 1 1 16,1-1 0-16,1 1 0 0,-1-1 0 0,-1-1 0 0,1-1-2 0,1 1 1 15,-2 0-2-15,-1-3 0 0,-2 1 0 0,0-2-1 0,-1 1-1 0,0-2-2 16,-3 1 0-16,2-2-2 0,-3 0 3 0,-3 0-1 0,1-2 5 0,-1-1 5 16,-2 0 1-16,-2 0-1 0,-1-1-2 0,-1-1 0 0,-2 1-1 0,-3-1 0 15,1 0-1-15,-3 0-2 0,-2 1 2 0,-2-3 0 0,-1 3 3 0,-3-1 1 16,2-1-2-16,-3 2-4 0,-1-3-3 0,1 0-3 0,1-2 1 0,-1 0 0 15,2-1-1-15,0-2 0 0,0 0-1 0,3-3-1 0,2-2 0 0,1-1-3 16,1-3-3-16,2-1-4 0,1-2-3 0,3-3-3 0,2-3-1 0,2-1-1 16,1-4-3-16,2-1 0 0,6-2-1 0,-2-3 0 0,4 0 0 0,1-3 2 15,2 0 0-15,1 1 0 0,-1 0 1 0,1 0 4 0,1 2-1 0,-1 0 1 16,-1 2 1-16,-2 0 1 0,2 4 0 0,-3 0 1 0,-2 3 0 0,1-2 3 16,-5 7 2-16,1-2 4 0,-2 3 2 0,0 1 5 0,-3 3-1 0,-1 1 0 15,0 0 0-15,-2 1 2 0,-2 1 1 0,0-1-2 0,-1 2 1 16,0 0-1-16,-3 0-1 0,1 0-2 0,-3 0-3 0,2 0-4 0,-5 0-4 0,1 1-3 15,1 1-3-15,-5 1-4 0,1-1-12 0,-3 4-15 0,0 0-18 0,-2 0-19 16,-2 4-25-16,0 1-27 0,-2 1-76 0,-2 1-87 0,0 2-74 0,-3 1-70 16,2 1-63-16,0 2-59 0,-2-2-13 0,3 1-1 0,-1-1 12 15,-2 2 13-15,0-3 18 0,0-2 19 0,2 0 27 0,-2-2 25 0</inkml:trace>
  <inkml:trace contextRef="#ctx0" brushRef="#br0" timeOffset="-54792.54">3590 8314 151 0,'0'0'170'0,"0"0"-2"0,-4-1 2 0,2 1-5 0,-1-4-2 0,1 3-6 16,-1 0-1-16,3 1-68 0,0 0-80 0,0 0-29 0,0 0-17 15,0 0-15-15,2 2-11 0,-1 2-44 0,1-2-49 0,1 2-9 0,0 1-3 16,2-3 4-16,-2 3 5 0,0-3 2 0</inkml:trace>
  <inkml:trace contextRef="#ctx0" brushRef="#br0" timeOffset="-53777.67">12438 15037 290 0,'-22'-7'408'0,"0"-1"44"16,3-2 18-16,-2-1 13 0,2 1 12 0,0-4 13 0,2 2 4 0,1-3 2 16,2 2 0-16,3-1-1 0,0 2-141 0,1 3-169 0,2-1-46 0,4 4-16 15,0 1-37-15,1 1-41 0,3 4-15 0,3-2-8 0,1 1-9 0,2 1-8 16,2 1-4-16,4-1-1 0,3 2 1 0,2-1 0 0,5 1 2 0,2-1 3 16,3 1 1-16,3-1-1 0,2 2 3 0,1-2-2 0,0 1-4 0,0 3-5 15,-1-2-3-15,2 1-4 0,-2 1-1 0,-2-1-1 0,-3 1-1 0,-1 2 1 16,-5-1-2-16,0 2-1 0,-5-1 4 0,-1 1 3 0,-2-1 3 0,-5 2 0 0,0 2 1 15,-5 1 3-15,0-1-2 0,-4 5 1 0,-3 0 0 0,-3 2-1 16,-1 1 2-16,-2 4-2 0,-4-1 2 0,-2 4 2 0,-1 0-3 0,-1-1-3 16,-2 1 0-16,1-1-5 0,2 1 0 0,-1-4-1 0,2-1-1 0,2-3-1 0,3 0 0 15,1-1-1-15,3-4 0 0,2-3 2 0,2 0-3 0,1-3-1 16,2-1-2-16,4 0 0 0,0 2-1 0,5-2 0 0,1 0 2 0,1-2 0 16,3 3-7-16,4 1-9 0,1 1 6 0,4 2 10 0,-2-1-6 15,5 2-10-15,0 0 4 0,0 3 10 0,0-2-5 0,1 4-8 16,-3 0 15-16,0-1 22 0,-1 1 6 0,-2 2 0 0,-3-1 13 0,-1 2 18 0,-4-2-3 15,-1 1-5-15,-4 1 10 0,-2-2 12 0,-1 0-5 0,-5 3-8 16,-1-3 2-16,-4 3 2 0,-3 0-9 0,-5 1-12 0,-3 2-4 0,-2 2 1 16,-3-1-4-16,-3 1-8 0,-3 2-9 0,0-1-9 0,-3 2-10 0,0-1-10 15,0-2-20-15,0-1-22 0,0-1-28 0,3-3-30 0,1-3-58 0,3 0-65 16,1-4-117-16,3-1-131 0,2-4-77 0,1-3-65 0,3-3-9 0,5-3 0 16,-1-3 7-16,4-5 7 0,2-3 18 0,1-6 23 0,4-2 31 0,3-7 35 15,4-1 54-15</inkml:trace>
  <inkml:trace contextRef="#ctx0" brushRef="#br0" timeOffset="-53626.29">13352 15722 497 0,'36'9'539'0,"-3"4"17"0,-6-3 6 0,-6 2 7 0,-2-1 2 0,-6-1 3 0,-3-1 0 15,-2-1 1-15,-1-2-5 0,-4-2-4 0,-1-2-148 0,-1 1-178 0,-1-3-110 16,0 3-94-16,0-3-41 0,0 0-28 0,0 0-23 0,0 0-25 0,0 0-35 16,2 3-38-16,-2-3-97 0,-2 1-110 0,2-1-91 0,0 0-88 0,-3-1-13 15,-2-1-2-15,0-2 5 0,-1-2 7 0,0-2 10 0,-2 1 10 0,-2-4 17 0,2-1 20 16,-1-1 31-16</inkml:trace>
  <inkml:trace contextRef="#ctx0" brushRef="#br0" timeOffset="-51927.42">4349 16845 126 0,'-3'-8'254'15,"-2"1"28"-15,2-1 9 0,-2 1 5 0,2-2 7 0,1 1 8 16,-2 1 1-16,2 1-2 0,1 0-59 0,1 1-74 0,0 1-23 0,0 2-19 16,1 1-11-16,1-1-6 0,2 2-15 0,0 0-18 0,0 0 9 0,1 0 15 15,3 0-4-15,0 0-5 0,5 0 18 0,1 0 22 0,2 0-6 16,1-2-14-16,4 1 5 0,2-2 13 0,2 1-11 0,2 0-15 0,2-1 2 16,1 0 7-16,3-2-20 0,2 2-24 0,0-1 6 0,1 1 16 15,2-2-13-15,0 2-17 0,3-1 6 0,-1 1 9 0,1 1-11 0,3-1-16 16,-1 0-6-16,4 2-3 0,1-1-8 0,1-1-7 0,1 2-5 15,3-2 2-15,2 0-4 0,2 0-7 0,1 0-3 0,4-1-3 0,1 1-1 0,0-2-1 16,2-1 0-16,2 1-2 0,-1-1 9 0,3 2 12 0,-1-3-7 0,2 2-10 16,0 0 4-16,2 1 7 0,1-3-6 0,0 3-9 0,3 0-4 0,0-1-1 15,3 2 0-15,0-1-2 0,3 0 1 0,0 2 0 0,3-1 0 0,1 0 0 16,1 1 0-16,1-1 2 0,3 2 1 0,0-2 2 0,3 1-2 0,-1 1-2 16,2-2 1-16,1 1 0 0,2 1 2 0,0-1 3 0,0-1 0 0,3 1 0 15,1 0-8-15,0-1-7 0,3 0 4 0,4 0 10 0,0-2 0 0,1-1 1 16,1 2-1-16,5-4 0 0,-1 1-8 0,4 1-9 0,1-2 3 15,0-1 10-15,6 0 1 0,-5-1 0 0,5-1 0 0,0 1-2 16,3-1 2-16,0 1-2 0,1-1 0 0,0 1 1 0,2-2-10 0,-3 1-9 16,0 1 14-16,3 1 20 0,-1-2-5 0,-2 3-11 0,-1 0-11 0,-1 1-10 15,1 2 14-15,0 0 17 0,0 1-5 0,-2 0-7 0,1 3-10 16,1-2-12-16,-3 3 14 0,5 0 20 0,1 0-4 0,-3 0-9 16,2 0-9-16,1 0-10 0,2 0 14 0,3 0 18 0,-2 0 0 0,5-1-5 15,-1 1-11-15,1-2-10 0,0 2 7 0,3 0 11 0,-1-2 2 0,1 2 2 16,2 0-8-16,0-1-11 0,2 1 13 0,-1-1 18 0,0 0-2 15,3-1-5-15,0 2-13 0,-1 0-14 0,3-2 14 0,-1 2 17 0,-2 0 5 16,0 2-1-16,0-2-14 0,0 2-20 0,-3-1 10 0,3 1 16 16,-1 0-3-16,-3 1-4 0,0 1-13 0,-1 2-10 0,-3-1 11 0,5 1 19 15,-2 2-3-15,-1 0-6 0,1-1-10 0,-2 2-10 0,2 0 10 0,-2 0 16 16,1 0-1-16,3 0-4 0,-3 0-11 0,0 0-14 16,1-2 15-16,-3 1 17 0,3-1-3 0,-2-1-6 0,-2-1-4 0,-1 0-1 0,2 1 0 15,-5-1 0-15,5 0 2 0,-1-2 2 0,1 2-10 0,-3-3-10 16,0 1 13-16,5 2 18 0,-4-2-2 0,1 2-8 0,-4-2-1 0,3 2-2 15,-5 0-1-15,-4 1 0 0,-1 0 9 0,-4 0 9 0,-1 1-5 0,-4 1-9 16,-1-1 8-16,-2 2 8 0,0-1-5 0,-5 0-8 0,-1 2-3 0,3-2 1 16,-3 2 2-16,-1-3 4 0,-1 3 1 0,-1-3 0 0,1-2 0 0,-2 2-1 0,1-3 1 15,2 2 0-15,-4-3-1 0,3-1 1 0,-2 1 0 0,2-3 0 16,-1 0 0-16,1-2-1 0,-2 1-3 0,1-1-2 0,2-1-1 0,-4 1 0 0,3-2 2 16,-4 3-1-16,2-4-2 0,-3 2 0 0,1 0-1 0,-1 0 0 0,-2 2-1 15,-1-1 0-15,-3-1 0 0,1 2 1 0,-4 1-1 0,0-1 2 0,-1 1-1 0,0 1 0 16,-2-1-1-16,-2 0 0 0,1 1 2 0,-1-1 4 0,1 0-2 0,-2-1 1 15,2 1-1-15,-3-1 1 0,4-1-2 0,1-3 0 0,-3 2 1 0,4-2 0 16,-2 2 0-16,1-2-1 0,3-1-1 0,-3 0 0 0,3 0-9 16,-1 0-10-16,2 0 2 0,2 0 10 0,-3 1 1 0,3-1 0 0,-4 0 2 0,2 2 0 15,-2-1-8-15,1 1-9 0,-3 1 4 0,0 0 7 16,-1 0-4-16,-2 1-7 0,-1 0 13 0,1 1 16 0,-2 1-4 0,0 0-8 16,-1-1-7-16,0-1-8 0,-1 1 4 0,-2-1 6 0,0 1 2 0,0-2-2 15,-1 0 2-15,0-1 4 0,-4 1 6 0,1-1 7 0,-1 0-11 16,-3-1-15-16,-1 0-4 0,-1 1 1 0,-3 0 3 0,-3 1 7 0,-2-2-5 0,-3 2-5 15,-2-2 5-15,-2 3 7 0,-5-1 0 0,0 0 0 0,-3-2-25 16,-1 4-27-16,-3-3-16 0,0 2-14 0,-6-1-34 0,4 0-38 0,-5-1-104 16,-3 3-119-16,0-2-92 0,-2 0-82 0,-3-1-20 0,0-1-3 15,-5-2-7-15,-1-1-8 0,-2-1 19 0,-6-1 28 0,-1-4 24 0,-4 0 22 0,-1-3 36 16</inkml:trace>
  <inkml:trace contextRef="#ctx0" brushRef="#br0" timeOffset="-51760.72">30524 16588 220 0,'-43'29'456'0,"-2"-4"16"16,-1-4-23-16,0-6-35 0,0-5-55 0,-1-5-61 0,2-3-70 16,6-7-68-16,0 0-65 0,5-5-63 0,4 0-126 0,3 1-142 0,7 2-99 15,-1 3-88-15,2 1-31 0,5 2-18 0,-2 1 22 0,2 1 35 0</inkml:trace>
  <inkml:trace contextRef="#ctx0" brushRef="#br0" timeOffset="-49960.68">4846 13323 141 0,'-7'-14'323'0,"-1"1"10"15,0 1 5-15,1 1 1 0,2 2 0 0,0 0-2 0,0 2-1 0,2 0 0 16,0 1-2-16,0 1-71 0,1 5-89 0,2 0-28 0,0 0-16 0,-3 0-15 15,2 4-14-15,-1 2 2 0,2 4 2 0,0-1 2 0,0 4-2 0,0 2 3 16,0 3 2-16,2 0 2 0,-1 1-1 0,-1 1-5 0,3 1-8 0,0-2-17 16,-1 1-17-16,3-4-18 0,-2 1-20 0,0-2-10 0,0-2-8 15,1-2 2-15,-3-4 2 0,2 1 1 0,-1-5 2 0,2 3 3 0,-4-3 2 16,0-3 0-16,0 0 0 0,0 0 6 0,0 0 6 0,0 0 1 0,2-3 0 0,3 0 2 16,-2-2 0-16,5-1-2 0,0-3-3 0,4-2-2 0,1-3 0 15,4-1-3-15,1-5-5 0,4-1-3 0,3-3-4 0,-1-1-11 0,4-2-14 16,1 0-36-16,-2-2-41 0,1 0-67 0,1 3-72 0,-1 0-57 0,-1 2-57 15,-3 2-62-15,-1 1-66 0,-2 5-14 0,-2 3-3 0,-6 3 2 16,-1 4-1-16,-4 2 8 0,-5 4 7 0,-1 5 36 0,-5 3 40 0</inkml:trace>
  <inkml:trace contextRef="#ctx0" brushRef="#br0" timeOffset="-49626.22">4278 15556 28 0,'-8'-9'237'0,"-1"0"17"0,1-2 40 0,0 0 49 0,0 0 47 0,-1-1 53 15,2 2 0-15,-1-1-9 0,3 1-34 0,-1 0-41 16,2 3-46-16,0 1-47 0,1 1-13 0,1 3-3 0,2 2-24 0,0 0-30 15,0 0-29-15,0 0-29 0,0 0-55 0,2 4-63 0,0 1 9 16,-1 3 24-16,4 0-21 0,-2 4-30 0,2 0 16 0,-1 2 27 16,3 1-19-16,-1 0-25 0,2-1 20 0,1 2 33 0,3-6-18 15,2 1-30-15,0-4 7 0,5-2 10 0,2-4-10 0,4-2-16 0,3-6 6 0,4-4 11 16,3-7-12-16,3-3-14 0,3-6 7 0,2-7 12 0,2-3-31 16,1-3-39-16,0-5-67 0,0-3-74 0,0 0-74 0,-3-2-74 0,-4 4-60 15,0-1-55-15,-4 7-12 0,-5 2-4 0,-6 5 2 0,-2 6 1 16,-6 6 0-16,-5 5 0 0,-4 3 19 0,-4 8 18 0</inkml:trace>
  <inkml:trace contextRef="#ctx0" brushRef="#br0" timeOffset="-42576.63">7073 11452 43 0,'0'-18'220'0,"2"0"14"0,-4 0 13 0,2 0 27 16,0 0 30-16,-1 0 19 0,-1 2 19 0,-1 4-19 0,2-2-25 0,-1 4-28 15,0 2-24-15,1 2-21 0,-1 1-21 0,1 3-6 0,-1 0-4 16,2 2-23-16,0 0-30 0,-2-1-13 0,2 1-14 0,0 0-21 16,0 0-26-16,0 0-1 0,0 3 8 0,0 4-22 0,0 2-25 15,0 3 22-15,2 3 35 0,-2 3-19 0,3 5-30 0,-1 2 25 0,-1 4 37 16,1 4-5-16,1 3-12 0,0 3 7 0,0 3 15 0,-1 1-19 16,1 7-25-16,-1 2 18 0,1 4 26 0,-2 5-16 0,1 4-25 0,1 4 18 15,-3 2 24-15,0 6-9 0,0 4-15 0,-1 5-12 0,-1 3-9 16,-3 3 2-16,2 3 6 0,-2 2 7 0,-2 2 6 0,0 2-9 0,2-1-13 15,-3 2 1-15,2-1 0 0,0 1-9 0,0-2-14 0,-1-1-4 0,4-1-5 16,-2-1 4-16,2-1 5 0,0 2-8 0,0-2-13 0,1-1-3 0,2 2-6 16,0 0-1-16,0 1-3 0,2 1-1 0,2 3-1 0,-2 1-4 0,1 1-4 15,2 3-5-15,0 3-3 0,0 3-5 0,1 2-4 0,0 2 0 0,2 3 0 16,0 0-5-16,0 2-5 0,1-3 1 0,-1 3 0 0,2-2 0 0,2 0-3 16,-2-1-1-16,0-3 3 0,2-6 0 0,-3 0 0 0,1-5 0 0,2-2 0 15,0-5-1-15,-3-4-3 0,2-4-8 0,-1-6-10 16,-2-4-37-16,1-8-44 0,-4-8-112 0,-2-8-129 15,0-13-76-15,-6-11-66 0,-2-16-13 0,-4-20-1 16,-4-16 2-16,-4-17 3 0,-4-18 4 0,-4-16 2 0,-2-15 14 0,-3-13 14 16,-2-12 39-16</inkml:trace>
  <inkml:trace contextRef="#ctx0" brushRef="#br0" timeOffset="-41842.28">7281 11085 134 0,'-12'1'233'0,"1"-1"18"0,-1 0 22 0,-1-1 21 0,-1-1 24 16,4-1 25-16,-1-1 19 0,0 1 19 0,2-2-48 0,2 1-62 15,1 1-9-15,0 0 2 0,3 0-3 0,0 0-7 0,1-1-13 0,2 0-14 0,0 1-20 16,0-1-20-16,0 1-26 0,0-2-21 0,2 2-20 0,-2 0-21 0,1 0-22 16,-1 0-22-16,2 2-16 0,-1-1-13 0,1 0-8 0,4 0-7 15,0 0-2-15,2-1 0 0,2 0 1 0,4 0 0 0,6-2 1 0,1 2 0 0,4-2 6 16,7-1 3-16,3 1 4 0,3 1 2 0,4-1 4 0,3 1 3 0,4 0 1 15,0 4 4-15,3 0-1 0,3 0 1 0,0 4 0 0,-2 0-2 16,-1 3-2-16,3 0 2 0,-1 2-5 0,0 0-4 0,0 1-1 0,1-1 0 0,0 2-4 16,2-1-1-16,0-1-4 0,3 0-3 0,0-1-3 0,2-3-2 15,1 0-1-15,1 1-2 0,-3-3-1 0,1 1 0 0,-2 0-1 0,-3-1 1 16,-2 0-2-16,-1-1-1 0,-7 3 0 0,2-2-1 0,-6 2 0 0,-2 1 0 0,-5-1 0 16,-1 0 1-16,-3 1-1 0,-4 1-1 0,-3 0 0 0,-4-1 1 0,-2 0-1 15,-3 1-1-15,-3-1 1 0,-4-1 0 0,0 1-1 0,-1-2 0 16,-4-1 0-16,0 0 0 0,-2 0 1 0,-2-2 2 0,0-1-1 0,0 0 0 0,0 0 3 15,0 0 1-15,0 0 3 0,0 0 2 0,0 0 1 0,0 4 0 16,0-4 2-16,0 3 3 0,-2-2 4 0,1 1 7 0,-1 2-1 0,-1 1 0 16,-2 2-1-16,-2 4 2 0,0 3-1 0,-2 5-2 0,-1 2 3 0,-4 4 5 0,1 4 10 15,-2 2 13-15,0 7 2 0,-2 1 2 0,1 4 2 0,-3 5 3 16,3 2 2-16,-1 5 1 0,-2 3 1 0,1 7 2 0,0 4 1 0,1 3-3 16,-1 4-2-16,-1 6-1 0,3 0-12 0,-3 5-11 0,3 2-8 0,-1 4-4 15,2 3-10-15,0 0-10 0,0 6-2 0,3 1-3 0,-1 5-3 0,3 1-4 16,1 4-2-16,1 2 1 0,2 3-3 0,1 0-2 0,3 4-1 0,-1 1-2 15,3 0 1-15,0 0 0 0,3 0 3 0,-1-2 5 0,3 1-2 0,1-1 1 16,1-1 1-16,0-1 2 0,1-1 0 0,0-3 1 0,0 1 0 0,3-2 0 16,0-3-2-16,-1-1 0 0,1-4 0 0,0-1 0 0,0-3-1 0,0-4-5 15,0-4-1-15,2-1 2 0,-2-6 0 0,-1-3-2 0,0-4-2 0,0-4 0 16,-2-4-4-16,0-6-3 0,-1-1 0 0,0-5 0 0,-2-5-2 0,0-2-2 0,-4-7-3 16,2-1-2-16,-3-6-2 0,0-3-5 0,-3-4-7 0,2-5-3 0,-1-2-6 15,-1-5-8-15,-2-2-8 0,0-3-11 0,0-5-12 0,-1 1-15 0,0-6-17 0,0 0-18 16,-1-3-42-16,-2-2-49 0,1-5-82 0,-2-4-89 0,2-3-78 0,-2-3-74 15,1-6-11-15,1-3 2 0,2-6 10 0,-2-6 10 0,5-5 16 0,3-3 16 16,0-3 20-16,2-1 18 0,3-2 50 0</inkml:trace>
  <inkml:trace contextRef="#ctx0" brushRef="#br0" timeOffset="-41575.74">8960 16237 307 0,'-12'21'531'0,"2"-3"10"16,0-6 9-16,-1-3 2 0,-2-4 0 0,2-2 1 0,-1-3 0 0,0-3 0 15,4 0-2-15,2-2-3 0,-3 1-1 0,4-2-208 0,0 4-254 0,0-1-59 0,2 2-17 16,2-1-17-16,1 2-16 0,0 0-18 0,0 0-14 0,0 0-22 0,0 0-23 15,0 0-48-15,0 0-50 0,-2-3-88 0,2 3-93 0,2-4-76 0,-1-1-71 16,2-1-13-16,2-3 3 0,0-2 5 0,0-2 7 0,4-5 16 0,1-3 12 16,-1-3 22-16,1-1 22 0,2-4 50 0</inkml:trace>
  <inkml:trace contextRef="#ctx0" brushRef="#br0" timeOffset="-40542.65">13968 11052 142 0,'0'-11'207'0,"-4"0"3"0,2 1 0 0,-4 1 0 0,1 0 2 16,0 1-2-16,0 3-5 0,-2-1-8 0,2 1-67 0,0 1-81 0,1 1-15 15,-1 1-4-15,1-1-6 0,1 2-6 0,2 0-1 0,1 1 1 16,0 0 2-16,-3-2 2 0,3 2 5 0,0 0 6 0,0 0 6 0,0 0 8 0,0-4 8 16,4 1 12-16,-2 2 8 0,-1-2 10 0,3 1 10 0,-3 1 9 15,3 0 7-15,0 0 11 0,0 1 4 0,0-4 4 0,1 4 6 0,-2-1 5 16,0 1-1-16,0-2-1 0,-1 0-3 0,-2 2-4 0,2 0-4 0,-2 0-8 16,0 0-5-16,0 0-5 0,0 0-10 0,0 0-9 0,0 0-6 0,0 0-5 0,0 0-9 15,0 0-8-15,0 0 0 0,0 0 7 0,0 0 0 0,0 0-2 16,1 2 1-16,-1 1 1 0,0 3-3 0,0 4-4 0,0 3-10 0,0 3-12 15,0 5 10-15,-1 5 14 0,-1 4-2 0,0 5-2 0,-1 8 5 16,-2 3 10-16,1 7 3 0,-1 5 3 0,0 7-5 0,-3 7-3 16,0 6 8-16,-2 6 11 0,0 5 13 0,-3 6 16 0,-1 6-8 0,1 3-14 0,-1 6 2 15,0 4 5-15,-2 3-16 0,3 2-23 0,-1-1-8 0,3 1-6 16,0 1-2-16,2-1-2 0,2 2-12 0,3-3-13 0,-1-1-6 0,3-1-3 16,2-2-4-16,0 0-2 0,3-2-2 0,2-1-1 0,0-3 1 0,1 1 1 15,0-3 0-15,2 0-1 0,-1 1 0 0,-1-1 0 0,1 4-3 0,0-2-1 16,-2 2-2-16,1 1-3 0,-1 2-1 0,2 1 1 0,-1 0-1 0,-2 2 0 0,1-4-1 15,-2-2-5-15,2-3-4 0,0-1-5 0,-2-7-7 0,3-5-6 0,-1-5-10 16,0-6-13-16,-2-6-22 0,2-8-22 0,-2-7-25 0,3-9-24 0,-3-4-36 16,0-10-40-16,-1-6-86 0,1-8-95 0,-1-9-70 0,-1-8-66 0,-1-8-28 0,0-8-18 15,0-9 6-15,0-9 11 0,-1-5 24 0,-1-11 24 0,1-6 23 16,-1-9 25-16,-1-6 39 0</inkml:trace>
  <inkml:trace contextRef="#ctx0" brushRef="#br0" timeOffset="-39975.42">14016 11312 253 0,'-5'-16'331'0,"0"0"23"0,1 1 25 0,-2 1 11 0,1 0 10 16,2 1 1-16,-1 0 2 0,1 0 1 0,2 3 3 0,1 2-94 0,1 3-110 16,2-1-37-16,2 3-16 0,0-1-22 0,7 3-16 0,0 0-20 0,3-1-15 15,5-1-6-15,3 0 0 0,6 0 0 0,4-3 3 0,6 0 3 0,5-1 2 16,6-4 4-16,3 2 1 0,7-3-3 0,2 1-1 0,5 0-8 0,1 2-7 16,2-2-5-16,0 3-5 0,1 1-7 0,0 1-9 0,-4 1 0 0,-1 3-4 15,-3 2 0-15,-2 0-3 0,-5 1-1 0,0 4-2 0,-5-2-3 0,-1 3-2 16,-6-1-1-16,2 0 0 0,-5 0 0 0,-1 2-2 0,1-1 1 0,-5-1 0 15,1 2-1-15,-2-3-1 0,-4 1-2 0,1-1-4 0,-4-1-2 0,1 1-6 16,-4-2 0-16,-2 1-1 0,-5 1 0 0,1-1-4 0,-5 0 1 0,0-2 1 16,-2 3-1-16,-4-4 0 0,-1 3-1 0,0 1 0 0,-6-3-1 0,2 1 1 15,-3-2 3-15,0 0 4 0,2 1 4 0,-2-1 3 0,0 3 3 0,0 2 1 16,-2-1 1-16,2 2 0 0,-3 2 3 0,2-1 2 0,-3 4 1 0,1 2 2 16,-2 4-7-16,-1 1-8 0,3 3 2 0,-2 3 5 0,1 4-2 15,-3 2-3-15,2 5 2 0,-1 2 2 0,2 5 11 0,-3 6 13 0,2 3 5 16,0 5 5-16,-4 5 2 0,3 5 4 0,-2 5 6 0,0 6 8 0,-3 5-2 15,1 4-5-15,-1 8-2 0,-1 5-2 0,-1 3-2 0,1 4-4 0,-1 4-12 16,2 2-9-16,-2 4-5 0,4 1-7 0,-1 1-4 0,1 1-4 0,2-1 2 16,-1 1-1-16,3-1 2 0,2-1-5 0,-1 0 2 0,4 0 0 0,0-1-2 15,0-2 1-15,4-2-1 0,-1-1 0 0,2 0-2 0,3-2-3 0,0-2 0 16,1 0-2-16,1-5-4 0,1-2-1 0,2-5-4 0,-2-1-3 0,3-4-6 16,-3-3-5-16,2-6-4 0,-1-1-7 0,1-7-14 0,0-3-17 0,-4-8-24 0,-1-1-21 15,0-9-24-15,1-6-24 0,-4-4-23 0,0-7-21 0,0-7-76 16,-3-4-85-16,-1-6-69 0,-1-4-64 0,-1-7-55 0,-3-4-51 0,4-3-1 15,-4-4 14-15,-3-4 19 0,1-4 26 0,-2-3 24 0,-2-4 26 0,2-2 22 16,-4-7 25-16</inkml:trace>
  <inkml:trace contextRef="#ctx0" brushRef="#br0" timeOffset="-39824.99">15902 15399 271 0,'6'10'512'16,"-1"-1"9"-16,-5 0 4 0,-1-3 2 0,-7 0 2 0,0-3-1 0,-3 0-1 15,0-3-7-15,1-3-8 0,-1 2-21 0,0-4-24 0,2 2-266 0,-1-1-323 16,-1-2-142-16,5-1-104 0,-2 0-71 0,1-3-68 0,3-5-15 0,-1 1-4 16,2-4-1-16,2-4-1 0,1-2 6 0,0-5 7 0,1-3 21 0,2-2 23 15</inkml:trace>
  <inkml:trace contextRef="#ctx0" brushRef="#br0" timeOffset="-38925.39">20277 11176 107 0,'-4'-4'273'0,"-1"-1"27"0,-2-2 23 0,1-1 22 15,-2 0 10-15,2-2 9 0,-1-1 10 0,-1 2 5 0,2-2-41 0,-2 2-50 16,2 1-40-16,1 1-36 0,0 1-7 0,2 0-1 0,0 1-20 0,1 1-24 15,-2 1-20-15,2 0-20 0,-1 1-13 0,3 0-7 0,0 2-8 0,0 0-8 16,0 0-6-16,0 0-7 0,0 0-12 0,0 0-14 0,0 0-14 0,0 0-14 16,0 0-2-16,0 4 0 0,0 0 2 0,-1 4 3 0,1 1 3 0,0 3 7 15,-2 1 3-15,0 5 5 0,2 3 7 0,-3 4 9 0,2 3 7 0,-3 1 9 16,3 5 4-16,-2 0 3 0,-1 2 3 0,2 3 2 0,-2 2 0 0,1 0-1 16,2 3 2-16,-3 3 0 0,1 2 0 0,2 1-2 0,-1 1-4 0,0 3-4 15,2 3-6-15,-1 0-6 0,1 1-5 0,1 4 2 0,1 1-5 0,0 1-4 16,-1 2 1-16,4 5 1 0,-2-1-5 0,2 2-5 0,1 4-1 0,-3 3-1 15,4 2-2-15,-4 1-2 0,2 4 2 0,-2 1-1 0,0 1-3 0,1 4-5 16,0 1-1-16,-3 1 0 0,-1 2-3 0,2-2-8 0,-2 2 1 0,-2 1 0 16,2 1-3-16,-1-3 0 0,1 1-2 0,0 0 0 0,-2-3-4 0,2 0-2 15,0 0 1-15,0-3 1 0,2 2-1 0,-1-4 0 0,1 1 1 0,-1-1 0 16,3 1 1-16,-3-1-2 0,1-1 0 0,1 4 3 0,-1-3 0 0,-1 3 1 16,1 1 0-16,-1 1 0 0,-1 0-3 0,-1 1-1 0,-1 0-1 0,-1-2 1 15,0 2 0-15,0-2 0 0,-4-2-1 0,2-1 0 0,-2-4-2 0,2-2-3 16,-1-5 0-16,-1 0-1 0,2-8-2 0,-2-5 1 0,2-4-4 0,0-7 1 15,0-6-4-15,2-7-5 0,0-5-6 0,0-8-7 0,-2-3-27 0,4-7-32 0,-1-6-30 16,1-2-30-16,-1-5-43 0,0-7-50 0,-1-6-82 0,2-4-91 16,-1-7-57-16,0-7-48 0,-1-5-53 0,3-10-50 0,0-7-7 0,2-7 4 0,3-8 27 15,-2-8 32-15,2-5 31 0,4-7 32 0,-3-5 42 0,2-5 50 0</inkml:trace>
  <inkml:trace contextRef="#ctx0" brushRef="#br0" timeOffset="-38009.49">20415 11217 159 0,'-8'-9'195'0,"-2"3"10"0,2-2 10 0,0-2 13 0,2 1 16 15,-2 0 18-15,4-2 20 0,-3 0-34 0,4 4-46 0,-2-2 6 16,4 2 16-16,1 2 16 0,0-1 18 0,0 1 2 0,1 3-2 0,2-3-9 0,-1 4-6 16,1 0-14-16,0-3-13 0,2 3-18 0,0 1-18 0,1-2-22 15,-1 0-21-15,1 2-24 0,1-1-26 0,2 0-19 0,2 1-19 0,2-2-6 16,2 0-2-16,2 2 2 0,1-1 3 0,6 0 2 0,-2-2 4 0,5 3 4 0,3-2-1 16,0 2 2-16,4 0-1 0,0-1 0 0,2 1 1 0,1 0-2 15,2 0-4-15,1 1 0 0,2-1-1 0,3 0-2 0,1 2 0 0,1-2-4 16,2 0-7-16,0 0-1 0,7 3-1 0,-3-3-3 0,4 0-2 0,2 0-4 15,-1 0-2-15,-1 1-2 0,2-1-3 0,1 0-1 0,-2 1-3 0,2-1-1 0,-3 2-1 16,-2 0 1-16,1-1 0 0,-2 0-2 0,-2 1 0 0,0 0 0 16,-3-1 1-16,2 3 3 0,-5-2 3 0,-1-1 4 0,-2 3 1 0,1-3 0 15,-6 0 0-15,0 2-1 0,-1-1 2 0,-1 0-3 0,-7 0-1 0,1 0-1 16,-4 0 2-16,0-1-3 0,-3-1 1 0,-1 2-3 0,-4-2-3 16,1 2-2-16,-6-2-5 0,0 0-1 0,-1 2 0 0,-3-1-1 0,1 1-1 0,-4 0 2 15,-1-2-1-15,1 1-1 0,-3 1 1 0,1-1-3 0,-4-1 1 0,1 0-1 16,-1 0-2-16,0 0 0 0,0 0 1 0,0 0-1 0,0 0 0 15,0 0 0-15,0 0 0 0,0 0 0 0,0 0 1 0,0 0 1 0,0 0 2 0,0 0 1 16,0 0 1-16,0 0 2 0,0 0 0 0,0 0-1 0,0 0 1 16,0 0 1-16,0 3 1 0,-1-1-2 0,-3 1 0 0,1-2 2 0,-2 0-1 0,1 3-2 15,-3-1-1-15,0 1-2 0,-1 1-2 0,0-1 0 0,-1 2-3 0,0 0 1 16,1-2-1-16,0 1 0 0,3 0-1 0,-2-1 0 0,2 0 2 16,0 0-1-16,1 0-1 0,0-2 1 0,-1 5 2 0,2-3-1 0,-3 3-1 0,2 0 1 15,-1 1 1-15,-2 0-1 0,-1 3-1 0,-1 0 1 0,1 1 2 0,0-1-2 16,0 2-2-16,-3 0 2 0,3 1 0 0,0 0-1 0,-1 2 0 0,1 0 1 15,-2 1 2-15,2 2-1 0,-1-1 0 0,1 5 2 0,-2-1 5 16,1 4 4-16,0 2 1 0,1 3 5 0,-5 3 3 0,5 3 1 0,-3 4 0 0,-1 4 1 16,0 4 2-16,0 4-1 0,-2 4 1 0,-1 1 1 0,0 5-1 0,-1 5 1 15,-2 0-2-15,2 6-3 0,-1 3-1 0,0 2-5 0,2 2-3 16,-2 1 0-16,3 4 2 0,-2 1-2 0,3 1-2 0,2 1 2 0,-1 3-2 0,2-2 1 16,1 1-1-16,-2 1 0 0,1-3-2 0,4 4 0 0,-1-5 0 15,-2 0 4-15,4 0 4 0,-3 1-1 0,3 0-1 0,-2-2 1 0,1 0 2 16,-2 0-2-16,1-2 2 0,-2 2-1 0,1 2 4 0,0-1-2 0,-2 1-1 0,1 1-14 15,3 0-3-15,-4 1 0 0,4-1 0 0,-2 1 0 0,2 1 0 16,1 0 0-16,2-1 0 0,1 2 0 0,0 0 0 0,2 0 0 0,0-1 0 0,2 2 0 16,0 1 0-16,-1-1 0 0,1 1 0 0,-1-1 0 0,3 1 0 0,-3-1 0 15,-1-2 0-15,2-2 0 0,-1-2 0 0,-1-2 0 0,0-6 0 0,0-3 0 16,0-5 0-16,0-7-21 0,0-7-31 0,0-5-26 0,0-10-28 0,0-5-45 0,0-10-44 16,0-5-100-16,-3-12-113 0,0-4-107 0,-2-12-104 0,0-8-21 0,1-8-2 15,-6-10 3-15,1-10 5 0,-1-9 14 0,-1-11 17 0,0-7 25 0,1-10 28 16,1-4 45-16</inkml:trace>
  <inkml:trace contextRef="#ctx0" brushRef="#br0" timeOffset="-36840.42">22328 11012 177 0,'0'0'298'0,"0"0"35"0,0 0 25 0,0 0 23 0,0-2 19 0,1-1 13 15,-1 0 7-15,0 3 4 0,0-3-55 0,0 3-69 0,0-3-34 0,0 3-24 16,4-4-21-16,-4 4-22 0,1-1-25 0,2 0-28 0,1 0-18 0,2-1-18 16,0 2-11-16,4-2-12 0,-1 2-1 0,5 0 2 0,2 0 1 0,3 0 1 15,5 0 1-15,-1 2 0 0,1 0-5 0,6 1-8 0,1 1-8 0,0 2-6 16,4 0-3-16,2 1-6 0,0 1-4 0,3-1-6 0,-2 2-6 0,2 0-3 16,3-1-7-16,-1 2-5 0,2-2-6 0,0 1-4 0,2-2-3 0,0 0-4 15,3-1-3-15,-2-1 0 0,5-1-2 0,0-3-1 0,-1-1 1 0,5-1 2 16,-3-3 0-16,1-1 2 0,-2 1-1 0,4-3 0 0,-4-1-1 0,0 1 1 15,-5-3-1-15,0 3 1 0,-4 0 0 0,-3-1-2 0,-2 2 2 0,-7 0-1 16,-2 1-2-16,-7 1-2 0,-1 3-1 0,-5-2 0 0,-2 1 0 0,-5 2-1 16,-2 0 3-16,-1 0 4 0,-3 0 1 0,-2 3 2 0,3-1 2 15,-4 1 2-15,0-1 2 0,0 2 2 0,-2 0 3 0,0 1 1 0,1-1 3 0,-1 2 1 16,1-1 0-16,-1 1 4 0,-1-2-2 0,2 1-3 0,-3 1-1 0,3-2 0 16,-1 0-2-16,1 1 1 0,-3 1-1 0,1-1-2 0,2-1-2 15,-3 3-2-15,1-2 0 0,2 1-1 0,-3 0-1 0,-2 2-3 0,3 1 0 0,0 0-1 16,-2 0-2-16,0 1-1 0,0 1 1 0,2 2 0 0,-4 1 0 15,2 2-1-15,0 1 3 0,-1 4 3 0,1-2 4 0,-3 4 3 0,4-1 6 16,-1 2 3-16,-2 0 2 0,2 3 3 0,-2 0 2 0,1 0 3 0,1 3 1 0,-2 0 1 16,2 2 0-16,-4 4 3 0,3 1-3 0,-1 2-4 0,-1 3-3 15,-1 2-3-15,1 1-5 0,0 1-4 0,0 3-1 0,-3-2 0 0,3 4-4 0,0-1-3 16,0-1 1-16,1 2 0 0,0-1-2 0,3-1-1 0,-1 2 0 0,-2 0 0 16,3 0 0-16,2-1-1 0,-1 0 1 0,3 0 1 0,-1 0-1 15,2-1 0-15,1-1-1 0,-1 2 2 0,4-3-3 0,-2 0-1 0,2 0 1 0,0-1-1 16,-1 1 1-16,1-3-1 0,2 2-1 0,0-1 2 0,0 1-8 0,-1-1 0 15,0 2 0-15,4-1 0 0,-2 1 0 0,0 2 0 0,-2-1 0 16,3 1 0-16,-1 1 0 0,0 0 0 0,-1 0 0 0,2 1 0 0,-1 1 0 0,0-3 0 16,-2 2 0-16,3 0 0 0,0 2 0 0,-1-3 0 0,1 4 0 15,-3-1 0-15,1 1 0 0,-3 0 0 0,1 0 0 0,3 2 0 0,-5-2 0 16,0 0 0-16,-1-2 0 0,-1 3 0 0,3-3 0 0,-3 2 0 0,-1-3 0 0,0 1 0 16,2-1 0-16,-1 2 0 0,-1-2 0 0,0 1 0 0,0 1 0 15,0-1 0-15,-1 2 0 0,-1-1 0 0,1 2 0 0,-1-1 0 0,-1 2 0 16,-1 1 0-16,1 0 0 0,-1 0 0 0,-1 3 0 0,2-2 0 0,-2 1 0 0,4 0 0 15,-4 2 0-15,0-1 0 0,2 0 0 0,-3-2 0 0,3 1 0 0,-1-1 0 16,0-1 0-16,0 1 0 0,1 1 0 0,-2-2 0 0,4 0 0 0,-5-1 0 16,4 1 0-16,-1 0 0 0,0-2 0 0,-1 1 0 0,3-2 0 0,-2-2 0 15,1 1 0-15,-1-5 0 0,0-2 0 0,-2 1 0 0,2-5 0 0,0-2 0 16,0-4 0-16,-1-2 0 0,3-5 0 0,-2-3 0 0,1-5 0 0,-1-3 0 16,1-2 0-16,1-5 0 0,-4-2-30 0,2-4-24 0,-2-3-15 0,0-4-19 15,1-1-14-15,-4-6-16 0,-2-2-10 0,-1-1-14 0,0-6-25 0,-3-3-30 16,-1-5-27-16,0-2-31 0,-3-4-44 0,-1-2-48 0,-1-2-37 0,-1-2-31 0,-1-1-24 15,-1-3-21-15,-3 2-32 0,2-1-31 0,-1 1 7 0,-3 1 19 0,1 0 21 16,-2 3 20-16,3 2 28 0,-4 3 28 0,0 3 59 0</inkml:trace>
  <inkml:trace contextRef="#ctx0" brushRef="#br0" timeOffset="-36008.62">25900 10830 12 0,'1'-12'159'0,"1"-1"4"0,-2 0 2 16,0 0 4-16,0-1 2 0,0 1 6 0,0-2 2 0,0 0-43 0,-2 0-54 16,2 1-13-16,-1 1-4 0,-1-2 16 0,0 1 19 0,1-1 27 0,-3 3 27 15,3 0 31-15,-1 1 33 0,1 1 17 0,-4-1 19 0,4 4 7 0,-1 0 5 16,1 2-1-16,-1 1-4 0,-1 1-7 0,1 0-11 0,-1 3-17 0,0 1-19 16,-1 2-21-16,0 2-22 0,-4 2-23 0,2 4-22 0,-2 4-14 0,1 3-12 15,-4 2-1-15,3 6-1 0,-1 4 4 0,-4 3 4 0,5 5 4 0,-1 2 4 16,-4 5 0-16,5 2 4 0,-1 2-7 0,1 4-6 0,-1 2-7 0,4 1-5 15,-3 2-7-15,1 2-4 0,1 3-6 0,2 0-5 0,-1 4-2 0,1 1-8 16,1 3-4-16,-2 2-1 0,2 4-5 0,2 0 0 0,-4 5-2 0,4 0-4 16,-2 4-2-16,1 0-1 0,0 5-2 0,1 0-5 0,-1 4-1 0,2 1 1 15,0 1-3-15,2 2 0 0,-2 1 2 0,1 3-2 0,3 0-3 0,-3 2 0 16,1-1-1-16,-1-1 0 0,2 2-2 0,-1-1 0 0,-1-1-2 0,-1 1-1 16,-1-2-2-16,-1 0-4 0,-1-2-1 0,-1 1-2 0,-1-2 1 0,-2-1-2 15,1 0 0-15,-3-2 1 0,1 2 0 0,-4-5-2 0,3-2 0 0,-2 0 0 16,1-3-1-16,0-3 0 0,0-2 2 0,2-2 1 0,1-5 1 15,0-4-1-15,2-4-2 0,4-1 0 0,1-5 0 0,0-4-3 0,1-2 2 0,2-2-2 16,5-5-4-16,-3-2-4 0,1-2-4 0,2-5-5 0,1-3-9 0,-1-2-11 16,0-4-12-16,0-6-12 0,3-3-12 0,-3-3-14 0,2-3-14 0,1-4-15 15,-3-5-18-15,1-4-21 0,-1-3-16 0,3-6-19 0,-3-4-24 0,0-5-27 16,1-5-59-16,-1-4-66 0,-1-5-38 0,-2-6-33 0,1-6-36 0,1-4-36 16,-2-6-12-16,-1-1-8 0,0-7 16 0,0-4 18 0,0-4 21 0,0-8 20 15,2 0 31-15,-2-5 32 0</inkml:trace>
  <inkml:trace contextRef="#ctx0" brushRef="#br0" timeOffset="-35459.25">25873 11019 104 0,'-10'-28'230'0,"-1"1"22"0,2 0 20 0,1 4 18 0,-2 2 20 0,-1 0 18 0,3 3 21 0,0 1 21 15,-1 4-42-15,3-1-58 0,1 5-4 0,2 0 6 0,-1 3-8 16,3 0-13-16,-1 2-19 0,4 1-22 0,-1-1-16 0,3 3-19 0,0 0-18 16,4 1-17-16,5-2-20 0,0 2-15 0,2-2-25 0,6 2-24 0,4-1-14 15,4 1-12-15,4 0-4 0,7 0 1 0,2 0 1 0,4 0 2 0,3 0 0 16,5 0-1-16,1 0-1 0,2 0 0 0,3 1-2 0,0-1-4 0,2 2-3 15,-2 0-3-15,-2-1-3 0,1 2-2 0,-2 0 0 0,-4 2-3 0,-2-1 2 16,0 0 2-16,-5 3 3 0,-1-1 3 0,-3-1 2 0,-4 0 2 0,-1 1 1 16,-4 2 4-16,1-2 1 0,-7 0 5 0,-2 0 0 0,1 1 1 0,-6-1 2 0,-1 1 1 15,-3 1-1-15,-2 1 0 0,-3 0 2 0,-1 2 0 0,-2-2 2 16,-2 6 2-16,-2-2 3 0,1 2 1 0,-2 3 1 0,-3 2-3 0,0 1 5 16,0 3 2-16,0 0 2 0,-1 4 5 0,-4 1 2 0,2 4 2 0,-2 3-3 15,-1-1 0-15,1 6 0 0,-1 1 0 0,1 4-3 0,0 4-2 0,-1 1 0 16,0 6 2-16,3 2-1 0,-2 4-5 0,2 3-6 0,-1 4-3 0,1 3-5 15,-2 4-3-15,4 3-5 0,-4 5 0 0,4 2-4 0,-2 3-4 0,-1 2-1 16,3 2-1-16,-3 1-3 0,3 1-4 0,-1 0 1 0,2 3 2 0,-1 0 0 16,1 1-2-16,0 0 1 0,0 0 3 0,0 0-3 0,0 0 0 0,1 3 0 15,-1-3 3-15,0 0-2 0,2 0-1 0,-2 2-5 0,0-2-8 0,0 1 0 16,0-2 0-16,0 0 0 0,0 1 0 0,0 0 0 0,0-2 0 0,0 0 0 16,-2 1 0-16,2-2 0 0,-1-1 0 0,-3-2 0 0,4 0 0 0,-3-2 0 15,2-3 0-15,-4 0 0 0,4-7 0 0,-2 1 0 0,-1-9 0 0,3 0 0 16,-3-5-9-16,1-4-68 0,2-8-31 0,-3-4-32 0,4-6-32 0,-1-8-72 15,-2-4-81-15,1-9-95 0,-1-6-100 0,0-6-62 0,2-10-53 0,-3-5-6 0,1-8 5 16,1-6 15-16,-1-7 14 0,0-7 27 0,0-6 30 0,0-5 34 0,1-5 32 16</inkml:trace>
  <inkml:trace contextRef="#ctx0" brushRef="#br0" timeOffset="-34709.12">27613 11012 21 0,'-10'-7'221'0,"0"0"22"15,-1-4 21-15,-2 2 21 0,2-1 20 0,0-1 20 0,0 0 21 0,1 0 20 16,2 0-39-16,1 1-49 0,0-2-20 0,4 3-11 0,2 0-12 0,-1 1-11 15,4-1-15-15,-1 3-19 0,2-1-19 0,2 1-18 0,6 0-16 0,-1 1-19 16,2-1-17-16,2 1-18 0,4 2-18 0,2-2-17 0,2 2-3 0,7 0-2 16,1-1 0-16,3 1-1 0,2 3-2 0,5-1 1 0,4 2-2 0,0-1 4 15,2 3-3-15,5 3-2 0,1-4-2 0,-1 5-3 0,2 0-2 0,2-1-2 16,-1 0-4-16,-1 1-5 0,0 1-3 0,1-1-2 0,-2 1 0 0,-3-1-1 16,0-1-2-16,-1 2-3 0,-1-2 2 0,-3 0 0 0,-1 0 3 0,-2-2 2 15,-1 0 2-15,-3 3 3 0,-2-3 0 0,-2-1 1 0,-3 1 0 0,-1 1 0 16,-2 0-2-16,-3-3 0 0,-4 3 2 0,-1-1 2 0,-1 2 3 0,-4-1 2 15,-2 2 1-15,0 0 1 0,-2 2-1 0,-2 0 4 0,1 1-1 0,-2 1 3 16,-1 1 0-16,-1 1 5 0,-2 2 1 0,2-1 0 0,-1 6-1 0,-1-4-1 16,0 3-2-16,1 2-3 0,-1 0-2 0,1 2-1 0,1 2 0 0,-2 1 0 15,0 0 4-15,2 5 3 0,-2 0 3 0,1 1 4 0,3 4 2 0,-4 0 7 16,3 4 1-16,-1 2 6 0,0 5 1 0,3 1 2 0,-4 6 1 0,3 1-2 16,-2 5 0-16,3 3-2 0,-2 5-5 0,0 2-3 0,2 4-4 0,-1 2 0 15,2 2-6-15,-1 2-6 0,0 4-4 0,1 0-5 0,0 6-2 0,1-3-4 16,0 3 1-16,-1 0-1 0,-1 3 0 0,0 0-4 0,-2 0 0 0,3 1-2 15,-2 1-2-15,-1-2-4 0,1 3 2 0,-2 0-8 0,-1 0-5 0,1 0 0 16,-4-1 0-16,1 2 0 0,0-3 0 0,-2 1 0 0,0-2 0 0,-4 0 0 16,3 0 0-16,-4-2 0 0,-1 1 0 0,0-2 0 0,-2-1 0 0,-2-3 0 15,-2 1 0-15,-1-3 0 0,-1 0 0 0,-1-3 0 0,-3 0 0 0,0-1 0 16,-3-4 0-16,-1-2 0 0,2-2 0 0,-6-3 0 0,3-3-29 0,-4-4-18 16,2-1-10-16,1-4-9 0,-2-5-8 0,3-3-8 0,-1-4-9 0,3-4-8 15,-1-3-9-15,7-6-9 0,-1-1-2 0,2-5-1 0,4-1-3 0,2-6-2 16,2-1-5-16,1-1-4 0,4-3-11 0,1-2-15 0,0 1-47 0,1-1-58 15,4-2-56-15,-4-1-58 0,2 0-34 0,1 0-30 0,-3-1-34 0,2-1-31 16,1 2 0-16,-3-1 6 0,1-1 14 0,0 1 14 0,1-1 21 0,-3 1 24 0,0 0 58 16</inkml:trace>
  <inkml:trace contextRef="#ctx0" brushRef="#br0" timeOffset="-34575.88">28881 16434 242 0,'2'18'554'0,"-4"4"9"0,-2-2 3 0,-6 1-1 0,-2-2-18 15,-4-1-22-15,-3 0-28 0,-5-1-28 0,-3-2-50 0,1 0-59 0,-6-1-162 0,0 0-187 16,-1 0-211-16,0 1-215 0,-2 1-80 0,0-2-54 0,2-1-14 0,-4-1-1 16,3-1 17-16,-1-4 21 0,-1-2 28 0,-2-2 27 0,-2-2 51 0</inkml:trace>
  <inkml:trace contextRef="#ctx0" brushRef="#br0" timeOffset="-33107.44">18862 8446 133 0,'3'-7'198'0,"-1"-1"19"0,-2-1 16 0,1 2 19 0,-1-1 26 0,-1 1 27 15,1-1-10-15,-5 1-21 0,4-1 5 0,-3 1 12 0,1-1 3 0,-2 0 2 16,2 0-3-16,-2 0-6 0,1 1-9 0,-2 0-11 0,1-3-13 0,0 0-12 15,-1 3-21-15,-1-1-22 0,0 0-20 0,0-1-22 0,-1 0-24 0,2 2-29 16,-1-1-15-16,-2 0-15 0,4 3-7 0,-1-1-8 0,-1 1-7 0,0 1-3 16,1 3-6-16,-3-1-2 0,1 5-6 0,-1 1-3 0,1 2-4 0,-1 4-3 15,-5 4 2-15,2 3 1 0,-2 4 4 0,-2 4 2 0,2 2 2 0,-2 5 1 16,0 2 1-16,-1 1 0 0,4 2 1 0,-2 1-2 0,2-2-2 0,1 1 3 16,2-1-5-16,3-3-4 0,1-1-6 0,0-2-6 0,5-5-3 0,-1-2-4 15,4 0-2-15,-1-3-3 0,2 0-1 0,3-5 0 0,1 0-1 0,-1-5-2 16,2-1-1-16,1-1 0 0,1-2-1 0,1-3-4 0,3-3-3 0,-1-3-3 15,2-3-1-15,2-3-2 0,0-2-5 0,0-3-2 0,4-2-3 0,-1 0-2 16,0-4-3-16,-2-3 0 0,3 3-1 0,-5-3 1 0,1 1 3 0,-3-1 2 16,0 2 4-16,-2 0 6 0,-3 3 1 0,0 2 3 0,-4 1 3 0,2 3 4 15,-4 3 2-15,0 0 0 0,0 3 2 0,-1 1 0 0,-1 2 1 0,-1 3 0 16,0 0 0-16,0 0 2 0,0 0-1 0,2 2-2 0,0 2 1 0,-1 1-1 16,4 0-1-16,-4 3-1 0,2 1 2 0,1 2 1 0,-3 0-7 0,2 3-8 15,2 0-20-15,-1-1-22 0,0 2-33 0,2 2-38 0,-3-2-90 0,2 0-106 16,0 0-70-16,2-2-65 0,2 1-42 0,-3-2-37 0,1-1-10 0,2 0 1 15,0-4 3-15,3 2 9 0,-3-5 19 0,3-1 22 0,0-1 35 0</inkml:trace>
  <inkml:trace contextRef="#ctx0" brushRef="#br0" timeOffset="-32974.82">19248 8704 42 0,'13'-6'388'0,"-3"2"48"0,-2 0 23 0,1 2 22 16,-5 2 9-16,1 0 9 0,-4 1 6 0,-1 2 6 0,0 3 5 0,-1-1 7 16,-4 2-91-16,4 2-107 0,-1 0-69 0,-1 2-60 0,-2-1-47 0,3 1-49 15,-1-1-22-15,-2 2-20 0,2 0-18 0,2-3-17 0,-5 2-38 0,3 1-43 16,-1-1-94-16,-1-1-109 0,2 0-94 0,-2 1-94 0,1-1-45 0,-1 1-33 15,2-1-9-15,0 2-1 0,0-1-2 0,-1 2 1 0,4-3 7 0,0 1 10 16,4 1 30-16,-3-3 38 0</inkml:trace>
  <inkml:trace contextRef="#ctx0" brushRef="#br0" timeOffset="-32458.38">20049 8437 101 0,'-1'-9'259'0,"-1"2"27"16,1-1 36-16,-3 1 43 0,1 1 33 0,-3 0 33 0,3 1 15 0,0 1 13 16,-2-1-49-16,0 2-60 0,2 0-29 0,-2 0-22 0,-1 2-18 0,1 0-15 0,2-1-21 15,-2 2-23-15,1 0-35 0,-3 0-38 0,2 0-28 0,-1 3-26 16,0-1-10-16,0 5-6 0,-1 1-3 0,2 0-3 0,-4 4-4 0,3 3-5 16,-2 3-2-16,0 1-1 0,0 4-2 0,0 1-1 0,2 2 1 0,-2 2-2 15,2-1-2-15,3-1-7 0,-1-1-5 0,1 1-4 0,3-5-6 0,2 0-5 16,1-3-2-16,0-2 1 0,5-2-4 0,-4-3-4 0,3-1 1 0,-1-2-2 15,2-1-2-15,1-2-3 0,1-3-1 0,1 0-1 0,0-4 0 0,0 0-3 16,1-3 0-16,2-2 0 0,-2-1-2 0,2-3-2 0,-1-1 0 0,1 0-1 16,-3-2-1-16,2 0-2 0,0 0 0 0,-4 1 2 0,-1-1-2 0,1 1 0 15,-2 0 0-15,-2 3 2 0,0 1-1 0,-2 2-2 0,-2 1 0 0,4 0 1 16,-4 1-1-16,1 2-3 0,-2 3 2 0,1-1 1 0,-1 1 0 0,0 0-1 16,0 0 0-16,2 1 0 0,1 2 1 0,1-1-3 0,-3 4 2 0,4 1 0 15,-2 1-1-15,0 0-1 0,3 3-12 0,-1-1-13 0,0 1-22 0,0 1-24 16,0 0-36-16,-1 0-38 0,4-1-92 0,-5 1-100 0,4-2-79 0,-3-1-73 15,1 0-42-15,0-3-38 0,4 0-7 0,-2 0-1 0,-1-4 12 0,1 1 16 16,2-3 20-16,-1-3 24 0,0 3 35 0,0-5 42 0</inkml:trace>
  <inkml:trace contextRef="#ctx0" brushRef="#br0" timeOffset="-32289.39">20458 8521 147 0,'0'0'362'0,"0"3"39"0,-4 0 40 0,1 2 20 0,-2 2 14 16,0 1 6-16,1 1 4 0,-4 1 4 0,2 0 3 0,-1 4-67 0,2 0-85 15,-1-1-56-15,0 2-51 0,3-2-47 0,0 3-43 0,1-3-38 0,0 1-39 16,6-2-19-16,-3-2-16 0,4 1-6 0,3-4-5 0,-2 1-7 0,2-2-10 16,2-2-11-16,2-1-12 0,-1 0-18 0,3-3-19 0,-2-1-38 0,0-1-41 15,4-2-76-15,-3-2-82 0,1 0-45 0,-1-2-37 0,1 1-55 0,-2-3-57 16,-2 0-12-16,2 0 6 0,0-1 6 0,-4 1 9 0,1-3 15 0,-1 3 17 16,-2-1 38-16,1 0 43 0</inkml:trace>
  <inkml:trace contextRef="#ctx0" brushRef="#br0" timeOffset="-32158.37">20661 8506 293 0,'-3'-3'375'0,"0"3"53"0,0 0 27 0,-3 3 22 15,3 3 11-15,-2 1 9 0,1 1 10 0,0 3 8 0,-1 2-49 0,-3 4-61 16,4-1-41-16,-3 4-38 0,1 1-50 0,-2 3-53 0,-3-2-52 0,3 2-53 16,0 0-27-16,-1 0-22 0,1 0-26 0,1-1-25 0,2-2-49 0,0-2-54 15,2 1-113-15,2-2-128 0,-2-3-100 0,3 0-92 0,3-5-20 0,1-1-8 16,1-1 0-16,3-4-2 0,0-1 2 0,5-2 0 0,1-2 15 0,3-4 13 16,1 0 42-16</inkml:trace>
  <inkml:trace contextRef="#ctx0" brushRef="#br0" timeOffset="-31675.35">21667 8235 41 0,'-9'-11'395'0,"-3"2"43"16,4 0 23-16,-4 2 17 0,1 1 13 0,-2-1 11 0,4 4 9 0,-3 2 13 15,-2 1 9-15,2 1 11 0,-4 4-84 0,3 1-101 0,-2 4-68 0,0 1-62 0,1 4-42 16,-2 0-37-16,2 3-18 0,-2 0-15 0,3 5-9 0,-1-2-9 0,5 3-8 15,-1-2-9-15,3 1-10 0,0-1-10 0,4-1-7 0,1 0-6 16,2-2-6-16,3 0-8 0,1-3-4 0,1-1 0 0,4-2-6 0,-1 0-4 16,1-4-3-16,4 0-2 0,-1-4-3 0,1 0-6 0,5-3-3 0,-1-2-5 15,-1-2-8-15,3-3-9 0,-3 0-6 0,2-3-7 0,0-1-3 0,2-1-4 16,-2-2-1-16,-2 0-1 0,-1 0-1 0,-2 0-3 0,-2-1 3 0,0 2 5 0,-3 2 2 16,0-2 5-16,-3 4 7 0,-1-1 8 0,0 2 5 0,-3 1 5 15,1 1 0-15,-2 1 3 0,0 3 2 0,0 0 2 0,0 0 5 0,0 0 3 16,0 0 0-16,1 3-1 0,-1 1-1 0,2 3 1 0,0 0-1 0,-2 2-2 0,1 3 1 15,-1-1 0-15,3 5 0 0,-1-1 0 0,0 1-1 0,-1 0-1 0,2-1-17 16,1 0-19-16,-2-2-26 0,2 2-30 0,-1-4-46 0,2 2-48 16,-2-4-95-16,2 2-106 0,-1-4-92 0,1 0-88 0,1-2-19 0,-1 0-6 0,0-4 0 15,0-1-1-15,0 0 14 0,2-2 17 0,-1-4 27 0,1 1 29 16,-1-4 45-16</inkml:trace>
  <inkml:trace contextRef="#ctx0" brushRef="#br0" timeOffset="-31473.51">21917 8383 286 0,'3'-4'348'0,"0"-1"9"0,0 3 11 0,0 1 24 0,2-1 30 15,-2 0 13-15,2 2 12 0,3 0 5 0,-2 0 6 0,4 0-77 0,1 0-94 16,-2 0-63-16,1 0-58 0,2 2-13 0,-2-2-4 0,0 1-9 0,0 0-10 16,-2-1-20-16,2 1-25 0,-4 1-5 0,3 1-3 0,-4 2 5 0,0 0 8 15,2-2 3-15,-4 5 6 0,0 2 8 0,-1 1 5 0,-2 4 3 0,0 2 2 16,-5 2 0-16,0 4 2 0,-1 1-5 0,-3 4-4 0,-1 1-9 0,0 1-5 16,-1 4-13-16,-1-1-15 0,-1 3-17 0,0-1-21 0,4-2-35 0,-3 2-37 15,3-3-51-15,1 0-53 0,3-2-90 0,1-2-103 0,0 0-88 0,1-3-84 16,3-3-52-16,2-3-44 0,1-1-9 0,0-2-1 0,4-4 8 0,-2-2 8 15,5-4 22-15,0-2 25 0,1-4 40 0,5-5 48 0</inkml:trace>
  <inkml:trace contextRef="#ctx0" brushRef="#br0" timeOffset="-30925.32">23141 8192 67 0,'-5'-11'249'0,"0"0"40"16,-1 2 44-16,-1 0 39 0,0 2 39 0,-1 1 30 0,0 1 25 15,-2 2-7-15,-1 2-17 0,0 2-32 0,-1 1-34 0,-1 1-12 0,1 6-10 0,-1-2-18 16,-2 4-19-16,0 2-34 0,2 3-38 0,-3 0-34 0,2 2-36 0,-3 1-23 15,5-1-26-15,-2 3-18 0,5-3-14 0,-1 4-13 0,4-4-11 16,-2-2-13-16,3 0-7 0,4 0-7 0,1-2-8 0,1 0-4 0,2-4-7 0,3 2-4 16,1-3-6-16,-1-1-4 0,5-1-1 0,0-1-7 0,0-1-10 15,1-4-6-15,3 0-6 0,-2-1-6 0,3-2-4 0,-2-1-3 0,3-2-2 0,-4-1-2 16,3-1-1-16,-3-1-1 0,1 1 3 0,-5-2-1 0,2 1 1 0,-1-1 6 16,-4 2 6-16,0 1 5 0,-1 0 4 0,-2 0 5 0,1 1 4 15,0 2 2-15,-2 0 0 0,-1 0 3 0,-1 3-1 0,0 0 4 0,0 0 2 0,0 0 4 16,0 3 0-16,2 2-1 0,-1 1 1 0,-1 0-1 0,0 3 0 0,2 0 0 15,0 3 0-15,-2 0 1 0,1 1 0 0,1 2 1 0,-1-2-1 16,1 4-16-16,0-3-18 0,-1 0-31 0,3 1-33 0,-1-2-54 0,1 0-56 0,-1-2-97 16,0-1-105-16,2-1-78 0,-2-3-71 0,4-1-17 0,-2 1-4 15,2-3 0-15,1-3-1 0,0-2 13 0,5 1 15 0,-4-5 29 0,3 3 33 16,1-3 54-16</inkml:trace>
  <inkml:trace contextRef="#ctx0" brushRef="#br0" timeOffset="-30575.23">23495 8324 224 0,'-2'-2'361'0,"-1"2"22"0,0 2 24 0,-3-1 22 16,1 0 7-16,2 0 6 0,-4 4 5 0,4 0 6 0,-2 1-36 0,4 1-44 16,-5 2-64-16,2 1-66 0,1 1-53 0,2-1-51 0,1 4-24 0,-2 0-18 15,4-2-17-15,-1 3-18 0,2-3-3 0,1 1 2 0,3 0 1 0,1 0 0 16,0 1 0-16,5-3 1 0,-2 0 0 0,0 1 0 0,5-2-1 0,-3 1-1 16,0-2-3-16,0 0-5 0,1-2-2 0,-2 1-5 0,-3-2-3 0,0 0-4 15,-1-1-3-15,-3 0-3 0,0 0 4 0,-2-1 5 0,0-2 4 0,-3 0 5 16,0-2-2-16,0 4 0 0,-3-3-1 0,-2 1-3 0,1 1 1 0,-5-1-1 15,-3 2-3-15,3-2 0 0,-4 3-5 0,-1-1-2 0,-1 0-7 0,1-1-10 16,0 0-5-16,0-1-7 0,3 0-2 0,1 0-3 0,1-4-2 0,2 0-6 16,3 1-2-16,0-3-4 0,1-1-2 0,3-1-2 0,0-3-1 0,5 0-2 15,-2-3 0-15,5-1-1 0,-1-2-1 0,3-2-2 0,2-1 1 0,0 0 2 16,1-3 2-16,0 1 2 0,2-1 6 0,-2 1 3 0,3-1 2 0,-3-2 0 16,-3 2 3-16,2 2 2 0,-4-2 1 0,2 3 1 0,-5-2 3 0,2 4 4 15,-3-1 1-15,0 2 1 0,-3 1 2 0,-1 1 0 0,0 3-1 0,-1-1 1 16,-3 2-3-16,0 0 1 0,-1 3-7 0,-2 0-8 0,0 2-15 0,-3 0-18 15,2 3-31-15,-4-1-34 0,2 4-80 0,-3-1-91 0,1 3-96 0,-1-1-97 16,-1 1-53-16,1 2-40 0,2 0-8 0,-1 2-3 0,0-1 6 0,0 1 8 16,2-2 13-16,-1 1 17 0,2-2 28 0,1 2 34 0</inkml:trace>
  <inkml:trace contextRef="#ctx0" brushRef="#br0" timeOffset="-29924.87">24846 8089 131 0,'-1'-17'391'0,"-1"3"33"0,1-1 30 16,-4 1 15-16,4 0 11 0,-3 3 11 0,3 2 8 0,-1 0 6 0,-1 1 7 16,1 1-54-16,-1 2-68 0,0 1-68 0,0 0-67 0,-2 4-51 0,-3 0-47 15,2 2-26-15,0 1-25 0,-4 3-8 0,-1 2-9 0,0 1-4 0,0 4-3 16,-3 2-4-16,-1 2-2 0,1 3-3 0,0-1-1 0,0 1-3 0,1 3-6 15,1 0-1-15,0-2-6 0,4-1-5 0,0 2-3 0,1-1-5 0,2-3-4 16,0 0-3-16,4-3-6 0,1 0-2 0,-2-2-6 0,4-1-2 0,-1-1-5 16,1-2-3-16,3 0 0 0,-2-3-6 0,2-1-4 0,2 2-3 0,0-4-1 15,1-2-6-15,0 1-10 0,2-4-5 0,2-1-5 0,0 0-5 0,-1-2-5 16,2-2-4-16,3 0 1 0,-3-3 0 0,-1 2-5 0,-1-2 2 0,0 0 2 16,2 0 0-16,-4-1 0 0,-1 2 8 0,2 0 7 0,-6 2 6 0,3-1 3 15,-4 2 6-15,0 2 4 0,0 1 5 0,1 1 2 0,-3 1 5 0,-1 1 5 16,5 1 1-16,-2 2 2 0,2 2 2 0,1 2 4 0,1 1-1 0,-3 1 1 15,5 3-1-15,-1 1 3 0,1 2 1 0,0 0-2 0,-1 3-1 0,-2 1-1 16,2 1-3-16,1 0-5 0,-1 1-7 0,-1 0-10 0,1 0-17 0,1-2-23 16,-1 2-34-16,-2-1-38 0,2-2-75 0,2 0-83 0,-2-2-89 0,0-1-88 15,-2-1-62-15,2-4-52 0,-4 1-13 0,3-4-2 0,-1 0 5 0,-1-2 8 16,3-1 17-16,-4-4 18 0,3 0 36 0,-1-4 38 0</inkml:trace>
  <inkml:trace contextRef="#ctx0" brushRef="#br0" timeOffset="-29758.62">25254 8358 272 0,'0'4'323'0,"0"-1"47"16,-3 3 32-16,2 0 30 0,-3 0 9 0,3 0 5 0,-1 2 0 0,-1-1 0 15,0 2-67-15,2 0-80 0,-3 2-41 0,3-2-32 0,-1 0-31 0,2-1-31 16,0 0-52-16,0 1-54 0,0-2-76 0,3 0-79 0,-1-1-77 0,0-2-76 16,2-1-48-16,-1 0-41 0,4 1-46 0,-3-3-50 0,3-1-9 0,-1-1-1 15,3-1 0-15,3-2-1 0,-3 1 8 0,5-1 10 0,-1 0 45 0</inkml:trace>
  <inkml:trace contextRef="#ctx0" brushRef="#br0" timeOffset="-29575.38">25436 8457 109 0,'10'-3'301'0,"1"3"65"0,-7 0 66 0,1 3 24 0,2-1 13 16,-4 2 15-16,2-2 15 0,-4 2-18 0,1-1-23 0,1 1-37 0,-2 1-39 16,2-3-18-16,-1 0-13 0,0 1-38 0,-1 1-41 0,3-3-57 0,-1 0-58 15,0 1-19-15,0-2-10 0,5 0-12 0,-4-2-15 0,5 0-10 0,-1-2-9 16,2 1-9-16,2-3-11 0,-3-1-5 0,2 2-5 0,-1-3-2 0,-1 1-4 16,-1 0-3-16,0-1-4 0,-2 2-1 0,1 1 0 0,-6 0-1 0,3 0-2 15,-3 1 1-15,-1 0-1 0,-1 2-1 0,-3-1-2 0,1 1-4 0,-2-1-4 16,-1 2-9-16,-2-1-10 0,2 2-9 0,-2-1-12 0,0 1-24 0,-1 0-32 15,1 0-35-15,0 1-37 0,1-1-68 0,2 0-78 0,-1 2-96 0,2-2-101 16,4 0-69-16,0 0-62 0,0 0-9 0,0 0-3 0,0 0 8 0,0 0 9 16,4 1 22-16,2 1 26 0,2-1 36 0,4-1 38 0</inkml:trace>
  <inkml:trace contextRef="#ctx0" brushRef="#br0" timeOffset="-29258.39">26728 8051 247 0,'2'0'448'0,"-1"2"17"0,-1 3 18 0,0-1 19 0,-1 3 17 0,-3 1 12 16,3 1 5-16,-2 3 6 0,-1 0 8 0,-2 2 10 0,3 4-104 16,-3-1-127-16,-1 5-85 0,1 0-74 0,-2 1-28 0,2-1-16 0,0 1-18 15,1-2-18-15,-2 0-16 0,1-1-14 0,3-2-7 0,0 1-6 16,1-1-20-16,1-3-23 0,1 1-32 0,0-2-32 0,0-2-44 0,3 0-47 0,2-2-104 16,1-1-122-16,2-2-95 0,0-2-94 0,3-3-18 0,5-2-6 0,-2-5 1 15,5 1-1-15,0-5 9 0,-2 0 16 0,2-3 19 0,0-2 23 0,0 1 41 16</inkml:trace>
  <inkml:trace contextRef="#ctx0" brushRef="#br0" timeOffset="-28724.54">27324 8133 204 0,'3'-12'301'0,"-3"-1"33"0,0 0 30 0,0 0 29 0,0-2 25 0,0 1 27 15,-1 3 11-15,-1-4 9 0,1 2-44 0,-1 1-61 0,0 2-35 0,1-1-30 16,-4 1-22-16,2 1-23 0,-4 1-26 0,1 2-31 0,0 0-26 0,-2 2-23 15,-2 1-23-15,0 1-21 0,-3 2-5 0,-3 2-3 0,2-1-7 0,-5 3-7 16,3 1-3-16,-5 0-2 0,1 2-4 0,1 1 0 0,-3 1 0 0,1 0 1 16,0 1-1-16,3 1-3 0,-3 0 1 0,5 0-3 0,-1 1-6 0,1 1-6 15,0 1-4-15,4 0-6 0,-2-1-6 0,2 3-3 0,3 0-6 0,1-1-2 16,-1 0-4-16,1 1-4 0,3 0-3 0,-2 1 1 0,3 0-3 0,1-2-4 16,1 0-1-16,2 0 3 0,3-2-2 0,2 2-2 0,-1-4 0 0,3 2 1 15,1-1-1-15,3-1-3 0,2-2-1 0,1-4 0 0,2 2-2 0,1-4-2 16,2 0 0-16,1-3-1 0,0-3-1 0,0 1-3 0,0-4 1 0,-2 0 0 15,3-2-2-15,-3-1-1 0,0 0 1 0,-1-2 0 0,-2-1 0 0,-1 0 0 16,-2-1 0-16,0 0 2 0,-2 1 1 0,-2 0 1 0,-1 0 4 0,-1 0 4 16,-1 1 0-16,-1 1-1 0,0 1 2 0,-3 1 3 0,1 3 0 0,0 0-3 15,-2 2 0-15,0 3-1 0,0 0 2 0,0 0 3 0,0 0 0 0,0 0 0 16,-2 3-2-16,0 2-4 0,1 2 0 0,-3 2 2 0,1 2-3 0,-1-1 1 16,1 2 1-16,0 3 1 0,-1-1 2 0,3 1 0 0,-3 0-10 0,3 0-14 15,1-2-21-15,0 3-25 0,1-5-40 0,3 3-42 0,-3-4-96 0,4 2-108 16,3-3-118-16,-2 1-115 0,4-2-30 0,-2-2-7 0,2 0-3 0,2 0 2 15,-1-1 7-15,3-2 9 0,-1-2 22 0,2 0 25 0,0-1 41 0</inkml:trace>
  <inkml:trace contextRef="#ctx0" brushRef="#br0" timeOffset="-28558.58">27792 8325 195 0,'-1'8'472'0,"-1"3"27"0,-1-2 21 0,0 2 18 0,-1-3 12 0,-2 2 12 15,1-2 8-15,-1 0 9 0,2 0 7 0,-1-1 3 0,-2 1-99 0,1 1-120 16,-2 0-105-16,3-2-104 0,-1 4-41 0,1-3-25 0,0 2-22 0,2-2-19 15,-2 2-21-15,3-2-22 0,0 2-34 0,2-1-38 0,0-2-44 0,0 3-49 16,2-3-99-16,0 0-108 0,0 0-102 0,1 1-102 0,0-3-22 0,1-1-4 16,0-3-2-16,3 1 1 0,-1 0 6 0,3-4 16 0,1 0 23 0,1-3 26 15,2-3 41-15</inkml:trace>
  <inkml:trace contextRef="#ctx0" brushRef="#br0" timeOffset="-28424.86">27986 8379 380 0,'2'-2'483'0,"-2"2"23"0,2 3 22 0,-2 0 21 0,-4 3 21 0,4 2 24 16,-4 1 11-16,-1 1 8 0,1 2 1 0,-3 2 1 0,1 2-132 0,-2 1-161 15,-1 2-85-15,0 1-69 0,0 1-32 0,0-2-24 0,-1 2-23 0,0-1-26 16,2 0-46-16,-1-2-55 0,3 0-58 0,-2 1-58 0,0-2-113 0,-1-1-129 16,-1-1-101-16,2-2-96 0,-1-1-20 0,1-1-5 0,-2-2-3 0,-1 0 0 15,2-4 4-15,-3 0 3 0,2-2 26 0,-2-1 33 0,1-2 47 0</inkml:trace>
  <inkml:trace contextRef="#ctx0" brushRef="#br0" timeOffset="-27808.44">27313 7940 46 0,'2'-8'415'0,"-4"0"34"0,2 3 16 0,-2-3 10 0,1 0 12 16,-2 2 11-16,-1 1 10 0,0-2 8 0,-1-1 9 0,0 3 5 0,1-2-75 15,-3 3-97-15,1-3-84 0,-2 4-85 0,0-2-38 0,-2 1-26 16,1 1-11-16,0-2-10 0,-3 2-7 0,0-1-9 0,1 1-8 0,-2 0-6 0,1 0-8 15,-1 0-4-15,-3-2-6 0,5 3-8 0,-1 0-4 0,-1 0-6 16,1-1-4-16,2 2-8 0,0-1 0 0,0-1 1 0,1 2-2 0,1 1 2 16,0 3 2-16,0 0 2 0,-2 1 0 0,-2 4 1 0,3 2 3 0,-5 4 1 15,-1 4 1-15,-2 2 1 0,-1 3 1 0,0 4 1 0,-1 3 2 0,1 2-2 16,-1 2-2-16,2 2-2 0,-2 0-4 0,2 0-4 0,2 0-3 0,0-1-3 16,3-2-3-16,3-2-2 0,-2-1-4 0,3-4 0 0,3-1-4 0,0-4-3 15,4-3-5-15,1 0-1 0,0-4 0 0,3-3 0 0,2 0 0 0,3-3 0 16,3-2 0-16,1-3 0 0,4-3 0 0,3 0 0 0,3-5 0 0,3 1 0 0,2-5 0 15,3-1 0-15,2-3-7 0,0 0-1 0,-1-2-1 0,-1-1 0 0,0-2 0 16,0 0-2-16,-6 2 3 0,2-2 0 0,-4 0 1 0,-2 0-1 16,-4 0 3-16,0 0 2 0,-5 0 0 0,0 2 0 0,-2-1 2 0,-1 2 5 15,-1 0 0-15,-4 0-1 0,0 5 2 0,0-3 1 0,-1 5-2 0,1 0 1 16,-3 4-3-16,0-2 2 0,0 3-2 0,0 3-1 0,0 0-1 0,0 0 5 16,-5 3-1-16,2 4-2 0,-3 2 0 0,-1 3 1 0,-1 4 1 0,1 3-1 15,-5 3 1-15,3 3 4 0,-2 0 0 0,0 3 0 0,3 1 0 0,-3 1-8 16,3-1 0-16,2 0 0 0,2-1 0 0,3 0 0 0,-1-3 0 0,4-1 0 15,1-1 0-15,2-2 0 0,1-2 0 0,2-1 0 0,3-3 0 0,-1 0 0 16,4-3 0-16,-3-1-68 0,3-4-42 0,0 0-45 0,2-2-90 0,2-3-104 16,-2 1-127-16,1-3-131 0,0 0-36 0,-1-3-10 0,0 1 0 0,-2-1 2 15,0 0 8-15,-3-1 8 0,-1 1 24 0,1 0 26 0,-5 0 41 0,-1 0 47 16</inkml:trace>
  <inkml:trace contextRef="#ctx0" brushRef="#br0" timeOffset="-27674.86">27534 8638 332 0,'-8'20'576'0,"4"-1"7"0,-6 1 4 15,2-1 1-15,0-1 0 0,0-3 0 0,-1 0-2 0,3-4 0 0,3-3 1 16,-2 1-11-16,1-4-9 0,1 1-229 0,-3-1-272 0,0-1-113 0,1-2-76 16,-1 1-113-16,-2-1-122 0,-3-2-103 0,1 0-96 0,1 0-22 0,-2-2-6 15,0-1-3-15,-2-1 0 0,0-2 7 0,1 2 7 0,-4-2 21 0,2 0 20 16,-4-1 40-16</inkml:trace>
  <inkml:trace contextRef="#ctx0" brushRef="#br0" timeOffset="-25825.2">2890 4927 94 0,'-5'-3'342'0,"3"0"31"0,-2 2 24 15,1-1 30-15,1 1 29 0,2 1 0 0,-1-3-10 0,-1 1 15 0,2 2 19 16,0 0-80-16,-2-3-100 0,2 3-34 0,0 0-17 15,2-1-44-15,0-2-53 0,1 0-13 0,4 0-4 0,3-2-29 0,1-3-32 16,6 0 12-16,5-4 26 0,4-2-7 0,6-4-14 0,7-3 11 0,5-5 17 16,10-2-16-16,3-3-24 0,8-4 7 0,6-2 12 15,6-2-18-15,1-3-26 0,7 1 4 0,2-1 12 0,3-1-10 0,-1 1-15 16,-2 1-10-16,0-1-9 0,1 2 2 0,-4 2 4 0,0 3 6 0,-3-2 8 16,-1 4-7-16,-1-1-10 0,2 2 7 0,-1 0 5 0,1 0-4 0,0 0-9 15,0-1-4-15,1 1 0 0,1 0 1 0,-3 0 3 0,0 0-5 0,2 0-6 16,-4 2-3-16,-1-2-1 0,-4 4 0 0,-2-1-4 0,-3 2-2 0,-5 3-2 15,-4 0 0-15,-5 3 2 0,-4 1-2 0,-7 4 1 0,-4 1 1 0,-6 2 1 16,-4 2-2-16,-7 2-1 0,-3 2 1 0,-4 1 0 0,-3 3-2 0,-4-2 0 16,-3 3 3-16,-2 1 1 0,-3 1 2 0,0 0 1 0,0 0-1 0,0 0 1 15,0 0-1-15,-3 0-2 0,-2 1 1 0,-3 1 0 0,-3 0-2 0,0 1-1 16,-3 0-2-16,-5 1 2 0,-3 2-2 0,1 0-2 0,-6 2-2 0,-1-1-2 16,-4 2 0-16,0 0-3 0,-1 2 0 0,-6-1-1 0,1 2-3 0,-2 1-2 15,-4 2-3-15,-2 1-2 0,-4 0-3 0,-1 4-4 0,-4 1 0 0,-4 3 1 16,-3 1-3-16,-1 4 0 0,-3-1 2 0,-4 4 1 0,1-1-1 15,-1 2 1-15,0 0-5 0,-2 0-2 0,1 2 5 0,1-4 8 0,0 1 4 16,1-1 5-16,1-1-1 0,2-3 2 0,2 0 1 0,1-1 2 0,3-1-6 16,3-3-8-16,4-1 7 0,2-1 8 0,3 0 0 0,4-4 1 15,3 1-1-15,3-3 1 0,3 2-7 0,5-5-6 16,3 0 2-16,4-2 6 0,5-1-6 0,4-1-8 0,3-2 6 0,4-2 7 16,6 0 1-16,1-3 0 0,8-2 2 0,3-2 1 0,3-1 1 0,7-1-2 15,3-3 8-15,4-1 7 0,5-4-2 0,4-4-7 0,5-1 1 16,3-4 1-16,3-1 4 0,6-3 5 0,2-2-3 0,2-4-8 0,2 2 5 15,2-3 4-15,0 1-1 0,-1-2-6 0,3-1-3 0,-3 3 0 0,-1 2 1 16,-3-1 1-16,-2 2 5 0,-3 0 6 0,-2 3-5 0,-3 3-3 0,-4 0-4 16,-5 3-1-16,1 3-4 0,-6 0-6 0,-4 5 2 0,-5-1 5 15,-1 5-4-15,-6 0-6 0,-2 2 4 0,-3 1 5 0,-4 1-2 16,-1 4-6-16,-4-1 2 0,-3 2 5 0,-3 0 2 0,-4 3 1 0,-5 2 5 0,-2 2 8 16,-7 2-4-16,-6 5-2 0,-4 2 1 0,-6 3 5 0,-6 4-4 15,-5 4-8-15,-8 3-2 0,-3 3-2 0,-7 4 2 0,-5 5 0 16,-5-1 0-16,-5 6 1 0,-2-1-4 0,-6 2-6 0,-1 2 0 0,-3-1 4 15,1 2 2-15,-3-1 3 0,2-1 1 0,6-2 1 0,0-2 7 0,3-2 7 16,5-2-3-16,6-4-7 0,10-4 1 0,5-3 2 0,10-6 5 0,6-2 7 16,7-5-3-16,8-1-5 0,3-6-3 0,10-3-1 0,4-1 0 0,3-3 0 15,7-3 0-15,0 0-1 0,7-3 1 0,4-3 0 0,8-3-2 0,2-1-2 16,9-5-7-16,7-5-6 0,8-1 3 0,7-4 4 0,8-5-1 16,7-2-6-16,7-4 4 0,7-1 4 0,4-4-2 0,8-1-7 15,2-2 0-15,0-2 6 0,2 1-2 0,-1-2 0 0,-1 4-2 0,-5 0-3 16,-3 1-13-16,-6 1-19 0,-4 3-14 0,-5 4-14 0,-8 1-33 0,-2 4-35 15,-5 2-63-15,-5 0-69 0,-4 4-103 0,-3 0-113 0,-3 4-60 0,-3-1-49 16,-3 4-4-16,-3-1 7 0,-1 2 10 0,-2 2 12 0,-2 1 17 0,-1 1 19 16,-4-1 31-16,0 2 29 0</inkml:trace>
  <inkml:trace contextRef="#ctx0" brushRef="#br0" timeOffset="-24474.97">6901 3306 103 0,'-3'-3'232'0,"-2"0"31"0,3-2 48 0,-2 3 45 0,-1-3 39 0,2 1 39 15,-2-2-3-15,0 2-8 0,2 0-38 0,-2 0-41 0,1-1-12 0,-4 0-6 16,3 0-8-16,0 0-5 0,1 2-22 0,-1-2-25 0,-2 2-40 0,1-1-43 15,2-2-35-15,-1 1-34 0,0-1-14 0,0 2-3 0,2-2-6 0,0 0-1 16,-2 0-6-16,2 0-4 0,2 1-5 0,-1-1-5 0,0 2-2 0,2-1-1 16,-1 1-4-16,1 1 1 0,-2 0-5 0,2 0-2 0,0 3-2 0,0 0-4 15,0-3-5-15,0 3-7 0,0 0-6 0,0 0-5 0,0 0-5 0,0 0-6 16,0 0-3-16,0 0-3 0,0 0-3 0,0 0-6 0,0 0 0 0,0 0 0 16,0 0-2-16,0 0-2 0,0 0 2 0,0 0 1 0,0 0 0 0,0 0 0 15,0 0 0-15,2 3 5 0,1-2 1 0,3 2 0 0,2 2 4 0,3 1 5 16,0 1 2-16,5 0 0 0,2 3 2 0,4 0-1 0,1 1 2 0,2-1-1 15,4 2 2-15,4 2 1 0,0-2-2 0,4 1-2 0,-1 1-2 0,4 1-1 16,1 0-3-16,-2-1-1 0,1 3 1 0,2 1 1 0,1 0 0 0,-3 0 0 16,2 0 1-16,-2 4 1 0,-2-2-1 0,3 1-1 0,-3 2 3 0,2 1 5 15,-1 0 0-15,0 1 1 0,0 1-1 0,0 0 4 0,2 3-4 0,0 1-2 16,2-2-16-16,1 4-4 0,-1-2 0 0,4 2 0 0,-1-1 0 0,3 2 0 16,2-3 0-16,1 2 0 0,0-1 0 0,2 1 0 0,0 0 0 0,1-2 0 15,2 2 0-15,0-2 0 0,1 1 0 0,-4-1 0 0,3 1 0 0,0-3 0 16,-2 1 0-16,0-1 0 0,-4-2 0 0,3 1 0 0,-4-2 0 0,-3 1 0 15,0-2 0-15,-3-2 0 0,-1 2 0 0,-4-3 0 0,-1 0 0 0,-1 0 0 16,-4-1 0-16,-3-2 0 0,-1 0 0 0,-3-2 0 0,-4-1 0 0,0-1 0 16,-6-2 0-16,0-1 0 0,-3 0 0 0,-4-4 0 0,1 1 0 0,-4-1 0 15,0-5 0-15,-4 3 0 0,1-4 0 0,-3-1 0 0,0 0 0 0,0 0 0 16,0 0 0-16,0 0 0 0,0 0 0 0,0 0 0 0,-3 0 0 0,-2-1 0 16,0-3 0-16,-1 2 0 0,-5-3 0 0,0-1 0 0,-3 0 0 0,1-1 0 15,-4-3 0-15,-2 0 0 0,-2-2 0 0,-1 0 0 0,-2 0 0 16,-3-1 0-16,1-2 0 0,-3 0 0 0,-1 0 0 0,0-2 0 0,-2-1 0 0,-1 0 0 15,0 0 0-15,0-2 0 0,-1 0 0 0,1-1 0 0,-3-2 0 0,3-1 0 16,1-1 0-16,1-1 0 0,-1-1 0 0,2-1 0 0,-1-2 0 16,-1 1 0-16,0-1 0 0,-1-1 0 0,-2-1 0 0,-3 2 0 0,-3 0 0 0,-2 1 0 15,-3 0 0-15,-1 2 0 0,-3-1 0 0,-3 3 0 0,1 0 0 0,-3 2 0 16,0-1 0-16,-1 3 0 0,-1 0 0 0,2 0 0 0,-2 2-8 0,-1-2 1 16,-1 3-1-16,2 2-2 0,1-4 1 0,0 5 2 0,0-2-1 0,3 1 1 15,2 0 3-15,2 0 4 0,0 1 0 0,6 0 1 0,2-2 0 0,2 1 2 16,4 1-2-16,0-3-3 0,4 2 0 0,1-2 2 0,1 0 0 0,2 0-2 15,-1-4 1-15,5 5 0 0,-2-5-1 0,3 3 0 0,1-1 1 0,-1 1 0 16,2 1-1-16,4 0 1 0,-1 1-1 0,1 3 3 0,0-1-2 16,5 1 0-16,-1 2 2 0,2 2 0 0,3 1-2 0,-2 1-1 0,4 4-1 0,2-2 1 15,0 2-2-15,1 2-2 0,2 2 1 0,0 0 2 0,0 0-3 16,0 0 0-16,4 1 2 0,-1 2 1 0,6 2-2 0,-3 1 1 0,6 3 0 0,0 1 3 16,4 4-1-16,3 4 1 0,0 0 1 0,6 3 2 0,1 3-1 0,2 1 0 15,2 2 1-15,3 1 1 0,0 1-1 0,2 3 0 0,0-2 0 0,3 3 1 16,0-2 2-16,-2 0 2 0,2 3-1 0,-1-1 5 0,2 0-1 15,-1-2 1-15,-2 2 2 0,3 0 2 0,-3-1 0 0,3-1 1 0,-2-2-1 0,-1 2-15 16,2-2 0-16,-3-1 0 0,4-1 0 0,-4-1 0 0,1-1 0 0,-1-1 0 16,0-1 0-16,0-1 0 0,-3-1 0 0,-1-1 0 0,2-1 0 15,-4-1 0-15,-1 0 0 0,-1 0 0 0,0-2 0 0,0 0 0 0,-2 0 0 0,0-1 0 16,-4 0 0-16,3-1 0 0,-2-1 0 0,-3 1 0 0,1-1 0 0,-1-1 0 16,-3 0 0-16,1 0 0 0,-4-1 0 0,1-1 0 0,-4-2 0 15,1 0 0-15,-2 0-37 0,-4-2-50 0,2 0-34 0,-3-1-36 0,0-2-77 0,-3 0-89 16,-1-3-124-16,0 0-131 0,0 0-44 0,-3-3-25 0,-2 1 2 0,0-1 5 15,0-3 9-15,1 2 15 0,-4-4 19 0,3-1 25 0,-1-1 33 16,3-1 37-16</inkml:trace>
  <inkml:trace contextRef="#ctx0" brushRef="#br0" timeOffset="-23241.22">10721 4873 154 0,'-16'2'282'0,"-3"-1"36"16,2-1 35-16,-2 0 36 0,0 0 33 0,3 0 26 0,-3-1 14 0,3 1 9 15,0-2-52-15,2 2-66 0,0 0-24 0,4 0-13 0,2 0-23 0,-1 2-25 16,4-2-28-16,1 0-32 0,0 0-34 0,4 0-32 0,0 0-29 0,0 0-28 16,0 0-12-16,0 0-9 0,0 0-9 0,0 0-7 0,0 0-4 0,0 0-2 15,2-2-2-15,3 2 0 0,1-1-1 0,1-1-1 0,3 0 0 0,3 1-1 16,1-2 4-16,2 0 5 0,1-1 3 0,4-1 6 0,1 0 3 0,4-2 1 15,0-1-1-15,4 1-2 0,4-2-1 0,0 0-5 0,3-3 1 0,7 2-2 16,0-5-3-16,5 0-2 0,2-2-3 0,4-1-5 0,4-3-4 0,1-1-6 16,3-1-2-16,4-2 1 0,2-1-2 0,0-2-3 0,1 1 0 0,2-3 1 15,0 1-1-15,-2 1-2 0,1-2 2 0,1 1 3 0,-2-1-2 0,-2 0-1 16,0 2 0-16,3-2 2 0,-3 0 0 0,0 1-2 0,0-1 1 0,0-1 1 16,3-1-2-16,-3 0-1 0,2 1 1 0,1 0 1 0,3-1-2 0,-2-1-4 15,2 0 3-15,0 0 0 0,-1 1-8 0,1 1-10 0,-1 0 0 0,-2 0 0 16,0 2 0-16,-1 0 0 0,-4 1 0 0,1 2 0 0,-4 1 0 0,-1 2 0 15,-4 1 0-15,-3 0 0 0,-3 5 0 0,-4-1 0 0,-6 3 0 0,-3 0 0 16,-6 4 0-16,-5 1 0 0,-4 0 0 0,-6 3 0 0,-3 3 0 0,-4-1 0 16,-3 2 0-16,0 1 0 0,-5-2 0 0,-3 4 0 0,0 0 0 0,0 0 0 15,0 0 0-15,0 0 0 0,0 0 0 0,0 0 0 0,0 0 0 0,-2 2 0 16,-2 0 0-16,-4 0 0 0,0-1 0 0,-2 3 0 0,-3 0 0 0,-2 1 0 16,-2 0 0-16,-1 2 0 0,-5 0 0 0,-1 1 0 0,-1 1 0 0,-4-2 0 15,1 4 0-15,-1-3 0 0,-4 3 0 0,2-2 0 0,-4 1 0 0,-2 3 0 16,-1-3 0-16,0 4 0 0,-3-2 0 0,-1 1 0 0,-1 2 0 0,-3 2 0 15,2-1 0-15,-4 1 0 0,2 3 0 0,-3-1 0 0,2 2 0 0,1-2 0 16,-1 2 0-16,2 0 0 0,3-1 0 0,-1 0 0 0,2 0 0 0,3-2 0 16,3 0 0-16,-1-2 0 0,6 0 0 0,4-4 0 0,1-1 0 0,3 0 0 15,5-2 0-15,3-1 0 0,2-2 0 0,3-2 0 0,1 1 0 0,5-2 0 16,0-3 0-16,1 3 0 0,2-3-28 0,0 0-15 0,0 0-15 0,0 0-17 16,0 0-22-16,0 0-26 0,3-3-34 0,2 1-34 0,3-1-58 0,4-3-65 15,0-1-79-15,3 1-82 0,3-5-68 0,4 0-67 0,3-2-6 0,2 0 8 16,0 0 13-16,3-3 15 0,-1-1 24 0,-1 5 27 0,-1-3 31 0,0 2 38 15</inkml:trace>
  <inkml:trace contextRef="#ctx0" brushRef="#br0" timeOffset="-21973.6">10735 5632 72 0,'-9'-3'271'0,"-1"-1"34"0,1 1 34 0,-2-2 35 16,1 3 30-16,-1-2 36 0,0 1 15 0,2 0 11 0,0 0-38 0,0 0-53 0,1 1-28 15,2 0-26-15,1 0-19 0,2 1-17 0,1-1-26 0,2 2-27 16,0 0-29-16,0 0-28 0,0 0-29 0,0 0-30 0,0 0-12 0,0 0-10 16,0 0-9-16,0 0-8 0,0 0-6 0,0 0-8 0,0 0-5 0,0 0-4 0,0 0-7 15,0 0-5-15,0 0-4 0,0 0-5 0,0 0-2 0,0 0-5 16,0 0-2-16,0 0-2 0,0 0-3 0,0 0-3 0,0 0 8 0,0 0 12 16,2 2 3-16,-1 1 2 0,4-1 1 0,0 0 2 0,3 1 0 0,3 2 2 15,0-1 2-15,6 3 2 0,-1 3 4 0,6 0 1 0,-1 1 1 0,6-1 3 16,0 4-8-16,3 1-14 0,3 0-3 0,2 2-4 0,4-1-1 0,-1 2-2 15,0 0-3-15,5 1 1 0,-2 1-4 0,0 1-2 0,2 0-3 0,0-1 1 16,-1 2-13-16,1 0-4 0,-2-1 0 0,2 3 0 0,-1-1 0 0,0 1 0 16,0 1 0-16,-1-1 0 0,-1 3 0 0,2-1 0 0,0-1 0 0,-1 2 0 15,1 2 0-15,0-1 0 0,-3 1 0 0,5-1 0 0,-3 2 0 0,2 1 0 16,0-2 0-16,-2 3 0 0,3-2 0 0,-3 1 0 0,1-1 0 0,1 2 0 16,-3-2 0-16,2 0 0 0,-2-2 0 0,-2 1 0 0,2-3 0 0,-4 2 0 15,-1-4 0-15,3 1 0 0,-5-2 0 0,-1 0 0 0,-2-3 0 0,-2 0 0 16,-4-2 0-16,2 0 0 0,-6-3 0 0,-4 0 0 0,1-3 0 0,-4-2 0 15,-2 1 0-15,-2-4 0 0,-2-2 0 0,-1 1 0 0,-2-2 0 0,-2-1 0 16,0-1 0-16,-2-2 0 0,0 0 0 0,0 0 0 0,0 0 0 0,0 0 0 16,0 0 0-16,0 0 0 0,-4-2 0 0,-3-1 0 0,-1-1 0 0,0-2 0 15,-6 1 0-15,1-4 0 0,-6-1 0 0,0-2 0 0,-5-2 0 0,-1-1 0 16,-2-1 0-16,-4-2 0 0,-1-4 0 0,-1 0 0 0,-2-2 0 0,-1-1 0 16,-1-2 0-16,-2-3 0 0,1 0 0 0,1-3 0 0,1 0 0 0,0 0 0 15,1 1 0-15,0-1 0 0,2 2 0 0,2 1 0 0,0 1 0 0,3 2-8 16,2 2-17-16,1 2-6 0,-2 1-3 0,2 2 0 0,0 1 1 0,-2 2-2 15,1 0 3-15,-1 3 0 0,-1 0 3 0,0 2 4 0,-1 0 2 0,1 3 7 16,1 0 1-16,0 0 2 0,2 2 5 0,4-1 8 0,1 2 3 0,1 0 1 16,4 2 1-16,1-1 1 0,3 1-1 0,0-2-1 0,3 3 3 0,1-2 0 15,0 4-2-15,2-2-2 0,0 0 0 0,2 1 1 0,0-1-1 0,0 2-2 16,3 1 1-16,0 0 0 0,0 0 0 0,0 0-2 0,0 0 0 0,0 0-1 16,0 0-1-16,0 0-1 0,5 1 0 0,-1-1 1 0,1 3-4 0,0 2-5 15,3-1-19-15,4 2-21 0,-2 0-24 0,4 1-27 0,0 3-41 0,1-1-47 16,2 0-99-16,0 2-107 0,-1 1-98 0,3 1-95 0,0-2-24 0,0 2-10 15,0-3 2-15,0 3 5 0,3-3 18 0,-4 0 22 0,4 1 25 0,0-1 28 16,1-1 43-16</inkml:trace>
  <inkml:trace contextRef="#ctx0" brushRef="#br0" timeOffset="-20641.32">14591 3462 276 0,'2'-3'435'0,"-2"0"15"0,0 3 8 15,0 0 3-15,0 0 2 0,0 0-1 0,0 0-2 0,2-3 1 0,-2 3 1 16,0 0-70-16,1-2-84 0,-1 2-80 0,0 0-76 0,0 0-54 0,0 0-49 16,0 0-9-16,0 0 2 0,2-1 13 0,-2 1 15 0,3 0 11 15,0 0 11-15,4 0 7 0,0 1 6 0,1 1 4 0,4-1 7 0,3 2-1 0,3 1 0 16,2-2-4-16,5 3-4 0,2 1-3 0,2 1-6 0,2 1-12 0,2 1-13 15,2 3-10-15,2 0-6 0,-1 3-7 0,1 1-6 0,0 4-3 16,0-1-1-16,-1 3 1 0,-1 3 2 0,1 0 3 0,-1 4 3 0,1-1 2 0,1 2 0 16,-1 1-2-16,2 4 1 0,0-2-3 0,3 2-1 0,0 1 0 15,3 0 0-15,-1 0-3 0,6 1-6 0,-1-1-19 0,2 0-18 0,1 0 0 16,4 0 0-16,1 1 0 0,0-3 0 0,1-1 0 0,3 0 0 0,0 1 0 0,2 0 0 16,0-2 0-16,1 1 0 0,0 0 0 0,-1 0 0 0,-1 0 0 0,1 0 0 15,-2 0 0-15,-1 0 0 0,-4 0 0 0,-1 2 0 0,-2-2 0 16,-1-2 0-16,-4 1 0 0,-2-4 0 0,-1 1 0 0,-5-1 0 0,-4-1 0 0,0-3 0 15,-5 0 0-15,-1-1 0 0,-4-2 0 0,-3-3 0 0,-5-2 0 0,1-1 0 16,-6-1 0-16,-1-5 0 0,-3 1 0 0,-3 0 0 0,1-5 0 16,-2 1 0-16,0-3 0 0,-2 2 0 0,-1-4 0 0,-1-1 0 0,0 0 0 0,0 0 0 15,0 0 0-15,-1 2-77 0,-7-2-91 0,3-2-58 0,-3 1-110 16,-3-2-123-16,-5 1-94 0,0-3-83 0,-4 1-19 0,-4 1-5 0,-2 1 2 0,-4-2 1 16,-4 3 13-16,-1-1 16 0,-3 4 39 0,-1-1 41 0,-7 3 59 15</inkml:trace>
  <inkml:trace contextRef="#ctx0" brushRef="#br0" timeOffset="-20157.33">14238 6894 256 0,'-9'4'483'15,"1"1"26"-15,2-1 15 0,0 1 8 0,0-1 5 0,2-2 3 0,3 2 2 16,1-4 6-16,1 1 6 0,6 1-35 0,4-2-49 0,3-3-107 0,6-1-120 15,6-1-63-15,5-4-51 0,9 0-19 0,8-4-15 0,9-4-3 0,4-1-3 16,12-3 0-16,4-3 2 0,7-1-6 0,4-2-3 0,6-3-6 0,2-2-2 16,2 1-13-16,1-3-15 0,1 1-4 0,0 1-4 0,-3-1-5 0,-1 1 0 15,-3 2-6-15,-3 0-1 0,1 1-5 0,-6 3-4 0,-3 0-3 0,-1 2-1 16,-2 2-5-16,-5 1-8 0,-1 0 0 0,-2 3 0 0,-1 0 0 0,-6 0 0 16,1 1 0-16,-5 2 0 0,0-2 0 0,-6 4 0 0,0-2 0 0,-5 0 0 15,0 0 0-15,-5 2 0 0,-4-1 0 0,1 1 0 0,-6-1 0 0,-4 4 0 16,-1-2 0-16,-5 1 0 0,-2 2 0 0,-4 0 0 0,-2 2 0 0,-4 1 0 15,-2 0 0-15,-2 1 0 0,-2 1 0 0,-3 2 0 0,1-1 0 0,-2 2 0 16,-3 1-8-16,0 0-10 0,0 0-18 0,0 0-21 0,0 0-30 0,-4 0-39 16,-3 0-51-16,-1 1-56 0,-4 2-109 0,-3 0-123 0,-3 2-83 0,-6-1-78 15,-2 2-14-15,-5 1-2 0,-8 3 3 0,-1-2 5 0,-5 3 20 16,-3 0 19-16,-4-1 33 0,-3 1 36 0,-2-2 55 0</inkml:trace>
  <inkml:trace contextRef="#ctx0" brushRef="#br0" timeOffset="-19641.41">14011 6929 257 0,'-17'7'383'0,"-1"2"41"15,0-2 22-15,1-1 19 0,0 0 9 0,4-2 12 0,0 2 6 0,1-5 6 16,3 0-30-16,1 1-39 0,2-2-67 0,2 0-71 0,4 0-43 0,0 0-36 16,5 0-32-16,3-2-30 0,5 0-14 0,3-2-6 0,6-2-5 0,5 0-1 15,4-3-2-15,7-1 1 0,6-2-3 0,6-3-2 0,6-2-8 0,6-2-10 16,5-3-9-16,7 1-9 0,3-4-7 0,7 0-9 0,4-2-5 0,4 0-7 16,5-3-7-16,2-1-6 0,4 1-5 0,3-2-7 0,0-2-1 0,3 0-4 15,0 2 1-15,0-3 0 0,3 0-5 0,-4 1-6 0,-1-2-14 0,1 1 0 16,-1 2 0-16,-4-1 0 0,-1 3 0 0,-3-2 0 0,1 1 0 0,-6 3 0 15,-2 1 0-15,-2 0 0 0,-4 0 0 0,-4 0 0 0,-2 1 0 0,-5 3 0 16,-1-2 0-16,-8 2 0 0,-4 2 0 0,-3-1 0 0,-7 2-4 0,-5 3-13 16,-7 2-2-16,-5 1-1 0,-7 1-11 0,-4 2-10 0,-8 2-13 0,-2 2-17 15,-8 1-23-15,-2-1-26 0,-4 1-38 0,-5 1-43 0,-2-1-101 0,-5 2-117 16,-2-1-96-16,-7 0-95 0,-1 0-19 0,-7 1-1 0,-2 1 7 0,-10 2 11 16,-2 1 16-16,-6 1 15 0,-3 0 25 0,-7 1 28 0,-4 1 41 0</inkml:trace>
  <inkml:trace contextRef="#ctx0" brushRef="#br0" timeOffset="-19424.22">14514 6802 207 0,'-18'26'476'15,"6"-3"2"-15,7-7-2 0,4-6 1 0,6-5-2 0,5-4 0 0,5-5-1 16,5-5 0-16,9-7-3 0,4-2-1 0,2 0 1 0,4-3-192 0,1 1-234 15,7-3-45-15,-1-1-4 0,5 0 1 0,2-4 1 0,-1 0 0 0,-1-1 2 16,3-2-1-16,-4 2 0 0,0-1-7 0,-3 1-10 0,-3 2-26 0,-4 0-28 16,-1 3-81-16,-6 2-90 0,-3 3-67 0,-4 1-62 0,-5 0-47 0,-4 4-43 15,-4 2-10-15,-3 1-2 0,-7 1 0 0,-1 4 0 0,-7 1 9 0,-2 1 9 16,-3 1 28-16</inkml:trace>
  <inkml:trace contextRef="#ctx0" brushRef="#br0" timeOffset="-18557.64">10806 5734 96 0,'-8'-9'352'0,"-1"0"47"0,1-2 37 0,0 1 31 0,0 0 11 15,2-2 3-15,0 1 0 0,1 2 3 0,0-1-15 0,2 2-17 0,1 1-92 16,1 2-105-16,1 0-43 0,1 3-26 0,1 1-37 0,1 1-39 0,3 1-27 16,1 0-28-16,2 4-1 0,4-1 4 0,0 2 3 0,5 2 6 0,1 2 3 15,2 2 7-15,4 3 0 0,2 1 3 0,2 1-1 0,1 2 5 0,4 2-5 16,1 2 1-16,3 3-2 0,2-1 2 0,1 1-1 0,3 2-4 0,5 1-2 15,0-1 0-15,2 4-1 0,2 1 1 0,4 0 1 0,0 1 2 0,3 1-2 16,0 1-4-16,5 1-3 0,-2 1-4 0,2-1-4 0,5 1-8 0,-2-3-6 16,4 3-4-16,-2-2-3 0,2-1-2 0,2-1-13 0,-2-1-23 0,0-1 0 15,2-2 0-15,-3-2 0 0,0-1 0 0,0 0 0 0,1-2 0 0,-1 1 0 16,-2-2 0-16,2 0 0 0,-3 0 0 0,1-1 0 0,0-1 0 0,-3 1 0 16,-1-1 0-16,2 1 0 0,-6-2 0 0,-1 0 0 0,0-1 0 0,-1 0 0 15,-4 0 0-15,-4-4 0 0,-1 1 0 0,-5-1 0 0,-3-1 0 16,-4-3 0-16,-3-1 0 0,-5 0 0 0,-5-1 0 0,-3-3 0 0,-4-1 0 0,-4 0 0 15,-4-1 0-15,-2-3 0 0,-3 0 0 0,-1 1 0 0,-4-3 0 0,0 0 0 16,-4 2 0-16,-3-2 0 0,-3 0-119 0,-4 0-62 0,-3-2-61 0,-7-1-119 16,-3 3-130-16,-6-3-79 0,-3 2-71 0,-7-4-16 0,-3 3-3 15,-4-3 3-15,-3-1 6 0,-4-3 14 0,-3 0 18 0,0-5 38 0,0-2 45 0,-1-4 60 16</inkml:trace>
  <inkml:trace contextRef="#ctx0" brushRef="#br0" timeOffset="-18424.25">12982 6895 347 0,'4'38'548'0,"1"-4"-5"16,0-2-5-16,0-4-14 0,1-2-16 0,0-4-35 0,-1-2-38 0,0-7-106 16,3-4-122-16,0-2-93 0,3-3-90 0,-2-1-234 0,-1 0-267 0,3-3-57 15,-3-1-13-15,0-1 4 0,-3-4 6 0,-2-1 11 0,0 0 19 0,-3-2 33 16</inkml:trace>
  <inkml:trace contextRef="#ctx0" brushRef="#br0" timeOffset="-16890.8">2640 5154 39 0,'0'-5'319'0,"-2"1"41"15,2-2 39-15,-1 3 27 0,-1-2 25 0,2 2 11 0,-3-1 11 16,3 1 8-16,-1 0 9 0,1 3-57 0,0 0-74 0,0 0-43 0,1-2-38 0,-1 2-37 16,0-3-39-16,0 3-35 0,3-2-35 0,2 0-31 0,1-2-31 15,2 1 0-15,5-4 4 0,1-1-6 0,8-2-11 0,6-5 3 0,4-1 4 16,6-4 1-16,5-2 4 0,6-3 0 0,4-1 1 0,3-2 2 0,3-1 2 16,4-3 7-16,-1 2 9 0,2-1-8 0,2 2-14 0,-1-1 1 0,2 0 2 15,1 3-8-15,0-1-8 0,1 1-8 0,-1 1-7 0,0 2-3 0,2-1-3 16,1 2-5-16,0-1-6 0,1 1-3 0,3 0-3 0,0 0-3 0,0-1-2 15,1 2-2-15,5-2-2 0,-3-2 0 0,2 2 0 0,-1-1-3 0,2-3 0 16,-1 2-3-16,0-2 0 0,-2 1-2 0,0-1 2 0,1 0 0 0,-3-1-2 16,0 2 3-16,-2-2 3 0,-1 1-1 0,-2 1-1 0,-3 0-1 0,0 2 0 15,-3 0-1-15,0 2 0 0,-5 0 1 0,0 1 2 0,-5 4-1 0,-1 0 0 16,-4 1-1-16,-2 3 0 0,-5-1-1 0,-4 4-4 0,-4 0 0 0,-3 3 0 16,-4-1-2-16,-4 3-2 0,-5 3-1 0,-2-2 1 0,-2 1 0 0,-3 3-1 15,-4-2-1-15,0 1 0 0,-3 1 2 0,-2 1-1 0,1 0 1 0,-4 0 1 16,0 0 1-16,0 0 1 0,0 0 1 0,0 0 2 0,0 0 1 0,0 0 0 15,0 0 0-15,0 0 0 0,0 0 3 0,0 0-2 0,0 0 2 0,0 0 0 16,0 0 0-16,0 0 0 0,0 0-1 0,0 0 1 0,0 0 0 0,0 0-2 16,0 0 1-16,0 0 2 0,0 0-3 0,0 0 0 0,0 0 0 0,0 0 1 15,0 0-1-15,0 0 0 0,0 0-2 0,0 0 2 0,0 0-1 0,0 0 1 16,0 0 1-16,0 0 1 0,0 0 0 0,0 0-1 0,0 0 1 0,0 0 0 16,0 0 0-16,0 0-2 0,0 0 1 0,-1-1 2 0,-2-2-3 0,1 1 0 15,1-1-1-15,-1 0 0 0,1-1-2 0,-1-1-2 0,0-1-2 0,1 0-1 16,-1-1-1-16,2-1 1 0,-3 1 0 0,3-2 2 0,-2-2-2 0,2 0-1 15,0 1 1-15,-1-3 1 0,1 0 1 0,-2 1-2 0,2-3 3 0,0 1 1 16,0-1 1-16,0 1-1 0,0 1 2 0,0-1 0 0,0 1-1 0,0 1-1 16,0 1 1-16,0 1 3 0,2-1-1 0,-2 1-1 0,0 2 1 0,0 1 0 15,1 1-1-15,-1-2-1 0,0 4 1 0,0-2 1 0,0 1 0 0,0-1-1 16,0 2 1-16,0-1 1 0,2 0-1 0,-2 1-1 0,0 0 1 0,0 1 0 16,0-2 1-16,0 2 0 0,0-1 0 0,2 1 0 0,-1-2 1 0,-1 2-1 15,0-1-1-15,2-1 1 0,-2 2 0 0,1-1-2 0,1 0 1 0,-2 2 1 16,2-1-2-16,-1 0-2 0,2 0 1 0,2 0-1 0,-1-1 0 0,1 3 1 15,0-1-1-15,2 1 0 0,-1 0 0 0,3 1 2 0,2 0-1 0,-1 1 1 16,2 2 0-16,0-2-2 0,3 6 2 0,-2-3 2 0,4 3-1 0,-1 1-1 16,3 2 2-16,2 1 3 0,-1 1 0 0,4 1 2 0,1 3 1 0,2 0 2 15,0 1-1-15,3 1 0 0,2 0 3 0,4 0 1 0,-1 3-2 0,3-3 1 16,0 3 1-16,4-3 5 0,1 1-2 0,0-1 1 0,1 3-2 0,1-3-1 16,0 3 2-16,-2 0-1 0,3 0 3 0,-2 2 1 0,-1 0-10 0,3 0-9 15,-2 2 0-15,2 1 0 0,-2 2 0 0,3 0 0 0,-2 1 0 0,2 3 0 16,-1 1 0-16,1 0 0 0,-2 3 0 0,2 0 0 0,1 1 0 0,-1 1 0 15,-1 3 0-15,1 0 0 0,-1 0 0 0,0 1 0 0,0 0 0 0,1 2 0 16,-1-1 0-16,-2-1 0 0,1 4 0 0,0-1 0 0,0-2 0 0,-1 2 0 16,0-1 0-16,-1 0 0 0,0 1 0 0,-2 0 0 0,1-1 0 15,-4-1 0-15,2-1 0 0,-3 0 0 0,-1-3 0 0,0 0 0 0,-1-1 0 0,-4-2 0 16,1-2 0-16,0-1 0 0,-1-1 0 0,-1-2 0 0,0-3 0 16,-3-2 0-16,0 1 0 0,0-4 0 0,-3-1 0 0,1-2 0 0,0 0 0 15,-3-4 0-15,-1 0 0 0,0-2 0 0,-4 1 0 0,2-4 0 0,-5-1 0 0,0-1 0 16,-2-1 0-16,-2-1 0 0,-3-3 0 0,1 2 0 0,-3-2 0 0,-2-3 0 15,1 4 0-15,-1-2 0 0,-3-2 0 0,0 0 0 0,0 0 0 16,0 0 0-16,0 0 0 0,0 0 0 0,0 0 0 0,0 0 0 0,0 0 0 0,0 0 0 16,0 0 0-16,0 0 0 0,0 0 0 0,0 0 0 0,0 0 0 0,0 0 0 15,0 0 0-15,-3-3 0 0,-1 0 0 0,-1 0 0 0,0-2 0 0,-3-1-73 16,0-1-109-16,-2-2-59 0,-3-3-112 0,-3 0-124 0,-2-1-89 0,-4-3-79 16,-1-2-18-16,-1 2 2 0,-5-1 3 0,-2-1 6 0,-4 0 16 15,-1 2 16-15,-1-2 39 0,-2 1 46 0,-2 1 54 0</inkml:trace>
  <inkml:trace contextRef="#ctx0" brushRef="#br0" timeOffset="-15872.91">2812 4914 151 0,'-12'15'449'0,"0"-2"28"0,2 0-7 0,2-2-14 0,1-2 10 15,4-3 14-15,3-1-10 0,6-4-14 0,4-4 11 0,4-2 13 0,5-2-93 16,3-2-113-16,7-2-97 0,2-2-90 0,4-2-32 0,5-3-18 0,4-2 11 15,0 0 20-15,5-1-4 0,-1-3-9 0,4 0 12 0,0-2 17 0,2 1-7 16,1-1-9-16,0-1-1 0,2 2 3 0,0-2 1 0,0 0-2 16,0 3-2-16,2-2-3 0,2 2-4 0,1 0 0 0,3 0-3 0,1 0 1 15,4 0-8-15,1 0-9 0,6-1 5 0,4-2 4 0,3 1 1 0,3-2-2 16,3-2-4-16,3 0-1 0,4-2-5 0,2-1-4 0,1 1-2 0,2-2-4 16,3 0-3-16,-2 1-1 0,4-2 4 0,-2 2 6 0,4-1-9 0,-2 1-8 15,2 1-5-15,-1 0-3 0,1 3 1 0,-3 0-2 0,1 1-1 0,-1 2 2 16,-2 0-2-16,-2 3 0 0,-4 2 0 0,0 0 1 0,-5 1 2 0,-1 2 0 15,-5 0 4-15,1 2 2 0,-7 1 1 0,-2 1 2 0,-3 0-3 0,-5 3 1 16,-3 1-1-16,-4 2-1 0,-4 2 2 0,-4 0 0 0,-4 1-1 0,-4 2-5 16,-4 2-2-16,-3-1-1 0,-6 4-3 0,-1-2-4 0,-6 3 0 0,0-2 1 15,-6 2-1-15,0 1-2 0,-6 0 1 0,0 0 0 0,-3 1-1 0,-4-4-1 16,1 3 0-16,-4-2 2 0,0 0 0 0,-2 1-2 0,-1-2 1 0,0 1 1 16,-3-2-1-16,0 0 0 0,0 0 1 0,0 0 2 0,0 0-1 0,0 0-1 15,0 0 2-15,0 0 3 0,0 0 0 0,0 0-1 0,0 0 2 0,0 0 3 16,0 0 0-16,0 0 1 0,0 0 2 0,0 0 2 0,0 0-1 0,0 0 1 15,0 0 1-15,0 0-2 0,0 0-14 0,0 0 0 0,0 0 0 0,0 0 0 16,0 0 0-16,0 0 0 0,0 0 0 0,0 0 0 0,0 0 0 0,0 0 0 16,0 0 0-16,0 0 0 0,0 0 0 0,0 0 0 0,0 0 0 0,0 0 0 15,0 0 0-15,0 0 0 0,0 0 0 0,0 0 0 0,0 0 0 0,0 0 0 16,0 0 0-16,0 0 0 0,0 0 0 0,0 0 0 0,0 0 0 0,0 0 0 16,0 0 0-16,0 0 0 0,0 0 0 0,0 0 0 0,0 0 0 0,0 0 0 15,0 0 0-15,0 3 0 0,3-2 0 0,0 1 0 0,0 1 0 0,0-1 0 16,4 3 0-16,-1 0-1 0,2 1-3 0,3 3 1 0,2 0-1 0,2 2 0 15,0 1 2-15,4 4 2 0,-2 0-2 0,5 2 1 0,2 3 1 0,1 3 2 16,-1 2 0-16,3 0 0 0,2 5-1 0,-1 0 2 0,2 2 0 0,0 2 0 16,0 3 1-16,2-3-3 0,-1 4-1 0,1 1 0 0,1 1 0 0,0 0 0 15,2 1 0-15,1-2 0 0,-3 2 0 0,2 0 0 0,2-1 0 0,-2 1 0 16,0-2 0-16,-1 2 0 0,2-1 0 0,-1 1 0 0,-2 0 0 0,-1-2 0 16,1 2 0-16,-3-1 0 0,2-1 0 0,-2 1 0 0,0-1 0 0,-2 1 0 15,2-1 0-15,-3-1 0 0,-1-2 0 0,1 1 0 0,-2-4 0 0,-1 3 0 16,-1-5 0-16,-2 2 0 0,1-3 0 0,-2-1 0 0,-2-1 0 0,-1-3 0 15,-1-2 0-15,0 1 0 0,-3-4 0 0,-1-3 0 0,-1 0 0 0,-1-3 0 16,-2-2 0-16,-2 1 0 0,0-6 0 0,-1 2 0 0,-2-4 0 0,1-1 0 16,-3 0 0-16,2-2 0 0,-1 0 0 0,-2-3 0 0,0 0 0 0,0 0 0 15,0 0 0-15,0 0 0 0,0 0 0 0,0 0 0 0,0 0 0 0,-5-1 0 16,2-2 0-16,0 0 0 0,-2-4-78 0,-3 2-64 0,0-4-42 0,-3-2-42 16,0-2-91-16,-5-1-100 0,-1-2-79 0,-4-2-71 0,-2 0-44 0,-3-2-37 15,-2 1 3-15,-4-2 9 0,-2-1 21 0,-3 2 27 0,-1-1 34 0,0-2 33 16,-4 1 44-16,-1-1 43 0</inkml:trace>
  <inkml:trace contextRef="#ctx0" brushRef="#br0" timeOffset="-15190.21">3448 4396 83 0,'-19'6'291'0,"3"-1"30"0,-1-1 24 15,2-1 12-15,0-1 8 0,4-1 2 0,1-1 1 0,1-1 10 0,2-1 9 0,4 1-61 16,3 1-79-16,2-2-17 0,4 1-6 0,5-2-18 0,2 0-22 16,4-2-20-16,4 1-20 0,6-2-4 0,4-2-4 0,6-2-9 0,5-1-9 15,6-1 5-15,4-1 11 0,3-1-8 0,5-1-13 0,3-1-10 0,4 1-9 16,3-2-6-16,2 1-4 0,4-2-11 0,3 0-15 0,0-1 6 16,7 0 9-16,2 0 11 0,5-2 10 0,4 1-13 0,1-2-22 0,5-1-7 15,3 1-8-15,0-2-5 0,1 1-4 0,1 1 0 0,2-2 4 0,1 0 8 16,-5 0 11-16,0-1-9 0,1 1-8 0,-1 2-3 0,-2 0 0 0,-1 1 3 15,-1-1 7-15,-3 3-1 0,-3 1 0 0,-1 2 3 0,-3-1 2 0,-2 4-5 16,-4-1-8-16,-2 4-3 0,-2-1-1 0,-5 4-5 0,-1-1-4 0,-5 2-1 0,-1 3-2 16,-4 2-3-16,-3-2-5 0,-5 3-2 0,-2 0-2 0,-2 3-4 15,-2 0-1-15,-3-2 0 0,0 5-1 0,-4-1-1 0,-3 1-1 0,-1 0 0 16,1 1 1-16,-2 2-2 0,-3-1-1 0,1 2 1 0,-2-1 1 0,-1 1 1 16,1 1-2-16,-1 1 0 0,0-1 3 0,-2 2-2 0,0 0 0 0,-1 0 0 15,-2 0 2-15,2 2 0 0,-2 0-4 0,0 2 2 0,-2 0 0 0,2 1-2 16,-3 2-2-16,1 2 2 0,-1-2 1 0,2 3 0 0,-4 2-1 0,2 2 2 15,0 3 1-15,-2 0 0 0,0 3-2 0,2 0 4 0,-3 4-4 0,0 0-2 16,1 0 0-16,0 2 0 0,-1 0 0 0,0 1 0 0,0 1 0 0,1 0 0 16,0 0 0-16,-1-3 0 0,0 0 0 0,1-1 0 0,0 1 0 0,0-4 0 15,2 1 0-15,-1-4 0 0,1 1 0 0,0-4 0 0,1 1 0 16,-1-4 0-16,1-1 0 0,-1 0 0 0,-2-3 0 0,1 0 0 0,-1-3 0 16,0 0 0-16,-3-3 0 0,-1 0 0 0,1-2 0 0,-3 0 0 0,-4-3 0 0,0-1 0 15,-4 0 0-15,-1-4 0 0,1 2 0 0,-5-1 0 0,-1-3 0 0,-2-1 0 16,2 2 0-16,-5-3 0 0,0-1 0 0,0 0 0 0,0 0 0 0,0 0 0 15,0 0 0-15,0 0 0 0,0 0 0 0,0 0 0 0,0 0-3 0,-2 2-122 16,-4-4-53-16,1 1-106 0,-5 0-121 0,-2-2-112 0,1-2-111 0,-5 2-26 16,0-3-6-16,-2 0 0 0,0 0 1 0,-3-1 7 0,-1-1 12 0,0-2 29 15,2-1 31-15,-1 1 48 0</inkml:trace>
  <inkml:trace contextRef="#ctx0" brushRef="#br0" timeOffset="-15007.35">9559 4964 186 0,'-2'17'262'0,"2"-3"-74"0,-1-5-83 0,-1-2-80 16,-1-1-21-16,-2-3-2 0,-3 0-2 0,-1-1 0 0,-1-1 0 0,-3 1 0 15,1-2-131-15,-2-2-163 0,-2 1-26 0</inkml:trace>
  <inkml:trace contextRef="#ctx0" brushRef="#br0" timeOffset="-13824.15">10762 4884 287 0,'-16'16'399'0,"1"-2"22"0,3-1 12 0,1-3 8 16,2 0 3-16,1-4 1 0,3 0 0 0,2-2 3 0,1-3 6 0,2-1-74 16,0 0-90-16,2 2-63 0,1 0-62 0,2-2-37 0,1 0-33 0,2-2-16 15,0 0-10-15,3 1-1 0,2-3 2 0,-1 0 3 0,4-1 7 0,2-2 2 16,2 0 2-16,1-2-1 0,3-1-1 0,2-2-5 0,4-2-4 0,4 1-2 16,1-4-2-16,5 1 0 0,3-5 1 0,4 0 4 0,3 0-1 0,5-3 1 15,3-2-2-15,6-1-2 0,2 1-1 0,4-3-4 0,5-2-4 0,0 0-2 16,4 0-2-16,0-1-3 0,3-1-2 0,2 0-5 0,-3 0-6 0,2 2-5 15,-1-3-4-15,-1 3-6 0,0 0-2 0,-3 0-5 0,2 0-2 16,-1 1-2-16,-3 2-1 0,1-2 1 0,1-1-1 0,-1 3-3 0,1 0-3 0,-1 0 3 16,1 0 1-16,2 0-1 0,-2 2-2 0,3-1-2 0,1 2 2 15,-3-1-1-15,3 1 0 0,0 1-1 0,-1-1 3 0,3 4 1 0,-2-2-2 16,-1 2 3-16,1 0 0 0,-3 0-2 0,-2 3-2 0,-4 0 1 0,1 1 0 0,-6 2 1 16,-1 3-3-16,-6 0 1 0,-2 2 0 0,-4 1-2 0,-6 2-2 15,-3 1-1-15,-5 4 0 0,-6-1-1 0,-3 0-3 0,-7 3 1 0,-3 0-1 16,-3 0-1-16,-5 1-1 0,-2 1 0 0,-3 0 2 0,-3-1 0 0,-3-1-2 0,0 0 2 15,-3 0 0-15,2 1 1 0,1 0-2 0,-3-1 0 0,0 4 3 16,0-2 0-16,2 1-1 0,0 1 2 0,-2-1-1 0,0 0 0 0,0 0-1 16,1-1 0-16,-1-2 2 0,0 0-1 0,0 3-1 0,0 1 1 0,0-4 0 15,0 0 0-15,0 0-2 0,2 1 2 0,-2-1 1 0,0 0-1 0,0 3-2 16,0-3 2-16,1 3 1 0,-1-3-1 0,0 2-1 0,3 1 2 0,-1-2 2 16,-1 0-3-16,1 3-2 0,-1-1 1 0,1-2 2 0,1 2-1 0,0 0-2 15,2 1 1-15,-1 1 1 0,0 0-1 0,2 1-1 0,-1 0 2 0,3 1 0 16,0 0 1-16,1 3 3 0,3 0 1 0,-1 1 3 0,3 1 0 0,0 2-1 15,3 2 2-15,1 0 3 0,2 1 0 0,2 4 0 0,4-2 3 0,-2 4 1 16,3 1-1-16,1 0-1 0,0 3-6 0,2 0-9 0,2 1 0 0,1 1 0 16,-1-1 0-16,1 4 0 0,0-2 0 0,2 1 0 0,1 1 0 0,1 1 0 15,-1-1 0-15,2 3 0 0,-1-2 0 0,3 2 0 0,-1 1 0 0,-1-2 0 16,1 2 0-16,0 0 0 0,1 2 0 0,-2-1 0 0,3 1 0 0,-3-1 0 16,0 1 0-16,0-1 0 0,1 1 0 0,-4-1 0 0,2-1 0 0,-1 0 0 15,-1 0 0-15,0-1 0 0,1-2 0 0,-1 0 0 0,-1-2 0 0,1 1 0 16,0-2 0-16,0 0 0 0,0 0 0 0,0-2 0 0,1 1 0 0,-3-1 0 15,0-2 0-15,2 3 0 0,-2-1 0 0,0-1 0 0,-1 0 0 0,0-2 0 16,-1 2 0-16,-1-2 0 0,-3-2 0 0,2 1 0 0,-1-3 0 0,-3 0 0 16,2 0 0-16,-4-3 0 0,0 0 0 0,1-2 0 0,-1 1 0 0,-2-3 0 15,1-1 0-15,-1 1 0 0,-2-2 0 0,1 0 0 0,1-2 0 0,-4 1 0 16,2-3 0-16,-3 2 0 0,1-3 0 0,-2 1 0 0,0-1 0 0,-2-1 0 16,1-1 0-16,-4 1 0 0,0-3 0 0,-1 1 0 0,-5-1 0 0,1 0 0 15,0-1 0-15,-3-1 0 0,-1 1 0 0,-1-2 0 0,0 0 0 0,0 0 0 16,0 0 0-16,0 0 0 0,0 0 0 0,0 0 0 0,0 0 0 0,-1-2-10 15,-1-1-188-15,-3-2-85 0,0 0-150 0,1-4-160 0,-7-2-47 0,0-3-22 16,-5 0-3-16,-2-4-2 0,-4-2 2 0,-4-1 1 0,-8 0 14 0,-2-1 16 16,-5-1 44-16,-5 1 49 0</inkml:trace>
  <inkml:trace contextRef="#ctx0" brushRef="#br0" timeOffset="-13089.71">10703 5503 91 0,'-2'6'274'0,"-2"2"16"0,3-2 18 15,-1 0 17-15,4 0 16 0,-1-2 21 0,5 0 22 0,1 1 24 0,2-3 27 16,1 3-59-16,4 0-78 0,2 0-42 0,3 1-34 0,1 0-4 0,1-2 6 16,1 3-8-16,3 0-9 0,-3 0-11 0,2 1-9 0,0-1-14 0,0 1-13 15,-1 2-20-15,0 1-18 0,0 1-7 0,-1 1-1 0,2 5-2 0,-2 0-2 16,2 4 0-16,-2 4-3 0,3 1-3 0,-1 5-3 0,0 1-3 0,1 4-1 15,0 2-2-15,2 3-4 0,-3 3-1 0,5 2-6 0,-1 0-5 0,2 3-8 16,3 0-5-16,3 0-8 0,1 2-8 0,2-2-7 0,4-3-2 0,5 0-2 16,2-2-4-16,3-5-7 0,3 1-4 0,6-4-8 0,1-3-16 0,2 0 0 15,4-4 0-15,1-1 0 0,3-1 0 0,3 0 0 0,-2-2 0 0,7-1 0 16,-4 0 0-16,2 0 0 0,2-1 0 0,0 0 0 0,1-2 0 0,-1-1 0 16,-1 0 0-16,2 0 0 0,-1-1 0 0,-2-2 0 0,-1-2 0 0,0 1 0 15,-1-3 0-15,-2 2 0 0,0-4 0 0,0-1 0 0,-3 0 0 0,-3-2 0 16,1-1 0-16,-1-2 0 0,-1 0 0 0,0-3 0 0,-1-2 0 0,-1-2 0 15,3-1 0-15,-2-4 0 0,1-1 0 0,0-4 0 0,1-1 0 0,-1-3 0 16,2-3 0-16,1-1 0 0,0-5 0 0,2-3 0 0,-1-2 0 0,3-2 0 16,-2-5 0-16,4-2 0 0,-1-2 0 0,6-4 0 0,-2-3 0 0,3-2 0 15,1 0 0-15,5-5 0 0,1 0 0 0,-3-3 0 0,6 1 0 0,-1-1 0 16,1 0 0-16,-1 3 0 0,-2 2 0 0,0 0 0 0,-3 5 0 0,-2 3 0 16,-3 2 0-16,-4 3-1 0,-5 4-22 0,-2 3-4 0,-5 2-6 0,-2 1-6 15,-8 5-16-15,-2 0-18 0,-5 2-25 0,-1 4-31 0,-6 1-46 0,0 1-48 16,-5 1-107-16,0 3-114 0,-6 0-89 0,-1 1-82 0,-3 1-13 0,-3 2 0 15,-2-1 7-15,0 2 6 0,-6-1 19 0,-2 1 18 0,-2-1 28 0,-6 1 32 16,-2-1 45-16</inkml:trace>
  <inkml:trace contextRef="#ctx0" brushRef="#br0" timeOffset="-11089.7">18578 9399 66 0,'-32'0'254'0,"0"-4"37"15,-1 2 33-15,3-6 31 0,2 1 21 0,-1-1 25 0,4-2 21 0,2 1 24 16,3 0-58-16,1 1-68 0,3 0-21 0,5 3-5 0,0 0-25 15,3 2-26-15,3 2-34 0,1-1-37 0,4 2-33 0,0 0-31 0,0 0-22 0,0 0-22 16,4 0-22-16,4 2-21 0,0-1-8 0,6-1-5 0,3 2-2 0,4-1-1 16,6-1 1-16,3 0 3 0,5 0 5 0,3 0 2 0,9 0 3 0,1 0 2 15,4-1 2-15,8-1 3 0,2 2 1 0,1 0 3 0,5 0 9 0,5 2 6 16,0 1 4-16,1 0 3 0,7 2 1 0,2 2 2 0,3 0 2 0,2 2 1 16,4 2 5-16,5 1 3 0,3 1 4 0,3 1 4 0,5-1 0 0,1 3 1 15,5-2-4-15,3 2-3 0,0 2 1 0,6-1 4 0,5 0 0 0,-1 1-4 16,4-2 1-16,4 0-1 0,0 0-3 0,3-2-6 0,2 2-4 0,3-3-5 15,4-1-4-15,0 1 0 0,1 1-1 0,4-2-1 0,3 0-7 16,-1-1-11-16,2-1 0 0,5 0 2 0,1 1-6 0,2-2-7 0,1-2 0 0,2 3 2 16,2-3-2-16,1-1-2 0,0 2-3 0,3-3-5 0,1 2 0 15,-5-1 1-15,0-1 2 0,2 3 4 0,-4-2 0 0,1-2-2 0,-4 3 3 16,-1-1 2-16,0 0-4 0,-2-2-4 0,-3 1 4 0,1 2 2 0,-4-3 0 0,-4 1 1 16,-2 1-3-16,-1-3-2 0,-5 3-4 0,-3-1-4 0,-3-1-2 15,-6 2-1-15,-3-2-4 0,-9 1-7 0,-6 0-3 0,-2-2-3 0,-11 1-11 16,-7-1-14-16,-8 0-16 0,-9-1-19 0,-9-1-32 0,-9-1-38 0,-9 0-114 0,-9-1-129 15,-10-1-111-15,-8-1-105 0,-9-1-18 0,-10-2-3 0,-10-2 4 16,-6 1 3-16,-7-2 9 0,-8-2 12 0,-7-3 19 0,-3 1 17 0,-9-5 35 16</inkml:trace>
  <inkml:trace contextRef="#ctx0" brushRef="#br0" timeOffset="-10922.43">25566 10914 131 0,'10'16'312'0,"-1"-4"0"16,0-6-24-16,-2-3-27 0,-1-3-43 0,-1-4-47 0,-2-2-37 0,-3-2-32 15,-2-1-43-15,-1 2-46 0,-5 1-134 0,0 3-151 0,-3 1-34 0,-4 4-6 16,-5 1-1-16,-2 0 1 0,0 1 24 0</inkml:trace>
  <inkml:trace contextRef="#ctx0" brushRef="#br0" timeOffset="-8904.55">20170 1514 72 0,'1'4'173'0,"-1"-4"-8"0,-1-4 6 0,-3-3 6 16,1-4-5-16,0 1-7 0,-1 0 6 0,0-2 7 0,3 1-78 0,-1 2-99 16,1 0-11-16,1 5 5 0,0-1-4 0,-2 2-5 0,2 3 3 15,0 0 5-15,0 0-25 0,-3 2-35 0,0 4-42 0,-4 1-43 16,1 2-17-16,-5 2-8 0,-2 4 3 0,-4 1 7 0,-2 5-2 0,-5 0-6 16</inkml:trace>
  <inkml:trace contextRef="#ctx0" brushRef="#br0" timeOffset="-8239.88">20566 1344 71 0,'12'-11'143'0,"-6"-1"-1"0,2-1-1 16,-5-3 0-16,-2-2-2 0,3 4 0 0,-4-4-1 0,0 6-59 0,-4 0-75 15,1 3-17-15,-3 3-7 0,1 4-1 0,-3 4 0 0,-1 4-26 0,-4 3-31 16,-1 3-28-16,-5 3-27 0,0 3-4 0,-3 4-2 0,-2 1 0 0,-2 4 1 15,-3 0 1-15</inkml:trace>
  <inkml:trace contextRef="#ctx0" brushRef="#br0" timeOffset="-6922.05">20631 5315 206 0,'-1'26'229'0,"-3"-5"0"0,1-6 3 15,-3-5 2-15,2-5 1 0,-3-6-1 0,2-4 2 0,0-2 3 0,1-4-72 16,-1 2-87-16,2-1-36 0,1-3-24 0,1 5-6 0,1-3-1 0,0 2-12 16,1 0-8-16,3 2-15 0,0-3-15 0,1 5-16 0,0-4-15 0,1 1-25 15,1 2-23-15,0-1-51 0,1-1-55 0,0 1-13 0,-1 0-3 0,2 2-1 16,-5-1 4-16,1 1 4 0,-3-1 9 0,-2 2 14 0</inkml:trace>
  <inkml:trace contextRef="#ctx0" brushRef="#br0" timeOffset="-6273.17">14996 11374 156 0,'0'-10'199'0,"-1"1"2"15,-4-3-1-15,-3 1-1 0,0 1-5 0,0-2-10 0,-1 3-15 0,-1 0-16 16,2 0-91-16,0 2-107 0,2 3-29 0,0 3-17 0,6 1-33 0,-3 2-36 16,1 3-20-16,2 3-18 0,0 0 1 0,3 5-4 0,-1-3 9 0,1 3 7 15</inkml:trace>
  <inkml:trace contextRef="#ctx0" brushRef="#br0" timeOffset="-5955.03">15279 14113 161 0,'19'-16'455'0,"-4"-4"0"0,-5-2 4 0,-8-3-2 0,-6-2 1 16,-6 1 0-16,-5-3 1 0,-5 4-12 0,3-2-15 0,-1 4-65 0,-4 2-77 15,5 5-251-15,-1 2-286 0,4 4-71 0,2-1-23 0,5 7-47 0,7-1-54 16,0 5-13-16,7 0-1 0,2 2-3 0,2-1 0 0,3-1 10 0,0-1 16 16,-1-2 66-16</inkml:trace>
  <inkml:trace contextRef="#ctx0" brushRef="#br0" timeOffset="460.97">31741 8640 35 0,'-7'5'225'0,"1"0"29"0,-1-1 34 0,1 0 33 16,1 0 36-16,2-2 29 0,-2-2 32 0,5 0-14 0,-1 0-23 0,1 0-30 0,-3-2-34 15,3 2-13-15,-2 0-10 0,-1-1-17 0,1 0-15 0,-3-1-25 0,4 2-27 16,-4-2-27-16,-3 2-30 0,5 0-27 0,-2-2-27 0,2 1-16 0,0 1-14 16,0-2-7-16,3 2-4 0,0 0-5 0,0 0-5 0,0 0-4 0,0 0-5 15,0 0-1-15,0 0-1 0,1 2 2 0,6-1-2 0,2 1-1 0,5 2-2 16,8-2-2-16,7 0-1 0,6 1 1 0,7-1 1 0,10-1 5 0,7 0 7 0,6-1 3 16,8 0 7-16,6-1 6 0,5 0 9 0,6-3-4 0,2 1-5 0,1 1-7 15,3-2-6-15,3 2 2 0,-2 1 4 0,-2 2 0 0,-2 1 0 0,-4 0-8 0,-7 2-8 16,-3-1-2-16,-6 3-4 0,-4 0-13 0,-7 2-15 0,-6-1-2 0,-6 1 0 15,-4-1 4-15,-7-1 5 0,-2 2-5 0,-6-1-5 0,-2 2-3 0,-6-1 0 0,-2-2-3 16,0 1-3-16,-6-1-4 0,0 0-4 0,-6-1-7 0,2 1-6 0,-4-2-7 0,-1-1-9 16,-1 1-12-16,-4-2-11 0,-1-2-20 0,0 0-19 0,-1 1-34 0,-6 1-35 0,-1 0-83 15,-4-2-98-15,-2 0-88 0,-5 1-85 0,-1-1-29 0,-3 1-16 0,-4-1 3 0,-3 2 6 16,-2-2 14-16,-2 0 10 0,-1-2 21 0,1 0 19 0,0-2 36 0</inkml:trace>
  <inkml:trace contextRef="#ctx0" brushRef="#br0" timeOffset="596.51">32671 9034 58 0,'0'10'391'0,"0"0"35"0,2-4 7 0,0-3 1 0,-1-1 1 15,-1-2-2-15,3-1-57 0,1-3-68 0,-1-1-76 0,0-1-80 0,0 0-163 16,0 0-181-16,-2 0-88 0,1 1-71 0,1 0-39 0,-1-1-37 0,1-2-6 0,-1 1-1 16,-1-3-1-16,1 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CF410-3D5B-032F-03BC-154F64A6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8AFEFC-9915-A2EA-60E9-D77DED11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F4CAC-52ED-A188-B851-7057191A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BC892-801C-9A64-89A3-3BA3BB63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A6020-AF8F-5859-152F-C956A4E6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4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ED0AA-2028-F28B-3526-BAD240A9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17291-8934-96A9-3638-F3419D36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0855B-EE5A-E588-F308-0AA2BBBF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02F22-82C4-136A-F662-DB71CB82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13745-C9F2-22C2-634D-29816CA4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1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2C3481-E082-1847-F27E-00C5AFD28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D8773-4DA8-B7E4-38EA-A3336F91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4FE1E-0D29-B860-156F-29178107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8B3C7-DAFC-AE60-1F54-20E64C3B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BE6E-6AA5-DE81-48F4-1BBEC8E9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0181A-698A-8129-93A5-B83606B6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CEF70-A8C0-EE12-AC19-044A31F6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011CE-027D-F3A3-CA7D-D197AF7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AD0C-8522-AC0E-7484-FB5C6A0D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2262F-87A6-0A23-E3E4-76B06029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7E57-ED80-C06A-9428-E61910F0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E5720-7717-24F3-0753-77575D2B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C90C8-04B7-1802-A3BB-C2DDFE83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4073D-E5B6-4124-E09D-EE03DB11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C5024-4605-750B-BE7A-C6E1618A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248D3-A641-A39E-E373-EDE0B05E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C12FA-EA10-678E-213B-10301520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0CE17D-9A55-C4ED-C1BD-77B84DBF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00FB8-696E-43E7-A353-03AC059D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951B7-B859-A21E-CCF7-53A5B701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ABB19-B6BC-9F5D-6973-7C1972E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5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3846A-CAC7-ED3E-0018-73A67503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F1580-7F9A-2656-06EC-A3027027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682D6-ADB6-0B92-8E50-F802995A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93FC3-92AC-6FD9-6C62-44ECAF563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A1298E-5005-2FAB-8D95-7525D4B38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681472-452D-6B1B-7B7E-6F5E9103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99A86E-870D-BA0B-BC35-6E38022F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998F4D-9A60-3E09-515C-6BAA15B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6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E6F0D-ABE8-CFD0-9EC5-A16A333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6DF32-65D1-582D-EB79-6F41B2F6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EB99B-9545-94C7-C380-706A7F60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6FE9F3-A629-616A-71F6-02BC00E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188633-2263-390D-D3C0-D215B134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80DA3B-41DB-7921-C5B6-8763391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F60D90-FA5D-53DF-EC26-5C35116D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6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18892-2BBB-165C-DF26-16E04947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7F451-EE4F-54CD-6237-97B2D952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F0FBD-6A1B-1E5C-39CF-10DB4386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6314A-DA65-B295-B7C7-002A4CB2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85AEE-6C39-142D-D2E9-B6EB44F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109EE-DBA3-7996-09DD-A555806D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9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81F74-847A-DA14-4EAB-48B7DB60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EF159-42A4-A251-12FD-B3ADBFF91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81FFA-A4EB-0574-D5E6-7AF06513E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8E193-5A43-5472-ACAF-F2AD6723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F13C3-7106-F3A0-9E78-227494AF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012E8-5260-FC65-3508-C0749BB1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7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575D98-3CFA-E53A-D623-675F30BE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80322-607B-7BCD-16A2-ACFAC89B2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D0867-4C35-8804-C71D-6BCEA1B4F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EF40-14D7-4F2B-B4E7-D67973987694}" type="datetimeFigureOut">
              <a:rPr lang="zh-CN" altLang="en-US" smtClean="0"/>
              <a:t>2024/1/3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0CA49-31E8-5647-3AFF-FE414EDD8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A03DC-E4A0-B270-8175-8B9D248F9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84A4-BC6A-4897-BDC2-FF07000F1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3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C5221C-D17E-9BE7-7A5C-CA9A880667E7}"/>
              </a:ext>
            </a:extLst>
          </p:cNvPr>
          <p:cNvSpPr txBox="1"/>
          <p:nvPr/>
        </p:nvSpPr>
        <p:spPr>
          <a:xfrm>
            <a:off x="1057882" y="1804244"/>
            <a:ext cx="100762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数据结构</a:t>
            </a:r>
            <a:endParaRPr lang="en-US" altLang="zh-CN" sz="96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sz="96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期末常考</a:t>
            </a:r>
            <a:r>
              <a:rPr lang="en-US" altLang="zh-CN" sz="96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12</a:t>
            </a:r>
            <a:r>
              <a:rPr lang="zh-CN" altLang="en-US" sz="96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87508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、关键路径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25743-80C3-3FCA-AE99-8E4B852A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75"/>
            <a:ext cx="7285206" cy="31098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1F01FB-C0A0-BBE1-EFE6-FF836E5B0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3471964"/>
            <a:ext cx="1631917" cy="381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F0E55B7-B549-8845-4E50-40B39055B5D7}"/>
                  </a:ext>
                </a:extLst>
              </p14:cNvPr>
              <p14:cNvContentPartPr/>
              <p14:nvPr/>
            </p14:nvContentPartPr>
            <p14:xfrm>
              <a:off x="883800" y="432360"/>
              <a:ext cx="11305080" cy="58766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F0E55B7-B549-8845-4E50-40B39055B5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440" y="423000"/>
                <a:ext cx="11323800" cy="58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18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、散列表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A7282C-7211-FD45-DADD-8BCEFAF47F8E}"/>
              </a:ext>
            </a:extLst>
          </p:cNvPr>
          <p:cNvSpPr txBox="1"/>
          <p:nvPr/>
        </p:nvSpPr>
        <p:spPr>
          <a:xfrm>
            <a:off x="1621" y="765175"/>
            <a:ext cx="11632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设哈希表的地址范围为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，哈希函数为：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=key%16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。用线性探测法处理冲 突，输入关键字序列：（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），构造哈希表， 试回答下列问题：（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）画出哈希表的示意图。（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）假定每个关键字的查找概率相等，求查找成功和不成功时的平均查找长度。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BD8DD08-8119-653B-027B-FADE1DF8A60C}"/>
                  </a:ext>
                </a:extLst>
              </p14:cNvPr>
              <p14:cNvContentPartPr/>
              <p14:nvPr/>
            </p14:nvContentPartPr>
            <p14:xfrm>
              <a:off x="174600" y="140760"/>
              <a:ext cx="11856600" cy="64119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BD8DD08-8119-653B-027B-FADE1DF8A6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40" y="131400"/>
                <a:ext cx="11875320" cy="64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、二叉查找树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2A1838-870A-E72A-608A-5427E2A5812E}"/>
              </a:ext>
            </a:extLst>
          </p:cNvPr>
          <p:cNvSpPr txBox="1"/>
          <p:nvPr/>
        </p:nvSpPr>
        <p:spPr>
          <a:xfrm>
            <a:off x="0" y="765175"/>
            <a:ext cx="1200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个数据元素有序表（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2,3,10,15,20,25,28,29,30,35,40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）采用折半查找。则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ASL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成功和不成功分别是多少？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AB08E-9FDC-0E29-7F88-128AC3A7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858"/>
            <a:ext cx="7738374" cy="40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283B081-BE9C-1998-4C64-3990CADC2F43}"/>
                  </a:ext>
                </a:extLst>
              </p14:cNvPr>
              <p14:cNvContentPartPr/>
              <p14:nvPr/>
            </p14:nvContentPartPr>
            <p14:xfrm>
              <a:off x="2118240" y="1407960"/>
              <a:ext cx="6332760" cy="4100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283B081-BE9C-1998-4C64-3990CADC2F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8880" y="1398600"/>
                <a:ext cx="6351480" cy="41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12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、排序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4998AB-41E0-8B13-AEC4-6A76EE43A637}"/>
              </a:ext>
            </a:extLst>
          </p:cNvPr>
          <p:cNvSpPr txBox="1"/>
          <p:nvPr/>
        </p:nvSpPr>
        <p:spPr>
          <a:xfrm>
            <a:off x="1622" y="765175"/>
            <a:ext cx="1032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{12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16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30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16*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18}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01FDC67-AEF7-45A7-F962-199A16D6873C}"/>
                  </a:ext>
                </a:extLst>
              </p14:cNvPr>
              <p14:cNvContentPartPr/>
              <p14:nvPr/>
            </p14:nvContentPartPr>
            <p14:xfrm>
              <a:off x="152280" y="322200"/>
              <a:ext cx="10517400" cy="5136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01FDC67-AEF7-45A7-F962-199A16D687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12840"/>
                <a:ext cx="10536120" cy="51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76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、时间复杂度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093925-01C1-3EA6-61B7-712EA9DA9476}"/>
              </a:ext>
            </a:extLst>
          </p:cNvPr>
          <p:cNvSpPr txBox="1"/>
          <p:nvPr/>
        </p:nvSpPr>
        <p:spPr>
          <a:xfrm>
            <a:off x="0" y="773349"/>
            <a:ext cx="714010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(i=0;i&lt;m;i++)</a:t>
            </a:r>
            <a:b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pt-BR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 (j=0;j&lt;n;j++)</a:t>
            </a:r>
            <a:b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pt-BR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pt-BR" altLang="zh-CN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A[i][j]=i*j;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EB52163-A3A1-2D6A-5ED6-1E2659DDF705}"/>
                  </a:ext>
                </a:extLst>
              </p14:cNvPr>
              <p14:cNvContentPartPr/>
              <p14:nvPr/>
            </p14:nvContentPartPr>
            <p14:xfrm>
              <a:off x="358560" y="125640"/>
              <a:ext cx="7595640" cy="50569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EB52163-A3A1-2D6A-5ED6-1E2659DDF7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116280"/>
                <a:ext cx="7614360" cy="50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7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、链表逆置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B8C700-3325-77A1-9D87-59A51BDAE8EB}"/>
              </a:ext>
            </a:extLst>
          </p:cNvPr>
          <p:cNvSpPr txBox="1"/>
          <p:nvPr/>
        </p:nvSpPr>
        <p:spPr>
          <a:xfrm>
            <a:off x="1622" y="800100"/>
            <a:ext cx="65159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listReverse(linkedList &amp;L){	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 *p,*s;		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= L-&gt;next;	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L-&gt;next = NULL;		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while(p)	{				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= p; 		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 = p-&gt;next;		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 = L-&gt;next;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L-&gt;next = s;	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4D4D4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4AC029C-6AB6-AA27-98BD-75B75391890B}"/>
                  </a:ext>
                </a:extLst>
              </p14:cNvPr>
              <p14:cNvContentPartPr/>
              <p14:nvPr/>
            </p14:nvContentPartPr>
            <p14:xfrm>
              <a:off x="557640" y="91080"/>
              <a:ext cx="11274480" cy="48171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4AC029C-6AB6-AA27-98BD-75B7539189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80" y="81720"/>
                <a:ext cx="11293200" cy="48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10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656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、二叉树的遍历，与森林转换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755E6E-AD07-2CCD-CF4C-A60E75BB114A}"/>
              </a:ext>
            </a:extLst>
          </p:cNvPr>
          <p:cNvSpPr txBox="1"/>
          <p:nvPr/>
        </p:nvSpPr>
        <p:spPr>
          <a:xfrm>
            <a:off x="1622" y="791048"/>
            <a:ext cx="12190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已知一棵二叉树的先序序列和中序序列分别为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ABDGHCEFI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GDHBAECIF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，求其对应的二叉树，并将此二叉树转换成森林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CB04E8D-D652-377B-A1A2-2B3179138F6D}"/>
                  </a:ext>
                </a:extLst>
              </p14:cNvPr>
              <p14:cNvContentPartPr/>
              <p14:nvPr/>
            </p14:nvContentPartPr>
            <p14:xfrm>
              <a:off x="235440" y="212040"/>
              <a:ext cx="10977480" cy="58755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CB04E8D-D652-377B-A1A2-2B3179138F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080" y="202680"/>
                <a:ext cx="1099620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16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、二叉树的递归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707527-1EFE-D693-251A-54045EB6173F}"/>
              </a:ext>
            </a:extLst>
          </p:cNvPr>
          <p:cNvSpPr txBox="1"/>
          <p:nvPr/>
        </p:nvSpPr>
        <p:spPr>
          <a:xfrm>
            <a:off x="1622" y="765175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求二叉树的高度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882DD22-266E-C490-DD19-DBFD3F20BF91}"/>
                  </a:ext>
                </a:extLst>
              </p14:cNvPr>
              <p14:cNvContentPartPr/>
              <p14:nvPr/>
            </p14:nvContentPartPr>
            <p14:xfrm>
              <a:off x="993600" y="105840"/>
              <a:ext cx="9277920" cy="66675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882DD22-266E-C490-DD19-DBFD3F20B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240" y="96480"/>
                <a:ext cx="9296640" cy="66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6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、哈夫曼树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56002C-26D5-4412-EDB0-3D317BA5FE5B}"/>
              </a:ext>
            </a:extLst>
          </p:cNvPr>
          <p:cNvSpPr txBox="1"/>
          <p:nvPr/>
        </p:nvSpPr>
        <p:spPr>
          <a:xfrm>
            <a:off x="1622" y="765175"/>
            <a:ext cx="11759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用于通信的电文由字符集{a,b,c,d,e,f,g,h}中的字母构成，这8个字母在电文中出现的概率分别为{0.07，0.19，0.02，0.06，0.32，0.03，0.21，0.10}。为这8个字母设计哈夫曼编码。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E69EFD3-B64F-A9D4-6EAD-B1345F686239}"/>
                  </a:ext>
                </a:extLst>
              </p14:cNvPr>
              <p14:cNvContentPartPr/>
              <p14:nvPr/>
            </p14:nvContentPartPr>
            <p14:xfrm>
              <a:off x="1393200" y="146880"/>
              <a:ext cx="10473120" cy="6219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E69EFD3-B64F-A9D4-6EAD-B1345F686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40" y="137520"/>
                <a:ext cx="10491840" cy="62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30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、图的存储与遍历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5CB35D-6581-CBD1-CC9C-A968AA7E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4"/>
            <a:ext cx="6028042" cy="347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622AB3-8950-D1D9-DC87-F13C3956C531}"/>
                  </a:ext>
                </a:extLst>
              </p14:cNvPr>
              <p14:cNvContentPartPr/>
              <p14:nvPr/>
            </p14:nvContentPartPr>
            <p14:xfrm>
              <a:off x="555480" y="518760"/>
              <a:ext cx="11229480" cy="4820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622AB3-8950-D1D9-DC87-F13C3956C5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120" y="509400"/>
                <a:ext cx="1124820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31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、最小生成树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054760-CB0B-C59E-6A56-BFBCFEFA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9" y="765175"/>
            <a:ext cx="5202717" cy="49124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F9A4D9B-1721-1016-8C78-5CAD445DE855}"/>
                  </a:ext>
                </a:extLst>
              </p14:cNvPr>
              <p14:cNvContentPartPr/>
              <p14:nvPr/>
            </p14:nvContentPartPr>
            <p14:xfrm>
              <a:off x="501840" y="715320"/>
              <a:ext cx="11012040" cy="56736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F9A4D9B-1721-1016-8C78-5CAD445DE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480" y="705960"/>
                <a:ext cx="11030760" cy="56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1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E7456A-EEAF-B34F-7A30-865EA97233B4}"/>
              </a:ext>
            </a:extLst>
          </p:cNvPr>
          <p:cNvSpPr txBox="1"/>
          <p:nvPr/>
        </p:nvSpPr>
        <p:spPr>
          <a:xfrm>
            <a:off x="136187" y="87549"/>
            <a:ext cx="412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、最短路径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5261F0-731A-32AA-8736-203BAFAA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75"/>
            <a:ext cx="4476750" cy="3981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DD7A34A-D13F-A20E-AFF2-61399290B136}"/>
                  </a:ext>
                </a:extLst>
              </p14:cNvPr>
              <p14:cNvContentPartPr/>
              <p14:nvPr/>
            </p14:nvContentPartPr>
            <p14:xfrm>
              <a:off x="229680" y="315720"/>
              <a:ext cx="11660040" cy="55447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DD7A34A-D13F-A20E-AFF2-61399290B1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20" y="306360"/>
                <a:ext cx="11678760" cy="55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68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453</Words>
  <Application>Microsoft Office PowerPoint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华文隶书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144</cp:revision>
  <dcterms:created xsi:type="dcterms:W3CDTF">2023-12-03T10:49:30Z</dcterms:created>
  <dcterms:modified xsi:type="dcterms:W3CDTF">2024-01-02T17:20:34Z</dcterms:modified>
</cp:coreProperties>
</file>