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tags/tag885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slides/slide26.xml" ContentType="application/vnd.openxmlformats-officedocument.presentationml.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879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882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898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892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651" r:id="rId2"/>
    <p:sldId id="934" r:id="rId3"/>
    <p:sldId id="813" r:id="rId4"/>
    <p:sldId id="814" r:id="rId5"/>
    <p:sldId id="815" r:id="rId6"/>
    <p:sldId id="816" r:id="rId7"/>
    <p:sldId id="817" r:id="rId8"/>
    <p:sldId id="818" r:id="rId9"/>
    <p:sldId id="819" r:id="rId10"/>
    <p:sldId id="936" r:id="rId11"/>
    <p:sldId id="928" r:id="rId12"/>
    <p:sldId id="820" r:id="rId13"/>
    <p:sldId id="821" r:id="rId14"/>
    <p:sldId id="822" r:id="rId15"/>
    <p:sldId id="920" r:id="rId16"/>
    <p:sldId id="923" r:id="rId17"/>
    <p:sldId id="824" r:id="rId18"/>
    <p:sldId id="825" r:id="rId19"/>
    <p:sldId id="922" r:id="rId20"/>
    <p:sldId id="937" r:id="rId21"/>
    <p:sldId id="938" r:id="rId22"/>
    <p:sldId id="828" r:id="rId23"/>
    <p:sldId id="829" r:id="rId24"/>
    <p:sldId id="830" r:id="rId25"/>
    <p:sldId id="831" r:id="rId26"/>
    <p:sldId id="924" r:id="rId27"/>
    <p:sldId id="833" r:id="rId28"/>
    <p:sldId id="926" r:id="rId29"/>
    <p:sldId id="835" r:id="rId30"/>
    <p:sldId id="836" r:id="rId31"/>
    <p:sldId id="837" r:id="rId32"/>
    <p:sldId id="838" r:id="rId33"/>
    <p:sldId id="839" r:id="rId34"/>
    <p:sldId id="840" r:id="rId35"/>
    <p:sldId id="841" r:id="rId36"/>
    <p:sldId id="925" r:id="rId37"/>
    <p:sldId id="935" r:id="rId38"/>
  </p:sldIdLst>
  <p:sldSz cx="9144000" cy="6858000" type="screen4x3"/>
  <p:notesSz cx="9180513" cy="6858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0000FF"/>
    <a:srgbClr val="1E7AB6"/>
    <a:srgbClr val="CC0000"/>
    <a:srgbClr val="3A3AB9"/>
    <a:srgbClr val="5252D4"/>
    <a:srgbClr val="B545B5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0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D201F-8FE8-4ABE-B5E1-44447EA8E256}" type="slidenum">
              <a:rPr lang="en-US" altLang="zh-CN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CC4D53-F844-4B19-81F6-71952C8D6F22}" type="slidenum">
              <a:rPr lang="en-US" altLang="zh-CN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6" name="图片 15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23/09/11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Trees and Binary trees – Lecture 4-1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anose="05020102010507070707" pitchFamily="18" charset="2"/>
        <a:buChar char="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6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1.png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tags" Target="../tags/tag168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157.xml"/><Relationship Id="rId16" Type="http://schemas.openxmlformats.org/officeDocument/2006/relationships/tags" Target="../tags/tag171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tags" Target="../tags/tag17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tags" Target="../tags/tag16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vmlDrawing" Target="../drawings/vmlDrawing1.v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9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1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1.png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7" Type="http://schemas.openxmlformats.org/officeDocument/2006/relationships/image" Target="../media/image1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18" Type="http://schemas.openxmlformats.org/officeDocument/2006/relationships/tags" Target="../tags/tag219.xml"/><Relationship Id="rId26" Type="http://schemas.openxmlformats.org/officeDocument/2006/relationships/tags" Target="../tags/tag227.xml"/><Relationship Id="rId39" Type="http://schemas.openxmlformats.org/officeDocument/2006/relationships/tags" Target="../tags/tag240.xml"/><Relationship Id="rId3" Type="http://schemas.openxmlformats.org/officeDocument/2006/relationships/tags" Target="../tags/tag204.xml"/><Relationship Id="rId21" Type="http://schemas.openxmlformats.org/officeDocument/2006/relationships/tags" Target="../tags/tag222.xml"/><Relationship Id="rId34" Type="http://schemas.openxmlformats.org/officeDocument/2006/relationships/tags" Target="../tags/tag235.xml"/><Relationship Id="rId42" Type="http://schemas.openxmlformats.org/officeDocument/2006/relationships/tags" Target="../tags/tag243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tags" Target="../tags/tag218.xml"/><Relationship Id="rId25" Type="http://schemas.openxmlformats.org/officeDocument/2006/relationships/tags" Target="../tags/tag226.xml"/><Relationship Id="rId33" Type="http://schemas.openxmlformats.org/officeDocument/2006/relationships/tags" Target="../tags/tag234.xml"/><Relationship Id="rId38" Type="http://schemas.openxmlformats.org/officeDocument/2006/relationships/tags" Target="../tags/tag239.xml"/><Relationship Id="rId2" Type="http://schemas.openxmlformats.org/officeDocument/2006/relationships/tags" Target="../tags/tag203.xml"/><Relationship Id="rId16" Type="http://schemas.openxmlformats.org/officeDocument/2006/relationships/tags" Target="../tags/tag217.xml"/><Relationship Id="rId20" Type="http://schemas.openxmlformats.org/officeDocument/2006/relationships/tags" Target="../tags/tag221.xml"/><Relationship Id="rId29" Type="http://schemas.openxmlformats.org/officeDocument/2006/relationships/tags" Target="../tags/tag230.xml"/><Relationship Id="rId41" Type="http://schemas.openxmlformats.org/officeDocument/2006/relationships/tags" Target="../tags/tag242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24" Type="http://schemas.openxmlformats.org/officeDocument/2006/relationships/tags" Target="../tags/tag225.xml"/><Relationship Id="rId32" Type="http://schemas.openxmlformats.org/officeDocument/2006/relationships/tags" Target="../tags/tag233.xml"/><Relationship Id="rId37" Type="http://schemas.openxmlformats.org/officeDocument/2006/relationships/tags" Target="../tags/tag238.xml"/><Relationship Id="rId40" Type="http://schemas.openxmlformats.org/officeDocument/2006/relationships/tags" Target="../tags/tag241.xml"/><Relationship Id="rId5" Type="http://schemas.openxmlformats.org/officeDocument/2006/relationships/tags" Target="../tags/tag206.xml"/><Relationship Id="rId15" Type="http://schemas.openxmlformats.org/officeDocument/2006/relationships/tags" Target="../tags/tag216.xml"/><Relationship Id="rId23" Type="http://schemas.openxmlformats.org/officeDocument/2006/relationships/tags" Target="../tags/tag224.xml"/><Relationship Id="rId28" Type="http://schemas.openxmlformats.org/officeDocument/2006/relationships/tags" Target="../tags/tag229.xml"/><Relationship Id="rId36" Type="http://schemas.openxmlformats.org/officeDocument/2006/relationships/tags" Target="../tags/tag237.xml"/><Relationship Id="rId10" Type="http://schemas.openxmlformats.org/officeDocument/2006/relationships/tags" Target="../tags/tag211.xml"/><Relationship Id="rId19" Type="http://schemas.openxmlformats.org/officeDocument/2006/relationships/tags" Target="../tags/tag220.xml"/><Relationship Id="rId31" Type="http://schemas.openxmlformats.org/officeDocument/2006/relationships/tags" Target="../tags/tag232.xml"/><Relationship Id="rId44" Type="http://schemas.openxmlformats.org/officeDocument/2006/relationships/image" Target="../media/image1.png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Relationship Id="rId22" Type="http://schemas.openxmlformats.org/officeDocument/2006/relationships/tags" Target="../tags/tag223.xml"/><Relationship Id="rId27" Type="http://schemas.openxmlformats.org/officeDocument/2006/relationships/tags" Target="../tags/tag228.xml"/><Relationship Id="rId30" Type="http://schemas.openxmlformats.org/officeDocument/2006/relationships/tags" Target="../tags/tag231.xml"/><Relationship Id="rId35" Type="http://schemas.openxmlformats.org/officeDocument/2006/relationships/tags" Target="../tags/tag236.xml"/><Relationship Id="rId43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image" Target="../media/image1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9" Type="http://schemas.openxmlformats.org/officeDocument/2006/relationships/tags" Target="../tags/tag287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tags" Target="../tags/tag282.xml"/><Relationship Id="rId42" Type="http://schemas.openxmlformats.org/officeDocument/2006/relationships/tags" Target="../tags/tag290.xml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tags" Target="../tags/tag281.xml"/><Relationship Id="rId38" Type="http://schemas.openxmlformats.org/officeDocument/2006/relationships/tags" Target="../tags/tag286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tags" Target="../tags/tag277.xml"/><Relationship Id="rId41" Type="http://schemas.openxmlformats.org/officeDocument/2006/relationships/tags" Target="../tags/tag289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tags" Target="../tags/tag280.xml"/><Relationship Id="rId37" Type="http://schemas.openxmlformats.org/officeDocument/2006/relationships/tags" Target="../tags/tag285.xml"/><Relationship Id="rId40" Type="http://schemas.openxmlformats.org/officeDocument/2006/relationships/tags" Target="../tags/tag288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tags" Target="../tags/tag276.xml"/><Relationship Id="rId36" Type="http://schemas.openxmlformats.org/officeDocument/2006/relationships/tags" Target="../tags/tag284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tags" Target="../tags/tag279.xml"/><Relationship Id="rId44" Type="http://schemas.openxmlformats.org/officeDocument/2006/relationships/image" Target="../media/image1.png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tags" Target="../tags/tag275.xml"/><Relationship Id="rId30" Type="http://schemas.openxmlformats.org/officeDocument/2006/relationships/tags" Target="../tags/tag278.xml"/><Relationship Id="rId35" Type="http://schemas.openxmlformats.org/officeDocument/2006/relationships/tags" Target="../tags/tag283.xml"/><Relationship Id="rId43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9" Type="http://schemas.openxmlformats.org/officeDocument/2006/relationships/tags" Target="../tags/tag47.xml"/><Relationship Id="rId21" Type="http://schemas.openxmlformats.org/officeDocument/2006/relationships/tags" Target="../tags/tag29.xml"/><Relationship Id="rId34" Type="http://schemas.openxmlformats.org/officeDocument/2006/relationships/tags" Target="../tags/tag42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50" Type="http://schemas.openxmlformats.org/officeDocument/2006/relationships/tags" Target="../tags/tag58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41" Type="http://schemas.openxmlformats.org/officeDocument/2006/relationships/tags" Target="../tags/tag49.xml"/><Relationship Id="rId54" Type="http://schemas.openxmlformats.org/officeDocument/2006/relationships/tags" Target="../tags/tag6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53" Type="http://schemas.openxmlformats.org/officeDocument/2006/relationships/tags" Target="../tags/tag61.xml"/><Relationship Id="rId58" Type="http://schemas.openxmlformats.org/officeDocument/2006/relationships/image" Target="../media/image3.png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57" Type="http://schemas.openxmlformats.org/officeDocument/2006/relationships/image" Target="../media/image2.png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56" Type="http://schemas.openxmlformats.org/officeDocument/2006/relationships/notesSlide" Target="../notesSlides/notesSlide1.xml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3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image" Target="../media/image1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7" Type="http://schemas.openxmlformats.org/officeDocument/2006/relationships/image" Target="../media/image1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image" Target="../media/image1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3" Type="http://schemas.openxmlformats.org/officeDocument/2006/relationships/tags" Target="../tags/tag308.xml"/><Relationship Id="rId7" Type="http://schemas.openxmlformats.org/officeDocument/2006/relationships/tags" Target="../tags/tag312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image" Target="../media/image1.png"/><Relationship Id="rId5" Type="http://schemas.openxmlformats.org/officeDocument/2006/relationships/tags" Target="../tags/tag31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309.xml"/><Relationship Id="rId9" Type="http://schemas.openxmlformats.org/officeDocument/2006/relationships/tags" Target="../tags/tag3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2.xml"/><Relationship Id="rId3" Type="http://schemas.openxmlformats.org/officeDocument/2006/relationships/tags" Target="../tags/tag317.xml"/><Relationship Id="rId7" Type="http://schemas.openxmlformats.org/officeDocument/2006/relationships/tags" Target="../tags/tag321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6" Type="http://schemas.openxmlformats.org/officeDocument/2006/relationships/tags" Target="../tags/tag320.xml"/><Relationship Id="rId11" Type="http://schemas.openxmlformats.org/officeDocument/2006/relationships/image" Target="../media/image1.png"/><Relationship Id="rId5" Type="http://schemas.openxmlformats.org/officeDocument/2006/relationships/tags" Target="../tags/tag31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18.xml"/><Relationship Id="rId9" Type="http://schemas.openxmlformats.org/officeDocument/2006/relationships/tags" Target="../tags/tag3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image" Target="../media/image1.png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7" Type="http://schemas.openxmlformats.org/officeDocument/2006/relationships/image" Target="../media/image1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3.xml"/><Relationship Id="rId4" Type="http://schemas.openxmlformats.org/officeDocument/2006/relationships/tags" Target="../tags/tag3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13" Type="http://schemas.openxmlformats.org/officeDocument/2006/relationships/tags" Target="../tags/tag346.xml"/><Relationship Id="rId18" Type="http://schemas.openxmlformats.org/officeDocument/2006/relationships/image" Target="../media/image1.png"/><Relationship Id="rId3" Type="http://schemas.openxmlformats.org/officeDocument/2006/relationships/tags" Target="../tags/tag336.xml"/><Relationship Id="rId7" Type="http://schemas.openxmlformats.org/officeDocument/2006/relationships/tags" Target="../tags/tag340.xml"/><Relationship Id="rId12" Type="http://schemas.openxmlformats.org/officeDocument/2006/relationships/tags" Target="../tags/tag345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35.xml"/><Relationship Id="rId16" Type="http://schemas.openxmlformats.org/officeDocument/2006/relationships/tags" Target="../tags/tag349.xml"/><Relationship Id="rId1" Type="http://schemas.openxmlformats.org/officeDocument/2006/relationships/tags" Target="../tags/tag334.xml"/><Relationship Id="rId6" Type="http://schemas.openxmlformats.org/officeDocument/2006/relationships/tags" Target="../tags/tag339.xml"/><Relationship Id="rId11" Type="http://schemas.openxmlformats.org/officeDocument/2006/relationships/tags" Target="../tags/tag344.xml"/><Relationship Id="rId5" Type="http://schemas.openxmlformats.org/officeDocument/2006/relationships/tags" Target="../tags/tag338.xml"/><Relationship Id="rId15" Type="http://schemas.openxmlformats.org/officeDocument/2006/relationships/tags" Target="../tags/tag348.xml"/><Relationship Id="rId10" Type="http://schemas.openxmlformats.org/officeDocument/2006/relationships/tags" Target="../tags/tag343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4" Type="http://schemas.openxmlformats.org/officeDocument/2006/relationships/tags" Target="../tags/tag34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52.xml"/><Relationship Id="rId7" Type="http://schemas.openxmlformats.org/officeDocument/2006/relationships/image" Target="../media/image1.png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4.xml"/><Relationship Id="rId4" Type="http://schemas.openxmlformats.org/officeDocument/2006/relationships/tags" Target="../tags/tag3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57.xml"/><Relationship Id="rId7" Type="http://schemas.openxmlformats.org/officeDocument/2006/relationships/image" Target="../media/image1.png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9.xml"/><Relationship Id="rId4" Type="http://schemas.openxmlformats.org/officeDocument/2006/relationships/tags" Target="../tags/tag35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62.xml"/><Relationship Id="rId7" Type="http://schemas.openxmlformats.org/officeDocument/2006/relationships/image" Target="../media/image1.png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4.xml"/><Relationship Id="rId4" Type="http://schemas.openxmlformats.org/officeDocument/2006/relationships/tags" Target="../tags/tag36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7" Type="http://schemas.openxmlformats.org/officeDocument/2006/relationships/image" Target="../media/image1.png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72.xml"/><Relationship Id="rId7" Type="http://schemas.openxmlformats.org/officeDocument/2006/relationships/image" Target="../media/image1.png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4.xml"/><Relationship Id="rId4" Type="http://schemas.openxmlformats.org/officeDocument/2006/relationships/tags" Target="../tags/tag37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77.xml"/><Relationship Id="rId7" Type="http://schemas.openxmlformats.org/officeDocument/2006/relationships/image" Target="../media/image1.png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9.xml"/><Relationship Id="rId4" Type="http://schemas.openxmlformats.org/officeDocument/2006/relationships/tags" Target="../tags/tag37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7" Type="http://schemas.openxmlformats.org/officeDocument/2006/relationships/image" Target="../media/image1.png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image" Target="../media/image1.png"/><Relationship Id="rId5" Type="http://schemas.openxmlformats.org/officeDocument/2006/relationships/tags" Target="../tags/tag38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88.xml"/><Relationship Id="rId9" Type="http://schemas.openxmlformats.org/officeDocument/2006/relationships/tags" Target="../tags/tag393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tags" Target="../tags/tag510.xml"/><Relationship Id="rId299" Type="http://schemas.openxmlformats.org/officeDocument/2006/relationships/tags" Target="../tags/tag692.xml"/><Relationship Id="rId21" Type="http://schemas.openxmlformats.org/officeDocument/2006/relationships/tags" Target="../tags/tag414.xml"/><Relationship Id="rId63" Type="http://schemas.openxmlformats.org/officeDocument/2006/relationships/tags" Target="../tags/tag456.xml"/><Relationship Id="rId159" Type="http://schemas.openxmlformats.org/officeDocument/2006/relationships/tags" Target="../tags/tag552.xml"/><Relationship Id="rId324" Type="http://schemas.openxmlformats.org/officeDocument/2006/relationships/tags" Target="../tags/tag717.xml"/><Relationship Id="rId366" Type="http://schemas.openxmlformats.org/officeDocument/2006/relationships/tags" Target="../tags/tag759.xml"/><Relationship Id="rId170" Type="http://schemas.openxmlformats.org/officeDocument/2006/relationships/tags" Target="../tags/tag563.xml"/><Relationship Id="rId226" Type="http://schemas.openxmlformats.org/officeDocument/2006/relationships/tags" Target="../tags/tag619.xml"/><Relationship Id="rId433" Type="http://schemas.openxmlformats.org/officeDocument/2006/relationships/tags" Target="../tags/tag826.xml"/><Relationship Id="rId268" Type="http://schemas.openxmlformats.org/officeDocument/2006/relationships/tags" Target="../tags/tag661.xml"/><Relationship Id="rId32" Type="http://schemas.openxmlformats.org/officeDocument/2006/relationships/tags" Target="../tags/tag425.xml"/><Relationship Id="rId74" Type="http://schemas.openxmlformats.org/officeDocument/2006/relationships/tags" Target="../tags/tag467.xml"/><Relationship Id="rId128" Type="http://schemas.openxmlformats.org/officeDocument/2006/relationships/tags" Target="../tags/tag521.xml"/><Relationship Id="rId335" Type="http://schemas.openxmlformats.org/officeDocument/2006/relationships/tags" Target="../tags/tag728.xml"/><Relationship Id="rId377" Type="http://schemas.openxmlformats.org/officeDocument/2006/relationships/tags" Target="../tags/tag770.xml"/><Relationship Id="rId5" Type="http://schemas.openxmlformats.org/officeDocument/2006/relationships/tags" Target="../tags/tag398.xml"/><Relationship Id="rId181" Type="http://schemas.openxmlformats.org/officeDocument/2006/relationships/tags" Target="../tags/tag574.xml"/><Relationship Id="rId237" Type="http://schemas.openxmlformats.org/officeDocument/2006/relationships/tags" Target="../tags/tag630.xml"/><Relationship Id="rId402" Type="http://schemas.openxmlformats.org/officeDocument/2006/relationships/tags" Target="../tags/tag795.xml"/><Relationship Id="rId279" Type="http://schemas.openxmlformats.org/officeDocument/2006/relationships/tags" Target="../tags/tag672.xml"/><Relationship Id="rId444" Type="http://schemas.openxmlformats.org/officeDocument/2006/relationships/tags" Target="../tags/tag837.xml"/><Relationship Id="rId43" Type="http://schemas.openxmlformats.org/officeDocument/2006/relationships/tags" Target="../tags/tag436.xml"/><Relationship Id="rId139" Type="http://schemas.openxmlformats.org/officeDocument/2006/relationships/tags" Target="../tags/tag532.xml"/><Relationship Id="rId290" Type="http://schemas.openxmlformats.org/officeDocument/2006/relationships/tags" Target="../tags/tag683.xml"/><Relationship Id="rId304" Type="http://schemas.openxmlformats.org/officeDocument/2006/relationships/tags" Target="../tags/tag697.xml"/><Relationship Id="rId346" Type="http://schemas.openxmlformats.org/officeDocument/2006/relationships/tags" Target="../tags/tag739.xml"/><Relationship Id="rId388" Type="http://schemas.openxmlformats.org/officeDocument/2006/relationships/tags" Target="../tags/tag781.xml"/><Relationship Id="rId85" Type="http://schemas.openxmlformats.org/officeDocument/2006/relationships/tags" Target="../tags/tag478.xml"/><Relationship Id="rId150" Type="http://schemas.openxmlformats.org/officeDocument/2006/relationships/tags" Target="../tags/tag543.xml"/><Relationship Id="rId192" Type="http://schemas.openxmlformats.org/officeDocument/2006/relationships/tags" Target="../tags/tag585.xml"/><Relationship Id="rId206" Type="http://schemas.openxmlformats.org/officeDocument/2006/relationships/tags" Target="../tags/tag599.xml"/><Relationship Id="rId413" Type="http://schemas.openxmlformats.org/officeDocument/2006/relationships/tags" Target="../tags/tag806.xml"/><Relationship Id="rId248" Type="http://schemas.openxmlformats.org/officeDocument/2006/relationships/tags" Target="../tags/tag641.xml"/><Relationship Id="rId12" Type="http://schemas.openxmlformats.org/officeDocument/2006/relationships/tags" Target="../tags/tag405.xml"/><Relationship Id="rId108" Type="http://schemas.openxmlformats.org/officeDocument/2006/relationships/tags" Target="../tags/tag501.xml"/><Relationship Id="rId315" Type="http://schemas.openxmlformats.org/officeDocument/2006/relationships/tags" Target="../tags/tag708.xml"/><Relationship Id="rId357" Type="http://schemas.openxmlformats.org/officeDocument/2006/relationships/tags" Target="../tags/tag750.xml"/><Relationship Id="rId54" Type="http://schemas.openxmlformats.org/officeDocument/2006/relationships/tags" Target="../tags/tag447.xml"/><Relationship Id="rId96" Type="http://schemas.openxmlformats.org/officeDocument/2006/relationships/tags" Target="../tags/tag489.xml"/><Relationship Id="rId161" Type="http://schemas.openxmlformats.org/officeDocument/2006/relationships/tags" Target="../tags/tag554.xml"/><Relationship Id="rId217" Type="http://schemas.openxmlformats.org/officeDocument/2006/relationships/tags" Target="../tags/tag610.xml"/><Relationship Id="rId399" Type="http://schemas.openxmlformats.org/officeDocument/2006/relationships/tags" Target="../tags/tag792.xml"/><Relationship Id="rId6" Type="http://schemas.openxmlformats.org/officeDocument/2006/relationships/tags" Target="../tags/tag399.xml"/><Relationship Id="rId238" Type="http://schemas.openxmlformats.org/officeDocument/2006/relationships/tags" Target="../tags/tag631.xml"/><Relationship Id="rId259" Type="http://schemas.openxmlformats.org/officeDocument/2006/relationships/tags" Target="../tags/tag652.xml"/><Relationship Id="rId424" Type="http://schemas.openxmlformats.org/officeDocument/2006/relationships/tags" Target="../tags/tag817.xml"/><Relationship Id="rId445" Type="http://schemas.openxmlformats.org/officeDocument/2006/relationships/tags" Target="../tags/tag838.xml"/><Relationship Id="rId23" Type="http://schemas.openxmlformats.org/officeDocument/2006/relationships/tags" Target="../tags/tag416.xml"/><Relationship Id="rId119" Type="http://schemas.openxmlformats.org/officeDocument/2006/relationships/tags" Target="../tags/tag512.xml"/><Relationship Id="rId270" Type="http://schemas.openxmlformats.org/officeDocument/2006/relationships/tags" Target="../tags/tag663.xml"/><Relationship Id="rId291" Type="http://schemas.openxmlformats.org/officeDocument/2006/relationships/tags" Target="../tags/tag684.xml"/><Relationship Id="rId305" Type="http://schemas.openxmlformats.org/officeDocument/2006/relationships/tags" Target="../tags/tag698.xml"/><Relationship Id="rId326" Type="http://schemas.openxmlformats.org/officeDocument/2006/relationships/tags" Target="../tags/tag719.xml"/><Relationship Id="rId347" Type="http://schemas.openxmlformats.org/officeDocument/2006/relationships/tags" Target="../tags/tag740.xml"/><Relationship Id="rId44" Type="http://schemas.openxmlformats.org/officeDocument/2006/relationships/tags" Target="../tags/tag437.xml"/><Relationship Id="rId65" Type="http://schemas.openxmlformats.org/officeDocument/2006/relationships/tags" Target="../tags/tag458.xml"/><Relationship Id="rId86" Type="http://schemas.openxmlformats.org/officeDocument/2006/relationships/tags" Target="../tags/tag479.xml"/><Relationship Id="rId130" Type="http://schemas.openxmlformats.org/officeDocument/2006/relationships/tags" Target="../tags/tag523.xml"/><Relationship Id="rId151" Type="http://schemas.openxmlformats.org/officeDocument/2006/relationships/tags" Target="../tags/tag544.xml"/><Relationship Id="rId368" Type="http://schemas.openxmlformats.org/officeDocument/2006/relationships/tags" Target="../tags/tag761.xml"/><Relationship Id="rId389" Type="http://schemas.openxmlformats.org/officeDocument/2006/relationships/tags" Target="../tags/tag782.xml"/><Relationship Id="rId172" Type="http://schemas.openxmlformats.org/officeDocument/2006/relationships/tags" Target="../tags/tag565.xml"/><Relationship Id="rId193" Type="http://schemas.openxmlformats.org/officeDocument/2006/relationships/tags" Target="../tags/tag586.xml"/><Relationship Id="rId207" Type="http://schemas.openxmlformats.org/officeDocument/2006/relationships/tags" Target="../tags/tag600.xml"/><Relationship Id="rId228" Type="http://schemas.openxmlformats.org/officeDocument/2006/relationships/tags" Target="../tags/tag621.xml"/><Relationship Id="rId249" Type="http://schemas.openxmlformats.org/officeDocument/2006/relationships/tags" Target="../tags/tag642.xml"/><Relationship Id="rId414" Type="http://schemas.openxmlformats.org/officeDocument/2006/relationships/tags" Target="../tags/tag807.xml"/><Relationship Id="rId435" Type="http://schemas.openxmlformats.org/officeDocument/2006/relationships/tags" Target="../tags/tag828.xml"/><Relationship Id="rId13" Type="http://schemas.openxmlformats.org/officeDocument/2006/relationships/tags" Target="../tags/tag406.xml"/><Relationship Id="rId109" Type="http://schemas.openxmlformats.org/officeDocument/2006/relationships/tags" Target="../tags/tag502.xml"/><Relationship Id="rId260" Type="http://schemas.openxmlformats.org/officeDocument/2006/relationships/tags" Target="../tags/tag653.xml"/><Relationship Id="rId281" Type="http://schemas.openxmlformats.org/officeDocument/2006/relationships/tags" Target="../tags/tag674.xml"/><Relationship Id="rId316" Type="http://schemas.openxmlformats.org/officeDocument/2006/relationships/tags" Target="../tags/tag709.xml"/><Relationship Id="rId337" Type="http://schemas.openxmlformats.org/officeDocument/2006/relationships/tags" Target="../tags/tag730.xml"/><Relationship Id="rId34" Type="http://schemas.openxmlformats.org/officeDocument/2006/relationships/tags" Target="../tags/tag427.xml"/><Relationship Id="rId55" Type="http://schemas.openxmlformats.org/officeDocument/2006/relationships/tags" Target="../tags/tag448.xml"/><Relationship Id="rId76" Type="http://schemas.openxmlformats.org/officeDocument/2006/relationships/tags" Target="../tags/tag469.xml"/><Relationship Id="rId97" Type="http://schemas.openxmlformats.org/officeDocument/2006/relationships/tags" Target="../tags/tag490.xml"/><Relationship Id="rId120" Type="http://schemas.openxmlformats.org/officeDocument/2006/relationships/tags" Target="../tags/tag513.xml"/><Relationship Id="rId141" Type="http://schemas.openxmlformats.org/officeDocument/2006/relationships/tags" Target="../tags/tag534.xml"/><Relationship Id="rId358" Type="http://schemas.openxmlformats.org/officeDocument/2006/relationships/tags" Target="../tags/tag751.xml"/><Relationship Id="rId379" Type="http://schemas.openxmlformats.org/officeDocument/2006/relationships/tags" Target="../tags/tag772.xml"/><Relationship Id="rId7" Type="http://schemas.openxmlformats.org/officeDocument/2006/relationships/tags" Target="../tags/tag400.xml"/><Relationship Id="rId162" Type="http://schemas.openxmlformats.org/officeDocument/2006/relationships/tags" Target="../tags/tag555.xml"/><Relationship Id="rId183" Type="http://schemas.openxmlformats.org/officeDocument/2006/relationships/tags" Target="../tags/tag576.xml"/><Relationship Id="rId218" Type="http://schemas.openxmlformats.org/officeDocument/2006/relationships/tags" Target="../tags/tag611.xml"/><Relationship Id="rId239" Type="http://schemas.openxmlformats.org/officeDocument/2006/relationships/tags" Target="../tags/tag632.xml"/><Relationship Id="rId390" Type="http://schemas.openxmlformats.org/officeDocument/2006/relationships/tags" Target="../tags/tag783.xml"/><Relationship Id="rId404" Type="http://schemas.openxmlformats.org/officeDocument/2006/relationships/tags" Target="../tags/tag797.xml"/><Relationship Id="rId425" Type="http://schemas.openxmlformats.org/officeDocument/2006/relationships/tags" Target="../tags/tag818.xml"/><Relationship Id="rId446" Type="http://schemas.openxmlformats.org/officeDocument/2006/relationships/tags" Target="../tags/tag839.xml"/><Relationship Id="rId250" Type="http://schemas.openxmlformats.org/officeDocument/2006/relationships/tags" Target="../tags/tag643.xml"/><Relationship Id="rId271" Type="http://schemas.openxmlformats.org/officeDocument/2006/relationships/tags" Target="../tags/tag664.xml"/><Relationship Id="rId292" Type="http://schemas.openxmlformats.org/officeDocument/2006/relationships/tags" Target="../tags/tag685.xml"/><Relationship Id="rId306" Type="http://schemas.openxmlformats.org/officeDocument/2006/relationships/tags" Target="../tags/tag699.xml"/><Relationship Id="rId24" Type="http://schemas.openxmlformats.org/officeDocument/2006/relationships/tags" Target="../tags/tag417.xml"/><Relationship Id="rId45" Type="http://schemas.openxmlformats.org/officeDocument/2006/relationships/tags" Target="../tags/tag438.xml"/><Relationship Id="rId66" Type="http://schemas.openxmlformats.org/officeDocument/2006/relationships/tags" Target="../tags/tag459.xml"/><Relationship Id="rId87" Type="http://schemas.openxmlformats.org/officeDocument/2006/relationships/tags" Target="../tags/tag480.xml"/><Relationship Id="rId110" Type="http://schemas.openxmlformats.org/officeDocument/2006/relationships/tags" Target="../tags/tag503.xml"/><Relationship Id="rId131" Type="http://schemas.openxmlformats.org/officeDocument/2006/relationships/tags" Target="../tags/tag524.xml"/><Relationship Id="rId327" Type="http://schemas.openxmlformats.org/officeDocument/2006/relationships/tags" Target="../tags/tag720.xml"/><Relationship Id="rId348" Type="http://schemas.openxmlformats.org/officeDocument/2006/relationships/tags" Target="../tags/tag741.xml"/><Relationship Id="rId369" Type="http://schemas.openxmlformats.org/officeDocument/2006/relationships/tags" Target="../tags/tag762.xml"/><Relationship Id="rId152" Type="http://schemas.openxmlformats.org/officeDocument/2006/relationships/tags" Target="../tags/tag545.xml"/><Relationship Id="rId173" Type="http://schemas.openxmlformats.org/officeDocument/2006/relationships/tags" Target="../tags/tag566.xml"/><Relationship Id="rId194" Type="http://schemas.openxmlformats.org/officeDocument/2006/relationships/tags" Target="../tags/tag587.xml"/><Relationship Id="rId208" Type="http://schemas.openxmlformats.org/officeDocument/2006/relationships/tags" Target="../tags/tag601.xml"/><Relationship Id="rId229" Type="http://schemas.openxmlformats.org/officeDocument/2006/relationships/tags" Target="../tags/tag622.xml"/><Relationship Id="rId380" Type="http://schemas.openxmlformats.org/officeDocument/2006/relationships/tags" Target="../tags/tag773.xml"/><Relationship Id="rId415" Type="http://schemas.openxmlformats.org/officeDocument/2006/relationships/tags" Target="../tags/tag808.xml"/><Relationship Id="rId436" Type="http://schemas.openxmlformats.org/officeDocument/2006/relationships/tags" Target="../tags/tag829.xml"/><Relationship Id="rId240" Type="http://schemas.openxmlformats.org/officeDocument/2006/relationships/tags" Target="../tags/tag633.xml"/><Relationship Id="rId261" Type="http://schemas.openxmlformats.org/officeDocument/2006/relationships/tags" Target="../tags/tag654.xml"/><Relationship Id="rId14" Type="http://schemas.openxmlformats.org/officeDocument/2006/relationships/tags" Target="../tags/tag407.xml"/><Relationship Id="rId35" Type="http://schemas.openxmlformats.org/officeDocument/2006/relationships/tags" Target="../tags/tag428.xml"/><Relationship Id="rId56" Type="http://schemas.openxmlformats.org/officeDocument/2006/relationships/tags" Target="../tags/tag449.xml"/><Relationship Id="rId77" Type="http://schemas.openxmlformats.org/officeDocument/2006/relationships/tags" Target="../tags/tag470.xml"/><Relationship Id="rId100" Type="http://schemas.openxmlformats.org/officeDocument/2006/relationships/tags" Target="../tags/tag493.xml"/><Relationship Id="rId282" Type="http://schemas.openxmlformats.org/officeDocument/2006/relationships/tags" Target="../tags/tag675.xml"/><Relationship Id="rId317" Type="http://schemas.openxmlformats.org/officeDocument/2006/relationships/tags" Target="../tags/tag710.xml"/><Relationship Id="rId338" Type="http://schemas.openxmlformats.org/officeDocument/2006/relationships/tags" Target="../tags/tag731.xml"/><Relationship Id="rId359" Type="http://schemas.openxmlformats.org/officeDocument/2006/relationships/tags" Target="../tags/tag752.xml"/><Relationship Id="rId8" Type="http://schemas.openxmlformats.org/officeDocument/2006/relationships/tags" Target="../tags/tag401.xml"/><Relationship Id="rId98" Type="http://schemas.openxmlformats.org/officeDocument/2006/relationships/tags" Target="../tags/tag491.xml"/><Relationship Id="rId121" Type="http://schemas.openxmlformats.org/officeDocument/2006/relationships/tags" Target="../tags/tag514.xml"/><Relationship Id="rId142" Type="http://schemas.openxmlformats.org/officeDocument/2006/relationships/tags" Target="../tags/tag535.xml"/><Relationship Id="rId163" Type="http://schemas.openxmlformats.org/officeDocument/2006/relationships/tags" Target="../tags/tag556.xml"/><Relationship Id="rId184" Type="http://schemas.openxmlformats.org/officeDocument/2006/relationships/tags" Target="../tags/tag577.xml"/><Relationship Id="rId219" Type="http://schemas.openxmlformats.org/officeDocument/2006/relationships/tags" Target="../tags/tag612.xml"/><Relationship Id="rId370" Type="http://schemas.openxmlformats.org/officeDocument/2006/relationships/tags" Target="../tags/tag763.xml"/><Relationship Id="rId391" Type="http://schemas.openxmlformats.org/officeDocument/2006/relationships/tags" Target="../tags/tag784.xml"/><Relationship Id="rId405" Type="http://schemas.openxmlformats.org/officeDocument/2006/relationships/tags" Target="../tags/tag798.xml"/><Relationship Id="rId426" Type="http://schemas.openxmlformats.org/officeDocument/2006/relationships/tags" Target="../tags/tag819.xml"/><Relationship Id="rId447" Type="http://schemas.openxmlformats.org/officeDocument/2006/relationships/tags" Target="../tags/tag840.xml"/><Relationship Id="rId230" Type="http://schemas.openxmlformats.org/officeDocument/2006/relationships/tags" Target="../tags/tag623.xml"/><Relationship Id="rId251" Type="http://schemas.openxmlformats.org/officeDocument/2006/relationships/tags" Target="../tags/tag644.xml"/><Relationship Id="rId25" Type="http://schemas.openxmlformats.org/officeDocument/2006/relationships/tags" Target="../tags/tag418.xml"/><Relationship Id="rId46" Type="http://schemas.openxmlformats.org/officeDocument/2006/relationships/tags" Target="../tags/tag439.xml"/><Relationship Id="rId67" Type="http://schemas.openxmlformats.org/officeDocument/2006/relationships/tags" Target="../tags/tag460.xml"/><Relationship Id="rId272" Type="http://schemas.openxmlformats.org/officeDocument/2006/relationships/tags" Target="../tags/tag665.xml"/><Relationship Id="rId293" Type="http://schemas.openxmlformats.org/officeDocument/2006/relationships/tags" Target="../tags/tag686.xml"/><Relationship Id="rId307" Type="http://schemas.openxmlformats.org/officeDocument/2006/relationships/tags" Target="../tags/tag700.xml"/><Relationship Id="rId328" Type="http://schemas.openxmlformats.org/officeDocument/2006/relationships/tags" Target="../tags/tag721.xml"/><Relationship Id="rId349" Type="http://schemas.openxmlformats.org/officeDocument/2006/relationships/tags" Target="../tags/tag742.xml"/><Relationship Id="rId88" Type="http://schemas.openxmlformats.org/officeDocument/2006/relationships/tags" Target="../tags/tag481.xml"/><Relationship Id="rId111" Type="http://schemas.openxmlformats.org/officeDocument/2006/relationships/tags" Target="../tags/tag504.xml"/><Relationship Id="rId132" Type="http://schemas.openxmlformats.org/officeDocument/2006/relationships/tags" Target="../tags/tag525.xml"/><Relationship Id="rId153" Type="http://schemas.openxmlformats.org/officeDocument/2006/relationships/tags" Target="../tags/tag546.xml"/><Relationship Id="rId174" Type="http://schemas.openxmlformats.org/officeDocument/2006/relationships/tags" Target="../tags/tag567.xml"/><Relationship Id="rId195" Type="http://schemas.openxmlformats.org/officeDocument/2006/relationships/tags" Target="../tags/tag588.xml"/><Relationship Id="rId209" Type="http://schemas.openxmlformats.org/officeDocument/2006/relationships/tags" Target="../tags/tag602.xml"/><Relationship Id="rId360" Type="http://schemas.openxmlformats.org/officeDocument/2006/relationships/tags" Target="../tags/tag753.xml"/><Relationship Id="rId381" Type="http://schemas.openxmlformats.org/officeDocument/2006/relationships/tags" Target="../tags/tag774.xml"/><Relationship Id="rId416" Type="http://schemas.openxmlformats.org/officeDocument/2006/relationships/tags" Target="../tags/tag809.xml"/><Relationship Id="rId220" Type="http://schemas.openxmlformats.org/officeDocument/2006/relationships/tags" Target="../tags/tag613.xml"/><Relationship Id="rId241" Type="http://schemas.openxmlformats.org/officeDocument/2006/relationships/tags" Target="../tags/tag634.xml"/><Relationship Id="rId437" Type="http://schemas.openxmlformats.org/officeDocument/2006/relationships/tags" Target="../tags/tag830.xml"/><Relationship Id="rId15" Type="http://schemas.openxmlformats.org/officeDocument/2006/relationships/tags" Target="../tags/tag408.xml"/><Relationship Id="rId36" Type="http://schemas.openxmlformats.org/officeDocument/2006/relationships/tags" Target="../tags/tag429.xml"/><Relationship Id="rId57" Type="http://schemas.openxmlformats.org/officeDocument/2006/relationships/tags" Target="../tags/tag450.xml"/><Relationship Id="rId262" Type="http://schemas.openxmlformats.org/officeDocument/2006/relationships/tags" Target="../tags/tag655.xml"/><Relationship Id="rId283" Type="http://schemas.openxmlformats.org/officeDocument/2006/relationships/tags" Target="../tags/tag676.xml"/><Relationship Id="rId318" Type="http://schemas.openxmlformats.org/officeDocument/2006/relationships/tags" Target="../tags/tag711.xml"/><Relationship Id="rId339" Type="http://schemas.openxmlformats.org/officeDocument/2006/relationships/tags" Target="../tags/tag732.xml"/><Relationship Id="rId78" Type="http://schemas.openxmlformats.org/officeDocument/2006/relationships/tags" Target="../tags/tag471.xml"/><Relationship Id="rId99" Type="http://schemas.openxmlformats.org/officeDocument/2006/relationships/tags" Target="../tags/tag492.xml"/><Relationship Id="rId101" Type="http://schemas.openxmlformats.org/officeDocument/2006/relationships/tags" Target="../tags/tag494.xml"/><Relationship Id="rId122" Type="http://schemas.openxmlformats.org/officeDocument/2006/relationships/tags" Target="../tags/tag515.xml"/><Relationship Id="rId143" Type="http://schemas.openxmlformats.org/officeDocument/2006/relationships/tags" Target="../tags/tag536.xml"/><Relationship Id="rId164" Type="http://schemas.openxmlformats.org/officeDocument/2006/relationships/tags" Target="../tags/tag557.xml"/><Relationship Id="rId185" Type="http://schemas.openxmlformats.org/officeDocument/2006/relationships/tags" Target="../tags/tag578.xml"/><Relationship Id="rId350" Type="http://schemas.openxmlformats.org/officeDocument/2006/relationships/tags" Target="../tags/tag743.xml"/><Relationship Id="rId371" Type="http://schemas.openxmlformats.org/officeDocument/2006/relationships/tags" Target="../tags/tag764.xml"/><Relationship Id="rId406" Type="http://schemas.openxmlformats.org/officeDocument/2006/relationships/tags" Target="../tags/tag799.xml"/><Relationship Id="rId9" Type="http://schemas.openxmlformats.org/officeDocument/2006/relationships/tags" Target="../tags/tag402.xml"/><Relationship Id="rId210" Type="http://schemas.openxmlformats.org/officeDocument/2006/relationships/tags" Target="../tags/tag603.xml"/><Relationship Id="rId392" Type="http://schemas.openxmlformats.org/officeDocument/2006/relationships/tags" Target="../tags/tag785.xml"/><Relationship Id="rId427" Type="http://schemas.openxmlformats.org/officeDocument/2006/relationships/tags" Target="../tags/tag820.xml"/><Relationship Id="rId448" Type="http://schemas.openxmlformats.org/officeDocument/2006/relationships/tags" Target="../tags/tag841.xml"/><Relationship Id="rId26" Type="http://schemas.openxmlformats.org/officeDocument/2006/relationships/tags" Target="../tags/tag419.xml"/><Relationship Id="rId231" Type="http://schemas.openxmlformats.org/officeDocument/2006/relationships/tags" Target="../tags/tag624.xml"/><Relationship Id="rId252" Type="http://schemas.openxmlformats.org/officeDocument/2006/relationships/tags" Target="../tags/tag645.xml"/><Relationship Id="rId273" Type="http://schemas.openxmlformats.org/officeDocument/2006/relationships/tags" Target="../tags/tag666.xml"/><Relationship Id="rId294" Type="http://schemas.openxmlformats.org/officeDocument/2006/relationships/tags" Target="../tags/tag687.xml"/><Relationship Id="rId308" Type="http://schemas.openxmlformats.org/officeDocument/2006/relationships/tags" Target="../tags/tag701.xml"/><Relationship Id="rId329" Type="http://schemas.openxmlformats.org/officeDocument/2006/relationships/tags" Target="../tags/tag722.xml"/><Relationship Id="rId47" Type="http://schemas.openxmlformats.org/officeDocument/2006/relationships/tags" Target="../tags/tag440.xml"/><Relationship Id="rId68" Type="http://schemas.openxmlformats.org/officeDocument/2006/relationships/tags" Target="../tags/tag461.xml"/><Relationship Id="rId89" Type="http://schemas.openxmlformats.org/officeDocument/2006/relationships/tags" Target="../tags/tag482.xml"/><Relationship Id="rId112" Type="http://schemas.openxmlformats.org/officeDocument/2006/relationships/tags" Target="../tags/tag505.xml"/><Relationship Id="rId133" Type="http://schemas.openxmlformats.org/officeDocument/2006/relationships/tags" Target="../tags/tag526.xml"/><Relationship Id="rId154" Type="http://schemas.openxmlformats.org/officeDocument/2006/relationships/tags" Target="../tags/tag547.xml"/><Relationship Id="rId175" Type="http://schemas.openxmlformats.org/officeDocument/2006/relationships/tags" Target="../tags/tag568.xml"/><Relationship Id="rId340" Type="http://schemas.openxmlformats.org/officeDocument/2006/relationships/tags" Target="../tags/tag733.xml"/><Relationship Id="rId361" Type="http://schemas.openxmlformats.org/officeDocument/2006/relationships/tags" Target="../tags/tag754.xml"/><Relationship Id="rId196" Type="http://schemas.openxmlformats.org/officeDocument/2006/relationships/tags" Target="../tags/tag589.xml"/><Relationship Id="rId200" Type="http://schemas.openxmlformats.org/officeDocument/2006/relationships/tags" Target="../tags/tag593.xml"/><Relationship Id="rId382" Type="http://schemas.openxmlformats.org/officeDocument/2006/relationships/tags" Target="../tags/tag775.xml"/><Relationship Id="rId417" Type="http://schemas.openxmlformats.org/officeDocument/2006/relationships/tags" Target="../tags/tag810.xml"/><Relationship Id="rId438" Type="http://schemas.openxmlformats.org/officeDocument/2006/relationships/tags" Target="../tags/tag831.xml"/><Relationship Id="rId16" Type="http://schemas.openxmlformats.org/officeDocument/2006/relationships/tags" Target="../tags/tag409.xml"/><Relationship Id="rId221" Type="http://schemas.openxmlformats.org/officeDocument/2006/relationships/tags" Target="../tags/tag614.xml"/><Relationship Id="rId242" Type="http://schemas.openxmlformats.org/officeDocument/2006/relationships/tags" Target="../tags/tag635.xml"/><Relationship Id="rId263" Type="http://schemas.openxmlformats.org/officeDocument/2006/relationships/tags" Target="../tags/tag656.xml"/><Relationship Id="rId284" Type="http://schemas.openxmlformats.org/officeDocument/2006/relationships/tags" Target="../tags/tag677.xml"/><Relationship Id="rId319" Type="http://schemas.openxmlformats.org/officeDocument/2006/relationships/tags" Target="../tags/tag712.xml"/><Relationship Id="rId37" Type="http://schemas.openxmlformats.org/officeDocument/2006/relationships/tags" Target="../tags/tag430.xml"/><Relationship Id="rId58" Type="http://schemas.openxmlformats.org/officeDocument/2006/relationships/tags" Target="../tags/tag451.xml"/><Relationship Id="rId79" Type="http://schemas.openxmlformats.org/officeDocument/2006/relationships/tags" Target="../tags/tag472.xml"/><Relationship Id="rId102" Type="http://schemas.openxmlformats.org/officeDocument/2006/relationships/tags" Target="../tags/tag495.xml"/><Relationship Id="rId123" Type="http://schemas.openxmlformats.org/officeDocument/2006/relationships/tags" Target="../tags/tag516.xml"/><Relationship Id="rId144" Type="http://schemas.openxmlformats.org/officeDocument/2006/relationships/tags" Target="../tags/tag537.xml"/><Relationship Id="rId330" Type="http://schemas.openxmlformats.org/officeDocument/2006/relationships/tags" Target="../tags/tag723.xml"/><Relationship Id="rId90" Type="http://schemas.openxmlformats.org/officeDocument/2006/relationships/tags" Target="../tags/tag483.xml"/><Relationship Id="rId165" Type="http://schemas.openxmlformats.org/officeDocument/2006/relationships/tags" Target="../tags/tag558.xml"/><Relationship Id="rId186" Type="http://schemas.openxmlformats.org/officeDocument/2006/relationships/tags" Target="../tags/tag579.xml"/><Relationship Id="rId351" Type="http://schemas.openxmlformats.org/officeDocument/2006/relationships/tags" Target="../tags/tag744.xml"/><Relationship Id="rId372" Type="http://schemas.openxmlformats.org/officeDocument/2006/relationships/tags" Target="../tags/tag765.xml"/><Relationship Id="rId393" Type="http://schemas.openxmlformats.org/officeDocument/2006/relationships/tags" Target="../tags/tag786.xml"/><Relationship Id="rId407" Type="http://schemas.openxmlformats.org/officeDocument/2006/relationships/tags" Target="../tags/tag800.xml"/><Relationship Id="rId428" Type="http://schemas.openxmlformats.org/officeDocument/2006/relationships/tags" Target="../tags/tag821.xml"/><Relationship Id="rId449" Type="http://schemas.openxmlformats.org/officeDocument/2006/relationships/tags" Target="../tags/tag842.xml"/><Relationship Id="rId211" Type="http://schemas.openxmlformats.org/officeDocument/2006/relationships/tags" Target="../tags/tag604.xml"/><Relationship Id="rId232" Type="http://schemas.openxmlformats.org/officeDocument/2006/relationships/tags" Target="../tags/tag625.xml"/><Relationship Id="rId253" Type="http://schemas.openxmlformats.org/officeDocument/2006/relationships/tags" Target="../tags/tag646.xml"/><Relationship Id="rId274" Type="http://schemas.openxmlformats.org/officeDocument/2006/relationships/tags" Target="../tags/tag667.xml"/><Relationship Id="rId295" Type="http://schemas.openxmlformats.org/officeDocument/2006/relationships/tags" Target="../tags/tag688.xml"/><Relationship Id="rId309" Type="http://schemas.openxmlformats.org/officeDocument/2006/relationships/tags" Target="../tags/tag702.xml"/><Relationship Id="rId27" Type="http://schemas.openxmlformats.org/officeDocument/2006/relationships/tags" Target="../tags/tag420.xml"/><Relationship Id="rId48" Type="http://schemas.openxmlformats.org/officeDocument/2006/relationships/tags" Target="../tags/tag441.xml"/><Relationship Id="rId69" Type="http://schemas.openxmlformats.org/officeDocument/2006/relationships/tags" Target="../tags/tag462.xml"/><Relationship Id="rId113" Type="http://schemas.openxmlformats.org/officeDocument/2006/relationships/tags" Target="../tags/tag506.xml"/><Relationship Id="rId134" Type="http://schemas.openxmlformats.org/officeDocument/2006/relationships/tags" Target="../tags/tag527.xml"/><Relationship Id="rId320" Type="http://schemas.openxmlformats.org/officeDocument/2006/relationships/tags" Target="../tags/tag713.xml"/><Relationship Id="rId80" Type="http://schemas.openxmlformats.org/officeDocument/2006/relationships/tags" Target="../tags/tag473.xml"/><Relationship Id="rId155" Type="http://schemas.openxmlformats.org/officeDocument/2006/relationships/tags" Target="../tags/tag548.xml"/><Relationship Id="rId176" Type="http://schemas.openxmlformats.org/officeDocument/2006/relationships/tags" Target="../tags/tag569.xml"/><Relationship Id="rId197" Type="http://schemas.openxmlformats.org/officeDocument/2006/relationships/tags" Target="../tags/tag590.xml"/><Relationship Id="rId341" Type="http://schemas.openxmlformats.org/officeDocument/2006/relationships/tags" Target="../tags/tag734.xml"/><Relationship Id="rId362" Type="http://schemas.openxmlformats.org/officeDocument/2006/relationships/tags" Target="../tags/tag755.xml"/><Relationship Id="rId383" Type="http://schemas.openxmlformats.org/officeDocument/2006/relationships/tags" Target="../tags/tag776.xml"/><Relationship Id="rId418" Type="http://schemas.openxmlformats.org/officeDocument/2006/relationships/tags" Target="../tags/tag811.xml"/><Relationship Id="rId439" Type="http://schemas.openxmlformats.org/officeDocument/2006/relationships/tags" Target="../tags/tag832.xml"/><Relationship Id="rId201" Type="http://schemas.openxmlformats.org/officeDocument/2006/relationships/tags" Target="../tags/tag594.xml"/><Relationship Id="rId222" Type="http://schemas.openxmlformats.org/officeDocument/2006/relationships/tags" Target="../tags/tag615.xml"/><Relationship Id="rId243" Type="http://schemas.openxmlformats.org/officeDocument/2006/relationships/tags" Target="../tags/tag636.xml"/><Relationship Id="rId264" Type="http://schemas.openxmlformats.org/officeDocument/2006/relationships/tags" Target="../tags/tag657.xml"/><Relationship Id="rId285" Type="http://schemas.openxmlformats.org/officeDocument/2006/relationships/tags" Target="../tags/tag678.xml"/><Relationship Id="rId450" Type="http://schemas.openxmlformats.org/officeDocument/2006/relationships/tags" Target="../tags/tag843.xml"/><Relationship Id="rId17" Type="http://schemas.openxmlformats.org/officeDocument/2006/relationships/tags" Target="../tags/tag410.xml"/><Relationship Id="rId38" Type="http://schemas.openxmlformats.org/officeDocument/2006/relationships/tags" Target="../tags/tag431.xml"/><Relationship Id="rId59" Type="http://schemas.openxmlformats.org/officeDocument/2006/relationships/tags" Target="../tags/tag452.xml"/><Relationship Id="rId103" Type="http://schemas.openxmlformats.org/officeDocument/2006/relationships/tags" Target="../tags/tag496.xml"/><Relationship Id="rId124" Type="http://schemas.openxmlformats.org/officeDocument/2006/relationships/tags" Target="../tags/tag517.xml"/><Relationship Id="rId310" Type="http://schemas.openxmlformats.org/officeDocument/2006/relationships/tags" Target="../tags/tag703.xml"/><Relationship Id="rId70" Type="http://schemas.openxmlformats.org/officeDocument/2006/relationships/tags" Target="../tags/tag463.xml"/><Relationship Id="rId91" Type="http://schemas.openxmlformats.org/officeDocument/2006/relationships/tags" Target="../tags/tag484.xml"/><Relationship Id="rId145" Type="http://schemas.openxmlformats.org/officeDocument/2006/relationships/tags" Target="../tags/tag538.xml"/><Relationship Id="rId166" Type="http://schemas.openxmlformats.org/officeDocument/2006/relationships/tags" Target="../tags/tag559.xml"/><Relationship Id="rId187" Type="http://schemas.openxmlformats.org/officeDocument/2006/relationships/tags" Target="../tags/tag580.xml"/><Relationship Id="rId331" Type="http://schemas.openxmlformats.org/officeDocument/2006/relationships/tags" Target="../tags/tag724.xml"/><Relationship Id="rId352" Type="http://schemas.openxmlformats.org/officeDocument/2006/relationships/tags" Target="../tags/tag745.xml"/><Relationship Id="rId373" Type="http://schemas.openxmlformats.org/officeDocument/2006/relationships/tags" Target="../tags/tag766.xml"/><Relationship Id="rId394" Type="http://schemas.openxmlformats.org/officeDocument/2006/relationships/tags" Target="../tags/tag787.xml"/><Relationship Id="rId408" Type="http://schemas.openxmlformats.org/officeDocument/2006/relationships/tags" Target="../tags/tag801.xml"/><Relationship Id="rId429" Type="http://schemas.openxmlformats.org/officeDocument/2006/relationships/tags" Target="../tags/tag822.xml"/><Relationship Id="rId1" Type="http://schemas.openxmlformats.org/officeDocument/2006/relationships/tags" Target="../tags/tag394.xml"/><Relationship Id="rId212" Type="http://schemas.openxmlformats.org/officeDocument/2006/relationships/tags" Target="../tags/tag605.xml"/><Relationship Id="rId233" Type="http://schemas.openxmlformats.org/officeDocument/2006/relationships/tags" Target="../tags/tag626.xml"/><Relationship Id="rId254" Type="http://schemas.openxmlformats.org/officeDocument/2006/relationships/tags" Target="../tags/tag647.xml"/><Relationship Id="rId440" Type="http://schemas.openxmlformats.org/officeDocument/2006/relationships/tags" Target="../tags/tag833.xml"/><Relationship Id="rId28" Type="http://schemas.openxmlformats.org/officeDocument/2006/relationships/tags" Target="../tags/tag421.xml"/><Relationship Id="rId49" Type="http://schemas.openxmlformats.org/officeDocument/2006/relationships/tags" Target="../tags/tag442.xml"/><Relationship Id="rId114" Type="http://schemas.openxmlformats.org/officeDocument/2006/relationships/tags" Target="../tags/tag507.xml"/><Relationship Id="rId275" Type="http://schemas.openxmlformats.org/officeDocument/2006/relationships/tags" Target="../tags/tag668.xml"/><Relationship Id="rId296" Type="http://schemas.openxmlformats.org/officeDocument/2006/relationships/tags" Target="../tags/tag689.xml"/><Relationship Id="rId300" Type="http://schemas.openxmlformats.org/officeDocument/2006/relationships/tags" Target="../tags/tag693.xml"/><Relationship Id="rId60" Type="http://schemas.openxmlformats.org/officeDocument/2006/relationships/tags" Target="../tags/tag453.xml"/><Relationship Id="rId81" Type="http://schemas.openxmlformats.org/officeDocument/2006/relationships/tags" Target="../tags/tag474.xml"/><Relationship Id="rId135" Type="http://schemas.openxmlformats.org/officeDocument/2006/relationships/tags" Target="../tags/tag528.xml"/><Relationship Id="rId156" Type="http://schemas.openxmlformats.org/officeDocument/2006/relationships/tags" Target="../tags/tag549.xml"/><Relationship Id="rId177" Type="http://schemas.openxmlformats.org/officeDocument/2006/relationships/tags" Target="../tags/tag570.xml"/><Relationship Id="rId198" Type="http://schemas.openxmlformats.org/officeDocument/2006/relationships/tags" Target="../tags/tag591.xml"/><Relationship Id="rId321" Type="http://schemas.openxmlformats.org/officeDocument/2006/relationships/tags" Target="../tags/tag714.xml"/><Relationship Id="rId342" Type="http://schemas.openxmlformats.org/officeDocument/2006/relationships/tags" Target="../tags/tag735.xml"/><Relationship Id="rId363" Type="http://schemas.openxmlformats.org/officeDocument/2006/relationships/tags" Target="../tags/tag756.xml"/><Relationship Id="rId384" Type="http://schemas.openxmlformats.org/officeDocument/2006/relationships/tags" Target="../tags/tag777.xml"/><Relationship Id="rId419" Type="http://schemas.openxmlformats.org/officeDocument/2006/relationships/tags" Target="../tags/tag812.xml"/><Relationship Id="rId202" Type="http://schemas.openxmlformats.org/officeDocument/2006/relationships/tags" Target="../tags/tag595.xml"/><Relationship Id="rId223" Type="http://schemas.openxmlformats.org/officeDocument/2006/relationships/tags" Target="../tags/tag616.xml"/><Relationship Id="rId244" Type="http://schemas.openxmlformats.org/officeDocument/2006/relationships/tags" Target="../tags/tag637.xml"/><Relationship Id="rId430" Type="http://schemas.openxmlformats.org/officeDocument/2006/relationships/tags" Target="../tags/tag823.xml"/><Relationship Id="rId18" Type="http://schemas.openxmlformats.org/officeDocument/2006/relationships/tags" Target="../tags/tag411.xml"/><Relationship Id="rId39" Type="http://schemas.openxmlformats.org/officeDocument/2006/relationships/tags" Target="../tags/tag432.xml"/><Relationship Id="rId265" Type="http://schemas.openxmlformats.org/officeDocument/2006/relationships/tags" Target="../tags/tag658.xml"/><Relationship Id="rId286" Type="http://schemas.openxmlformats.org/officeDocument/2006/relationships/tags" Target="../tags/tag679.xml"/><Relationship Id="rId451" Type="http://schemas.openxmlformats.org/officeDocument/2006/relationships/tags" Target="../tags/tag844.xml"/><Relationship Id="rId50" Type="http://schemas.openxmlformats.org/officeDocument/2006/relationships/tags" Target="../tags/tag443.xml"/><Relationship Id="rId104" Type="http://schemas.openxmlformats.org/officeDocument/2006/relationships/tags" Target="../tags/tag497.xml"/><Relationship Id="rId125" Type="http://schemas.openxmlformats.org/officeDocument/2006/relationships/tags" Target="../tags/tag518.xml"/><Relationship Id="rId146" Type="http://schemas.openxmlformats.org/officeDocument/2006/relationships/tags" Target="../tags/tag539.xml"/><Relationship Id="rId167" Type="http://schemas.openxmlformats.org/officeDocument/2006/relationships/tags" Target="../tags/tag560.xml"/><Relationship Id="rId188" Type="http://schemas.openxmlformats.org/officeDocument/2006/relationships/tags" Target="../tags/tag581.xml"/><Relationship Id="rId311" Type="http://schemas.openxmlformats.org/officeDocument/2006/relationships/tags" Target="../tags/tag704.xml"/><Relationship Id="rId332" Type="http://schemas.openxmlformats.org/officeDocument/2006/relationships/tags" Target="../tags/tag725.xml"/><Relationship Id="rId353" Type="http://schemas.openxmlformats.org/officeDocument/2006/relationships/tags" Target="../tags/tag746.xml"/><Relationship Id="rId374" Type="http://schemas.openxmlformats.org/officeDocument/2006/relationships/tags" Target="../tags/tag767.xml"/><Relationship Id="rId395" Type="http://schemas.openxmlformats.org/officeDocument/2006/relationships/tags" Target="../tags/tag788.xml"/><Relationship Id="rId409" Type="http://schemas.openxmlformats.org/officeDocument/2006/relationships/tags" Target="../tags/tag802.xml"/><Relationship Id="rId71" Type="http://schemas.openxmlformats.org/officeDocument/2006/relationships/tags" Target="../tags/tag464.xml"/><Relationship Id="rId92" Type="http://schemas.openxmlformats.org/officeDocument/2006/relationships/tags" Target="../tags/tag485.xml"/><Relationship Id="rId213" Type="http://schemas.openxmlformats.org/officeDocument/2006/relationships/tags" Target="../tags/tag606.xml"/><Relationship Id="rId234" Type="http://schemas.openxmlformats.org/officeDocument/2006/relationships/tags" Target="../tags/tag627.xml"/><Relationship Id="rId420" Type="http://schemas.openxmlformats.org/officeDocument/2006/relationships/tags" Target="../tags/tag813.xml"/><Relationship Id="rId2" Type="http://schemas.openxmlformats.org/officeDocument/2006/relationships/tags" Target="../tags/tag395.xml"/><Relationship Id="rId29" Type="http://schemas.openxmlformats.org/officeDocument/2006/relationships/tags" Target="../tags/tag422.xml"/><Relationship Id="rId255" Type="http://schemas.openxmlformats.org/officeDocument/2006/relationships/tags" Target="../tags/tag648.xml"/><Relationship Id="rId276" Type="http://schemas.openxmlformats.org/officeDocument/2006/relationships/tags" Target="../tags/tag669.xml"/><Relationship Id="rId297" Type="http://schemas.openxmlformats.org/officeDocument/2006/relationships/tags" Target="../tags/tag690.xml"/><Relationship Id="rId441" Type="http://schemas.openxmlformats.org/officeDocument/2006/relationships/tags" Target="../tags/tag834.xml"/><Relationship Id="rId40" Type="http://schemas.openxmlformats.org/officeDocument/2006/relationships/tags" Target="../tags/tag433.xml"/><Relationship Id="rId115" Type="http://schemas.openxmlformats.org/officeDocument/2006/relationships/tags" Target="../tags/tag508.xml"/><Relationship Id="rId136" Type="http://schemas.openxmlformats.org/officeDocument/2006/relationships/tags" Target="../tags/tag529.xml"/><Relationship Id="rId157" Type="http://schemas.openxmlformats.org/officeDocument/2006/relationships/tags" Target="../tags/tag550.xml"/><Relationship Id="rId178" Type="http://schemas.openxmlformats.org/officeDocument/2006/relationships/tags" Target="../tags/tag571.xml"/><Relationship Id="rId301" Type="http://schemas.openxmlformats.org/officeDocument/2006/relationships/tags" Target="../tags/tag694.xml"/><Relationship Id="rId322" Type="http://schemas.openxmlformats.org/officeDocument/2006/relationships/tags" Target="../tags/tag715.xml"/><Relationship Id="rId343" Type="http://schemas.openxmlformats.org/officeDocument/2006/relationships/tags" Target="../tags/tag736.xml"/><Relationship Id="rId364" Type="http://schemas.openxmlformats.org/officeDocument/2006/relationships/tags" Target="../tags/tag757.xml"/><Relationship Id="rId61" Type="http://schemas.openxmlformats.org/officeDocument/2006/relationships/tags" Target="../tags/tag454.xml"/><Relationship Id="rId82" Type="http://schemas.openxmlformats.org/officeDocument/2006/relationships/tags" Target="../tags/tag475.xml"/><Relationship Id="rId199" Type="http://schemas.openxmlformats.org/officeDocument/2006/relationships/tags" Target="../tags/tag592.xml"/><Relationship Id="rId203" Type="http://schemas.openxmlformats.org/officeDocument/2006/relationships/tags" Target="../tags/tag596.xml"/><Relationship Id="rId385" Type="http://schemas.openxmlformats.org/officeDocument/2006/relationships/tags" Target="../tags/tag778.xml"/><Relationship Id="rId19" Type="http://schemas.openxmlformats.org/officeDocument/2006/relationships/tags" Target="../tags/tag412.xml"/><Relationship Id="rId224" Type="http://schemas.openxmlformats.org/officeDocument/2006/relationships/tags" Target="../tags/tag617.xml"/><Relationship Id="rId245" Type="http://schemas.openxmlformats.org/officeDocument/2006/relationships/tags" Target="../tags/tag638.xml"/><Relationship Id="rId266" Type="http://schemas.openxmlformats.org/officeDocument/2006/relationships/tags" Target="../tags/tag659.xml"/><Relationship Id="rId287" Type="http://schemas.openxmlformats.org/officeDocument/2006/relationships/tags" Target="../tags/tag680.xml"/><Relationship Id="rId410" Type="http://schemas.openxmlformats.org/officeDocument/2006/relationships/tags" Target="../tags/tag803.xml"/><Relationship Id="rId431" Type="http://schemas.openxmlformats.org/officeDocument/2006/relationships/tags" Target="../tags/tag824.xml"/><Relationship Id="rId452" Type="http://schemas.openxmlformats.org/officeDocument/2006/relationships/slideLayout" Target="../slideLayouts/slideLayout2.xml"/><Relationship Id="rId30" Type="http://schemas.openxmlformats.org/officeDocument/2006/relationships/tags" Target="../tags/tag423.xml"/><Relationship Id="rId105" Type="http://schemas.openxmlformats.org/officeDocument/2006/relationships/tags" Target="../tags/tag498.xml"/><Relationship Id="rId126" Type="http://schemas.openxmlformats.org/officeDocument/2006/relationships/tags" Target="../tags/tag519.xml"/><Relationship Id="rId147" Type="http://schemas.openxmlformats.org/officeDocument/2006/relationships/tags" Target="../tags/tag540.xml"/><Relationship Id="rId168" Type="http://schemas.openxmlformats.org/officeDocument/2006/relationships/tags" Target="../tags/tag561.xml"/><Relationship Id="rId312" Type="http://schemas.openxmlformats.org/officeDocument/2006/relationships/tags" Target="../tags/tag705.xml"/><Relationship Id="rId333" Type="http://schemas.openxmlformats.org/officeDocument/2006/relationships/tags" Target="../tags/tag726.xml"/><Relationship Id="rId354" Type="http://schemas.openxmlformats.org/officeDocument/2006/relationships/tags" Target="../tags/tag747.xml"/><Relationship Id="rId51" Type="http://schemas.openxmlformats.org/officeDocument/2006/relationships/tags" Target="../tags/tag444.xml"/><Relationship Id="rId72" Type="http://schemas.openxmlformats.org/officeDocument/2006/relationships/tags" Target="../tags/tag465.xml"/><Relationship Id="rId93" Type="http://schemas.openxmlformats.org/officeDocument/2006/relationships/tags" Target="../tags/tag486.xml"/><Relationship Id="rId189" Type="http://schemas.openxmlformats.org/officeDocument/2006/relationships/tags" Target="../tags/tag582.xml"/><Relationship Id="rId375" Type="http://schemas.openxmlformats.org/officeDocument/2006/relationships/tags" Target="../tags/tag768.xml"/><Relationship Id="rId396" Type="http://schemas.openxmlformats.org/officeDocument/2006/relationships/tags" Target="../tags/tag789.xml"/><Relationship Id="rId3" Type="http://schemas.openxmlformats.org/officeDocument/2006/relationships/tags" Target="../tags/tag396.xml"/><Relationship Id="rId214" Type="http://schemas.openxmlformats.org/officeDocument/2006/relationships/tags" Target="../tags/tag607.xml"/><Relationship Id="rId235" Type="http://schemas.openxmlformats.org/officeDocument/2006/relationships/tags" Target="../tags/tag628.xml"/><Relationship Id="rId256" Type="http://schemas.openxmlformats.org/officeDocument/2006/relationships/tags" Target="../tags/tag649.xml"/><Relationship Id="rId277" Type="http://schemas.openxmlformats.org/officeDocument/2006/relationships/tags" Target="../tags/tag670.xml"/><Relationship Id="rId298" Type="http://schemas.openxmlformats.org/officeDocument/2006/relationships/tags" Target="../tags/tag691.xml"/><Relationship Id="rId400" Type="http://schemas.openxmlformats.org/officeDocument/2006/relationships/tags" Target="../tags/tag793.xml"/><Relationship Id="rId421" Type="http://schemas.openxmlformats.org/officeDocument/2006/relationships/tags" Target="../tags/tag814.xml"/><Relationship Id="rId442" Type="http://schemas.openxmlformats.org/officeDocument/2006/relationships/tags" Target="../tags/tag835.xml"/><Relationship Id="rId116" Type="http://schemas.openxmlformats.org/officeDocument/2006/relationships/tags" Target="../tags/tag509.xml"/><Relationship Id="rId137" Type="http://schemas.openxmlformats.org/officeDocument/2006/relationships/tags" Target="../tags/tag530.xml"/><Relationship Id="rId158" Type="http://schemas.openxmlformats.org/officeDocument/2006/relationships/tags" Target="../tags/tag551.xml"/><Relationship Id="rId302" Type="http://schemas.openxmlformats.org/officeDocument/2006/relationships/tags" Target="../tags/tag695.xml"/><Relationship Id="rId323" Type="http://schemas.openxmlformats.org/officeDocument/2006/relationships/tags" Target="../tags/tag716.xml"/><Relationship Id="rId344" Type="http://schemas.openxmlformats.org/officeDocument/2006/relationships/tags" Target="../tags/tag737.xml"/><Relationship Id="rId20" Type="http://schemas.openxmlformats.org/officeDocument/2006/relationships/tags" Target="../tags/tag413.xml"/><Relationship Id="rId41" Type="http://schemas.openxmlformats.org/officeDocument/2006/relationships/tags" Target="../tags/tag434.xml"/><Relationship Id="rId62" Type="http://schemas.openxmlformats.org/officeDocument/2006/relationships/tags" Target="../tags/tag455.xml"/><Relationship Id="rId83" Type="http://schemas.openxmlformats.org/officeDocument/2006/relationships/tags" Target="../tags/tag476.xml"/><Relationship Id="rId179" Type="http://schemas.openxmlformats.org/officeDocument/2006/relationships/tags" Target="../tags/tag572.xml"/><Relationship Id="rId365" Type="http://schemas.openxmlformats.org/officeDocument/2006/relationships/tags" Target="../tags/tag758.xml"/><Relationship Id="rId386" Type="http://schemas.openxmlformats.org/officeDocument/2006/relationships/tags" Target="../tags/tag779.xml"/><Relationship Id="rId190" Type="http://schemas.openxmlformats.org/officeDocument/2006/relationships/tags" Target="../tags/tag583.xml"/><Relationship Id="rId204" Type="http://schemas.openxmlformats.org/officeDocument/2006/relationships/tags" Target="../tags/tag597.xml"/><Relationship Id="rId225" Type="http://schemas.openxmlformats.org/officeDocument/2006/relationships/tags" Target="../tags/tag618.xml"/><Relationship Id="rId246" Type="http://schemas.openxmlformats.org/officeDocument/2006/relationships/tags" Target="../tags/tag639.xml"/><Relationship Id="rId267" Type="http://schemas.openxmlformats.org/officeDocument/2006/relationships/tags" Target="../tags/tag660.xml"/><Relationship Id="rId288" Type="http://schemas.openxmlformats.org/officeDocument/2006/relationships/tags" Target="../tags/tag681.xml"/><Relationship Id="rId411" Type="http://schemas.openxmlformats.org/officeDocument/2006/relationships/tags" Target="../tags/tag804.xml"/><Relationship Id="rId432" Type="http://schemas.openxmlformats.org/officeDocument/2006/relationships/tags" Target="../tags/tag825.xml"/><Relationship Id="rId453" Type="http://schemas.openxmlformats.org/officeDocument/2006/relationships/image" Target="../media/image1.png"/><Relationship Id="rId106" Type="http://schemas.openxmlformats.org/officeDocument/2006/relationships/tags" Target="../tags/tag499.xml"/><Relationship Id="rId127" Type="http://schemas.openxmlformats.org/officeDocument/2006/relationships/tags" Target="../tags/tag520.xml"/><Relationship Id="rId313" Type="http://schemas.openxmlformats.org/officeDocument/2006/relationships/tags" Target="../tags/tag706.xml"/><Relationship Id="rId10" Type="http://schemas.openxmlformats.org/officeDocument/2006/relationships/tags" Target="../tags/tag403.xml"/><Relationship Id="rId31" Type="http://schemas.openxmlformats.org/officeDocument/2006/relationships/tags" Target="../tags/tag424.xml"/><Relationship Id="rId52" Type="http://schemas.openxmlformats.org/officeDocument/2006/relationships/tags" Target="../tags/tag445.xml"/><Relationship Id="rId73" Type="http://schemas.openxmlformats.org/officeDocument/2006/relationships/tags" Target="../tags/tag466.xml"/><Relationship Id="rId94" Type="http://schemas.openxmlformats.org/officeDocument/2006/relationships/tags" Target="../tags/tag487.xml"/><Relationship Id="rId148" Type="http://schemas.openxmlformats.org/officeDocument/2006/relationships/tags" Target="../tags/tag541.xml"/><Relationship Id="rId169" Type="http://schemas.openxmlformats.org/officeDocument/2006/relationships/tags" Target="../tags/tag562.xml"/><Relationship Id="rId334" Type="http://schemas.openxmlformats.org/officeDocument/2006/relationships/tags" Target="../tags/tag727.xml"/><Relationship Id="rId355" Type="http://schemas.openxmlformats.org/officeDocument/2006/relationships/tags" Target="../tags/tag748.xml"/><Relationship Id="rId376" Type="http://schemas.openxmlformats.org/officeDocument/2006/relationships/tags" Target="../tags/tag769.xml"/><Relationship Id="rId397" Type="http://schemas.openxmlformats.org/officeDocument/2006/relationships/tags" Target="../tags/tag790.xml"/><Relationship Id="rId4" Type="http://schemas.openxmlformats.org/officeDocument/2006/relationships/tags" Target="../tags/tag397.xml"/><Relationship Id="rId180" Type="http://schemas.openxmlformats.org/officeDocument/2006/relationships/tags" Target="../tags/tag573.xml"/><Relationship Id="rId215" Type="http://schemas.openxmlformats.org/officeDocument/2006/relationships/tags" Target="../tags/tag608.xml"/><Relationship Id="rId236" Type="http://schemas.openxmlformats.org/officeDocument/2006/relationships/tags" Target="../tags/tag629.xml"/><Relationship Id="rId257" Type="http://schemas.openxmlformats.org/officeDocument/2006/relationships/tags" Target="../tags/tag650.xml"/><Relationship Id="rId278" Type="http://schemas.openxmlformats.org/officeDocument/2006/relationships/tags" Target="../tags/tag671.xml"/><Relationship Id="rId401" Type="http://schemas.openxmlformats.org/officeDocument/2006/relationships/tags" Target="../tags/tag794.xml"/><Relationship Id="rId422" Type="http://schemas.openxmlformats.org/officeDocument/2006/relationships/tags" Target="../tags/tag815.xml"/><Relationship Id="rId443" Type="http://schemas.openxmlformats.org/officeDocument/2006/relationships/tags" Target="../tags/tag836.xml"/><Relationship Id="rId303" Type="http://schemas.openxmlformats.org/officeDocument/2006/relationships/tags" Target="../tags/tag696.xml"/><Relationship Id="rId42" Type="http://schemas.openxmlformats.org/officeDocument/2006/relationships/tags" Target="../tags/tag435.xml"/><Relationship Id="rId84" Type="http://schemas.openxmlformats.org/officeDocument/2006/relationships/tags" Target="../tags/tag477.xml"/><Relationship Id="rId138" Type="http://schemas.openxmlformats.org/officeDocument/2006/relationships/tags" Target="../tags/tag531.xml"/><Relationship Id="rId345" Type="http://schemas.openxmlformats.org/officeDocument/2006/relationships/tags" Target="../tags/tag738.xml"/><Relationship Id="rId387" Type="http://schemas.openxmlformats.org/officeDocument/2006/relationships/tags" Target="../tags/tag780.xml"/><Relationship Id="rId191" Type="http://schemas.openxmlformats.org/officeDocument/2006/relationships/tags" Target="../tags/tag584.xml"/><Relationship Id="rId205" Type="http://schemas.openxmlformats.org/officeDocument/2006/relationships/tags" Target="../tags/tag598.xml"/><Relationship Id="rId247" Type="http://schemas.openxmlformats.org/officeDocument/2006/relationships/tags" Target="../tags/tag640.xml"/><Relationship Id="rId412" Type="http://schemas.openxmlformats.org/officeDocument/2006/relationships/tags" Target="../tags/tag805.xml"/><Relationship Id="rId107" Type="http://schemas.openxmlformats.org/officeDocument/2006/relationships/tags" Target="../tags/tag500.xml"/><Relationship Id="rId289" Type="http://schemas.openxmlformats.org/officeDocument/2006/relationships/tags" Target="../tags/tag682.xml"/><Relationship Id="rId11" Type="http://schemas.openxmlformats.org/officeDocument/2006/relationships/tags" Target="../tags/tag404.xml"/><Relationship Id="rId53" Type="http://schemas.openxmlformats.org/officeDocument/2006/relationships/tags" Target="../tags/tag446.xml"/><Relationship Id="rId149" Type="http://schemas.openxmlformats.org/officeDocument/2006/relationships/tags" Target="../tags/tag542.xml"/><Relationship Id="rId314" Type="http://schemas.openxmlformats.org/officeDocument/2006/relationships/tags" Target="../tags/tag707.xml"/><Relationship Id="rId356" Type="http://schemas.openxmlformats.org/officeDocument/2006/relationships/tags" Target="../tags/tag749.xml"/><Relationship Id="rId398" Type="http://schemas.openxmlformats.org/officeDocument/2006/relationships/tags" Target="../tags/tag791.xml"/><Relationship Id="rId95" Type="http://schemas.openxmlformats.org/officeDocument/2006/relationships/tags" Target="../tags/tag488.xml"/><Relationship Id="rId160" Type="http://schemas.openxmlformats.org/officeDocument/2006/relationships/tags" Target="../tags/tag553.xml"/><Relationship Id="rId216" Type="http://schemas.openxmlformats.org/officeDocument/2006/relationships/tags" Target="../tags/tag609.xml"/><Relationship Id="rId423" Type="http://schemas.openxmlformats.org/officeDocument/2006/relationships/tags" Target="../tags/tag816.xml"/><Relationship Id="rId258" Type="http://schemas.openxmlformats.org/officeDocument/2006/relationships/tags" Target="../tags/tag651.xml"/><Relationship Id="rId22" Type="http://schemas.openxmlformats.org/officeDocument/2006/relationships/tags" Target="../tags/tag415.xml"/><Relationship Id="rId64" Type="http://schemas.openxmlformats.org/officeDocument/2006/relationships/tags" Target="../tags/tag457.xml"/><Relationship Id="rId118" Type="http://schemas.openxmlformats.org/officeDocument/2006/relationships/tags" Target="../tags/tag511.xml"/><Relationship Id="rId325" Type="http://schemas.openxmlformats.org/officeDocument/2006/relationships/tags" Target="../tags/tag718.xml"/><Relationship Id="rId367" Type="http://schemas.openxmlformats.org/officeDocument/2006/relationships/tags" Target="../tags/tag760.xml"/><Relationship Id="rId171" Type="http://schemas.openxmlformats.org/officeDocument/2006/relationships/tags" Target="../tags/tag564.xml"/><Relationship Id="rId227" Type="http://schemas.openxmlformats.org/officeDocument/2006/relationships/tags" Target="../tags/tag620.xml"/><Relationship Id="rId269" Type="http://schemas.openxmlformats.org/officeDocument/2006/relationships/tags" Target="../tags/tag662.xml"/><Relationship Id="rId434" Type="http://schemas.openxmlformats.org/officeDocument/2006/relationships/tags" Target="../tags/tag827.xml"/><Relationship Id="rId33" Type="http://schemas.openxmlformats.org/officeDocument/2006/relationships/tags" Target="../tags/tag426.xml"/><Relationship Id="rId129" Type="http://schemas.openxmlformats.org/officeDocument/2006/relationships/tags" Target="../tags/tag522.xml"/><Relationship Id="rId280" Type="http://schemas.openxmlformats.org/officeDocument/2006/relationships/tags" Target="../tags/tag673.xml"/><Relationship Id="rId336" Type="http://schemas.openxmlformats.org/officeDocument/2006/relationships/tags" Target="../tags/tag729.xml"/><Relationship Id="rId75" Type="http://schemas.openxmlformats.org/officeDocument/2006/relationships/tags" Target="../tags/tag468.xml"/><Relationship Id="rId140" Type="http://schemas.openxmlformats.org/officeDocument/2006/relationships/tags" Target="../tags/tag533.xml"/><Relationship Id="rId182" Type="http://schemas.openxmlformats.org/officeDocument/2006/relationships/tags" Target="../tags/tag575.xml"/><Relationship Id="rId378" Type="http://schemas.openxmlformats.org/officeDocument/2006/relationships/tags" Target="../tags/tag771.xml"/><Relationship Id="rId403" Type="http://schemas.openxmlformats.org/officeDocument/2006/relationships/tags" Target="../tags/tag796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tags" Target="../tags/tag857.xml"/><Relationship Id="rId18" Type="http://schemas.openxmlformats.org/officeDocument/2006/relationships/tags" Target="../tags/tag862.xml"/><Relationship Id="rId26" Type="http://schemas.openxmlformats.org/officeDocument/2006/relationships/tags" Target="../tags/tag870.xml"/><Relationship Id="rId39" Type="http://schemas.openxmlformats.org/officeDocument/2006/relationships/tags" Target="../tags/tag883.xml"/><Relationship Id="rId21" Type="http://schemas.openxmlformats.org/officeDocument/2006/relationships/tags" Target="../tags/tag865.xml"/><Relationship Id="rId34" Type="http://schemas.openxmlformats.org/officeDocument/2006/relationships/tags" Target="../tags/tag878.xml"/><Relationship Id="rId42" Type="http://schemas.openxmlformats.org/officeDocument/2006/relationships/tags" Target="../tags/tag886.xml"/><Relationship Id="rId47" Type="http://schemas.openxmlformats.org/officeDocument/2006/relationships/tags" Target="../tags/tag891.xml"/><Relationship Id="rId50" Type="http://schemas.openxmlformats.org/officeDocument/2006/relationships/tags" Target="../tags/tag894.xml"/><Relationship Id="rId55" Type="http://schemas.openxmlformats.org/officeDocument/2006/relationships/tags" Target="../tags/tag899.xml"/><Relationship Id="rId7" Type="http://schemas.openxmlformats.org/officeDocument/2006/relationships/tags" Target="../tags/tag851.xml"/><Relationship Id="rId12" Type="http://schemas.openxmlformats.org/officeDocument/2006/relationships/tags" Target="../tags/tag856.xml"/><Relationship Id="rId17" Type="http://schemas.openxmlformats.org/officeDocument/2006/relationships/tags" Target="../tags/tag861.xml"/><Relationship Id="rId25" Type="http://schemas.openxmlformats.org/officeDocument/2006/relationships/tags" Target="../tags/tag869.xml"/><Relationship Id="rId33" Type="http://schemas.openxmlformats.org/officeDocument/2006/relationships/tags" Target="../tags/tag877.xml"/><Relationship Id="rId38" Type="http://schemas.openxmlformats.org/officeDocument/2006/relationships/tags" Target="../tags/tag882.xml"/><Relationship Id="rId46" Type="http://schemas.openxmlformats.org/officeDocument/2006/relationships/tags" Target="../tags/tag890.xml"/><Relationship Id="rId2" Type="http://schemas.openxmlformats.org/officeDocument/2006/relationships/tags" Target="../tags/tag846.xml"/><Relationship Id="rId16" Type="http://schemas.openxmlformats.org/officeDocument/2006/relationships/tags" Target="../tags/tag860.xml"/><Relationship Id="rId20" Type="http://schemas.openxmlformats.org/officeDocument/2006/relationships/tags" Target="../tags/tag864.xml"/><Relationship Id="rId29" Type="http://schemas.openxmlformats.org/officeDocument/2006/relationships/tags" Target="../tags/tag873.xml"/><Relationship Id="rId41" Type="http://schemas.openxmlformats.org/officeDocument/2006/relationships/tags" Target="../tags/tag885.xml"/><Relationship Id="rId54" Type="http://schemas.openxmlformats.org/officeDocument/2006/relationships/tags" Target="../tags/tag898.xml"/><Relationship Id="rId1" Type="http://schemas.openxmlformats.org/officeDocument/2006/relationships/tags" Target="../tags/tag845.xml"/><Relationship Id="rId6" Type="http://schemas.openxmlformats.org/officeDocument/2006/relationships/tags" Target="../tags/tag850.xml"/><Relationship Id="rId11" Type="http://schemas.openxmlformats.org/officeDocument/2006/relationships/tags" Target="../tags/tag855.xml"/><Relationship Id="rId24" Type="http://schemas.openxmlformats.org/officeDocument/2006/relationships/tags" Target="../tags/tag868.xml"/><Relationship Id="rId32" Type="http://schemas.openxmlformats.org/officeDocument/2006/relationships/tags" Target="../tags/tag876.xml"/><Relationship Id="rId37" Type="http://schemas.openxmlformats.org/officeDocument/2006/relationships/tags" Target="../tags/tag881.xml"/><Relationship Id="rId40" Type="http://schemas.openxmlformats.org/officeDocument/2006/relationships/tags" Target="../tags/tag884.xml"/><Relationship Id="rId45" Type="http://schemas.openxmlformats.org/officeDocument/2006/relationships/tags" Target="../tags/tag889.xml"/><Relationship Id="rId53" Type="http://schemas.openxmlformats.org/officeDocument/2006/relationships/tags" Target="../tags/tag897.xml"/><Relationship Id="rId58" Type="http://schemas.openxmlformats.org/officeDocument/2006/relationships/image" Target="../media/image1.png"/><Relationship Id="rId5" Type="http://schemas.openxmlformats.org/officeDocument/2006/relationships/tags" Target="../tags/tag849.xml"/><Relationship Id="rId15" Type="http://schemas.openxmlformats.org/officeDocument/2006/relationships/tags" Target="../tags/tag859.xml"/><Relationship Id="rId23" Type="http://schemas.openxmlformats.org/officeDocument/2006/relationships/tags" Target="../tags/tag867.xml"/><Relationship Id="rId28" Type="http://schemas.openxmlformats.org/officeDocument/2006/relationships/tags" Target="../tags/tag872.xml"/><Relationship Id="rId36" Type="http://schemas.openxmlformats.org/officeDocument/2006/relationships/tags" Target="../tags/tag880.xml"/><Relationship Id="rId49" Type="http://schemas.openxmlformats.org/officeDocument/2006/relationships/tags" Target="../tags/tag893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854.xml"/><Relationship Id="rId19" Type="http://schemas.openxmlformats.org/officeDocument/2006/relationships/tags" Target="../tags/tag863.xml"/><Relationship Id="rId31" Type="http://schemas.openxmlformats.org/officeDocument/2006/relationships/tags" Target="../tags/tag875.xml"/><Relationship Id="rId44" Type="http://schemas.openxmlformats.org/officeDocument/2006/relationships/tags" Target="../tags/tag888.xml"/><Relationship Id="rId52" Type="http://schemas.openxmlformats.org/officeDocument/2006/relationships/tags" Target="../tags/tag896.xml"/><Relationship Id="rId4" Type="http://schemas.openxmlformats.org/officeDocument/2006/relationships/tags" Target="../tags/tag848.xml"/><Relationship Id="rId9" Type="http://schemas.openxmlformats.org/officeDocument/2006/relationships/tags" Target="../tags/tag853.xml"/><Relationship Id="rId14" Type="http://schemas.openxmlformats.org/officeDocument/2006/relationships/tags" Target="../tags/tag858.xml"/><Relationship Id="rId22" Type="http://schemas.openxmlformats.org/officeDocument/2006/relationships/tags" Target="../tags/tag866.xml"/><Relationship Id="rId27" Type="http://schemas.openxmlformats.org/officeDocument/2006/relationships/tags" Target="../tags/tag871.xml"/><Relationship Id="rId30" Type="http://schemas.openxmlformats.org/officeDocument/2006/relationships/tags" Target="../tags/tag874.xml"/><Relationship Id="rId35" Type="http://schemas.openxmlformats.org/officeDocument/2006/relationships/tags" Target="../tags/tag879.xml"/><Relationship Id="rId43" Type="http://schemas.openxmlformats.org/officeDocument/2006/relationships/tags" Target="../tags/tag887.xml"/><Relationship Id="rId48" Type="http://schemas.openxmlformats.org/officeDocument/2006/relationships/tags" Target="../tags/tag892.xml"/><Relationship Id="rId56" Type="http://schemas.openxmlformats.org/officeDocument/2006/relationships/tags" Target="../tags/tag900.xml"/><Relationship Id="rId8" Type="http://schemas.openxmlformats.org/officeDocument/2006/relationships/tags" Target="../tags/tag852.xml"/><Relationship Id="rId51" Type="http://schemas.openxmlformats.org/officeDocument/2006/relationships/tags" Target="../tags/tag895.xml"/><Relationship Id="rId3" Type="http://schemas.openxmlformats.org/officeDocument/2006/relationships/tags" Target="../tags/tag8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tags" Target="../tags/tag104.xml"/><Relationship Id="rId39" Type="http://schemas.openxmlformats.org/officeDocument/2006/relationships/tags" Target="../tags/tag117.xml"/><Relationship Id="rId3" Type="http://schemas.openxmlformats.org/officeDocument/2006/relationships/tags" Target="../tags/tag81.xml"/><Relationship Id="rId21" Type="http://schemas.openxmlformats.org/officeDocument/2006/relationships/tags" Target="../tags/tag99.xml"/><Relationship Id="rId34" Type="http://schemas.openxmlformats.org/officeDocument/2006/relationships/tags" Target="../tags/tag112.xml"/><Relationship Id="rId42" Type="http://schemas.openxmlformats.org/officeDocument/2006/relationships/tags" Target="../tags/tag120.xml"/><Relationship Id="rId47" Type="http://schemas.openxmlformats.org/officeDocument/2006/relationships/tags" Target="../tags/tag125.xml"/><Relationship Id="rId50" Type="http://schemas.openxmlformats.org/officeDocument/2006/relationships/tags" Target="../tags/tag128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tags" Target="../tags/tag103.xml"/><Relationship Id="rId33" Type="http://schemas.openxmlformats.org/officeDocument/2006/relationships/tags" Target="../tags/tag111.xml"/><Relationship Id="rId38" Type="http://schemas.openxmlformats.org/officeDocument/2006/relationships/tags" Target="../tags/tag116.xml"/><Relationship Id="rId46" Type="http://schemas.openxmlformats.org/officeDocument/2006/relationships/tags" Target="../tags/tag124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tags" Target="../tags/tag107.xml"/><Relationship Id="rId41" Type="http://schemas.openxmlformats.org/officeDocument/2006/relationships/tags" Target="../tags/tag119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tags" Target="../tags/tag102.xml"/><Relationship Id="rId32" Type="http://schemas.openxmlformats.org/officeDocument/2006/relationships/tags" Target="../tags/tag110.xml"/><Relationship Id="rId37" Type="http://schemas.openxmlformats.org/officeDocument/2006/relationships/tags" Target="../tags/tag115.xml"/><Relationship Id="rId40" Type="http://schemas.openxmlformats.org/officeDocument/2006/relationships/tags" Target="../tags/tag118.xml"/><Relationship Id="rId45" Type="http://schemas.openxmlformats.org/officeDocument/2006/relationships/tags" Target="../tags/tag123.xml"/><Relationship Id="rId53" Type="http://schemas.openxmlformats.org/officeDocument/2006/relationships/image" Target="../media/image1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tags" Target="../tags/tag101.xml"/><Relationship Id="rId28" Type="http://schemas.openxmlformats.org/officeDocument/2006/relationships/tags" Target="../tags/tag106.xml"/><Relationship Id="rId36" Type="http://schemas.openxmlformats.org/officeDocument/2006/relationships/tags" Target="../tags/tag114.xml"/><Relationship Id="rId49" Type="http://schemas.openxmlformats.org/officeDocument/2006/relationships/tags" Target="../tags/tag127.xml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tags" Target="../tags/tag109.xml"/><Relationship Id="rId44" Type="http://schemas.openxmlformats.org/officeDocument/2006/relationships/tags" Target="../tags/tag122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tags" Target="../tags/tag100.xml"/><Relationship Id="rId27" Type="http://schemas.openxmlformats.org/officeDocument/2006/relationships/tags" Target="../tags/tag105.xml"/><Relationship Id="rId30" Type="http://schemas.openxmlformats.org/officeDocument/2006/relationships/tags" Target="../tags/tag108.xml"/><Relationship Id="rId35" Type="http://schemas.openxmlformats.org/officeDocument/2006/relationships/tags" Target="../tags/tag113.xml"/><Relationship Id="rId43" Type="http://schemas.openxmlformats.org/officeDocument/2006/relationships/tags" Target="../tags/tag121.xml"/><Relationship Id="rId48" Type="http://schemas.openxmlformats.org/officeDocument/2006/relationships/tags" Target="../tags/tag126.xml"/><Relationship Id="rId8" Type="http://schemas.openxmlformats.org/officeDocument/2006/relationships/tags" Target="../tags/tag86.xml"/><Relationship Id="rId5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10" Type="http://schemas.openxmlformats.org/officeDocument/2006/relationships/image" Target="../media/image1.png"/><Relationship Id="rId4" Type="http://schemas.openxmlformats.org/officeDocument/2006/relationships/tags" Target="../tags/tag138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image" Target="../media/image1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741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562" name="Title 6"/>
          <p:cNvSpPr>
            <a:spLocks noGrp="1"/>
          </p:cNvSpPr>
          <p:nvPr>
            <p:ph type="ctrTitle"/>
          </p:nvPr>
        </p:nvSpPr>
        <p:spPr>
          <a:xfrm>
            <a:off x="1928495" y="2687955"/>
            <a:ext cx="5143500" cy="1112520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Trees</a:t>
            </a:r>
          </a:p>
        </p:txBody>
      </p:sp>
      <p:sp>
        <p:nvSpPr>
          <p:cNvPr id="66563" name="Subtitle 1"/>
          <p:cNvSpPr>
            <a:spLocks noGrp="1"/>
          </p:cNvSpPr>
          <p:nvPr>
            <p:ph type="subTitle" idx="1"/>
          </p:nvPr>
        </p:nvSpPr>
        <p:spPr>
          <a:xfrm>
            <a:off x="1569720" y="4614545"/>
            <a:ext cx="5852795" cy="1534795"/>
          </a:xfrm>
        </p:spPr>
        <p:txBody>
          <a:bodyPr vert="horz" lIns="91440" tIns="45720" rIns="91440" bIns="45720" rtlCol="0">
            <a:normAutofit fontScale="875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330066"/>
              </a:buClr>
              <a:buSzTx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Fall 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2024</a:t>
            </a:r>
            <a:endParaRPr lang="en-US" altLang="zh-CN" dirty="0" smtClean="0">
              <a:solidFill>
                <a:srgbClr val="000000"/>
              </a:solidFill>
              <a:sym typeface="+mn-ea"/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330066"/>
              </a:buClr>
              <a:buSzTx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School of Software Engineering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330066"/>
              </a:buClr>
              <a:buSzTx/>
            </a:pP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07746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Implementation of Trees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3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/>
              <a:t>Trees - Lecture 7 </a:t>
            </a:r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AF9DB-95EE-441B-BF79-C2372C3401E3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3" name="矩形 2"/>
          <p:cNvSpPr/>
          <p:nvPr/>
        </p:nvSpPr>
        <p:spPr>
          <a:xfrm>
            <a:off x="725805" y="2061845"/>
            <a:ext cx="579247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//Node declarations for </a:t>
            </a:r>
            <a:r>
              <a:rPr lang="en-US" altLang="zh-CN" sz="3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Object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element;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691120" y="53486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1730" y="6679781"/>
            <a:ext cx="4436269" cy="150037"/>
          </a:xfrm>
        </p:spPr>
        <p:txBody>
          <a:bodyPr>
            <a:noAutofit/>
          </a:bodyPr>
          <a:lstStyle/>
          <a:p>
            <a:r>
              <a:rPr lang="zh-CN" altLang="en-US" sz="375" dirty="0" smtClean="0"/>
              <a:t>图片来自互联网</a:t>
            </a:r>
            <a:endParaRPr lang="zh-CN" altLang="en-US" sz="37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11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23/09/11</a:t>
            </a:r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Trees and Binary trees – Lecture 4-1</a:t>
            </a:r>
            <a:endParaRPr lang="zh-CN" altLang="en-US" sz="465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59430" y="3081655"/>
            <a:ext cx="4321810" cy="1071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5400" dirty="0" smtClean="0"/>
              <a:t>Binary Trees</a:t>
            </a:r>
          </a:p>
        </p:txBody>
      </p:sp>
      <p:sp>
        <p:nvSpPr>
          <p:cNvPr id="253" name="Freeform 6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218059">
            <a:off x="2066872" y="2652065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3"/>
            </p:custDataLst>
          </p:nvPr>
        </p:nvSpPr>
        <p:spPr bwMode="auto">
          <a:xfrm>
            <a:off x="1820137" y="4365863"/>
            <a:ext cx="5716934" cy="23678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218059">
            <a:off x="7899230" y="4168444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378216" y="135712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5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6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392393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3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4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39719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5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287845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07010" y="1406525"/>
            <a:ext cx="8708390" cy="3236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Binary Trees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418270-3881-40C3-AA92-CFE4732A76C8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1466850"/>
            <a:ext cx="8194040" cy="317373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Every node has at most two children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Most popular tree in computer </a:t>
            </a:r>
            <a:r>
              <a:rPr lang="en-US" altLang="zh-CN" sz="2400" dirty="0" smtClean="0">
                <a:ea typeface="宋体" panose="02010600030101010101" pitchFamily="2" charset="-122"/>
              </a:rPr>
              <a:t>science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Given N nodes, what is the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minimum</a:t>
            </a:r>
            <a:r>
              <a:rPr lang="en-US" altLang="zh-CN" sz="2800" dirty="0">
                <a:ea typeface="宋体" panose="02010600030101010101" pitchFamily="2" charset="-122"/>
              </a:rPr>
              <a:t> depth of a binary tree? 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ea typeface="宋体" panose="02010600030101010101" pitchFamily="2" charset="-122"/>
              </a:rPr>
              <a:t>This </a:t>
            </a: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means all levels but the last are full</a:t>
            </a:r>
            <a:r>
              <a:rPr lang="en-US" altLang="zh-CN" sz="2400" dirty="0" smtClean="0">
                <a:solidFill>
                  <a:srgbClr val="008000"/>
                </a:solidFill>
                <a:ea typeface="宋体" panose="02010600030101010101" pitchFamily="2" charset="-122"/>
              </a:rPr>
              <a:t>!</a:t>
            </a:r>
            <a:endParaRPr lang="en-US" altLang="zh-CN" sz="800" dirty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At depth d, you can have N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to N = 2</a:t>
            </a:r>
            <a:r>
              <a:rPr lang="en-US" altLang="zh-CN" sz="2400" baseline="30000" dirty="0">
                <a:ea typeface="宋体" panose="02010600030101010101" pitchFamily="2" charset="-122"/>
              </a:rPr>
              <a:t>d+1</a:t>
            </a:r>
            <a:r>
              <a:rPr lang="en-US" altLang="zh-CN" sz="2400" dirty="0">
                <a:ea typeface="宋体" panose="02010600030101010101" pitchFamily="2" charset="-122"/>
              </a:rPr>
              <a:t>-1 nodes </a:t>
            </a:r>
          </a:p>
        </p:txBody>
      </p:sp>
      <p:graphicFrame>
        <p:nvGraphicFramePr>
          <p:cNvPr id="14343" name="Object 8"/>
          <p:cNvGraphicFramePr>
            <a:graphicFrameLocks noChangeAspect="1"/>
          </p:cNvGraphicFramePr>
          <p:nvPr/>
        </p:nvGraphicFramePr>
        <p:xfrm>
          <a:off x="2071370" y="4723765"/>
          <a:ext cx="5068570" cy="481965"/>
        </p:xfrm>
        <a:graphic>
          <a:graphicData uri="http://schemas.openxmlformats.org/presentationml/2006/ole">
            <p:oleObj spid="_x0000_s1025" name="Equation" r:id="rId9" imgW="60960000" imgH="579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0670" y="5286375"/>
            <a:ext cx="64738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2^d &lt;= N &lt; 2^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d+1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=&gt; d  &lt;= 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 &lt; (d+1)</a:t>
            </a:r>
          </a:p>
          <a:p>
            <a:r>
              <a:rPr lang="en-US" altLang="zh-CN" sz="2800" dirty="0" smtClean="0"/>
              <a:t>=&gt; </a:t>
            </a:r>
            <a:r>
              <a:rPr lang="en-US" altLang="zh-CN" sz="2800" dirty="0" err="1" smtClean="0"/>
              <a:t>logN</a:t>
            </a:r>
            <a:r>
              <a:rPr lang="en-US" altLang="zh-CN" sz="2800" dirty="0" smtClean="0"/>
              <a:t>  - 1 &lt;  d  &lt;= </a:t>
            </a:r>
            <a:r>
              <a:rPr lang="en-US" altLang="zh-CN" sz="2800" dirty="0" err="1" smtClean="0"/>
              <a:t>logN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7093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2711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4065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Minimum depth vs node count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F12789-759C-40FD-B767-60D2BF1E68C9}" type="slidenum">
              <a:rPr lang="en-US" altLang="zh-CN" sz="790"/>
              <a:pPr/>
              <a:t>13</a:t>
            </a:fld>
            <a:endParaRPr lang="en-US" altLang="zh-CN" sz="790"/>
          </a:p>
        </p:txBody>
      </p:sp>
      <p:sp>
        <p:nvSpPr>
          <p:cNvPr id="153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995" y="1485265"/>
            <a:ext cx="8136255" cy="124650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At depth d, you can have N = 2</a:t>
            </a:r>
            <a:r>
              <a:rPr lang="en-US" altLang="zh-CN" baseline="30000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to 2</a:t>
            </a:r>
            <a:r>
              <a:rPr lang="en-US" altLang="zh-CN" baseline="30000" dirty="0">
                <a:ea typeface="宋体" panose="02010600030101010101" pitchFamily="2" charset="-122"/>
              </a:rPr>
              <a:t>d+1</a:t>
            </a:r>
            <a:r>
              <a:rPr lang="en-US" altLang="zh-CN" dirty="0">
                <a:ea typeface="宋体" panose="02010600030101010101" pitchFamily="2" charset="-122"/>
              </a:rPr>
              <a:t>-1 nodes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minimum depth d is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(log N)</a:t>
            </a:r>
            <a:endParaRPr lang="en-US" altLang="zh-CN" sz="12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1290" y="4203700"/>
            <a:ext cx="3454400" cy="2134870"/>
            <a:chOff x="668230" y="5126782"/>
            <a:chExt cx="3143250" cy="1943100"/>
          </a:xfrm>
        </p:grpSpPr>
        <p:sp>
          <p:nvSpPr>
            <p:cNvPr id="15367" name="Oval 1028"/>
            <p:cNvSpPr>
              <a:spLocks noChangeArrowheads="1"/>
            </p:cNvSpPr>
            <p:nvPr/>
          </p:nvSpPr>
          <p:spPr bwMode="auto">
            <a:xfrm>
              <a:off x="2154130" y="512678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368" name="Oval 1029"/>
            <p:cNvSpPr>
              <a:spLocks noChangeArrowheads="1"/>
            </p:cNvSpPr>
            <p:nvPr/>
          </p:nvSpPr>
          <p:spPr bwMode="auto">
            <a:xfrm>
              <a:off x="1182580" y="586973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369" name="Oval 1030"/>
            <p:cNvSpPr>
              <a:spLocks noChangeArrowheads="1"/>
            </p:cNvSpPr>
            <p:nvPr/>
          </p:nvSpPr>
          <p:spPr bwMode="auto">
            <a:xfrm>
              <a:off x="3011380" y="586973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370" name="Oval 1031"/>
            <p:cNvSpPr>
              <a:spLocks noChangeArrowheads="1"/>
            </p:cNvSpPr>
            <p:nvPr/>
          </p:nvSpPr>
          <p:spPr bwMode="auto">
            <a:xfrm>
              <a:off x="2554180" y="672698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5371" name="Oval 1032"/>
            <p:cNvSpPr>
              <a:spLocks noChangeArrowheads="1"/>
            </p:cNvSpPr>
            <p:nvPr/>
          </p:nvSpPr>
          <p:spPr bwMode="auto">
            <a:xfrm>
              <a:off x="3468580" y="672698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5372" name="Oval 1042"/>
            <p:cNvSpPr>
              <a:spLocks noChangeArrowheads="1"/>
            </p:cNvSpPr>
            <p:nvPr/>
          </p:nvSpPr>
          <p:spPr bwMode="auto">
            <a:xfrm>
              <a:off x="668230" y="672698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373" name="Oval 1043"/>
            <p:cNvSpPr>
              <a:spLocks noChangeArrowheads="1"/>
            </p:cNvSpPr>
            <p:nvPr/>
          </p:nvSpPr>
          <p:spPr bwMode="auto">
            <a:xfrm>
              <a:off x="1639780" y="6726982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15374" name="AutoShape 1048"/>
            <p:cNvCxnSpPr>
              <a:cxnSpLocks noChangeShapeType="1"/>
              <a:stCxn id="15367" idx="3"/>
              <a:endCxn id="15368" idx="7"/>
            </p:cNvCxnSpPr>
            <p:nvPr/>
          </p:nvCxnSpPr>
          <p:spPr bwMode="auto">
            <a:xfrm flipH="1">
              <a:off x="1475474" y="5419676"/>
              <a:ext cx="728663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5" name="AutoShape 1049"/>
            <p:cNvCxnSpPr>
              <a:cxnSpLocks noChangeShapeType="1"/>
              <a:stCxn id="15367" idx="5"/>
              <a:endCxn id="15369" idx="1"/>
            </p:cNvCxnSpPr>
            <p:nvPr/>
          </p:nvCxnSpPr>
          <p:spPr bwMode="auto">
            <a:xfrm>
              <a:off x="2447024" y="5419676"/>
              <a:ext cx="614363" cy="500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AutoShape 1050"/>
            <p:cNvCxnSpPr>
              <a:cxnSpLocks noChangeShapeType="1"/>
              <a:stCxn id="15368" idx="3"/>
              <a:endCxn id="15372" idx="0"/>
            </p:cNvCxnSpPr>
            <p:nvPr/>
          </p:nvCxnSpPr>
          <p:spPr bwMode="auto">
            <a:xfrm flipH="1">
              <a:off x="839681" y="6162626"/>
              <a:ext cx="392906" cy="56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7" name="AutoShape 1051"/>
            <p:cNvCxnSpPr>
              <a:cxnSpLocks noChangeShapeType="1"/>
              <a:stCxn id="15368" idx="5"/>
              <a:endCxn id="15373" idx="0"/>
            </p:cNvCxnSpPr>
            <p:nvPr/>
          </p:nvCxnSpPr>
          <p:spPr bwMode="auto">
            <a:xfrm>
              <a:off x="1475474" y="6162626"/>
              <a:ext cx="335756" cy="56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8" name="AutoShape 1052"/>
            <p:cNvCxnSpPr>
              <a:cxnSpLocks noChangeShapeType="1"/>
              <a:stCxn id="15369" idx="3"/>
              <a:endCxn id="15370" idx="0"/>
            </p:cNvCxnSpPr>
            <p:nvPr/>
          </p:nvCxnSpPr>
          <p:spPr bwMode="auto">
            <a:xfrm flipH="1">
              <a:off x="2725631" y="6162626"/>
              <a:ext cx="335756" cy="56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9" name="AutoShape 1053"/>
            <p:cNvCxnSpPr>
              <a:cxnSpLocks noChangeShapeType="1"/>
              <a:stCxn id="15369" idx="5"/>
              <a:endCxn id="15371" idx="0"/>
            </p:cNvCxnSpPr>
            <p:nvPr/>
          </p:nvCxnSpPr>
          <p:spPr bwMode="auto">
            <a:xfrm>
              <a:off x="3304274" y="6162626"/>
              <a:ext cx="335756" cy="564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380" name="Text Box 1065"/>
          <p:cNvSpPr txBox="1">
            <a:spLocks noChangeArrowheads="1"/>
          </p:cNvSpPr>
          <p:nvPr/>
        </p:nvSpPr>
        <p:spPr bwMode="auto">
          <a:xfrm>
            <a:off x="689610" y="2798445"/>
            <a:ext cx="692531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T(n) = (f(n)) means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T(n) = O(f(n)) and  f(n) = O(T(n)),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i.e. T(n) and f(n) have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growth rate</a:t>
            </a:r>
          </a:p>
        </p:txBody>
      </p:sp>
      <p:sp>
        <p:nvSpPr>
          <p:cNvPr id="15381" name="Text Box 1066"/>
          <p:cNvSpPr txBox="1">
            <a:spLocks noChangeArrowheads="1"/>
          </p:cNvSpPr>
          <p:nvPr/>
        </p:nvSpPr>
        <p:spPr bwMode="auto">
          <a:xfrm>
            <a:off x="5415715" y="4798846"/>
            <a:ext cx="2553970" cy="160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d=2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N=2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to 2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endParaRPr lang="en-US" altLang="zh-CN" sz="24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  <a:sym typeface="Symbol" panose="05050102010706020507" pitchFamily="18" charset="2"/>
              </a:rPr>
              <a:t>i.e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, 4 to 7 nodes)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bldLvl="0" animBg="1"/>
      <p:bldP spid="1538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7093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2045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4065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Minimum depth vs node count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22" name="图片 2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0CC6E-98C8-4E74-92D0-2D27952C0AD3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613535"/>
            <a:ext cx="7886700" cy="178054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What is the maximum depth of a binary tree?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Degenerate case: Tree is a linked list!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Maximum depth =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N-1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86865" y="3637280"/>
            <a:ext cx="5114290" cy="2973070"/>
            <a:chOff x="830684" y="4559126"/>
            <a:chExt cx="4914900" cy="2857500"/>
          </a:xfrm>
        </p:grpSpPr>
        <p:sp>
          <p:nvSpPr>
            <p:cNvPr id="7" name="Oval 1027"/>
            <p:cNvSpPr>
              <a:spLocks noChangeArrowheads="1"/>
            </p:cNvSpPr>
            <p:nvPr/>
          </p:nvSpPr>
          <p:spPr bwMode="auto">
            <a:xfrm>
              <a:off x="830684" y="455912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" name="Oval 1028"/>
            <p:cNvSpPr>
              <a:spLocks noChangeArrowheads="1"/>
            </p:cNvSpPr>
            <p:nvPr/>
          </p:nvSpPr>
          <p:spPr bwMode="auto">
            <a:xfrm>
              <a:off x="3973934" y="615932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" name="Oval 1029"/>
            <p:cNvSpPr>
              <a:spLocks noChangeArrowheads="1"/>
            </p:cNvSpPr>
            <p:nvPr/>
          </p:nvSpPr>
          <p:spPr bwMode="auto">
            <a:xfrm>
              <a:off x="1630784" y="495917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" name="Oval 1030"/>
            <p:cNvSpPr>
              <a:spLocks noChangeArrowheads="1"/>
            </p:cNvSpPr>
            <p:nvPr/>
          </p:nvSpPr>
          <p:spPr bwMode="auto">
            <a:xfrm>
              <a:off x="2488034" y="535922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" name="Oval 1031"/>
            <p:cNvSpPr>
              <a:spLocks noChangeArrowheads="1"/>
            </p:cNvSpPr>
            <p:nvPr/>
          </p:nvSpPr>
          <p:spPr bwMode="auto">
            <a:xfrm>
              <a:off x="3230984" y="575927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2" name="Oval 1032"/>
            <p:cNvSpPr>
              <a:spLocks noChangeArrowheads="1"/>
            </p:cNvSpPr>
            <p:nvPr/>
          </p:nvSpPr>
          <p:spPr bwMode="auto">
            <a:xfrm>
              <a:off x="5402684" y="707372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3" name="Oval 1033"/>
            <p:cNvSpPr>
              <a:spLocks noChangeArrowheads="1"/>
            </p:cNvSpPr>
            <p:nvPr/>
          </p:nvSpPr>
          <p:spPr bwMode="auto">
            <a:xfrm>
              <a:off x="4716884" y="661652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6</a:t>
              </a:r>
            </a:p>
          </p:txBody>
        </p:sp>
        <p:cxnSp>
          <p:nvCxnSpPr>
            <p:cNvPr id="14" name="AutoShape 1034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123578" y="4852020"/>
              <a:ext cx="678656" cy="107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35"/>
            <p:cNvCxnSpPr>
              <a:cxnSpLocks noChangeShapeType="1"/>
              <a:stCxn id="8" idx="5"/>
              <a:endCxn id="13" idx="0"/>
            </p:cNvCxnSpPr>
            <p:nvPr/>
          </p:nvCxnSpPr>
          <p:spPr bwMode="auto">
            <a:xfrm>
              <a:off x="4266828" y="6452220"/>
              <a:ext cx="621506" cy="164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36"/>
            <p:cNvCxnSpPr>
              <a:cxnSpLocks noChangeShapeType="1"/>
              <a:stCxn id="9" idx="5"/>
              <a:endCxn id="10" idx="0"/>
            </p:cNvCxnSpPr>
            <p:nvPr/>
          </p:nvCxnSpPr>
          <p:spPr bwMode="auto">
            <a:xfrm>
              <a:off x="1923678" y="5252070"/>
              <a:ext cx="735806" cy="107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37"/>
            <p:cNvCxnSpPr>
              <a:cxnSpLocks noChangeShapeType="1"/>
              <a:stCxn id="10" idx="5"/>
              <a:endCxn id="11" idx="0"/>
            </p:cNvCxnSpPr>
            <p:nvPr/>
          </p:nvCxnSpPr>
          <p:spPr bwMode="auto">
            <a:xfrm>
              <a:off x="2780928" y="5652120"/>
              <a:ext cx="621506" cy="107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38"/>
            <p:cNvCxnSpPr>
              <a:cxnSpLocks noChangeShapeType="1"/>
              <a:stCxn id="11" idx="4"/>
              <a:endCxn id="8" idx="1"/>
            </p:cNvCxnSpPr>
            <p:nvPr/>
          </p:nvCxnSpPr>
          <p:spPr bwMode="auto">
            <a:xfrm>
              <a:off x="3402435" y="6102177"/>
              <a:ext cx="621506" cy="1071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039"/>
            <p:cNvCxnSpPr>
              <a:cxnSpLocks noChangeShapeType="1"/>
              <a:stCxn id="13" idx="5"/>
              <a:endCxn id="12" idx="0"/>
            </p:cNvCxnSpPr>
            <p:nvPr/>
          </p:nvCxnSpPr>
          <p:spPr bwMode="auto">
            <a:xfrm>
              <a:off x="5009778" y="6909420"/>
              <a:ext cx="564356" cy="164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 Box 1040"/>
          <p:cNvSpPr txBox="1">
            <a:spLocks noChangeArrowheads="1"/>
          </p:cNvSpPr>
          <p:nvPr/>
        </p:nvSpPr>
        <p:spPr bwMode="auto">
          <a:xfrm>
            <a:off x="4068445" y="3815715"/>
            <a:ext cx="4156710" cy="73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A linked list with high overhead</a:t>
            </a:r>
          </a:p>
          <a:p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and few </a:t>
            </a:r>
            <a:r>
              <a:rPr lang="en-US" altLang="zh-CN" dirty="0">
                <a:solidFill>
                  <a:srgbClr val="008000"/>
                </a:solidFill>
              </a:rPr>
              <a:t>redeeming</a:t>
            </a:r>
            <a:r>
              <a:rPr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7093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4792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4065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Minimum depth vs node count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22" name="图片 2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0CC6E-98C8-4E74-92D0-2D27952C0AD3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015" y="2636520"/>
            <a:ext cx="7835265" cy="1996440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50000"/>
              </a:lnSpc>
              <a:spcBef>
                <a:spcPts val="1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宋体" panose="02010600030101010101" pitchFamily="2" charset="-122"/>
              </a:rPr>
              <a:t>Goal</a:t>
            </a:r>
            <a:r>
              <a:rPr lang="en-US" altLang="zh-CN" sz="3600" dirty="0" smtClean="0">
                <a:ea typeface="宋体" panose="02010600030101010101" pitchFamily="2" charset="-122"/>
              </a:rPr>
              <a:t>: Would like to keep depth at around </a:t>
            </a:r>
            <a:r>
              <a:rPr lang="en-US" altLang="zh-CN" sz="3600" dirty="0" err="1" smtClean="0">
                <a:ea typeface="宋体" panose="02010600030101010101" pitchFamily="2" charset="-122"/>
              </a:rPr>
              <a:t>logN</a:t>
            </a:r>
            <a:r>
              <a:rPr lang="en-US" altLang="zh-CN" sz="3600" dirty="0" smtClean="0">
                <a:ea typeface="宋体" panose="02010600030101010101" pitchFamily="2" charset="-122"/>
              </a:rPr>
              <a:t> to get better performance than linked list for operations like Find</a:t>
            </a:r>
          </a:p>
        </p:txBody>
      </p:sp>
      <p:grpSp>
        <p:nvGrpSpPr>
          <p:cNvPr id="26" name="组合 25"/>
          <p:cNvGrpSpPr/>
          <p:nvPr/>
        </p:nvGrpSpPr>
        <p:grpSpPr>
          <a:xfrm rot="13140147">
            <a:off x="7689850" y="5232399"/>
            <a:ext cx="1083946" cy="795656"/>
            <a:chOff x="6579684" y="1851050"/>
            <a:chExt cx="4331267" cy="3176918"/>
          </a:xfrm>
          <a:noFill/>
        </p:grpSpPr>
        <p:grpSp>
          <p:nvGrpSpPr>
            <p:cNvPr id="32" name="Group 54"/>
            <p:cNvGrpSpPr/>
            <p:nvPr/>
          </p:nvGrpSpPr>
          <p:grpSpPr>
            <a:xfrm rot="2273417">
              <a:off x="7686158" y="1851050"/>
              <a:ext cx="3224793" cy="3176918"/>
              <a:chOff x="0" y="0"/>
              <a:chExt cx="1149595" cy="1132530"/>
            </a:xfrm>
            <a:grpFill/>
          </p:grpSpPr>
          <p:sp>
            <p:nvSpPr>
              <p:cNvPr id="33" name="Shape 51"/>
              <p:cNvSpPr/>
              <p:nvPr>
                <p:custDataLst>
                  <p:tags r:id="rId8"/>
                </p:custDataLst>
              </p:nvPr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Shape 52"/>
              <p:cNvSpPr/>
              <p:nvPr>
                <p:custDataLst>
                  <p:tags r:id="rId9"/>
                </p:custDataLst>
              </p:nvPr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" name="Shape 53"/>
              <p:cNvSpPr/>
              <p:nvPr>
                <p:custDataLst>
                  <p:tags r:id="rId10"/>
                </p:custDataLst>
              </p:nvPr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8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  <a:grpFill/>
          </p:grpSpPr>
          <p:sp>
            <p:nvSpPr>
              <p:cNvPr id="29" name="Shape 56"/>
              <p:cNvSpPr/>
              <p:nvPr>
                <p:custDataLst>
                  <p:tags r:id="rId6"/>
                </p:custDataLst>
              </p:nvPr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57"/>
              <p:cNvSpPr/>
              <p:nvPr>
                <p:custDataLst>
                  <p:tags r:id="rId7"/>
                </p:custDataLst>
              </p:nvPr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73939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5871845" cy="3604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290385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Binary Tree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A71F2A-765C-4B7E-8348-8DE07AA1C67C}" type="slidenum">
              <a:rPr lang="en-US" altLang="zh-CN" sz="790"/>
              <a:pPr/>
              <a:t>16</a:t>
            </a:fld>
            <a:endParaRPr lang="en-US" altLang="zh-CN" sz="790"/>
          </a:p>
        </p:txBody>
      </p:sp>
      <p:grpSp>
        <p:nvGrpSpPr>
          <p:cNvPr id="12" name="组合 11"/>
          <p:cNvGrpSpPr/>
          <p:nvPr/>
        </p:nvGrpSpPr>
        <p:grpSpPr>
          <a:xfrm>
            <a:off x="2181225" y="5083175"/>
            <a:ext cx="2313921" cy="1136273"/>
            <a:chOff x="7493" y="3071"/>
            <a:chExt cx="1849" cy="908"/>
          </a:xfrm>
        </p:grpSpPr>
        <p:sp>
          <p:nvSpPr>
            <p:cNvPr id="23578" name="Rectangle 23"/>
            <p:cNvSpPr>
              <a:spLocks noChangeArrowheads="1"/>
            </p:cNvSpPr>
            <p:nvPr/>
          </p:nvSpPr>
          <p:spPr bwMode="auto">
            <a:xfrm>
              <a:off x="8033" y="3678"/>
              <a:ext cx="270" cy="27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9" name="Rectangle 24"/>
            <p:cNvSpPr>
              <a:spLocks noChangeArrowheads="1"/>
            </p:cNvSpPr>
            <p:nvPr/>
          </p:nvSpPr>
          <p:spPr bwMode="auto">
            <a:xfrm>
              <a:off x="8303" y="3678"/>
              <a:ext cx="270" cy="27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3580" name="Rectangle 25"/>
            <p:cNvSpPr>
              <a:spLocks noChangeArrowheads="1"/>
            </p:cNvSpPr>
            <p:nvPr/>
          </p:nvSpPr>
          <p:spPr bwMode="auto">
            <a:xfrm>
              <a:off x="8033" y="3408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3581" name="Text Box 26"/>
            <p:cNvSpPr txBox="1">
              <a:spLocks noChangeArrowheads="1"/>
            </p:cNvSpPr>
            <p:nvPr/>
          </p:nvSpPr>
          <p:spPr bwMode="auto">
            <a:xfrm>
              <a:off x="7965" y="3071"/>
              <a:ext cx="7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23582" name="Text Box 27"/>
            <p:cNvSpPr txBox="1">
              <a:spLocks noChangeArrowheads="1"/>
            </p:cNvSpPr>
            <p:nvPr/>
          </p:nvSpPr>
          <p:spPr bwMode="auto">
            <a:xfrm>
              <a:off x="7493" y="3611"/>
              <a:ext cx="18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left             </a:t>
              </a:r>
              <a:r>
                <a:rPr lang="en-US" altLang="zh-CN" sz="2400" dirty="0">
                  <a:solidFill>
                    <a:srgbClr val="008000"/>
                  </a:solidFill>
                  <a:ea typeface="宋体" panose="02010600030101010101" pitchFamily="2" charset="-122"/>
                </a:rPr>
                <a:t>right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560820" y="2343150"/>
            <a:ext cx="2245360" cy="2929432"/>
            <a:chOff x="4972050" y="3624263"/>
            <a:chExt cx="1489498" cy="1943100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5269706" y="36242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49720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6578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53149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0007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5157192" y="3956447"/>
              <a:ext cx="226814" cy="418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5498307" y="3945732"/>
              <a:ext cx="273844" cy="454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 flipH="1">
              <a:off x="5486400" y="471011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829300" y="471011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5297091" y="3625850"/>
              <a:ext cx="303609" cy="305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5000625" y="4380707"/>
              <a:ext cx="303610" cy="305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5281216" y="5231547"/>
              <a:ext cx="406001" cy="305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5593511" y="4376818"/>
              <a:ext cx="519113" cy="305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5942435" y="5246053"/>
              <a:ext cx="519113" cy="305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95605" y="1557020"/>
            <a:ext cx="5601335" cy="3353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E&gt; 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public: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E&amp;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 the node’s value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virtual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E&amp;)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the node’s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node’s left child</a:t>
            </a:r>
          </a:p>
          <a:p>
            <a:pPr>
              <a:defRPr/>
            </a:pP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setLeft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left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>
              <a:defRPr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virtual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virtual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setRight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bool </a:t>
            </a: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isLeaf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0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//check if a node is a leaf or </a:t>
            </a:r>
            <a:r>
              <a:rPr lang="en-US" altLang="zh-CN" sz="16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16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9872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91880" cy="4868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Traversing Binary Trees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4AA214-2CFA-4C74-9923-6FC5F959F7E6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685292"/>
            <a:ext cx="7886700" cy="4351337"/>
          </a:xfrm>
        </p:spPr>
        <p:txBody>
          <a:bodyPr>
            <a:normAutofit fontScale="90000" lnSpcReduction="10000"/>
          </a:bodyPr>
          <a:lstStyle/>
          <a:p>
            <a:pPr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definitions of the traversals are recursive definitions. For example: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Visit the root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Visit the left subtree (i.e., visit the tree whose root is the left child) and do this recursively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Visit the right subtree (i.e., visit the tree whose root is the right child) and do this recursively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Traversal </a:t>
            </a:r>
            <a:r>
              <a:rPr lang="en-US" altLang="zh-CN" dirty="0">
                <a:ea typeface="宋体" panose="02010600030101010101" pitchFamily="2" charset="-122"/>
              </a:rPr>
              <a:t>definitions can be extended to general (non-binary) trees </a:t>
            </a:r>
          </a:p>
        </p:txBody>
      </p:sp>
      <p:grpSp>
        <p:nvGrpSpPr>
          <p:cNvPr id="1279" name="组合 1278"/>
          <p:cNvGrpSpPr/>
          <p:nvPr/>
        </p:nvGrpSpPr>
        <p:grpSpPr>
          <a:xfrm>
            <a:off x="7901730" y="5772133"/>
            <a:ext cx="893233" cy="990600"/>
            <a:chOff x="2084388" y="1965325"/>
            <a:chExt cx="669925" cy="742950"/>
          </a:xfrm>
          <a:solidFill>
            <a:srgbClr val="1E7AB6"/>
          </a:solidFill>
        </p:grpSpPr>
        <p:sp>
          <p:nvSpPr>
            <p:cNvPr id="12811" name="Freeform 523"/>
            <p:cNvSpPr/>
            <p:nvPr>
              <p:custDataLst>
                <p:tags r:id="rId6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7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8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9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10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1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2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3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4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5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6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7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8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9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20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1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2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3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4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5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6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7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8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9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30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1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2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3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4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5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6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7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8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9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40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1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2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9872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4998085" cy="4868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Traversing Binary Trees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47542-928C-4E26-BFAD-9DBD6174F32A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6710" y="1613535"/>
            <a:ext cx="5092700" cy="4351020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Preorder</a:t>
            </a:r>
            <a:r>
              <a:rPr lang="en-US" altLang="zh-CN" sz="2000" dirty="0">
                <a:ea typeface="宋体" panose="02010600030101010101" pitchFamily="2" charset="-122"/>
              </a:rPr>
              <a:t>: Node, then Children (starting 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with the left) recursively 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+ </a:t>
            </a:r>
            <a:r>
              <a:rPr lang="en-US" altLang="zh-CN" sz="2800" dirty="0">
                <a:ea typeface="宋体" panose="02010600030101010101" pitchFamily="2" charset="-122"/>
              </a:rPr>
              <a:t>* + A B C D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Inorder</a:t>
            </a:r>
            <a:r>
              <a:rPr lang="en-US" altLang="zh-CN" sz="2000" dirty="0">
                <a:ea typeface="宋体" panose="02010600030101010101" pitchFamily="2" charset="-122"/>
              </a:rPr>
              <a:t>: Left child recursively, Node, 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Right child </a:t>
            </a:r>
            <a:r>
              <a:rPr lang="en-US" altLang="zh-CN" sz="2000" dirty="0" smtClean="0">
                <a:ea typeface="宋体" panose="02010600030101010101" pitchFamily="2" charset="-122"/>
              </a:rPr>
              <a:t>recursively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A + B * C + </a:t>
            </a:r>
            <a:r>
              <a:rPr lang="en-US" altLang="zh-CN" sz="2800" dirty="0" smtClean="0">
                <a:ea typeface="宋体" panose="02010600030101010101" pitchFamily="2" charset="-122"/>
              </a:rPr>
              <a:t>D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Postorder</a:t>
            </a:r>
            <a:r>
              <a:rPr lang="en-US" altLang="zh-CN" sz="2000" dirty="0">
                <a:ea typeface="宋体" panose="02010600030101010101" pitchFamily="2" charset="-122"/>
              </a:rPr>
              <a:t>: Children recursively, then </a:t>
            </a:r>
            <a:r>
              <a:rPr lang="en-US" altLang="zh-CN" sz="2000" dirty="0" smtClean="0">
                <a:ea typeface="宋体" panose="02010600030101010101" pitchFamily="2" charset="-122"/>
              </a:rPr>
              <a:t>Node</a:t>
            </a:r>
          </a:p>
          <a:p>
            <a:pPr lvl="1"/>
            <a:r>
              <a:rPr lang="en-US" altLang="zh-CN" sz="2800" dirty="0" smtClean="0"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ea typeface="宋体" panose="02010600030101010101" pitchFamily="2" charset="-122"/>
              </a:rPr>
              <a:t>B + C * D +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350510" y="2087880"/>
            <a:ext cx="3609340" cy="3350260"/>
            <a:chOff x="3945934" y="2987824"/>
            <a:chExt cx="2238170" cy="2077284"/>
          </a:xfrm>
        </p:grpSpPr>
        <p:grpSp>
          <p:nvGrpSpPr>
            <p:cNvPr id="5" name="组合 4"/>
            <p:cNvGrpSpPr/>
            <p:nvPr/>
          </p:nvGrpSpPr>
          <p:grpSpPr>
            <a:xfrm>
              <a:off x="3945934" y="4663325"/>
              <a:ext cx="398814" cy="401176"/>
              <a:chOff x="4437112" y="4859980"/>
              <a:chExt cx="398814" cy="401176"/>
            </a:xfrm>
          </p:grpSpPr>
          <p:sp>
            <p:nvSpPr>
              <p:cNvPr id="20487" name="Oval 1029"/>
              <p:cNvSpPr>
                <a:spLocks noChangeArrowheads="1"/>
              </p:cNvSpPr>
              <p:nvPr/>
            </p:nvSpPr>
            <p:spPr bwMode="auto">
              <a:xfrm>
                <a:off x="4437112" y="4859980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1" name="Text Box 1038"/>
              <p:cNvSpPr txBox="1">
                <a:spLocks noChangeArrowheads="1"/>
              </p:cNvSpPr>
              <p:nvPr/>
            </p:nvSpPr>
            <p:spPr bwMode="auto">
              <a:xfrm>
                <a:off x="4464947" y="4859980"/>
                <a:ext cx="353117" cy="32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869160" y="3557393"/>
              <a:ext cx="398814" cy="401176"/>
              <a:chOff x="5101801" y="3589588"/>
              <a:chExt cx="398814" cy="401176"/>
            </a:xfrm>
          </p:grpSpPr>
          <p:sp>
            <p:nvSpPr>
              <p:cNvPr id="20488" name="Oval 1030"/>
              <p:cNvSpPr>
                <a:spLocks noChangeArrowheads="1"/>
              </p:cNvSpPr>
              <p:nvPr/>
            </p:nvSpPr>
            <p:spPr bwMode="auto">
              <a:xfrm>
                <a:off x="5101801" y="3589588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2" name="Text Box 1039"/>
              <p:cNvSpPr txBox="1">
                <a:spLocks noChangeArrowheads="1"/>
              </p:cNvSpPr>
              <p:nvPr/>
            </p:nvSpPr>
            <p:spPr bwMode="auto">
              <a:xfrm>
                <a:off x="5117335" y="3650012"/>
                <a:ext cx="353117" cy="32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847359" y="4663932"/>
              <a:ext cx="398814" cy="401176"/>
              <a:chOff x="5101801" y="4859980"/>
              <a:chExt cx="398814" cy="401176"/>
            </a:xfrm>
          </p:grpSpPr>
          <p:sp>
            <p:nvSpPr>
              <p:cNvPr id="20489" name="Oval 1031"/>
              <p:cNvSpPr>
                <a:spLocks noChangeArrowheads="1"/>
              </p:cNvSpPr>
              <p:nvPr/>
            </p:nvSpPr>
            <p:spPr bwMode="auto">
              <a:xfrm>
                <a:off x="5101801" y="4859980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3" name="Text Box 1040"/>
              <p:cNvSpPr txBox="1">
                <a:spLocks noChangeArrowheads="1"/>
              </p:cNvSpPr>
              <p:nvPr/>
            </p:nvSpPr>
            <p:spPr bwMode="auto">
              <a:xfrm>
                <a:off x="5146874" y="4872858"/>
                <a:ext cx="353117" cy="32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381312" y="4126808"/>
              <a:ext cx="398814" cy="401176"/>
              <a:chOff x="5434146" y="4191353"/>
              <a:chExt cx="398814" cy="401176"/>
            </a:xfrm>
          </p:grpSpPr>
          <p:sp>
            <p:nvSpPr>
              <p:cNvPr id="20494" name="Oval 1042"/>
              <p:cNvSpPr>
                <a:spLocks noChangeArrowheads="1"/>
              </p:cNvSpPr>
              <p:nvPr/>
            </p:nvSpPr>
            <p:spPr bwMode="auto">
              <a:xfrm>
                <a:off x="5434146" y="4191353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6" name="Text Box 1046"/>
              <p:cNvSpPr txBox="1">
                <a:spLocks noChangeArrowheads="1"/>
              </p:cNvSpPr>
              <p:nvPr/>
            </p:nvSpPr>
            <p:spPr bwMode="auto">
              <a:xfrm>
                <a:off x="5479219" y="4204231"/>
                <a:ext cx="353117" cy="32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785290" y="3567687"/>
              <a:ext cx="398814" cy="401176"/>
              <a:chOff x="5766490" y="3589588"/>
              <a:chExt cx="398814" cy="401176"/>
            </a:xfrm>
          </p:grpSpPr>
          <p:sp>
            <p:nvSpPr>
              <p:cNvPr id="20495" name="Oval 1043"/>
              <p:cNvSpPr>
                <a:spLocks noChangeArrowheads="1"/>
              </p:cNvSpPr>
              <p:nvPr/>
            </p:nvSpPr>
            <p:spPr bwMode="auto">
              <a:xfrm>
                <a:off x="5766490" y="3589588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7" name="Text Box 1047"/>
              <p:cNvSpPr txBox="1">
                <a:spLocks noChangeArrowheads="1"/>
              </p:cNvSpPr>
              <p:nvPr/>
            </p:nvSpPr>
            <p:spPr bwMode="auto">
              <a:xfrm>
                <a:off x="5798685" y="3602466"/>
                <a:ext cx="353117" cy="32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4365104" y="4133513"/>
              <a:ext cx="398814" cy="401176"/>
              <a:chOff x="4769457" y="4258215"/>
              <a:chExt cx="398814" cy="401176"/>
            </a:xfrm>
          </p:grpSpPr>
          <p:sp>
            <p:nvSpPr>
              <p:cNvPr id="20490" name="Oval 1032"/>
              <p:cNvSpPr>
                <a:spLocks noChangeArrowheads="1"/>
              </p:cNvSpPr>
              <p:nvPr/>
            </p:nvSpPr>
            <p:spPr bwMode="auto">
              <a:xfrm>
                <a:off x="4769457" y="4258215"/>
                <a:ext cx="398814" cy="4011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498" name="Text Box 1049"/>
              <p:cNvSpPr txBox="1">
                <a:spLocks noChangeArrowheads="1"/>
              </p:cNvSpPr>
              <p:nvPr/>
            </p:nvSpPr>
            <p:spPr bwMode="auto">
              <a:xfrm>
                <a:off x="4835926" y="4316166"/>
                <a:ext cx="265875" cy="285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sp>
          <p:nvSpPr>
            <p:cNvPr id="20499" name="Line 1050"/>
            <p:cNvSpPr>
              <a:spLocks noChangeShapeType="1"/>
            </p:cNvSpPr>
            <p:nvPr/>
          </p:nvSpPr>
          <p:spPr bwMode="auto">
            <a:xfrm flipH="1">
              <a:off x="4290309" y="4492235"/>
              <a:ext cx="132938" cy="20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0500" name="Line 1051"/>
            <p:cNvSpPr>
              <a:spLocks noChangeShapeType="1"/>
            </p:cNvSpPr>
            <p:nvPr/>
          </p:nvSpPr>
          <p:spPr bwMode="auto">
            <a:xfrm>
              <a:off x="4725144" y="4481996"/>
              <a:ext cx="176615" cy="234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0501" name="Line 1052"/>
            <p:cNvSpPr>
              <a:spLocks noChangeShapeType="1"/>
            </p:cNvSpPr>
            <p:nvPr/>
          </p:nvSpPr>
          <p:spPr bwMode="auto">
            <a:xfrm flipH="1">
              <a:off x="4702988" y="3917462"/>
              <a:ext cx="213842" cy="241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0502" name="Line 1055"/>
            <p:cNvSpPr>
              <a:spLocks noChangeShapeType="1"/>
            </p:cNvSpPr>
            <p:nvPr/>
          </p:nvSpPr>
          <p:spPr bwMode="auto">
            <a:xfrm>
              <a:off x="5239356" y="3907803"/>
              <a:ext cx="212651" cy="25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0503" name="Oval 1056"/>
            <p:cNvSpPr>
              <a:spLocks noChangeArrowheads="1"/>
            </p:cNvSpPr>
            <p:nvPr/>
          </p:nvSpPr>
          <p:spPr bwMode="auto">
            <a:xfrm>
              <a:off x="5301208" y="2987824"/>
              <a:ext cx="398814" cy="40117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0504" name="Line 1057"/>
            <p:cNvSpPr>
              <a:spLocks noChangeShapeType="1"/>
            </p:cNvSpPr>
            <p:nvPr/>
          </p:nvSpPr>
          <p:spPr bwMode="auto">
            <a:xfrm flipH="1">
              <a:off x="5168270" y="3350366"/>
              <a:ext cx="204946" cy="239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0505" name="Text Box 1060"/>
            <p:cNvSpPr txBox="1">
              <a:spLocks noChangeArrowheads="1"/>
            </p:cNvSpPr>
            <p:nvPr/>
          </p:nvSpPr>
          <p:spPr bwMode="auto">
            <a:xfrm>
              <a:off x="5367325" y="3026725"/>
              <a:ext cx="226995" cy="285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0506" name="Line 1061"/>
            <p:cNvSpPr>
              <a:spLocks noChangeShapeType="1"/>
            </p:cNvSpPr>
            <p:nvPr/>
          </p:nvSpPr>
          <p:spPr bwMode="auto">
            <a:xfrm>
              <a:off x="5633553" y="3322138"/>
              <a:ext cx="238179" cy="267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</p:grpSp>
      <p:sp>
        <p:nvSpPr>
          <p:cNvPr id="37" name="矩形 36"/>
          <p:cNvSpPr/>
          <p:nvPr/>
        </p:nvSpPr>
        <p:spPr>
          <a:xfrm>
            <a:off x="7524328" y="155679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PO(+)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516216" y="2564904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PO(*)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604448" y="270892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PO(D)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24128" y="587727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+ * + A B C D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04162" y="3573016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PO(+)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0756" y="378904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PO(C)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32040" y="4509120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PO(A)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380312" y="465313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PO(B)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27984" y="573325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PO(NULL)</a:t>
            </a:r>
            <a:endParaRPr lang="zh-CN" altLang="en-US" dirty="0"/>
          </a:p>
        </p:txBody>
      </p:sp>
      <p:sp>
        <p:nvSpPr>
          <p:cNvPr id="46" name="Line 1050"/>
          <p:cNvSpPr>
            <a:spLocks noChangeShapeType="1"/>
          </p:cNvSpPr>
          <p:nvPr/>
        </p:nvSpPr>
        <p:spPr bwMode="auto">
          <a:xfrm flipH="1">
            <a:off x="5292080" y="5373216"/>
            <a:ext cx="214380" cy="3235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7" name="Line 1051"/>
          <p:cNvSpPr>
            <a:spLocks noChangeShapeType="1"/>
          </p:cNvSpPr>
          <p:nvPr/>
        </p:nvSpPr>
        <p:spPr bwMode="auto">
          <a:xfrm>
            <a:off x="5868145" y="5373217"/>
            <a:ext cx="21602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8" name="矩形 47"/>
          <p:cNvSpPr/>
          <p:nvPr/>
        </p:nvSpPr>
        <p:spPr>
          <a:xfrm>
            <a:off x="5796136" y="565195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PO(NULL)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0" name="形状 49"/>
          <p:cNvCxnSpPr/>
          <p:nvPr/>
        </p:nvCxnSpPr>
        <p:spPr>
          <a:xfrm rot="5400000">
            <a:off x="6948264" y="1916832"/>
            <a:ext cx="864096" cy="432048"/>
          </a:xfrm>
          <a:prstGeom prst="curvedConnector3">
            <a:avLst>
              <a:gd name="adj1" fmla="val -2044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49"/>
          <p:cNvCxnSpPr/>
          <p:nvPr/>
        </p:nvCxnSpPr>
        <p:spPr>
          <a:xfrm rot="5400000">
            <a:off x="5940152" y="2924944"/>
            <a:ext cx="864096" cy="432048"/>
          </a:xfrm>
          <a:prstGeom prst="curvedConnector3">
            <a:avLst>
              <a:gd name="adj1" fmla="val -2044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形状 49"/>
          <p:cNvCxnSpPr/>
          <p:nvPr/>
        </p:nvCxnSpPr>
        <p:spPr>
          <a:xfrm rot="5400000">
            <a:off x="5148064" y="3933056"/>
            <a:ext cx="864096" cy="432048"/>
          </a:xfrm>
          <a:prstGeom prst="curvedConnector3">
            <a:avLst>
              <a:gd name="adj1" fmla="val -2044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形状 49"/>
          <p:cNvCxnSpPr/>
          <p:nvPr/>
        </p:nvCxnSpPr>
        <p:spPr>
          <a:xfrm rot="5400000">
            <a:off x="4644008" y="5085184"/>
            <a:ext cx="864096" cy="432048"/>
          </a:xfrm>
          <a:prstGeom prst="curvedConnector3">
            <a:avLst>
              <a:gd name="adj1" fmla="val -2044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形状 49"/>
          <p:cNvCxnSpPr/>
          <p:nvPr/>
        </p:nvCxnSpPr>
        <p:spPr>
          <a:xfrm rot="5400000" flipH="1" flipV="1">
            <a:off x="5230052" y="5507252"/>
            <a:ext cx="648072" cy="379999"/>
          </a:xfrm>
          <a:prstGeom prst="curvedConnector3">
            <a:avLst>
              <a:gd name="adj1" fmla="val 23400"/>
            </a:avLst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48" idx="0"/>
          </p:cNvCxnSpPr>
          <p:nvPr/>
        </p:nvCxnSpPr>
        <p:spPr>
          <a:xfrm>
            <a:off x="6012160" y="5229200"/>
            <a:ext cx="337173" cy="42275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形状 49"/>
          <p:cNvCxnSpPr/>
          <p:nvPr/>
        </p:nvCxnSpPr>
        <p:spPr>
          <a:xfrm rot="5400000" flipH="1" flipV="1">
            <a:off x="5760132" y="4977172"/>
            <a:ext cx="1152128" cy="360040"/>
          </a:xfrm>
          <a:prstGeom prst="curvedConnector3">
            <a:avLst>
              <a:gd name="adj1" fmla="val -742"/>
            </a:avLst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6732240" y="4365104"/>
            <a:ext cx="337173" cy="42275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形状 49"/>
          <p:cNvCxnSpPr/>
          <p:nvPr/>
        </p:nvCxnSpPr>
        <p:spPr>
          <a:xfrm rot="5400000" flipH="1" flipV="1">
            <a:off x="6552220" y="3969060"/>
            <a:ext cx="1152128" cy="360040"/>
          </a:xfrm>
          <a:prstGeom prst="curvedConnector3">
            <a:avLst>
              <a:gd name="adj1" fmla="val -742"/>
            </a:avLst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7524328" y="3501008"/>
            <a:ext cx="337173" cy="42275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形状 49"/>
          <p:cNvCxnSpPr/>
          <p:nvPr/>
        </p:nvCxnSpPr>
        <p:spPr>
          <a:xfrm rot="5400000" flipH="1" flipV="1">
            <a:off x="7272300" y="3104964"/>
            <a:ext cx="1152128" cy="360040"/>
          </a:xfrm>
          <a:prstGeom prst="curvedConnector3">
            <a:avLst>
              <a:gd name="adj1" fmla="val -742"/>
            </a:avLst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244408" y="2564904"/>
            <a:ext cx="337173" cy="422756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形状 49"/>
          <p:cNvCxnSpPr>
            <a:endCxn id="20503" idx="7"/>
          </p:cNvCxnSpPr>
          <p:nvPr/>
        </p:nvCxnSpPr>
        <p:spPr>
          <a:xfrm rot="16200000" flipV="1">
            <a:off x="7973578" y="2294074"/>
            <a:ext cx="814318" cy="591438"/>
          </a:xfrm>
          <a:prstGeom prst="curvedConnector3">
            <a:avLst>
              <a:gd name="adj1" fmla="val 139709"/>
            </a:avLst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 rot="2585913">
            <a:off x="5422352" y="2666583"/>
            <a:ext cx="366559" cy="71063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236622" y="26276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递</a:t>
            </a:r>
            <a:endParaRPr lang="zh-CN" altLang="en-US" dirty="0"/>
          </a:p>
        </p:txBody>
      </p:sp>
      <p:sp>
        <p:nvSpPr>
          <p:cNvPr id="108" name="下箭头 107"/>
          <p:cNvSpPr/>
          <p:nvPr/>
        </p:nvSpPr>
        <p:spPr>
          <a:xfrm rot="13533821">
            <a:off x="8005678" y="4826506"/>
            <a:ext cx="366559" cy="710634"/>
          </a:xfrm>
          <a:prstGeom prst="downArrow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100392" y="52199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归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9872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91880" cy="4868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Traversing Binary Trees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47542-928C-4E26-BFAD-9DBD6174F32A}" type="slidenum">
              <a:rPr lang="en-US" altLang="zh-CN" sz="790"/>
              <a:pPr/>
              <a:t>19</a:t>
            </a:fld>
            <a:endParaRPr lang="en-US" altLang="zh-CN" sz="790"/>
          </a:p>
        </p:txBody>
      </p:sp>
      <p:sp>
        <p:nvSpPr>
          <p:cNvPr id="10" name="矩形 9"/>
          <p:cNvSpPr/>
          <p:nvPr/>
        </p:nvSpPr>
        <p:spPr>
          <a:xfrm>
            <a:off x="467995" y="1701165"/>
            <a:ext cx="8080375" cy="43681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//Implementing preorder traversal as a </a:t>
            </a:r>
            <a:r>
              <a:rPr lang="en-US" altLang="zh-CN" sz="32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</a:p>
          <a:p>
            <a:r>
              <a:rPr lang="en-US" altLang="zh-CN" sz="32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</a:t>
            </a:r>
            <a:endParaRPr lang="en-US" altLang="zh-CN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template&lt;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E&gt;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BinNode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&lt;E&gt;* root){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(root == NULL) return; 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//Empty subtree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visit(root);  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//Perform desired action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(root-&gt;left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(root-&gt;right());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279" name="组合 1278"/>
          <p:cNvGrpSpPr/>
          <p:nvPr/>
        </p:nvGrpSpPr>
        <p:grpSpPr>
          <a:xfrm>
            <a:off x="7901730" y="5772133"/>
            <a:ext cx="893233" cy="990600"/>
            <a:chOff x="2084388" y="1965325"/>
            <a:chExt cx="669925" cy="742950"/>
          </a:xfrm>
          <a:solidFill>
            <a:srgbClr val="1E7AB6"/>
          </a:solidFill>
        </p:grpSpPr>
        <p:sp>
          <p:nvSpPr>
            <p:cNvPr id="12811" name="Freeform 523"/>
            <p:cNvSpPr/>
            <p:nvPr>
              <p:custDataLst>
                <p:tags r:id="rId6"/>
              </p:custDataLst>
            </p:nvPr>
          </p:nvSpPr>
          <p:spPr bwMode="auto">
            <a:xfrm>
              <a:off x="2165351" y="2058988"/>
              <a:ext cx="85725" cy="117475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0"/>
                </a:cxn>
                <a:cxn ang="0">
                  <a:pos x="202" y="2"/>
                </a:cxn>
                <a:cxn ang="0">
                  <a:pos x="197" y="5"/>
                </a:cxn>
                <a:cxn ang="0">
                  <a:pos x="192" y="9"/>
                </a:cxn>
                <a:cxn ang="0">
                  <a:pos x="187" y="14"/>
                </a:cxn>
                <a:cxn ang="0">
                  <a:pos x="178" y="24"/>
                </a:cxn>
                <a:cxn ang="0">
                  <a:pos x="170" y="36"/>
                </a:cxn>
                <a:cxn ang="0">
                  <a:pos x="170" y="36"/>
                </a:cxn>
                <a:cxn ang="0">
                  <a:pos x="153" y="58"/>
                </a:cxn>
                <a:cxn ang="0">
                  <a:pos x="136" y="82"/>
                </a:cxn>
                <a:cxn ang="0">
                  <a:pos x="99" y="126"/>
                </a:cxn>
                <a:cxn ang="0">
                  <a:pos x="99" y="126"/>
                </a:cxn>
                <a:cxn ang="0">
                  <a:pos x="68" y="166"/>
                </a:cxn>
                <a:cxn ang="0">
                  <a:pos x="52" y="185"/>
                </a:cxn>
                <a:cxn ang="0">
                  <a:pos x="39" y="206"/>
                </a:cxn>
                <a:cxn ang="0">
                  <a:pos x="39" y="206"/>
                </a:cxn>
                <a:cxn ang="0">
                  <a:pos x="26" y="226"/>
                </a:cxn>
                <a:cxn ang="0">
                  <a:pos x="14" y="245"/>
                </a:cxn>
                <a:cxn ang="0">
                  <a:pos x="9" y="257"/>
                </a:cxn>
                <a:cxn ang="0">
                  <a:pos x="4" y="268"/>
                </a:cxn>
                <a:cxn ang="0">
                  <a:pos x="1" y="279"/>
                </a:cxn>
                <a:cxn ang="0">
                  <a:pos x="0" y="290"/>
                </a:cxn>
                <a:cxn ang="0">
                  <a:pos x="0" y="290"/>
                </a:cxn>
                <a:cxn ang="0">
                  <a:pos x="0" y="293"/>
                </a:cxn>
                <a:cxn ang="0">
                  <a:pos x="1" y="294"/>
                </a:cxn>
                <a:cxn ang="0">
                  <a:pos x="2" y="295"/>
                </a:cxn>
                <a:cxn ang="0">
                  <a:pos x="5" y="296"/>
                </a:cxn>
                <a:cxn ang="0">
                  <a:pos x="9" y="294"/>
                </a:cxn>
                <a:cxn ang="0">
                  <a:pos x="10" y="293"/>
                </a:cxn>
                <a:cxn ang="0">
                  <a:pos x="10" y="290"/>
                </a:cxn>
                <a:cxn ang="0">
                  <a:pos x="10" y="290"/>
                </a:cxn>
                <a:cxn ang="0">
                  <a:pos x="13" y="279"/>
                </a:cxn>
                <a:cxn ang="0">
                  <a:pos x="15" y="269"/>
                </a:cxn>
                <a:cxn ang="0">
                  <a:pos x="19" y="260"/>
                </a:cxn>
                <a:cxn ang="0">
                  <a:pos x="25" y="249"/>
                </a:cxn>
                <a:cxn ang="0">
                  <a:pos x="36" y="230"/>
                </a:cxn>
                <a:cxn ang="0">
                  <a:pos x="48" y="211"/>
                </a:cxn>
                <a:cxn ang="0">
                  <a:pos x="48" y="211"/>
                </a:cxn>
                <a:cxn ang="0">
                  <a:pos x="62" y="192"/>
                </a:cxn>
                <a:cxn ang="0">
                  <a:pos x="77" y="172"/>
                </a:cxn>
                <a:cxn ang="0">
                  <a:pos x="107" y="134"/>
                </a:cxn>
                <a:cxn ang="0">
                  <a:pos x="107" y="134"/>
                </a:cxn>
                <a:cxn ang="0">
                  <a:pos x="121" y="117"/>
                </a:cxn>
                <a:cxn ang="0">
                  <a:pos x="136" y="99"/>
                </a:cxn>
                <a:cxn ang="0">
                  <a:pos x="163" y="62"/>
                </a:cxn>
                <a:cxn ang="0">
                  <a:pos x="163" y="62"/>
                </a:cxn>
                <a:cxn ang="0">
                  <a:pos x="174" y="49"/>
                </a:cxn>
                <a:cxn ang="0">
                  <a:pos x="185" y="32"/>
                </a:cxn>
                <a:cxn ang="0">
                  <a:pos x="191" y="24"/>
                </a:cxn>
                <a:cxn ang="0">
                  <a:pos x="197" y="18"/>
                </a:cxn>
                <a:cxn ang="0">
                  <a:pos x="205" y="14"/>
                </a:cxn>
                <a:cxn ang="0">
                  <a:pos x="212" y="10"/>
                </a:cxn>
                <a:cxn ang="0">
                  <a:pos x="212" y="10"/>
                </a:cxn>
                <a:cxn ang="0">
                  <a:pos x="214" y="10"/>
                </a:cxn>
                <a:cxn ang="0">
                  <a:pos x="216" y="7"/>
                </a:cxn>
                <a:cxn ang="0">
                  <a:pos x="216" y="4"/>
                </a:cxn>
                <a:cxn ang="0">
                  <a:pos x="213" y="1"/>
                </a:cxn>
                <a:cxn ang="0">
                  <a:pos x="212" y="0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6" h="296">
                  <a:moveTo>
                    <a:pt x="209" y="0"/>
                  </a:moveTo>
                  <a:lnTo>
                    <a:pt x="209" y="0"/>
                  </a:lnTo>
                  <a:lnTo>
                    <a:pt x="202" y="2"/>
                  </a:lnTo>
                  <a:lnTo>
                    <a:pt x="197" y="5"/>
                  </a:lnTo>
                  <a:lnTo>
                    <a:pt x="192" y="9"/>
                  </a:lnTo>
                  <a:lnTo>
                    <a:pt x="187" y="14"/>
                  </a:lnTo>
                  <a:lnTo>
                    <a:pt x="178" y="24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53" y="58"/>
                  </a:lnTo>
                  <a:lnTo>
                    <a:pt x="136" y="82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68" y="166"/>
                  </a:lnTo>
                  <a:lnTo>
                    <a:pt x="52" y="185"/>
                  </a:lnTo>
                  <a:lnTo>
                    <a:pt x="39" y="206"/>
                  </a:lnTo>
                  <a:lnTo>
                    <a:pt x="39" y="206"/>
                  </a:lnTo>
                  <a:lnTo>
                    <a:pt x="26" y="226"/>
                  </a:lnTo>
                  <a:lnTo>
                    <a:pt x="14" y="245"/>
                  </a:lnTo>
                  <a:lnTo>
                    <a:pt x="9" y="257"/>
                  </a:lnTo>
                  <a:lnTo>
                    <a:pt x="4" y="268"/>
                  </a:lnTo>
                  <a:lnTo>
                    <a:pt x="1" y="279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93"/>
                  </a:lnTo>
                  <a:lnTo>
                    <a:pt x="1" y="294"/>
                  </a:lnTo>
                  <a:lnTo>
                    <a:pt x="2" y="295"/>
                  </a:lnTo>
                  <a:lnTo>
                    <a:pt x="5" y="296"/>
                  </a:lnTo>
                  <a:lnTo>
                    <a:pt x="9" y="294"/>
                  </a:lnTo>
                  <a:lnTo>
                    <a:pt x="10" y="293"/>
                  </a:lnTo>
                  <a:lnTo>
                    <a:pt x="10" y="290"/>
                  </a:lnTo>
                  <a:lnTo>
                    <a:pt x="10" y="290"/>
                  </a:lnTo>
                  <a:lnTo>
                    <a:pt x="13" y="279"/>
                  </a:lnTo>
                  <a:lnTo>
                    <a:pt x="15" y="269"/>
                  </a:lnTo>
                  <a:lnTo>
                    <a:pt x="19" y="260"/>
                  </a:lnTo>
                  <a:lnTo>
                    <a:pt x="25" y="249"/>
                  </a:lnTo>
                  <a:lnTo>
                    <a:pt x="36" y="230"/>
                  </a:lnTo>
                  <a:lnTo>
                    <a:pt x="48" y="211"/>
                  </a:lnTo>
                  <a:lnTo>
                    <a:pt x="48" y="211"/>
                  </a:lnTo>
                  <a:lnTo>
                    <a:pt x="62" y="192"/>
                  </a:lnTo>
                  <a:lnTo>
                    <a:pt x="77" y="172"/>
                  </a:lnTo>
                  <a:lnTo>
                    <a:pt x="107" y="134"/>
                  </a:lnTo>
                  <a:lnTo>
                    <a:pt x="107" y="134"/>
                  </a:lnTo>
                  <a:lnTo>
                    <a:pt x="121" y="117"/>
                  </a:lnTo>
                  <a:lnTo>
                    <a:pt x="136" y="99"/>
                  </a:lnTo>
                  <a:lnTo>
                    <a:pt x="163" y="62"/>
                  </a:lnTo>
                  <a:lnTo>
                    <a:pt x="163" y="62"/>
                  </a:lnTo>
                  <a:lnTo>
                    <a:pt x="174" y="49"/>
                  </a:lnTo>
                  <a:lnTo>
                    <a:pt x="185" y="32"/>
                  </a:lnTo>
                  <a:lnTo>
                    <a:pt x="191" y="24"/>
                  </a:lnTo>
                  <a:lnTo>
                    <a:pt x="197" y="18"/>
                  </a:lnTo>
                  <a:lnTo>
                    <a:pt x="205" y="14"/>
                  </a:lnTo>
                  <a:lnTo>
                    <a:pt x="212" y="10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6" y="7"/>
                  </a:lnTo>
                  <a:lnTo>
                    <a:pt x="216" y="4"/>
                  </a:lnTo>
                  <a:lnTo>
                    <a:pt x="213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2" name="Freeform 524"/>
            <p:cNvSpPr/>
            <p:nvPr>
              <p:custDataLst>
                <p:tags r:id="rId7"/>
              </p:custDataLst>
            </p:nvPr>
          </p:nvSpPr>
          <p:spPr bwMode="auto">
            <a:xfrm>
              <a:off x="2173288" y="2065338"/>
              <a:ext cx="122238" cy="155575"/>
            </a:xfrm>
            <a:custGeom>
              <a:avLst/>
              <a:gdLst/>
              <a:ahLst/>
              <a:cxnLst>
                <a:cxn ang="0">
                  <a:pos x="300" y="1"/>
                </a:cxn>
                <a:cxn ang="0">
                  <a:pos x="300" y="1"/>
                </a:cxn>
                <a:cxn ang="0">
                  <a:pos x="289" y="6"/>
                </a:cxn>
                <a:cxn ang="0">
                  <a:pos x="280" y="14"/>
                </a:cxn>
                <a:cxn ang="0">
                  <a:pos x="271" y="23"/>
                </a:cxn>
                <a:cxn ang="0">
                  <a:pos x="262" y="33"/>
                </a:cxn>
                <a:cxn ang="0">
                  <a:pos x="245" y="52"/>
                </a:cxn>
                <a:cxn ang="0">
                  <a:pos x="229" y="72"/>
                </a:cxn>
                <a:cxn ang="0">
                  <a:pos x="229" y="72"/>
                </a:cxn>
                <a:cxn ang="0">
                  <a:pos x="208" y="95"/>
                </a:cxn>
                <a:cxn ang="0">
                  <a:pos x="188" y="119"/>
                </a:cxn>
                <a:cxn ang="0">
                  <a:pos x="170" y="145"/>
                </a:cxn>
                <a:cxn ang="0">
                  <a:pos x="153" y="171"/>
                </a:cxn>
                <a:cxn ang="0">
                  <a:pos x="153" y="171"/>
                </a:cxn>
                <a:cxn ang="0">
                  <a:pos x="113" y="230"/>
                </a:cxn>
                <a:cxn ang="0">
                  <a:pos x="92" y="260"/>
                </a:cxn>
                <a:cxn ang="0">
                  <a:pos x="69" y="289"/>
                </a:cxn>
                <a:cxn ang="0">
                  <a:pos x="69" y="289"/>
                </a:cxn>
                <a:cxn ang="0">
                  <a:pos x="52" y="312"/>
                </a:cxn>
                <a:cxn ang="0">
                  <a:pos x="35" y="336"/>
                </a:cxn>
                <a:cxn ang="0">
                  <a:pos x="1" y="383"/>
                </a:cxn>
                <a:cxn ang="0">
                  <a:pos x="1" y="383"/>
                </a:cxn>
                <a:cxn ang="0">
                  <a:pos x="0" y="386"/>
                </a:cxn>
                <a:cxn ang="0">
                  <a:pos x="0" y="388"/>
                </a:cxn>
                <a:cxn ang="0">
                  <a:pos x="1" y="390"/>
                </a:cxn>
                <a:cxn ang="0">
                  <a:pos x="3" y="391"/>
                </a:cxn>
                <a:cxn ang="0">
                  <a:pos x="7" y="392"/>
                </a:cxn>
                <a:cxn ang="0">
                  <a:pos x="9" y="391"/>
                </a:cxn>
                <a:cxn ang="0">
                  <a:pos x="10" y="390"/>
                </a:cxn>
                <a:cxn ang="0">
                  <a:pos x="10" y="390"/>
                </a:cxn>
                <a:cxn ang="0">
                  <a:pos x="44" y="343"/>
                </a:cxn>
                <a:cxn ang="0">
                  <a:pos x="60" y="320"/>
                </a:cxn>
                <a:cxn ang="0">
                  <a:pos x="77" y="297"/>
                </a:cxn>
                <a:cxn ang="0">
                  <a:pos x="77" y="297"/>
                </a:cxn>
                <a:cxn ang="0">
                  <a:pos x="113" y="251"/>
                </a:cxn>
                <a:cxn ang="0">
                  <a:pos x="130" y="226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64" y="174"/>
                </a:cxn>
                <a:cxn ang="0">
                  <a:pos x="183" y="146"/>
                </a:cxn>
                <a:cxn ang="0">
                  <a:pos x="203" y="120"/>
                </a:cxn>
                <a:cxn ang="0">
                  <a:pos x="224" y="94"/>
                </a:cxn>
                <a:cxn ang="0">
                  <a:pos x="224" y="94"/>
                </a:cxn>
                <a:cxn ang="0">
                  <a:pos x="243" y="72"/>
                </a:cxn>
                <a:cxn ang="0">
                  <a:pos x="263" y="51"/>
                </a:cxn>
                <a:cxn ang="0">
                  <a:pos x="263" y="51"/>
                </a:cxn>
                <a:cxn ang="0">
                  <a:pos x="283" y="29"/>
                </a:cxn>
                <a:cxn ang="0">
                  <a:pos x="293" y="18"/>
                </a:cxn>
                <a:cxn ang="0">
                  <a:pos x="300" y="14"/>
                </a:cxn>
                <a:cxn ang="0">
                  <a:pos x="306" y="10"/>
                </a:cxn>
                <a:cxn ang="0">
                  <a:pos x="306" y="10"/>
                </a:cxn>
                <a:cxn ang="0">
                  <a:pos x="307" y="9"/>
                </a:cxn>
                <a:cxn ang="0">
                  <a:pos x="309" y="8"/>
                </a:cxn>
                <a:cxn ang="0">
                  <a:pos x="309" y="5"/>
                </a:cxn>
                <a:cxn ang="0">
                  <a:pos x="307" y="4"/>
                </a:cxn>
                <a:cxn ang="0">
                  <a:pos x="305" y="1"/>
                </a:cxn>
                <a:cxn ang="0">
                  <a:pos x="302" y="0"/>
                </a:cxn>
                <a:cxn ang="0">
                  <a:pos x="300" y="1"/>
                </a:cxn>
                <a:cxn ang="0">
                  <a:pos x="300" y="1"/>
                </a:cxn>
              </a:cxnLst>
              <a:rect l="0" t="0" r="r" b="b"/>
              <a:pathLst>
                <a:path w="309" h="392">
                  <a:moveTo>
                    <a:pt x="300" y="1"/>
                  </a:moveTo>
                  <a:lnTo>
                    <a:pt x="300" y="1"/>
                  </a:lnTo>
                  <a:lnTo>
                    <a:pt x="289" y="6"/>
                  </a:lnTo>
                  <a:lnTo>
                    <a:pt x="280" y="14"/>
                  </a:lnTo>
                  <a:lnTo>
                    <a:pt x="271" y="23"/>
                  </a:lnTo>
                  <a:lnTo>
                    <a:pt x="262" y="33"/>
                  </a:lnTo>
                  <a:lnTo>
                    <a:pt x="245" y="5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08" y="95"/>
                  </a:lnTo>
                  <a:lnTo>
                    <a:pt x="188" y="119"/>
                  </a:lnTo>
                  <a:lnTo>
                    <a:pt x="170" y="145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13" y="230"/>
                  </a:lnTo>
                  <a:lnTo>
                    <a:pt x="92" y="260"/>
                  </a:lnTo>
                  <a:lnTo>
                    <a:pt x="69" y="289"/>
                  </a:lnTo>
                  <a:lnTo>
                    <a:pt x="69" y="289"/>
                  </a:lnTo>
                  <a:lnTo>
                    <a:pt x="52" y="312"/>
                  </a:lnTo>
                  <a:lnTo>
                    <a:pt x="35" y="336"/>
                  </a:lnTo>
                  <a:lnTo>
                    <a:pt x="1" y="383"/>
                  </a:lnTo>
                  <a:lnTo>
                    <a:pt x="1" y="383"/>
                  </a:lnTo>
                  <a:lnTo>
                    <a:pt x="0" y="386"/>
                  </a:lnTo>
                  <a:lnTo>
                    <a:pt x="0" y="388"/>
                  </a:lnTo>
                  <a:lnTo>
                    <a:pt x="1" y="390"/>
                  </a:lnTo>
                  <a:lnTo>
                    <a:pt x="3" y="391"/>
                  </a:lnTo>
                  <a:lnTo>
                    <a:pt x="7" y="392"/>
                  </a:lnTo>
                  <a:lnTo>
                    <a:pt x="9" y="391"/>
                  </a:lnTo>
                  <a:lnTo>
                    <a:pt x="10" y="390"/>
                  </a:lnTo>
                  <a:lnTo>
                    <a:pt x="10" y="390"/>
                  </a:lnTo>
                  <a:lnTo>
                    <a:pt x="44" y="343"/>
                  </a:lnTo>
                  <a:lnTo>
                    <a:pt x="60" y="320"/>
                  </a:lnTo>
                  <a:lnTo>
                    <a:pt x="77" y="297"/>
                  </a:lnTo>
                  <a:lnTo>
                    <a:pt x="77" y="297"/>
                  </a:lnTo>
                  <a:lnTo>
                    <a:pt x="113" y="251"/>
                  </a:lnTo>
                  <a:lnTo>
                    <a:pt x="130" y="226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64" y="174"/>
                  </a:lnTo>
                  <a:lnTo>
                    <a:pt x="183" y="146"/>
                  </a:lnTo>
                  <a:lnTo>
                    <a:pt x="203" y="12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43" y="72"/>
                  </a:lnTo>
                  <a:lnTo>
                    <a:pt x="263" y="51"/>
                  </a:lnTo>
                  <a:lnTo>
                    <a:pt x="263" y="51"/>
                  </a:lnTo>
                  <a:lnTo>
                    <a:pt x="283" y="29"/>
                  </a:lnTo>
                  <a:lnTo>
                    <a:pt x="293" y="18"/>
                  </a:lnTo>
                  <a:lnTo>
                    <a:pt x="300" y="14"/>
                  </a:lnTo>
                  <a:lnTo>
                    <a:pt x="306" y="10"/>
                  </a:lnTo>
                  <a:lnTo>
                    <a:pt x="306" y="10"/>
                  </a:lnTo>
                  <a:lnTo>
                    <a:pt x="307" y="9"/>
                  </a:lnTo>
                  <a:lnTo>
                    <a:pt x="309" y="8"/>
                  </a:lnTo>
                  <a:lnTo>
                    <a:pt x="309" y="5"/>
                  </a:lnTo>
                  <a:lnTo>
                    <a:pt x="307" y="4"/>
                  </a:lnTo>
                  <a:lnTo>
                    <a:pt x="305" y="1"/>
                  </a:lnTo>
                  <a:lnTo>
                    <a:pt x="302" y="0"/>
                  </a:lnTo>
                  <a:lnTo>
                    <a:pt x="300" y="1"/>
                  </a:lnTo>
                  <a:lnTo>
                    <a:pt x="300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3" name="Freeform 525"/>
            <p:cNvSpPr/>
            <p:nvPr>
              <p:custDataLst>
                <p:tags r:id="rId8"/>
              </p:custDataLst>
            </p:nvPr>
          </p:nvSpPr>
          <p:spPr bwMode="auto">
            <a:xfrm>
              <a:off x="2217738" y="2063750"/>
              <a:ext cx="133350" cy="182563"/>
            </a:xfrm>
            <a:custGeom>
              <a:avLst/>
              <a:gdLst/>
              <a:ahLst/>
              <a:cxnLst>
                <a:cxn ang="0">
                  <a:pos x="325" y="3"/>
                </a:cxn>
                <a:cxn ang="0">
                  <a:pos x="251" y="78"/>
                </a:cxn>
                <a:cxn ang="0">
                  <a:pos x="229" y="105"/>
                </a:cxn>
                <a:cxn ang="0">
                  <a:pos x="192" y="158"/>
                </a:cxn>
                <a:cxn ang="0">
                  <a:pos x="160" y="213"/>
                </a:cxn>
                <a:cxn ang="0">
                  <a:pos x="139" y="243"/>
                </a:cxn>
                <a:cxn ang="0">
                  <a:pos x="92" y="301"/>
                </a:cxn>
                <a:cxn ang="0">
                  <a:pos x="71" y="331"/>
                </a:cxn>
                <a:cxn ang="0">
                  <a:pos x="55" y="362"/>
                </a:cxn>
                <a:cxn ang="0">
                  <a:pos x="37" y="391"/>
                </a:cxn>
                <a:cxn ang="0">
                  <a:pos x="29" y="405"/>
                </a:cxn>
                <a:cxn ang="0">
                  <a:pos x="17" y="429"/>
                </a:cxn>
                <a:cxn ang="0">
                  <a:pos x="8" y="442"/>
                </a:cxn>
                <a:cxn ang="0">
                  <a:pos x="3" y="446"/>
                </a:cxn>
                <a:cxn ang="0">
                  <a:pos x="0" y="450"/>
                </a:cxn>
                <a:cxn ang="0">
                  <a:pos x="4" y="456"/>
                </a:cxn>
                <a:cxn ang="0">
                  <a:pos x="8" y="456"/>
                </a:cxn>
                <a:cxn ang="0">
                  <a:pos x="13" y="452"/>
                </a:cxn>
                <a:cxn ang="0">
                  <a:pos x="25" y="435"/>
                </a:cxn>
                <a:cxn ang="0">
                  <a:pos x="41" y="408"/>
                </a:cxn>
                <a:cxn ang="0">
                  <a:pos x="56" y="382"/>
                </a:cxn>
                <a:cxn ang="0">
                  <a:pos x="88" y="330"/>
                </a:cxn>
                <a:cxn ang="0">
                  <a:pos x="100" y="313"/>
                </a:cxn>
                <a:cxn ang="0">
                  <a:pos x="137" y="268"/>
                </a:cxn>
                <a:cxn ang="0">
                  <a:pos x="149" y="252"/>
                </a:cxn>
                <a:cxn ang="0">
                  <a:pos x="187" y="190"/>
                </a:cxn>
                <a:cxn ang="0">
                  <a:pos x="226" y="128"/>
                </a:cxn>
                <a:cxn ang="0">
                  <a:pos x="238" y="111"/>
                </a:cxn>
                <a:cxn ang="0">
                  <a:pos x="276" y="67"/>
                </a:cxn>
                <a:cxn ang="0">
                  <a:pos x="332" y="10"/>
                </a:cxn>
                <a:cxn ang="0">
                  <a:pos x="334" y="8"/>
                </a:cxn>
                <a:cxn ang="0">
                  <a:pos x="332" y="3"/>
                </a:cxn>
                <a:cxn ang="0">
                  <a:pos x="327" y="1"/>
                </a:cxn>
                <a:cxn ang="0">
                  <a:pos x="325" y="3"/>
                </a:cxn>
              </a:cxnLst>
              <a:rect l="0" t="0" r="r" b="b"/>
              <a:pathLst>
                <a:path w="334" h="458">
                  <a:moveTo>
                    <a:pt x="325" y="3"/>
                  </a:moveTo>
                  <a:lnTo>
                    <a:pt x="325" y="3"/>
                  </a:lnTo>
                  <a:lnTo>
                    <a:pt x="275" y="52"/>
                  </a:lnTo>
                  <a:lnTo>
                    <a:pt x="251" y="78"/>
                  </a:lnTo>
                  <a:lnTo>
                    <a:pt x="229" y="105"/>
                  </a:lnTo>
                  <a:lnTo>
                    <a:pt x="229" y="105"/>
                  </a:lnTo>
                  <a:lnTo>
                    <a:pt x="209" y="131"/>
                  </a:lnTo>
                  <a:lnTo>
                    <a:pt x="192" y="158"/>
                  </a:lnTo>
                  <a:lnTo>
                    <a:pt x="160" y="213"/>
                  </a:lnTo>
                  <a:lnTo>
                    <a:pt x="160" y="213"/>
                  </a:lnTo>
                  <a:lnTo>
                    <a:pt x="151" y="229"/>
                  </a:lnTo>
                  <a:lnTo>
                    <a:pt x="139" y="243"/>
                  </a:lnTo>
                  <a:lnTo>
                    <a:pt x="115" y="272"/>
                  </a:lnTo>
                  <a:lnTo>
                    <a:pt x="92" y="301"/>
                  </a:lnTo>
                  <a:lnTo>
                    <a:pt x="81" y="316"/>
                  </a:lnTo>
                  <a:lnTo>
                    <a:pt x="71" y="331"/>
                  </a:lnTo>
                  <a:lnTo>
                    <a:pt x="71" y="331"/>
                  </a:lnTo>
                  <a:lnTo>
                    <a:pt x="55" y="362"/>
                  </a:lnTo>
                  <a:lnTo>
                    <a:pt x="46" y="377"/>
                  </a:lnTo>
                  <a:lnTo>
                    <a:pt x="37" y="391"/>
                  </a:lnTo>
                  <a:lnTo>
                    <a:pt x="37" y="391"/>
                  </a:lnTo>
                  <a:lnTo>
                    <a:pt x="29" y="405"/>
                  </a:lnTo>
                  <a:lnTo>
                    <a:pt x="21" y="421"/>
                  </a:lnTo>
                  <a:lnTo>
                    <a:pt x="17" y="429"/>
                  </a:lnTo>
                  <a:lnTo>
                    <a:pt x="13" y="435"/>
                  </a:lnTo>
                  <a:lnTo>
                    <a:pt x="8" y="442"/>
                  </a:lnTo>
                  <a:lnTo>
                    <a:pt x="3" y="446"/>
                  </a:lnTo>
                  <a:lnTo>
                    <a:pt x="3" y="446"/>
                  </a:lnTo>
                  <a:lnTo>
                    <a:pt x="0" y="449"/>
                  </a:lnTo>
                  <a:lnTo>
                    <a:pt x="0" y="450"/>
                  </a:lnTo>
                  <a:lnTo>
                    <a:pt x="0" y="454"/>
                  </a:lnTo>
                  <a:lnTo>
                    <a:pt x="4" y="456"/>
                  </a:lnTo>
                  <a:lnTo>
                    <a:pt x="5" y="458"/>
                  </a:lnTo>
                  <a:lnTo>
                    <a:pt x="8" y="456"/>
                  </a:lnTo>
                  <a:lnTo>
                    <a:pt x="8" y="456"/>
                  </a:lnTo>
                  <a:lnTo>
                    <a:pt x="13" y="452"/>
                  </a:lnTo>
                  <a:lnTo>
                    <a:pt x="18" y="447"/>
                  </a:lnTo>
                  <a:lnTo>
                    <a:pt x="25" y="435"/>
                  </a:lnTo>
                  <a:lnTo>
                    <a:pt x="25" y="435"/>
                  </a:lnTo>
                  <a:lnTo>
                    <a:pt x="41" y="408"/>
                  </a:lnTo>
                  <a:lnTo>
                    <a:pt x="56" y="382"/>
                  </a:lnTo>
                  <a:lnTo>
                    <a:pt x="56" y="382"/>
                  </a:lnTo>
                  <a:lnTo>
                    <a:pt x="77" y="347"/>
                  </a:lnTo>
                  <a:lnTo>
                    <a:pt x="88" y="330"/>
                  </a:lnTo>
                  <a:lnTo>
                    <a:pt x="100" y="313"/>
                  </a:lnTo>
                  <a:lnTo>
                    <a:pt x="100" y="313"/>
                  </a:lnTo>
                  <a:lnTo>
                    <a:pt x="124" y="282"/>
                  </a:lnTo>
                  <a:lnTo>
                    <a:pt x="137" y="268"/>
                  </a:lnTo>
                  <a:lnTo>
                    <a:pt x="149" y="252"/>
                  </a:lnTo>
                  <a:lnTo>
                    <a:pt x="149" y="252"/>
                  </a:lnTo>
                  <a:lnTo>
                    <a:pt x="169" y="221"/>
                  </a:lnTo>
                  <a:lnTo>
                    <a:pt x="187" y="190"/>
                  </a:lnTo>
                  <a:lnTo>
                    <a:pt x="207" y="158"/>
                  </a:lnTo>
                  <a:lnTo>
                    <a:pt x="226" y="128"/>
                  </a:lnTo>
                  <a:lnTo>
                    <a:pt x="226" y="128"/>
                  </a:lnTo>
                  <a:lnTo>
                    <a:pt x="238" y="111"/>
                  </a:lnTo>
                  <a:lnTo>
                    <a:pt x="250" y="95"/>
                  </a:lnTo>
                  <a:lnTo>
                    <a:pt x="276" y="67"/>
                  </a:lnTo>
                  <a:lnTo>
                    <a:pt x="305" y="38"/>
                  </a:lnTo>
                  <a:lnTo>
                    <a:pt x="332" y="10"/>
                  </a:lnTo>
                  <a:lnTo>
                    <a:pt x="332" y="10"/>
                  </a:lnTo>
                  <a:lnTo>
                    <a:pt x="334" y="8"/>
                  </a:lnTo>
                  <a:lnTo>
                    <a:pt x="334" y="7"/>
                  </a:lnTo>
                  <a:lnTo>
                    <a:pt x="332" y="3"/>
                  </a:lnTo>
                  <a:lnTo>
                    <a:pt x="328" y="0"/>
                  </a:lnTo>
                  <a:lnTo>
                    <a:pt x="327" y="1"/>
                  </a:lnTo>
                  <a:lnTo>
                    <a:pt x="325" y="3"/>
                  </a:lnTo>
                  <a:lnTo>
                    <a:pt x="325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4" name="Freeform 526"/>
            <p:cNvSpPr/>
            <p:nvPr>
              <p:custDataLst>
                <p:tags r:id="rId9"/>
              </p:custDataLst>
            </p:nvPr>
          </p:nvSpPr>
          <p:spPr bwMode="auto">
            <a:xfrm>
              <a:off x="2266951" y="2062163"/>
              <a:ext cx="141288" cy="188913"/>
            </a:xfrm>
            <a:custGeom>
              <a:avLst/>
              <a:gdLst/>
              <a:ahLst/>
              <a:cxnLst>
                <a:cxn ang="0">
                  <a:pos x="348" y="2"/>
                </a:cxn>
                <a:cxn ang="0">
                  <a:pos x="348" y="2"/>
                </a:cxn>
                <a:cxn ang="0">
                  <a:pos x="297" y="53"/>
                </a:cxn>
                <a:cxn ang="0">
                  <a:pos x="250" y="106"/>
                </a:cxn>
                <a:cxn ang="0">
                  <a:pos x="203" y="161"/>
                </a:cxn>
                <a:cxn ang="0">
                  <a:pos x="180" y="190"/>
                </a:cxn>
                <a:cxn ang="0">
                  <a:pos x="159" y="219"/>
                </a:cxn>
                <a:cxn ang="0">
                  <a:pos x="159" y="219"/>
                </a:cxn>
                <a:cxn ang="0">
                  <a:pos x="137" y="250"/>
                </a:cxn>
                <a:cxn ang="0">
                  <a:pos x="116" y="282"/>
                </a:cxn>
                <a:cxn ang="0">
                  <a:pos x="76" y="344"/>
                </a:cxn>
                <a:cxn ang="0">
                  <a:pos x="76" y="344"/>
                </a:cxn>
                <a:cxn ang="0">
                  <a:pos x="56" y="377"/>
                </a:cxn>
                <a:cxn ang="0">
                  <a:pos x="38" y="410"/>
                </a:cxn>
                <a:cxn ang="0">
                  <a:pos x="38" y="410"/>
                </a:cxn>
                <a:cxn ang="0">
                  <a:pos x="30" y="425"/>
                </a:cxn>
                <a:cxn ang="0">
                  <a:pos x="23" y="441"/>
                </a:cxn>
                <a:cxn ang="0">
                  <a:pos x="19" y="449"/>
                </a:cxn>
                <a:cxn ang="0">
                  <a:pos x="14" y="456"/>
                </a:cxn>
                <a:cxn ang="0">
                  <a:pos x="9" y="462"/>
                </a:cxn>
                <a:cxn ang="0">
                  <a:pos x="2" y="469"/>
                </a:cxn>
                <a:cxn ang="0">
                  <a:pos x="2" y="469"/>
                </a:cxn>
                <a:cxn ang="0">
                  <a:pos x="0" y="471"/>
                </a:cxn>
                <a:cxn ang="0">
                  <a:pos x="0" y="473"/>
                </a:cxn>
                <a:cxn ang="0">
                  <a:pos x="1" y="476"/>
                </a:cxn>
                <a:cxn ang="0">
                  <a:pos x="2" y="479"/>
                </a:cxn>
                <a:cxn ang="0">
                  <a:pos x="4" y="479"/>
                </a:cxn>
                <a:cxn ang="0">
                  <a:pos x="5" y="479"/>
                </a:cxn>
                <a:cxn ang="0">
                  <a:pos x="8" y="479"/>
                </a:cxn>
                <a:cxn ang="0">
                  <a:pos x="8" y="479"/>
                </a:cxn>
                <a:cxn ang="0">
                  <a:pos x="18" y="470"/>
                </a:cxn>
                <a:cxn ang="0">
                  <a:pos x="26" y="459"/>
                </a:cxn>
                <a:cxn ang="0">
                  <a:pos x="34" y="448"/>
                </a:cxn>
                <a:cxn ang="0">
                  <a:pos x="40" y="436"/>
                </a:cxn>
                <a:cxn ang="0">
                  <a:pos x="51" y="412"/>
                </a:cxn>
                <a:cxn ang="0">
                  <a:pos x="64" y="388"/>
                </a:cxn>
                <a:cxn ang="0">
                  <a:pos x="64" y="388"/>
                </a:cxn>
                <a:cxn ang="0">
                  <a:pos x="83" y="352"/>
                </a:cxn>
                <a:cxn ang="0">
                  <a:pos x="106" y="318"/>
                </a:cxn>
                <a:cxn ang="0">
                  <a:pos x="150" y="250"/>
                </a:cxn>
                <a:cxn ang="0">
                  <a:pos x="150" y="250"/>
                </a:cxn>
                <a:cxn ang="0">
                  <a:pos x="174" y="218"/>
                </a:cxn>
                <a:cxn ang="0">
                  <a:pos x="197" y="186"/>
                </a:cxn>
                <a:cxn ang="0">
                  <a:pos x="222" y="156"/>
                </a:cxn>
                <a:cxn ang="0">
                  <a:pos x="247" y="125"/>
                </a:cxn>
                <a:cxn ang="0">
                  <a:pos x="273" y="96"/>
                </a:cxn>
                <a:cxn ang="0">
                  <a:pos x="301" y="66"/>
                </a:cxn>
                <a:cxn ang="0">
                  <a:pos x="356" y="10"/>
                </a:cxn>
                <a:cxn ang="0">
                  <a:pos x="356" y="10"/>
                </a:cxn>
                <a:cxn ang="0">
                  <a:pos x="357" y="7"/>
                </a:cxn>
                <a:cxn ang="0">
                  <a:pos x="357" y="6"/>
                </a:cxn>
                <a:cxn ang="0">
                  <a:pos x="356" y="2"/>
                </a:cxn>
                <a:cxn ang="0">
                  <a:pos x="352" y="0"/>
                </a:cxn>
                <a:cxn ang="0">
                  <a:pos x="349" y="0"/>
                </a:cxn>
                <a:cxn ang="0">
                  <a:pos x="348" y="2"/>
                </a:cxn>
                <a:cxn ang="0">
                  <a:pos x="348" y="2"/>
                </a:cxn>
              </a:cxnLst>
              <a:rect l="0" t="0" r="r" b="b"/>
              <a:pathLst>
                <a:path w="357" h="479">
                  <a:moveTo>
                    <a:pt x="348" y="2"/>
                  </a:moveTo>
                  <a:lnTo>
                    <a:pt x="348" y="2"/>
                  </a:lnTo>
                  <a:lnTo>
                    <a:pt x="297" y="53"/>
                  </a:lnTo>
                  <a:lnTo>
                    <a:pt x="250" y="106"/>
                  </a:lnTo>
                  <a:lnTo>
                    <a:pt x="203" y="161"/>
                  </a:lnTo>
                  <a:lnTo>
                    <a:pt x="180" y="190"/>
                  </a:lnTo>
                  <a:lnTo>
                    <a:pt x="159" y="219"/>
                  </a:lnTo>
                  <a:lnTo>
                    <a:pt x="159" y="219"/>
                  </a:lnTo>
                  <a:lnTo>
                    <a:pt x="137" y="250"/>
                  </a:lnTo>
                  <a:lnTo>
                    <a:pt x="116" y="282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56" y="377"/>
                  </a:lnTo>
                  <a:lnTo>
                    <a:pt x="38" y="410"/>
                  </a:lnTo>
                  <a:lnTo>
                    <a:pt x="38" y="410"/>
                  </a:lnTo>
                  <a:lnTo>
                    <a:pt x="30" y="425"/>
                  </a:lnTo>
                  <a:lnTo>
                    <a:pt x="23" y="441"/>
                  </a:lnTo>
                  <a:lnTo>
                    <a:pt x="19" y="449"/>
                  </a:lnTo>
                  <a:lnTo>
                    <a:pt x="14" y="456"/>
                  </a:lnTo>
                  <a:lnTo>
                    <a:pt x="9" y="462"/>
                  </a:lnTo>
                  <a:lnTo>
                    <a:pt x="2" y="469"/>
                  </a:lnTo>
                  <a:lnTo>
                    <a:pt x="2" y="469"/>
                  </a:lnTo>
                  <a:lnTo>
                    <a:pt x="0" y="471"/>
                  </a:lnTo>
                  <a:lnTo>
                    <a:pt x="0" y="473"/>
                  </a:lnTo>
                  <a:lnTo>
                    <a:pt x="1" y="476"/>
                  </a:lnTo>
                  <a:lnTo>
                    <a:pt x="2" y="479"/>
                  </a:lnTo>
                  <a:lnTo>
                    <a:pt x="4" y="479"/>
                  </a:lnTo>
                  <a:lnTo>
                    <a:pt x="5" y="479"/>
                  </a:lnTo>
                  <a:lnTo>
                    <a:pt x="8" y="479"/>
                  </a:lnTo>
                  <a:lnTo>
                    <a:pt x="8" y="479"/>
                  </a:lnTo>
                  <a:lnTo>
                    <a:pt x="18" y="470"/>
                  </a:lnTo>
                  <a:lnTo>
                    <a:pt x="26" y="459"/>
                  </a:lnTo>
                  <a:lnTo>
                    <a:pt x="34" y="448"/>
                  </a:lnTo>
                  <a:lnTo>
                    <a:pt x="40" y="436"/>
                  </a:lnTo>
                  <a:lnTo>
                    <a:pt x="51" y="412"/>
                  </a:lnTo>
                  <a:lnTo>
                    <a:pt x="64" y="388"/>
                  </a:lnTo>
                  <a:lnTo>
                    <a:pt x="64" y="388"/>
                  </a:lnTo>
                  <a:lnTo>
                    <a:pt x="83" y="352"/>
                  </a:lnTo>
                  <a:lnTo>
                    <a:pt x="106" y="318"/>
                  </a:lnTo>
                  <a:lnTo>
                    <a:pt x="150" y="250"/>
                  </a:lnTo>
                  <a:lnTo>
                    <a:pt x="150" y="250"/>
                  </a:lnTo>
                  <a:lnTo>
                    <a:pt x="174" y="218"/>
                  </a:lnTo>
                  <a:lnTo>
                    <a:pt x="197" y="186"/>
                  </a:lnTo>
                  <a:lnTo>
                    <a:pt x="222" y="156"/>
                  </a:lnTo>
                  <a:lnTo>
                    <a:pt x="247" y="125"/>
                  </a:lnTo>
                  <a:lnTo>
                    <a:pt x="273" y="96"/>
                  </a:lnTo>
                  <a:lnTo>
                    <a:pt x="301" y="66"/>
                  </a:lnTo>
                  <a:lnTo>
                    <a:pt x="356" y="10"/>
                  </a:lnTo>
                  <a:lnTo>
                    <a:pt x="356" y="10"/>
                  </a:lnTo>
                  <a:lnTo>
                    <a:pt x="357" y="7"/>
                  </a:lnTo>
                  <a:lnTo>
                    <a:pt x="357" y="6"/>
                  </a:lnTo>
                  <a:lnTo>
                    <a:pt x="356" y="2"/>
                  </a:lnTo>
                  <a:lnTo>
                    <a:pt x="352" y="0"/>
                  </a:lnTo>
                  <a:lnTo>
                    <a:pt x="349" y="0"/>
                  </a:lnTo>
                  <a:lnTo>
                    <a:pt x="348" y="2"/>
                  </a:lnTo>
                  <a:lnTo>
                    <a:pt x="348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5" name="Freeform 527"/>
            <p:cNvSpPr/>
            <p:nvPr>
              <p:custDataLst>
                <p:tags r:id="rId10"/>
              </p:custDataLst>
            </p:nvPr>
          </p:nvSpPr>
          <p:spPr bwMode="auto">
            <a:xfrm>
              <a:off x="2327276" y="2062163"/>
              <a:ext cx="134938" cy="182563"/>
            </a:xfrm>
            <a:custGeom>
              <a:avLst/>
              <a:gdLst/>
              <a:ahLst/>
              <a:cxnLst>
                <a:cxn ang="0">
                  <a:pos x="332" y="3"/>
                </a:cxn>
                <a:cxn ang="0">
                  <a:pos x="332" y="3"/>
                </a:cxn>
                <a:cxn ang="0">
                  <a:pos x="321" y="16"/>
                </a:cxn>
                <a:cxn ang="0">
                  <a:pos x="310" y="29"/>
                </a:cxn>
                <a:cxn ang="0">
                  <a:pos x="298" y="42"/>
                </a:cxn>
                <a:cxn ang="0">
                  <a:pos x="286" y="55"/>
                </a:cxn>
                <a:cxn ang="0">
                  <a:pos x="286" y="55"/>
                </a:cxn>
                <a:cxn ang="0">
                  <a:pos x="261" y="87"/>
                </a:cxn>
                <a:cxn ang="0">
                  <a:pos x="236" y="118"/>
                </a:cxn>
                <a:cxn ang="0">
                  <a:pos x="236" y="118"/>
                </a:cxn>
                <a:cxn ang="0">
                  <a:pos x="176" y="190"/>
                </a:cxn>
                <a:cxn ang="0">
                  <a:pos x="117" y="262"/>
                </a:cxn>
                <a:cxn ang="0">
                  <a:pos x="117" y="262"/>
                </a:cxn>
                <a:cxn ang="0">
                  <a:pos x="94" y="293"/>
                </a:cxn>
                <a:cxn ang="0">
                  <a:pos x="71" y="326"/>
                </a:cxn>
                <a:cxn ang="0">
                  <a:pos x="52" y="360"/>
                </a:cxn>
                <a:cxn ang="0">
                  <a:pos x="32" y="394"/>
                </a:cxn>
                <a:cxn ang="0">
                  <a:pos x="32" y="394"/>
                </a:cxn>
                <a:cxn ang="0">
                  <a:pos x="18" y="420"/>
                </a:cxn>
                <a:cxn ang="0">
                  <a:pos x="5" y="446"/>
                </a:cxn>
                <a:cxn ang="0">
                  <a:pos x="5" y="446"/>
                </a:cxn>
                <a:cxn ang="0">
                  <a:pos x="0" y="461"/>
                </a:cxn>
                <a:cxn ang="0">
                  <a:pos x="0" y="461"/>
                </a:cxn>
                <a:cxn ang="0">
                  <a:pos x="13" y="461"/>
                </a:cxn>
                <a:cxn ang="0">
                  <a:pos x="13" y="461"/>
                </a:cxn>
                <a:cxn ang="0">
                  <a:pos x="17" y="450"/>
                </a:cxn>
                <a:cxn ang="0">
                  <a:pos x="17" y="450"/>
                </a:cxn>
                <a:cxn ang="0">
                  <a:pos x="26" y="429"/>
                </a:cxn>
                <a:cxn ang="0">
                  <a:pos x="35" y="410"/>
                </a:cxn>
                <a:cxn ang="0">
                  <a:pos x="57" y="371"/>
                </a:cxn>
                <a:cxn ang="0">
                  <a:pos x="82" y="331"/>
                </a:cxn>
                <a:cxn ang="0">
                  <a:pos x="107" y="295"/>
                </a:cxn>
                <a:cxn ang="0">
                  <a:pos x="107" y="295"/>
                </a:cxn>
                <a:cxn ang="0">
                  <a:pos x="122" y="274"/>
                </a:cxn>
                <a:cxn ang="0">
                  <a:pos x="137" y="253"/>
                </a:cxn>
                <a:cxn ang="0">
                  <a:pos x="170" y="214"/>
                </a:cxn>
                <a:cxn ang="0">
                  <a:pos x="238" y="135"/>
                </a:cxn>
                <a:cxn ang="0">
                  <a:pos x="238" y="135"/>
                </a:cxn>
                <a:cxn ang="0">
                  <a:pos x="264" y="102"/>
                </a:cxn>
                <a:cxn ang="0">
                  <a:pos x="290" y="70"/>
                </a:cxn>
                <a:cxn ang="0">
                  <a:pos x="290" y="70"/>
                </a:cxn>
                <a:cxn ang="0">
                  <a:pos x="303" y="54"/>
                </a:cxn>
                <a:cxn ang="0">
                  <a:pos x="316" y="40"/>
                </a:cxn>
                <a:cxn ang="0">
                  <a:pos x="329" y="24"/>
                </a:cxn>
                <a:cxn ang="0">
                  <a:pos x="341" y="8"/>
                </a:cxn>
                <a:cxn ang="0">
                  <a:pos x="341" y="8"/>
                </a:cxn>
                <a:cxn ang="0">
                  <a:pos x="342" y="6"/>
                </a:cxn>
                <a:cxn ang="0">
                  <a:pos x="342" y="4"/>
                </a:cxn>
                <a:cxn ang="0">
                  <a:pos x="341" y="2"/>
                </a:cxn>
                <a:cxn ang="0">
                  <a:pos x="340" y="0"/>
                </a:cxn>
                <a:cxn ang="0">
                  <a:pos x="336" y="0"/>
                </a:cxn>
                <a:cxn ang="0">
                  <a:pos x="333" y="0"/>
                </a:cxn>
                <a:cxn ang="0">
                  <a:pos x="332" y="3"/>
                </a:cxn>
                <a:cxn ang="0">
                  <a:pos x="332" y="3"/>
                </a:cxn>
              </a:cxnLst>
              <a:rect l="0" t="0" r="r" b="b"/>
              <a:pathLst>
                <a:path w="342" h="461">
                  <a:moveTo>
                    <a:pt x="332" y="3"/>
                  </a:moveTo>
                  <a:lnTo>
                    <a:pt x="332" y="3"/>
                  </a:lnTo>
                  <a:lnTo>
                    <a:pt x="321" y="16"/>
                  </a:lnTo>
                  <a:lnTo>
                    <a:pt x="310" y="29"/>
                  </a:lnTo>
                  <a:lnTo>
                    <a:pt x="298" y="42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61" y="87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176" y="190"/>
                  </a:lnTo>
                  <a:lnTo>
                    <a:pt x="117" y="262"/>
                  </a:lnTo>
                  <a:lnTo>
                    <a:pt x="117" y="262"/>
                  </a:lnTo>
                  <a:lnTo>
                    <a:pt x="94" y="293"/>
                  </a:lnTo>
                  <a:lnTo>
                    <a:pt x="71" y="326"/>
                  </a:lnTo>
                  <a:lnTo>
                    <a:pt x="52" y="360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18" y="420"/>
                  </a:lnTo>
                  <a:lnTo>
                    <a:pt x="5" y="446"/>
                  </a:lnTo>
                  <a:lnTo>
                    <a:pt x="5" y="446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13" y="461"/>
                  </a:lnTo>
                  <a:lnTo>
                    <a:pt x="13" y="461"/>
                  </a:lnTo>
                  <a:lnTo>
                    <a:pt x="17" y="450"/>
                  </a:lnTo>
                  <a:lnTo>
                    <a:pt x="17" y="450"/>
                  </a:lnTo>
                  <a:lnTo>
                    <a:pt x="26" y="429"/>
                  </a:lnTo>
                  <a:lnTo>
                    <a:pt x="35" y="410"/>
                  </a:lnTo>
                  <a:lnTo>
                    <a:pt x="57" y="371"/>
                  </a:lnTo>
                  <a:lnTo>
                    <a:pt x="82" y="331"/>
                  </a:lnTo>
                  <a:lnTo>
                    <a:pt x="107" y="295"/>
                  </a:lnTo>
                  <a:lnTo>
                    <a:pt x="107" y="295"/>
                  </a:lnTo>
                  <a:lnTo>
                    <a:pt x="122" y="274"/>
                  </a:lnTo>
                  <a:lnTo>
                    <a:pt x="137" y="253"/>
                  </a:lnTo>
                  <a:lnTo>
                    <a:pt x="170" y="214"/>
                  </a:lnTo>
                  <a:lnTo>
                    <a:pt x="238" y="135"/>
                  </a:lnTo>
                  <a:lnTo>
                    <a:pt x="238" y="135"/>
                  </a:lnTo>
                  <a:lnTo>
                    <a:pt x="264" y="102"/>
                  </a:lnTo>
                  <a:lnTo>
                    <a:pt x="290" y="70"/>
                  </a:lnTo>
                  <a:lnTo>
                    <a:pt x="290" y="70"/>
                  </a:lnTo>
                  <a:lnTo>
                    <a:pt x="303" y="54"/>
                  </a:lnTo>
                  <a:lnTo>
                    <a:pt x="316" y="40"/>
                  </a:lnTo>
                  <a:lnTo>
                    <a:pt x="329" y="24"/>
                  </a:lnTo>
                  <a:lnTo>
                    <a:pt x="341" y="8"/>
                  </a:lnTo>
                  <a:lnTo>
                    <a:pt x="341" y="8"/>
                  </a:lnTo>
                  <a:lnTo>
                    <a:pt x="342" y="6"/>
                  </a:lnTo>
                  <a:lnTo>
                    <a:pt x="342" y="4"/>
                  </a:lnTo>
                  <a:lnTo>
                    <a:pt x="341" y="2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2" y="3"/>
                  </a:lnTo>
                  <a:lnTo>
                    <a:pt x="332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6" name="Freeform 528"/>
            <p:cNvSpPr/>
            <p:nvPr>
              <p:custDataLst>
                <p:tags r:id="rId11"/>
              </p:custDataLst>
            </p:nvPr>
          </p:nvSpPr>
          <p:spPr bwMode="auto">
            <a:xfrm>
              <a:off x="2390776" y="2068513"/>
              <a:ext cx="111125" cy="169863"/>
            </a:xfrm>
            <a:custGeom>
              <a:avLst/>
              <a:gdLst/>
              <a:ahLst/>
              <a:cxnLst>
                <a:cxn ang="0">
                  <a:pos x="271" y="2"/>
                </a:cxn>
                <a:cxn ang="0">
                  <a:pos x="271" y="2"/>
                </a:cxn>
                <a:cxn ang="0">
                  <a:pos x="236" y="59"/>
                </a:cxn>
                <a:cxn ang="0">
                  <a:pos x="200" y="115"/>
                </a:cxn>
                <a:cxn ang="0">
                  <a:pos x="165" y="172"/>
                </a:cxn>
                <a:cxn ang="0">
                  <a:pos x="130" y="229"/>
                </a:cxn>
                <a:cxn ang="0">
                  <a:pos x="130" y="229"/>
                </a:cxn>
                <a:cxn ang="0">
                  <a:pos x="113" y="252"/>
                </a:cxn>
                <a:cxn ang="0">
                  <a:pos x="96" y="274"/>
                </a:cxn>
                <a:cxn ang="0">
                  <a:pos x="59" y="320"/>
                </a:cxn>
                <a:cxn ang="0">
                  <a:pos x="42" y="344"/>
                </a:cxn>
                <a:cxn ang="0">
                  <a:pos x="26" y="367"/>
                </a:cxn>
                <a:cxn ang="0">
                  <a:pos x="12" y="392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3" y="425"/>
                </a:cxn>
                <a:cxn ang="0">
                  <a:pos x="4" y="426"/>
                </a:cxn>
                <a:cxn ang="0">
                  <a:pos x="8" y="425"/>
                </a:cxn>
                <a:cxn ang="0">
                  <a:pos x="11" y="423"/>
                </a:cxn>
                <a:cxn ang="0">
                  <a:pos x="12" y="422"/>
                </a:cxn>
                <a:cxn ang="0">
                  <a:pos x="12" y="422"/>
                </a:cxn>
                <a:cxn ang="0">
                  <a:pos x="17" y="408"/>
                </a:cxn>
                <a:cxn ang="0">
                  <a:pos x="24" y="395"/>
                </a:cxn>
                <a:cxn ang="0">
                  <a:pos x="38" y="369"/>
                </a:cxn>
                <a:cxn ang="0">
                  <a:pos x="55" y="344"/>
                </a:cxn>
                <a:cxn ang="0">
                  <a:pos x="72" y="320"/>
                </a:cxn>
                <a:cxn ang="0">
                  <a:pos x="110" y="273"/>
                </a:cxn>
                <a:cxn ang="0">
                  <a:pos x="128" y="250"/>
                </a:cxn>
                <a:cxn ang="0">
                  <a:pos x="145" y="225"/>
                </a:cxn>
                <a:cxn ang="0">
                  <a:pos x="145" y="225"/>
                </a:cxn>
                <a:cxn ang="0">
                  <a:pos x="179" y="171"/>
                </a:cxn>
                <a:cxn ang="0">
                  <a:pos x="213" y="116"/>
                </a:cxn>
                <a:cxn ang="0">
                  <a:pos x="246" y="63"/>
                </a:cxn>
                <a:cxn ang="0">
                  <a:pos x="281" y="9"/>
                </a:cxn>
                <a:cxn ang="0">
                  <a:pos x="281" y="9"/>
                </a:cxn>
                <a:cxn ang="0">
                  <a:pos x="283" y="6"/>
                </a:cxn>
                <a:cxn ang="0">
                  <a:pos x="281" y="4"/>
                </a:cxn>
                <a:cxn ang="0">
                  <a:pos x="281" y="2"/>
                </a:cxn>
                <a:cxn ang="0">
                  <a:pos x="279" y="1"/>
                </a:cxn>
                <a:cxn ang="0">
                  <a:pos x="275" y="0"/>
                </a:cxn>
                <a:cxn ang="0">
                  <a:pos x="273" y="1"/>
                </a:cxn>
                <a:cxn ang="0">
                  <a:pos x="271" y="2"/>
                </a:cxn>
                <a:cxn ang="0">
                  <a:pos x="271" y="2"/>
                </a:cxn>
              </a:cxnLst>
              <a:rect l="0" t="0" r="r" b="b"/>
              <a:pathLst>
                <a:path w="283" h="426">
                  <a:moveTo>
                    <a:pt x="271" y="2"/>
                  </a:moveTo>
                  <a:lnTo>
                    <a:pt x="271" y="2"/>
                  </a:lnTo>
                  <a:lnTo>
                    <a:pt x="236" y="59"/>
                  </a:lnTo>
                  <a:lnTo>
                    <a:pt x="200" y="115"/>
                  </a:lnTo>
                  <a:lnTo>
                    <a:pt x="165" y="172"/>
                  </a:lnTo>
                  <a:lnTo>
                    <a:pt x="130" y="229"/>
                  </a:lnTo>
                  <a:lnTo>
                    <a:pt x="130" y="229"/>
                  </a:lnTo>
                  <a:lnTo>
                    <a:pt x="113" y="252"/>
                  </a:lnTo>
                  <a:lnTo>
                    <a:pt x="96" y="274"/>
                  </a:lnTo>
                  <a:lnTo>
                    <a:pt x="59" y="320"/>
                  </a:lnTo>
                  <a:lnTo>
                    <a:pt x="42" y="344"/>
                  </a:lnTo>
                  <a:lnTo>
                    <a:pt x="26" y="367"/>
                  </a:lnTo>
                  <a:lnTo>
                    <a:pt x="12" y="392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3" y="425"/>
                  </a:lnTo>
                  <a:lnTo>
                    <a:pt x="4" y="426"/>
                  </a:lnTo>
                  <a:lnTo>
                    <a:pt x="8" y="425"/>
                  </a:lnTo>
                  <a:lnTo>
                    <a:pt x="11" y="423"/>
                  </a:lnTo>
                  <a:lnTo>
                    <a:pt x="12" y="422"/>
                  </a:lnTo>
                  <a:lnTo>
                    <a:pt x="12" y="422"/>
                  </a:lnTo>
                  <a:lnTo>
                    <a:pt x="17" y="408"/>
                  </a:lnTo>
                  <a:lnTo>
                    <a:pt x="24" y="395"/>
                  </a:lnTo>
                  <a:lnTo>
                    <a:pt x="38" y="369"/>
                  </a:lnTo>
                  <a:lnTo>
                    <a:pt x="55" y="344"/>
                  </a:lnTo>
                  <a:lnTo>
                    <a:pt x="72" y="320"/>
                  </a:lnTo>
                  <a:lnTo>
                    <a:pt x="110" y="273"/>
                  </a:lnTo>
                  <a:lnTo>
                    <a:pt x="128" y="250"/>
                  </a:lnTo>
                  <a:lnTo>
                    <a:pt x="145" y="225"/>
                  </a:lnTo>
                  <a:lnTo>
                    <a:pt x="145" y="225"/>
                  </a:lnTo>
                  <a:lnTo>
                    <a:pt x="179" y="171"/>
                  </a:lnTo>
                  <a:lnTo>
                    <a:pt x="213" y="116"/>
                  </a:lnTo>
                  <a:lnTo>
                    <a:pt x="246" y="63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3" y="6"/>
                  </a:lnTo>
                  <a:lnTo>
                    <a:pt x="281" y="4"/>
                  </a:lnTo>
                  <a:lnTo>
                    <a:pt x="281" y="2"/>
                  </a:lnTo>
                  <a:lnTo>
                    <a:pt x="279" y="1"/>
                  </a:lnTo>
                  <a:lnTo>
                    <a:pt x="275" y="0"/>
                  </a:lnTo>
                  <a:lnTo>
                    <a:pt x="273" y="1"/>
                  </a:lnTo>
                  <a:lnTo>
                    <a:pt x="271" y="2"/>
                  </a:lnTo>
                  <a:lnTo>
                    <a:pt x="271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7" name="Freeform 529"/>
            <p:cNvSpPr/>
            <p:nvPr>
              <p:custDataLst>
                <p:tags r:id="rId12"/>
              </p:custDataLst>
            </p:nvPr>
          </p:nvSpPr>
          <p:spPr bwMode="auto">
            <a:xfrm>
              <a:off x="2517776" y="1982788"/>
              <a:ext cx="58738" cy="74613"/>
            </a:xfrm>
            <a:custGeom>
              <a:avLst/>
              <a:gdLst/>
              <a:ahLst/>
              <a:cxnLst>
                <a:cxn ang="0">
                  <a:pos x="138" y="1"/>
                </a:cxn>
                <a:cxn ang="0">
                  <a:pos x="138" y="1"/>
                </a:cxn>
                <a:cxn ang="0">
                  <a:pos x="128" y="9"/>
                </a:cxn>
                <a:cxn ang="0">
                  <a:pos x="120" y="18"/>
                </a:cxn>
                <a:cxn ang="0">
                  <a:pos x="104" y="38"/>
                </a:cxn>
                <a:cxn ang="0">
                  <a:pos x="90" y="59"/>
                </a:cxn>
                <a:cxn ang="0">
                  <a:pos x="77" y="80"/>
                </a:cxn>
                <a:cxn ang="0">
                  <a:pos x="77" y="80"/>
                </a:cxn>
                <a:cxn ang="0">
                  <a:pos x="66" y="93"/>
                </a:cxn>
                <a:cxn ang="0">
                  <a:pos x="56" y="106"/>
                </a:cxn>
                <a:cxn ang="0">
                  <a:pos x="35" y="133"/>
                </a:cxn>
                <a:cxn ang="0">
                  <a:pos x="35" y="133"/>
                </a:cxn>
                <a:cxn ang="0">
                  <a:pos x="26" y="144"/>
                </a:cxn>
                <a:cxn ang="0">
                  <a:pos x="17" y="154"/>
                </a:cxn>
                <a:cxn ang="0">
                  <a:pos x="7" y="165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0" y="179"/>
                </a:cxn>
                <a:cxn ang="0">
                  <a:pos x="0" y="182"/>
                </a:cxn>
                <a:cxn ang="0">
                  <a:pos x="2" y="184"/>
                </a:cxn>
                <a:cxn ang="0">
                  <a:pos x="5" y="186"/>
                </a:cxn>
                <a:cxn ang="0">
                  <a:pos x="6" y="186"/>
                </a:cxn>
                <a:cxn ang="0">
                  <a:pos x="9" y="184"/>
                </a:cxn>
                <a:cxn ang="0">
                  <a:pos x="10" y="183"/>
                </a:cxn>
                <a:cxn ang="0">
                  <a:pos x="10" y="183"/>
                </a:cxn>
                <a:cxn ang="0">
                  <a:pos x="15" y="173"/>
                </a:cxn>
                <a:cxn ang="0">
                  <a:pos x="23" y="165"/>
                </a:cxn>
                <a:cxn ang="0">
                  <a:pos x="31" y="157"/>
                </a:cxn>
                <a:cxn ang="0">
                  <a:pos x="39" y="148"/>
                </a:cxn>
                <a:cxn ang="0">
                  <a:pos x="39" y="148"/>
                </a:cxn>
                <a:cxn ang="0">
                  <a:pos x="60" y="119"/>
                </a:cxn>
                <a:cxn ang="0">
                  <a:pos x="81" y="93"/>
                </a:cxn>
                <a:cxn ang="0">
                  <a:pos x="81" y="93"/>
                </a:cxn>
                <a:cxn ang="0">
                  <a:pos x="96" y="71"/>
                </a:cxn>
                <a:cxn ang="0">
                  <a:pos x="111" y="48"/>
                </a:cxn>
                <a:cxn ang="0">
                  <a:pos x="119" y="38"/>
                </a:cxn>
                <a:cxn ang="0">
                  <a:pos x="126" y="27"/>
                </a:cxn>
                <a:cxn ang="0">
                  <a:pos x="136" y="18"/>
                </a:cxn>
                <a:cxn ang="0">
                  <a:pos x="146" y="9"/>
                </a:cxn>
                <a:cxn ang="0">
                  <a:pos x="146" y="9"/>
                </a:cxn>
                <a:cxn ang="0">
                  <a:pos x="147" y="7"/>
                </a:cxn>
                <a:cxn ang="0">
                  <a:pos x="147" y="5"/>
                </a:cxn>
                <a:cxn ang="0">
                  <a:pos x="147" y="3"/>
                </a:cxn>
                <a:cxn ang="0">
                  <a:pos x="146" y="1"/>
                </a:cxn>
                <a:cxn ang="0">
                  <a:pos x="142" y="0"/>
                </a:cxn>
                <a:cxn ang="0">
                  <a:pos x="140" y="0"/>
                </a:cxn>
                <a:cxn ang="0">
                  <a:pos x="138" y="1"/>
                </a:cxn>
                <a:cxn ang="0">
                  <a:pos x="138" y="1"/>
                </a:cxn>
              </a:cxnLst>
              <a:rect l="0" t="0" r="r" b="b"/>
              <a:pathLst>
                <a:path w="147" h="186">
                  <a:moveTo>
                    <a:pt x="138" y="1"/>
                  </a:moveTo>
                  <a:lnTo>
                    <a:pt x="138" y="1"/>
                  </a:lnTo>
                  <a:lnTo>
                    <a:pt x="128" y="9"/>
                  </a:lnTo>
                  <a:lnTo>
                    <a:pt x="120" y="18"/>
                  </a:lnTo>
                  <a:lnTo>
                    <a:pt x="104" y="38"/>
                  </a:lnTo>
                  <a:lnTo>
                    <a:pt x="90" y="59"/>
                  </a:lnTo>
                  <a:lnTo>
                    <a:pt x="77" y="80"/>
                  </a:lnTo>
                  <a:lnTo>
                    <a:pt x="77" y="80"/>
                  </a:lnTo>
                  <a:lnTo>
                    <a:pt x="66" y="93"/>
                  </a:lnTo>
                  <a:lnTo>
                    <a:pt x="56" y="106"/>
                  </a:lnTo>
                  <a:lnTo>
                    <a:pt x="35" y="133"/>
                  </a:lnTo>
                  <a:lnTo>
                    <a:pt x="35" y="133"/>
                  </a:lnTo>
                  <a:lnTo>
                    <a:pt x="26" y="144"/>
                  </a:lnTo>
                  <a:lnTo>
                    <a:pt x="17" y="154"/>
                  </a:lnTo>
                  <a:lnTo>
                    <a:pt x="7" y="165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79"/>
                  </a:lnTo>
                  <a:lnTo>
                    <a:pt x="0" y="182"/>
                  </a:lnTo>
                  <a:lnTo>
                    <a:pt x="2" y="184"/>
                  </a:lnTo>
                  <a:lnTo>
                    <a:pt x="5" y="186"/>
                  </a:lnTo>
                  <a:lnTo>
                    <a:pt x="6" y="186"/>
                  </a:lnTo>
                  <a:lnTo>
                    <a:pt x="9" y="184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5" y="173"/>
                  </a:lnTo>
                  <a:lnTo>
                    <a:pt x="23" y="165"/>
                  </a:lnTo>
                  <a:lnTo>
                    <a:pt x="31" y="157"/>
                  </a:lnTo>
                  <a:lnTo>
                    <a:pt x="39" y="148"/>
                  </a:lnTo>
                  <a:lnTo>
                    <a:pt x="39" y="148"/>
                  </a:lnTo>
                  <a:lnTo>
                    <a:pt x="60" y="119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96" y="71"/>
                  </a:lnTo>
                  <a:lnTo>
                    <a:pt x="111" y="48"/>
                  </a:lnTo>
                  <a:lnTo>
                    <a:pt x="119" y="38"/>
                  </a:lnTo>
                  <a:lnTo>
                    <a:pt x="126" y="27"/>
                  </a:lnTo>
                  <a:lnTo>
                    <a:pt x="136" y="18"/>
                  </a:lnTo>
                  <a:lnTo>
                    <a:pt x="146" y="9"/>
                  </a:lnTo>
                  <a:lnTo>
                    <a:pt x="146" y="9"/>
                  </a:lnTo>
                  <a:lnTo>
                    <a:pt x="147" y="7"/>
                  </a:lnTo>
                  <a:lnTo>
                    <a:pt x="147" y="5"/>
                  </a:lnTo>
                  <a:lnTo>
                    <a:pt x="147" y="3"/>
                  </a:lnTo>
                  <a:lnTo>
                    <a:pt x="146" y="1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1"/>
                  </a:lnTo>
                  <a:lnTo>
                    <a:pt x="138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8" name="Freeform 530"/>
            <p:cNvSpPr/>
            <p:nvPr>
              <p:custDataLst>
                <p:tags r:id="rId13"/>
              </p:custDataLst>
            </p:nvPr>
          </p:nvSpPr>
          <p:spPr bwMode="auto">
            <a:xfrm>
              <a:off x="2454276" y="1998663"/>
              <a:ext cx="158750" cy="241300"/>
            </a:xfrm>
            <a:custGeom>
              <a:avLst/>
              <a:gdLst/>
              <a:ahLst/>
              <a:cxnLst>
                <a:cxn ang="0">
                  <a:pos x="388" y="4"/>
                </a:cxn>
                <a:cxn ang="0">
                  <a:pos x="382" y="17"/>
                </a:cxn>
                <a:cxn ang="0">
                  <a:pos x="374" y="29"/>
                </a:cxn>
                <a:cxn ang="0">
                  <a:pos x="348" y="73"/>
                </a:cxn>
                <a:cxn ang="0">
                  <a:pos x="294" y="156"/>
                </a:cxn>
                <a:cxn ang="0">
                  <a:pos x="181" y="323"/>
                </a:cxn>
                <a:cxn ang="0">
                  <a:pos x="158" y="362"/>
                </a:cxn>
                <a:cxn ang="0">
                  <a:pos x="112" y="439"/>
                </a:cxn>
                <a:cxn ang="0">
                  <a:pos x="87" y="477"/>
                </a:cxn>
                <a:cxn ang="0">
                  <a:pos x="39" y="549"/>
                </a:cxn>
                <a:cxn ang="0">
                  <a:pos x="18" y="575"/>
                </a:cxn>
                <a:cxn ang="0">
                  <a:pos x="0" y="604"/>
                </a:cxn>
                <a:cxn ang="0">
                  <a:pos x="0" y="607"/>
                </a:cxn>
                <a:cxn ang="0">
                  <a:pos x="2" y="611"/>
                </a:cxn>
                <a:cxn ang="0">
                  <a:pos x="7" y="611"/>
                </a:cxn>
                <a:cxn ang="0">
                  <a:pos x="11" y="608"/>
                </a:cxn>
                <a:cxn ang="0">
                  <a:pos x="15" y="599"/>
                </a:cxn>
                <a:cxn ang="0">
                  <a:pos x="31" y="577"/>
                </a:cxn>
                <a:cxn ang="0">
                  <a:pos x="55" y="547"/>
                </a:cxn>
                <a:cxn ang="0">
                  <a:pos x="78" y="511"/>
                </a:cxn>
                <a:cxn ang="0">
                  <a:pos x="103" y="476"/>
                </a:cxn>
                <a:cxn ang="0">
                  <a:pos x="128" y="437"/>
                </a:cxn>
                <a:cxn ang="0">
                  <a:pos x="174" y="358"/>
                </a:cxn>
                <a:cxn ang="0">
                  <a:pos x="198" y="320"/>
                </a:cxn>
                <a:cxn ang="0">
                  <a:pos x="310" y="152"/>
                </a:cxn>
                <a:cxn ang="0">
                  <a:pos x="363" y="69"/>
                </a:cxn>
                <a:cxn ang="0">
                  <a:pos x="383" y="39"/>
                </a:cxn>
                <a:cxn ang="0">
                  <a:pos x="397" y="14"/>
                </a:cxn>
                <a:cxn ang="0">
                  <a:pos x="400" y="6"/>
                </a:cxn>
                <a:cxn ang="0">
                  <a:pos x="399" y="1"/>
                </a:cxn>
                <a:cxn ang="0">
                  <a:pos x="391" y="0"/>
                </a:cxn>
                <a:cxn ang="0">
                  <a:pos x="388" y="4"/>
                </a:cxn>
              </a:cxnLst>
              <a:rect l="0" t="0" r="r" b="b"/>
              <a:pathLst>
                <a:path w="400" h="611">
                  <a:moveTo>
                    <a:pt x="388" y="4"/>
                  </a:moveTo>
                  <a:lnTo>
                    <a:pt x="388" y="4"/>
                  </a:lnTo>
                  <a:lnTo>
                    <a:pt x="386" y="10"/>
                  </a:lnTo>
                  <a:lnTo>
                    <a:pt x="382" y="1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48" y="73"/>
                  </a:lnTo>
                  <a:lnTo>
                    <a:pt x="348" y="73"/>
                  </a:lnTo>
                  <a:lnTo>
                    <a:pt x="321" y="115"/>
                  </a:lnTo>
                  <a:lnTo>
                    <a:pt x="294" y="156"/>
                  </a:lnTo>
                  <a:lnTo>
                    <a:pt x="294" y="156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58" y="362"/>
                  </a:lnTo>
                  <a:lnTo>
                    <a:pt x="136" y="401"/>
                  </a:lnTo>
                  <a:lnTo>
                    <a:pt x="112" y="439"/>
                  </a:lnTo>
                  <a:lnTo>
                    <a:pt x="87" y="477"/>
                  </a:lnTo>
                  <a:lnTo>
                    <a:pt x="87" y="477"/>
                  </a:lnTo>
                  <a:lnTo>
                    <a:pt x="62" y="513"/>
                  </a:lnTo>
                  <a:lnTo>
                    <a:pt x="39" y="549"/>
                  </a:lnTo>
                  <a:lnTo>
                    <a:pt x="39" y="549"/>
                  </a:lnTo>
                  <a:lnTo>
                    <a:pt x="18" y="575"/>
                  </a:lnTo>
                  <a:lnTo>
                    <a:pt x="7" y="59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0" y="607"/>
                  </a:lnTo>
                  <a:lnTo>
                    <a:pt x="1" y="609"/>
                  </a:lnTo>
                  <a:lnTo>
                    <a:pt x="2" y="611"/>
                  </a:lnTo>
                  <a:lnTo>
                    <a:pt x="4" y="611"/>
                  </a:lnTo>
                  <a:lnTo>
                    <a:pt x="7" y="611"/>
                  </a:lnTo>
                  <a:lnTo>
                    <a:pt x="10" y="609"/>
                  </a:lnTo>
                  <a:lnTo>
                    <a:pt x="11" y="608"/>
                  </a:lnTo>
                  <a:lnTo>
                    <a:pt x="11" y="608"/>
                  </a:lnTo>
                  <a:lnTo>
                    <a:pt x="15" y="599"/>
                  </a:lnTo>
                  <a:lnTo>
                    <a:pt x="19" y="591"/>
                  </a:lnTo>
                  <a:lnTo>
                    <a:pt x="31" y="577"/>
                  </a:lnTo>
                  <a:lnTo>
                    <a:pt x="43" y="561"/>
                  </a:lnTo>
                  <a:lnTo>
                    <a:pt x="55" y="547"/>
                  </a:lnTo>
                  <a:lnTo>
                    <a:pt x="55" y="547"/>
                  </a:lnTo>
                  <a:lnTo>
                    <a:pt x="78" y="511"/>
                  </a:lnTo>
                  <a:lnTo>
                    <a:pt x="103" y="476"/>
                  </a:lnTo>
                  <a:lnTo>
                    <a:pt x="103" y="476"/>
                  </a:lnTo>
                  <a:lnTo>
                    <a:pt x="116" y="456"/>
                  </a:lnTo>
                  <a:lnTo>
                    <a:pt x="128" y="437"/>
                  </a:lnTo>
                  <a:lnTo>
                    <a:pt x="151" y="397"/>
                  </a:lnTo>
                  <a:lnTo>
                    <a:pt x="174" y="358"/>
                  </a:lnTo>
                  <a:lnTo>
                    <a:pt x="198" y="320"/>
                  </a:lnTo>
                  <a:lnTo>
                    <a:pt x="198" y="320"/>
                  </a:lnTo>
                  <a:lnTo>
                    <a:pt x="310" y="152"/>
                  </a:lnTo>
                  <a:lnTo>
                    <a:pt x="310" y="152"/>
                  </a:lnTo>
                  <a:lnTo>
                    <a:pt x="337" y="111"/>
                  </a:lnTo>
                  <a:lnTo>
                    <a:pt x="363" y="69"/>
                  </a:lnTo>
                  <a:lnTo>
                    <a:pt x="363" y="69"/>
                  </a:lnTo>
                  <a:lnTo>
                    <a:pt x="383" y="39"/>
                  </a:lnTo>
                  <a:lnTo>
                    <a:pt x="393" y="22"/>
                  </a:lnTo>
                  <a:lnTo>
                    <a:pt x="397" y="14"/>
                  </a:lnTo>
                  <a:lnTo>
                    <a:pt x="400" y="6"/>
                  </a:lnTo>
                  <a:lnTo>
                    <a:pt x="400" y="6"/>
                  </a:lnTo>
                  <a:lnTo>
                    <a:pt x="400" y="4"/>
                  </a:lnTo>
                  <a:lnTo>
                    <a:pt x="399" y="1"/>
                  </a:lnTo>
                  <a:lnTo>
                    <a:pt x="395" y="0"/>
                  </a:lnTo>
                  <a:lnTo>
                    <a:pt x="391" y="0"/>
                  </a:lnTo>
                  <a:lnTo>
                    <a:pt x="389" y="1"/>
                  </a:lnTo>
                  <a:lnTo>
                    <a:pt x="388" y="4"/>
                  </a:lnTo>
                  <a:lnTo>
                    <a:pt x="388" y="4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9" name="Freeform 531"/>
            <p:cNvSpPr/>
            <p:nvPr>
              <p:custDataLst>
                <p:tags r:id="rId14"/>
              </p:custDataLst>
            </p:nvPr>
          </p:nvSpPr>
          <p:spPr bwMode="auto">
            <a:xfrm>
              <a:off x="2509838" y="2046288"/>
              <a:ext cx="133350" cy="195263"/>
            </a:xfrm>
            <a:custGeom>
              <a:avLst/>
              <a:gdLst/>
              <a:ahLst/>
              <a:cxnLst>
                <a:cxn ang="0">
                  <a:pos x="328" y="2"/>
                </a:cxn>
                <a:cxn ang="0">
                  <a:pos x="328" y="2"/>
                </a:cxn>
                <a:cxn ang="0">
                  <a:pos x="307" y="31"/>
                </a:cxn>
                <a:cxn ang="0">
                  <a:pos x="286" y="60"/>
                </a:cxn>
                <a:cxn ang="0">
                  <a:pos x="246" y="120"/>
                </a:cxn>
                <a:cxn ang="0">
                  <a:pos x="207" y="180"/>
                </a:cxn>
                <a:cxn ang="0">
                  <a:pos x="167" y="240"/>
                </a:cxn>
                <a:cxn ang="0">
                  <a:pos x="167" y="240"/>
                </a:cxn>
                <a:cxn ang="0">
                  <a:pos x="123" y="304"/>
                </a:cxn>
                <a:cxn ang="0">
                  <a:pos x="78" y="367"/>
                </a:cxn>
                <a:cxn ang="0">
                  <a:pos x="78" y="367"/>
                </a:cxn>
                <a:cxn ang="0">
                  <a:pos x="58" y="394"/>
                </a:cxn>
                <a:cxn ang="0">
                  <a:pos x="39" y="423"/>
                </a:cxn>
                <a:cxn ang="0">
                  <a:pos x="1" y="481"/>
                </a:cxn>
                <a:cxn ang="0">
                  <a:pos x="1" y="481"/>
                </a:cxn>
                <a:cxn ang="0">
                  <a:pos x="0" y="483"/>
                </a:cxn>
                <a:cxn ang="0">
                  <a:pos x="0" y="486"/>
                </a:cxn>
                <a:cxn ang="0">
                  <a:pos x="3" y="489"/>
                </a:cxn>
                <a:cxn ang="0">
                  <a:pos x="7" y="490"/>
                </a:cxn>
                <a:cxn ang="0">
                  <a:pos x="9" y="489"/>
                </a:cxn>
                <a:cxn ang="0">
                  <a:pos x="10" y="487"/>
                </a:cxn>
                <a:cxn ang="0">
                  <a:pos x="10" y="487"/>
                </a:cxn>
                <a:cxn ang="0">
                  <a:pos x="46" y="434"/>
                </a:cxn>
                <a:cxn ang="0">
                  <a:pos x="63" y="408"/>
                </a:cxn>
                <a:cxn ang="0">
                  <a:pos x="81" y="381"/>
                </a:cxn>
                <a:cxn ang="0">
                  <a:pos x="81" y="381"/>
                </a:cxn>
                <a:cxn ang="0">
                  <a:pos x="127" y="319"/>
                </a:cxn>
                <a:cxn ang="0">
                  <a:pos x="171" y="256"/>
                </a:cxn>
                <a:cxn ang="0">
                  <a:pos x="171" y="256"/>
                </a:cxn>
                <a:cxn ang="0">
                  <a:pos x="212" y="193"/>
                </a:cxn>
                <a:cxn ang="0">
                  <a:pos x="252" y="130"/>
                </a:cxn>
                <a:cxn ang="0">
                  <a:pos x="294" y="68"/>
                </a:cxn>
                <a:cxn ang="0">
                  <a:pos x="317" y="37"/>
                </a:cxn>
                <a:cxn ang="0">
                  <a:pos x="337" y="7"/>
                </a:cxn>
                <a:cxn ang="0">
                  <a:pos x="337" y="7"/>
                </a:cxn>
                <a:cxn ang="0">
                  <a:pos x="339" y="5"/>
                </a:cxn>
                <a:cxn ang="0">
                  <a:pos x="339" y="3"/>
                </a:cxn>
                <a:cxn ang="0">
                  <a:pos x="337" y="2"/>
                </a:cxn>
                <a:cxn ang="0">
                  <a:pos x="336" y="0"/>
                </a:cxn>
                <a:cxn ang="0">
                  <a:pos x="332" y="0"/>
                </a:cxn>
                <a:cxn ang="0">
                  <a:pos x="330" y="0"/>
                </a:cxn>
                <a:cxn ang="0">
                  <a:pos x="328" y="2"/>
                </a:cxn>
                <a:cxn ang="0">
                  <a:pos x="328" y="2"/>
                </a:cxn>
              </a:cxnLst>
              <a:rect l="0" t="0" r="r" b="b"/>
              <a:pathLst>
                <a:path w="339" h="490">
                  <a:moveTo>
                    <a:pt x="328" y="2"/>
                  </a:moveTo>
                  <a:lnTo>
                    <a:pt x="328" y="2"/>
                  </a:lnTo>
                  <a:lnTo>
                    <a:pt x="307" y="31"/>
                  </a:lnTo>
                  <a:lnTo>
                    <a:pt x="286" y="60"/>
                  </a:lnTo>
                  <a:lnTo>
                    <a:pt x="246" y="120"/>
                  </a:lnTo>
                  <a:lnTo>
                    <a:pt x="207" y="180"/>
                  </a:lnTo>
                  <a:lnTo>
                    <a:pt x="167" y="240"/>
                  </a:lnTo>
                  <a:lnTo>
                    <a:pt x="167" y="240"/>
                  </a:lnTo>
                  <a:lnTo>
                    <a:pt x="123" y="304"/>
                  </a:lnTo>
                  <a:lnTo>
                    <a:pt x="78" y="367"/>
                  </a:lnTo>
                  <a:lnTo>
                    <a:pt x="78" y="367"/>
                  </a:lnTo>
                  <a:lnTo>
                    <a:pt x="58" y="394"/>
                  </a:lnTo>
                  <a:lnTo>
                    <a:pt x="39" y="423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0" y="483"/>
                  </a:lnTo>
                  <a:lnTo>
                    <a:pt x="0" y="486"/>
                  </a:lnTo>
                  <a:lnTo>
                    <a:pt x="3" y="489"/>
                  </a:lnTo>
                  <a:lnTo>
                    <a:pt x="7" y="490"/>
                  </a:lnTo>
                  <a:lnTo>
                    <a:pt x="9" y="489"/>
                  </a:lnTo>
                  <a:lnTo>
                    <a:pt x="10" y="487"/>
                  </a:lnTo>
                  <a:lnTo>
                    <a:pt x="10" y="487"/>
                  </a:lnTo>
                  <a:lnTo>
                    <a:pt x="46" y="434"/>
                  </a:lnTo>
                  <a:lnTo>
                    <a:pt x="63" y="408"/>
                  </a:lnTo>
                  <a:lnTo>
                    <a:pt x="81" y="381"/>
                  </a:lnTo>
                  <a:lnTo>
                    <a:pt x="81" y="381"/>
                  </a:lnTo>
                  <a:lnTo>
                    <a:pt x="127" y="319"/>
                  </a:lnTo>
                  <a:lnTo>
                    <a:pt x="171" y="256"/>
                  </a:lnTo>
                  <a:lnTo>
                    <a:pt x="171" y="256"/>
                  </a:lnTo>
                  <a:lnTo>
                    <a:pt x="212" y="193"/>
                  </a:lnTo>
                  <a:lnTo>
                    <a:pt x="252" y="130"/>
                  </a:lnTo>
                  <a:lnTo>
                    <a:pt x="294" y="68"/>
                  </a:lnTo>
                  <a:lnTo>
                    <a:pt x="317" y="37"/>
                  </a:lnTo>
                  <a:lnTo>
                    <a:pt x="337" y="7"/>
                  </a:lnTo>
                  <a:lnTo>
                    <a:pt x="337" y="7"/>
                  </a:lnTo>
                  <a:lnTo>
                    <a:pt x="339" y="5"/>
                  </a:lnTo>
                  <a:lnTo>
                    <a:pt x="339" y="3"/>
                  </a:lnTo>
                  <a:lnTo>
                    <a:pt x="337" y="2"/>
                  </a:lnTo>
                  <a:lnTo>
                    <a:pt x="336" y="0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2"/>
                  </a:lnTo>
                  <a:lnTo>
                    <a:pt x="328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0" name="Freeform 532"/>
            <p:cNvSpPr/>
            <p:nvPr>
              <p:custDataLst>
                <p:tags r:id="rId15"/>
              </p:custDataLst>
            </p:nvPr>
          </p:nvSpPr>
          <p:spPr bwMode="auto">
            <a:xfrm>
              <a:off x="2527301" y="2079625"/>
              <a:ext cx="152400" cy="222250"/>
            </a:xfrm>
            <a:custGeom>
              <a:avLst/>
              <a:gdLst/>
              <a:ahLst/>
              <a:cxnLst>
                <a:cxn ang="0">
                  <a:pos x="374" y="3"/>
                </a:cxn>
                <a:cxn ang="0">
                  <a:pos x="374" y="3"/>
                </a:cxn>
                <a:cxn ang="0">
                  <a:pos x="362" y="16"/>
                </a:cxn>
                <a:cxn ang="0">
                  <a:pos x="349" y="31"/>
                </a:cxn>
                <a:cxn ang="0">
                  <a:pos x="327" y="61"/>
                </a:cxn>
                <a:cxn ang="0">
                  <a:pos x="306" y="93"/>
                </a:cxn>
                <a:cxn ang="0">
                  <a:pos x="285" y="124"/>
                </a:cxn>
                <a:cxn ang="0">
                  <a:pos x="285" y="124"/>
                </a:cxn>
                <a:cxn ang="0">
                  <a:pos x="259" y="162"/>
                </a:cxn>
                <a:cxn ang="0">
                  <a:pos x="235" y="200"/>
                </a:cxn>
                <a:cxn ang="0">
                  <a:pos x="212" y="239"/>
                </a:cxn>
                <a:cxn ang="0">
                  <a:pos x="188" y="277"/>
                </a:cxn>
                <a:cxn ang="0">
                  <a:pos x="188" y="277"/>
                </a:cxn>
                <a:cxn ang="0">
                  <a:pos x="165" y="315"/>
                </a:cxn>
                <a:cxn ang="0">
                  <a:pos x="140" y="353"/>
                </a:cxn>
                <a:cxn ang="0">
                  <a:pos x="114" y="390"/>
                </a:cxn>
                <a:cxn ang="0">
                  <a:pos x="99" y="407"/>
                </a:cxn>
                <a:cxn ang="0">
                  <a:pos x="85" y="424"/>
                </a:cxn>
                <a:cxn ang="0">
                  <a:pos x="85" y="424"/>
                </a:cxn>
                <a:cxn ang="0">
                  <a:pos x="60" y="454"/>
                </a:cxn>
                <a:cxn ang="0">
                  <a:pos x="39" y="485"/>
                </a:cxn>
                <a:cxn ang="0">
                  <a:pos x="18" y="518"/>
                </a:cxn>
                <a:cxn ang="0">
                  <a:pos x="1" y="552"/>
                </a:cxn>
                <a:cxn ang="0">
                  <a:pos x="1" y="552"/>
                </a:cxn>
                <a:cxn ang="0">
                  <a:pos x="0" y="554"/>
                </a:cxn>
                <a:cxn ang="0">
                  <a:pos x="0" y="556"/>
                </a:cxn>
                <a:cxn ang="0">
                  <a:pos x="2" y="560"/>
                </a:cxn>
                <a:cxn ang="0">
                  <a:pos x="6" y="560"/>
                </a:cxn>
                <a:cxn ang="0">
                  <a:pos x="9" y="560"/>
                </a:cxn>
                <a:cxn ang="0">
                  <a:pos x="10" y="557"/>
                </a:cxn>
                <a:cxn ang="0">
                  <a:pos x="10" y="557"/>
                </a:cxn>
                <a:cxn ang="0">
                  <a:pos x="30" y="522"/>
                </a:cxn>
                <a:cxn ang="0">
                  <a:pos x="51" y="488"/>
                </a:cxn>
                <a:cxn ang="0">
                  <a:pos x="74" y="456"/>
                </a:cxn>
                <a:cxn ang="0">
                  <a:pos x="99" y="425"/>
                </a:cxn>
                <a:cxn ang="0">
                  <a:pos x="99" y="425"/>
                </a:cxn>
                <a:cxn ang="0">
                  <a:pos x="112" y="411"/>
                </a:cxn>
                <a:cxn ang="0">
                  <a:pos x="123" y="395"/>
                </a:cxn>
                <a:cxn ang="0">
                  <a:pos x="145" y="365"/>
                </a:cxn>
                <a:cxn ang="0">
                  <a:pos x="187" y="301"/>
                </a:cxn>
                <a:cxn ang="0">
                  <a:pos x="187" y="301"/>
                </a:cxn>
                <a:cxn ang="0">
                  <a:pos x="210" y="265"/>
                </a:cxn>
                <a:cxn ang="0">
                  <a:pos x="233" y="229"/>
                </a:cxn>
                <a:cxn ang="0">
                  <a:pos x="277" y="157"/>
                </a:cxn>
                <a:cxn ang="0">
                  <a:pos x="277" y="157"/>
                </a:cxn>
                <a:cxn ang="0">
                  <a:pos x="301" y="120"/>
                </a:cxn>
                <a:cxn ang="0">
                  <a:pos x="325" y="86"/>
                </a:cxn>
                <a:cxn ang="0">
                  <a:pos x="325" y="86"/>
                </a:cxn>
                <a:cxn ang="0">
                  <a:pos x="352" y="47"/>
                </a:cxn>
                <a:cxn ang="0">
                  <a:pos x="366" y="27"/>
                </a:cxn>
                <a:cxn ang="0">
                  <a:pos x="383" y="10"/>
                </a:cxn>
                <a:cxn ang="0">
                  <a:pos x="383" y="10"/>
                </a:cxn>
                <a:cxn ang="0">
                  <a:pos x="384" y="8"/>
                </a:cxn>
                <a:cxn ang="0">
                  <a:pos x="384" y="6"/>
                </a:cxn>
                <a:cxn ang="0">
                  <a:pos x="382" y="3"/>
                </a:cxn>
                <a:cxn ang="0">
                  <a:pos x="379" y="0"/>
                </a:cxn>
                <a:cxn ang="0">
                  <a:pos x="376" y="1"/>
                </a:cxn>
                <a:cxn ang="0">
                  <a:pos x="374" y="3"/>
                </a:cxn>
                <a:cxn ang="0">
                  <a:pos x="374" y="3"/>
                </a:cxn>
              </a:cxnLst>
              <a:rect l="0" t="0" r="r" b="b"/>
              <a:pathLst>
                <a:path w="384" h="560">
                  <a:moveTo>
                    <a:pt x="374" y="3"/>
                  </a:moveTo>
                  <a:lnTo>
                    <a:pt x="374" y="3"/>
                  </a:lnTo>
                  <a:lnTo>
                    <a:pt x="362" y="16"/>
                  </a:lnTo>
                  <a:lnTo>
                    <a:pt x="349" y="31"/>
                  </a:lnTo>
                  <a:lnTo>
                    <a:pt x="327" y="61"/>
                  </a:lnTo>
                  <a:lnTo>
                    <a:pt x="306" y="93"/>
                  </a:lnTo>
                  <a:lnTo>
                    <a:pt x="285" y="124"/>
                  </a:lnTo>
                  <a:lnTo>
                    <a:pt x="285" y="124"/>
                  </a:lnTo>
                  <a:lnTo>
                    <a:pt x="259" y="162"/>
                  </a:lnTo>
                  <a:lnTo>
                    <a:pt x="235" y="200"/>
                  </a:lnTo>
                  <a:lnTo>
                    <a:pt x="212" y="239"/>
                  </a:lnTo>
                  <a:lnTo>
                    <a:pt x="188" y="277"/>
                  </a:lnTo>
                  <a:lnTo>
                    <a:pt x="188" y="277"/>
                  </a:lnTo>
                  <a:lnTo>
                    <a:pt x="165" y="315"/>
                  </a:lnTo>
                  <a:lnTo>
                    <a:pt x="140" y="353"/>
                  </a:lnTo>
                  <a:lnTo>
                    <a:pt x="114" y="390"/>
                  </a:lnTo>
                  <a:lnTo>
                    <a:pt x="99" y="407"/>
                  </a:lnTo>
                  <a:lnTo>
                    <a:pt x="85" y="424"/>
                  </a:lnTo>
                  <a:lnTo>
                    <a:pt x="85" y="424"/>
                  </a:lnTo>
                  <a:lnTo>
                    <a:pt x="60" y="454"/>
                  </a:lnTo>
                  <a:lnTo>
                    <a:pt x="39" y="485"/>
                  </a:lnTo>
                  <a:lnTo>
                    <a:pt x="18" y="518"/>
                  </a:lnTo>
                  <a:lnTo>
                    <a:pt x="1" y="552"/>
                  </a:lnTo>
                  <a:lnTo>
                    <a:pt x="1" y="552"/>
                  </a:lnTo>
                  <a:lnTo>
                    <a:pt x="0" y="554"/>
                  </a:lnTo>
                  <a:lnTo>
                    <a:pt x="0" y="556"/>
                  </a:lnTo>
                  <a:lnTo>
                    <a:pt x="2" y="560"/>
                  </a:lnTo>
                  <a:lnTo>
                    <a:pt x="6" y="560"/>
                  </a:lnTo>
                  <a:lnTo>
                    <a:pt x="9" y="560"/>
                  </a:lnTo>
                  <a:lnTo>
                    <a:pt x="10" y="557"/>
                  </a:lnTo>
                  <a:lnTo>
                    <a:pt x="10" y="557"/>
                  </a:lnTo>
                  <a:lnTo>
                    <a:pt x="30" y="522"/>
                  </a:lnTo>
                  <a:lnTo>
                    <a:pt x="51" y="488"/>
                  </a:lnTo>
                  <a:lnTo>
                    <a:pt x="74" y="456"/>
                  </a:lnTo>
                  <a:lnTo>
                    <a:pt x="99" y="425"/>
                  </a:lnTo>
                  <a:lnTo>
                    <a:pt x="99" y="425"/>
                  </a:lnTo>
                  <a:lnTo>
                    <a:pt x="112" y="411"/>
                  </a:lnTo>
                  <a:lnTo>
                    <a:pt x="123" y="395"/>
                  </a:lnTo>
                  <a:lnTo>
                    <a:pt x="145" y="365"/>
                  </a:lnTo>
                  <a:lnTo>
                    <a:pt x="187" y="301"/>
                  </a:lnTo>
                  <a:lnTo>
                    <a:pt x="187" y="301"/>
                  </a:lnTo>
                  <a:lnTo>
                    <a:pt x="210" y="265"/>
                  </a:lnTo>
                  <a:lnTo>
                    <a:pt x="233" y="229"/>
                  </a:lnTo>
                  <a:lnTo>
                    <a:pt x="277" y="157"/>
                  </a:lnTo>
                  <a:lnTo>
                    <a:pt x="277" y="157"/>
                  </a:lnTo>
                  <a:lnTo>
                    <a:pt x="301" y="120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52" y="47"/>
                  </a:lnTo>
                  <a:lnTo>
                    <a:pt x="366" y="27"/>
                  </a:lnTo>
                  <a:lnTo>
                    <a:pt x="383" y="10"/>
                  </a:lnTo>
                  <a:lnTo>
                    <a:pt x="383" y="10"/>
                  </a:lnTo>
                  <a:lnTo>
                    <a:pt x="384" y="8"/>
                  </a:lnTo>
                  <a:lnTo>
                    <a:pt x="384" y="6"/>
                  </a:lnTo>
                  <a:lnTo>
                    <a:pt x="382" y="3"/>
                  </a:lnTo>
                  <a:lnTo>
                    <a:pt x="379" y="0"/>
                  </a:lnTo>
                  <a:lnTo>
                    <a:pt x="376" y="1"/>
                  </a:lnTo>
                  <a:lnTo>
                    <a:pt x="374" y="3"/>
                  </a:lnTo>
                  <a:lnTo>
                    <a:pt x="374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1" name="Freeform 533"/>
            <p:cNvSpPr/>
            <p:nvPr>
              <p:custDataLst>
                <p:tags r:id="rId16"/>
              </p:custDataLst>
            </p:nvPr>
          </p:nvSpPr>
          <p:spPr bwMode="auto">
            <a:xfrm>
              <a:off x="2546351" y="2112963"/>
              <a:ext cx="173038" cy="250825"/>
            </a:xfrm>
            <a:custGeom>
              <a:avLst/>
              <a:gdLst/>
              <a:ahLst/>
              <a:cxnLst>
                <a:cxn ang="0">
                  <a:pos x="427" y="2"/>
                </a:cxn>
                <a:cxn ang="0">
                  <a:pos x="374" y="77"/>
                </a:cxn>
                <a:cxn ang="0">
                  <a:pos x="324" y="154"/>
                </a:cxn>
                <a:cxn ang="0">
                  <a:pos x="204" y="327"/>
                </a:cxn>
                <a:cxn ang="0">
                  <a:pos x="179" y="364"/>
                </a:cxn>
                <a:cxn ang="0">
                  <a:pos x="154" y="402"/>
                </a:cxn>
                <a:cxn ang="0">
                  <a:pos x="134" y="427"/>
                </a:cxn>
                <a:cxn ang="0">
                  <a:pos x="129" y="436"/>
                </a:cxn>
                <a:cxn ang="0">
                  <a:pos x="107" y="476"/>
                </a:cxn>
                <a:cxn ang="0">
                  <a:pos x="91" y="497"/>
                </a:cxn>
                <a:cxn ang="0">
                  <a:pos x="58" y="536"/>
                </a:cxn>
                <a:cxn ang="0">
                  <a:pos x="43" y="557"/>
                </a:cxn>
                <a:cxn ang="0">
                  <a:pos x="11" y="597"/>
                </a:cxn>
                <a:cxn ang="0">
                  <a:pos x="2" y="616"/>
                </a:cxn>
                <a:cxn ang="0">
                  <a:pos x="0" y="625"/>
                </a:cxn>
                <a:cxn ang="0">
                  <a:pos x="1" y="629"/>
                </a:cxn>
                <a:cxn ang="0">
                  <a:pos x="6" y="631"/>
                </a:cxn>
                <a:cxn ang="0">
                  <a:pos x="10" y="630"/>
                </a:cxn>
                <a:cxn ang="0">
                  <a:pos x="10" y="627"/>
                </a:cxn>
                <a:cxn ang="0">
                  <a:pos x="19" y="609"/>
                </a:cxn>
                <a:cxn ang="0">
                  <a:pos x="32" y="592"/>
                </a:cxn>
                <a:cxn ang="0">
                  <a:pos x="54" y="561"/>
                </a:cxn>
                <a:cxn ang="0">
                  <a:pos x="62" y="550"/>
                </a:cxn>
                <a:cxn ang="0">
                  <a:pos x="90" y="518"/>
                </a:cxn>
                <a:cxn ang="0">
                  <a:pos x="116" y="482"/>
                </a:cxn>
                <a:cxn ang="0">
                  <a:pos x="137" y="448"/>
                </a:cxn>
                <a:cxn ang="0">
                  <a:pos x="158" y="415"/>
                </a:cxn>
                <a:cxn ang="0">
                  <a:pos x="174" y="395"/>
                </a:cxn>
                <a:cxn ang="0">
                  <a:pos x="214" y="332"/>
                </a:cxn>
                <a:cxn ang="0">
                  <a:pos x="268" y="253"/>
                </a:cxn>
                <a:cxn ang="0">
                  <a:pos x="323" y="176"/>
                </a:cxn>
                <a:cxn ang="0">
                  <a:pos x="378" y="92"/>
                </a:cxn>
                <a:cxn ang="0">
                  <a:pos x="421" y="30"/>
                </a:cxn>
                <a:cxn ang="0">
                  <a:pos x="435" y="10"/>
                </a:cxn>
                <a:cxn ang="0">
                  <a:pos x="436" y="6"/>
                </a:cxn>
                <a:cxn ang="0">
                  <a:pos x="433" y="1"/>
                </a:cxn>
                <a:cxn ang="0">
                  <a:pos x="429" y="1"/>
                </a:cxn>
                <a:cxn ang="0">
                  <a:pos x="427" y="2"/>
                </a:cxn>
              </a:cxnLst>
              <a:rect l="0" t="0" r="r" b="b"/>
              <a:pathLst>
                <a:path w="436" h="631">
                  <a:moveTo>
                    <a:pt x="427" y="2"/>
                  </a:moveTo>
                  <a:lnTo>
                    <a:pt x="427" y="2"/>
                  </a:lnTo>
                  <a:lnTo>
                    <a:pt x="400" y="39"/>
                  </a:lnTo>
                  <a:lnTo>
                    <a:pt x="374" y="77"/>
                  </a:lnTo>
                  <a:lnTo>
                    <a:pt x="324" y="154"/>
                  </a:lnTo>
                  <a:lnTo>
                    <a:pt x="324" y="154"/>
                  </a:lnTo>
                  <a:lnTo>
                    <a:pt x="264" y="240"/>
                  </a:lnTo>
                  <a:lnTo>
                    <a:pt x="204" y="327"/>
                  </a:lnTo>
                  <a:lnTo>
                    <a:pt x="204" y="327"/>
                  </a:lnTo>
                  <a:lnTo>
                    <a:pt x="179" y="364"/>
                  </a:lnTo>
                  <a:lnTo>
                    <a:pt x="154" y="402"/>
                  </a:lnTo>
                  <a:lnTo>
                    <a:pt x="154" y="402"/>
                  </a:lnTo>
                  <a:lnTo>
                    <a:pt x="141" y="419"/>
                  </a:lnTo>
                  <a:lnTo>
                    <a:pt x="134" y="427"/>
                  </a:lnTo>
                  <a:lnTo>
                    <a:pt x="129" y="436"/>
                  </a:lnTo>
                  <a:lnTo>
                    <a:pt x="129" y="436"/>
                  </a:lnTo>
                  <a:lnTo>
                    <a:pt x="119" y="457"/>
                  </a:lnTo>
                  <a:lnTo>
                    <a:pt x="107" y="476"/>
                  </a:lnTo>
                  <a:lnTo>
                    <a:pt x="107" y="476"/>
                  </a:lnTo>
                  <a:lnTo>
                    <a:pt x="91" y="497"/>
                  </a:lnTo>
                  <a:lnTo>
                    <a:pt x="74" y="516"/>
                  </a:lnTo>
                  <a:lnTo>
                    <a:pt x="58" y="536"/>
                  </a:lnTo>
                  <a:lnTo>
                    <a:pt x="43" y="557"/>
                  </a:lnTo>
                  <a:lnTo>
                    <a:pt x="43" y="557"/>
                  </a:lnTo>
                  <a:lnTo>
                    <a:pt x="17" y="588"/>
                  </a:lnTo>
                  <a:lnTo>
                    <a:pt x="11" y="597"/>
                  </a:lnTo>
                  <a:lnTo>
                    <a:pt x="6" y="606"/>
                  </a:lnTo>
                  <a:lnTo>
                    <a:pt x="2" y="616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7"/>
                  </a:lnTo>
                  <a:lnTo>
                    <a:pt x="1" y="629"/>
                  </a:lnTo>
                  <a:lnTo>
                    <a:pt x="5" y="631"/>
                  </a:lnTo>
                  <a:lnTo>
                    <a:pt x="6" y="631"/>
                  </a:lnTo>
                  <a:lnTo>
                    <a:pt x="9" y="631"/>
                  </a:lnTo>
                  <a:lnTo>
                    <a:pt x="10" y="630"/>
                  </a:lnTo>
                  <a:lnTo>
                    <a:pt x="10" y="627"/>
                  </a:lnTo>
                  <a:lnTo>
                    <a:pt x="10" y="627"/>
                  </a:lnTo>
                  <a:lnTo>
                    <a:pt x="14" y="618"/>
                  </a:lnTo>
                  <a:lnTo>
                    <a:pt x="19" y="609"/>
                  </a:lnTo>
                  <a:lnTo>
                    <a:pt x="32" y="592"/>
                  </a:lnTo>
                  <a:lnTo>
                    <a:pt x="32" y="592"/>
                  </a:lnTo>
                  <a:lnTo>
                    <a:pt x="47" y="570"/>
                  </a:lnTo>
                  <a:lnTo>
                    <a:pt x="54" y="561"/>
                  </a:lnTo>
                  <a:lnTo>
                    <a:pt x="62" y="550"/>
                  </a:lnTo>
                  <a:lnTo>
                    <a:pt x="62" y="550"/>
                  </a:lnTo>
                  <a:lnTo>
                    <a:pt x="77" y="535"/>
                  </a:lnTo>
                  <a:lnTo>
                    <a:pt x="90" y="518"/>
                  </a:lnTo>
                  <a:lnTo>
                    <a:pt x="116" y="482"/>
                  </a:lnTo>
                  <a:lnTo>
                    <a:pt x="116" y="482"/>
                  </a:lnTo>
                  <a:lnTo>
                    <a:pt x="128" y="465"/>
                  </a:lnTo>
                  <a:lnTo>
                    <a:pt x="137" y="448"/>
                  </a:lnTo>
                  <a:lnTo>
                    <a:pt x="147" y="431"/>
                  </a:lnTo>
                  <a:lnTo>
                    <a:pt x="158" y="415"/>
                  </a:lnTo>
                  <a:lnTo>
                    <a:pt x="158" y="415"/>
                  </a:lnTo>
                  <a:lnTo>
                    <a:pt x="174" y="395"/>
                  </a:lnTo>
                  <a:lnTo>
                    <a:pt x="187" y="374"/>
                  </a:lnTo>
                  <a:lnTo>
                    <a:pt x="214" y="332"/>
                  </a:lnTo>
                  <a:lnTo>
                    <a:pt x="214" y="332"/>
                  </a:lnTo>
                  <a:lnTo>
                    <a:pt x="268" y="253"/>
                  </a:lnTo>
                  <a:lnTo>
                    <a:pt x="323" y="176"/>
                  </a:lnTo>
                  <a:lnTo>
                    <a:pt x="323" y="176"/>
                  </a:lnTo>
                  <a:lnTo>
                    <a:pt x="350" y="134"/>
                  </a:lnTo>
                  <a:lnTo>
                    <a:pt x="378" y="92"/>
                  </a:lnTo>
                  <a:lnTo>
                    <a:pt x="406" y="51"/>
                  </a:lnTo>
                  <a:lnTo>
                    <a:pt x="421" y="30"/>
                  </a:lnTo>
                  <a:lnTo>
                    <a:pt x="435" y="10"/>
                  </a:lnTo>
                  <a:lnTo>
                    <a:pt x="435" y="10"/>
                  </a:lnTo>
                  <a:lnTo>
                    <a:pt x="436" y="7"/>
                  </a:lnTo>
                  <a:lnTo>
                    <a:pt x="436" y="6"/>
                  </a:lnTo>
                  <a:lnTo>
                    <a:pt x="435" y="2"/>
                  </a:lnTo>
                  <a:lnTo>
                    <a:pt x="433" y="1"/>
                  </a:lnTo>
                  <a:lnTo>
                    <a:pt x="431" y="0"/>
                  </a:lnTo>
                  <a:lnTo>
                    <a:pt x="429" y="1"/>
                  </a:lnTo>
                  <a:lnTo>
                    <a:pt x="427" y="2"/>
                  </a:lnTo>
                  <a:lnTo>
                    <a:pt x="427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2" name="Freeform 534"/>
            <p:cNvSpPr/>
            <p:nvPr>
              <p:custDataLst>
                <p:tags r:id="rId17"/>
              </p:custDataLst>
            </p:nvPr>
          </p:nvSpPr>
          <p:spPr bwMode="auto">
            <a:xfrm>
              <a:off x="2122488" y="2501900"/>
              <a:ext cx="22225" cy="41275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0" y="17"/>
                </a:cxn>
                <a:cxn ang="0">
                  <a:pos x="36" y="27"/>
                </a:cxn>
                <a:cxn ang="0">
                  <a:pos x="29" y="36"/>
                </a:cxn>
                <a:cxn ang="0">
                  <a:pos x="23" y="46"/>
                </a:cxn>
                <a:cxn ang="0">
                  <a:pos x="23" y="46"/>
                </a:cxn>
                <a:cxn ang="0">
                  <a:pos x="16" y="57"/>
                </a:cxn>
                <a:cxn ang="0">
                  <a:pos x="10" y="69"/>
                </a:cxn>
                <a:cxn ang="0">
                  <a:pos x="4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2" y="100"/>
                </a:cxn>
                <a:cxn ang="0">
                  <a:pos x="4" y="102"/>
                </a:cxn>
                <a:cxn ang="0">
                  <a:pos x="10" y="102"/>
                </a:cxn>
                <a:cxn ang="0">
                  <a:pos x="11" y="100"/>
                </a:cxn>
                <a:cxn ang="0">
                  <a:pos x="12" y="99"/>
                </a:cxn>
                <a:cxn ang="0">
                  <a:pos x="12" y="99"/>
                </a:cxn>
                <a:cxn ang="0">
                  <a:pos x="16" y="83"/>
                </a:cxn>
                <a:cxn ang="0">
                  <a:pos x="23" y="70"/>
                </a:cxn>
                <a:cxn ang="0">
                  <a:pos x="29" y="56"/>
                </a:cxn>
                <a:cxn ang="0">
                  <a:pos x="38" y="43"/>
                </a:cxn>
                <a:cxn ang="0">
                  <a:pos x="38" y="43"/>
                </a:cxn>
                <a:cxn ang="0">
                  <a:pos x="44" y="35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4"/>
                </a:cxn>
                <a:cxn ang="0">
                  <a:pos x="53" y="1"/>
                </a:cxn>
                <a:cxn ang="0">
                  <a:pos x="50" y="1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102">
                  <a:moveTo>
                    <a:pt x="42" y="6"/>
                  </a:moveTo>
                  <a:lnTo>
                    <a:pt x="42" y="6"/>
                  </a:lnTo>
                  <a:lnTo>
                    <a:pt x="40" y="17"/>
                  </a:lnTo>
                  <a:lnTo>
                    <a:pt x="36" y="27"/>
                  </a:lnTo>
                  <a:lnTo>
                    <a:pt x="29" y="36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6" y="57"/>
                  </a:lnTo>
                  <a:lnTo>
                    <a:pt x="10" y="69"/>
                  </a:lnTo>
                  <a:lnTo>
                    <a:pt x="4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2" y="100"/>
                  </a:lnTo>
                  <a:lnTo>
                    <a:pt x="4" y="102"/>
                  </a:lnTo>
                  <a:lnTo>
                    <a:pt x="10" y="102"/>
                  </a:lnTo>
                  <a:lnTo>
                    <a:pt x="11" y="100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6" y="83"/>
                  </a:lnTo>
                  <a:lnTo>
                    <a:pt x="23" y="70"/>
                  </a:lnTo>
                  <a:lnTo>
                    <a:pt x="29" y="56"/>
                  </a:lnTo>
                  <a:lnTo>
                    <a:pt x="38" y="43"/>
                  </a:lnTo>
                  <a:lnTo>
                    <a:pt x="38" y="43"/>
                  </a:lnTo>
                  <a:lnTo>
                    <a:pt x="44" y="35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53" y="1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3" name="Freeform 535"/>
            <p:cNvSpPr/>
            <p:nvPr>
              <p:custDataLst>
                <p:tags r:id="rId18"/>
              </p:custDataLst>
            </p:nvPr>
          </p:nvSpPr>
          <p:spPr bwMode="auto">
            <a:xfrm>
              <a:off x="2152651" y="2535238"/>
              <a:ext cx="22225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3" y="17"/>
                </a:cxn>
                <a:cxn ang="0">
                  <a:pos x="38" y="29"/>
                </a:cxn>
                <a:cxn ang="0">
                  <a:pos x="26" y="55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0" y="107"/>
                </a:cxn>
                <a:cxn ang="0">
                  <a:pos x="2" y="108"/>
                </a:cxn>
                <a:cxn ang="0">
                  <a:pos x="4" y="112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11" y="110"/>
                </a:cxn>
                <a:cxn ang="0">
                  <a:pos x="11" y="110"/>
                </a:cxn>
                <a:cxn ang="0">
                  <a:pos x="37" y="59"/>
                </a:cxn>
                <a:cxn ang="0">
                  <a:pos x="49" y="32"/>
                </a:cxn>
                <a:cxn ang="0">
                  <a:pos x="54" y="19"/>
                </a:cxn>
                <a:cxn ang="0">
                  <a:pos x="58" y="6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7" y="1"/>
                </a:cxn>
                <a:cxn ang="0">
                  <a:pos x="54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8" h="114">
                  <a:moveTo>
                    <a:pt x="46" y="2"/>
                  </a:moveTo>
                  <a:lnTo>
                    <a:pt x="46" y="2"/>
                  </a:lnTo>
                  <a:lnTo>
                    <a:pt x="43" y="17"/>
                  </a:lnTo>
                  <a:lnTo>
                    <a:pt x="38" y="29"/>
                  </a:lnTo>
                  <a:lnTo>
                    <a:pt x="26" y="55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0" y="107"/>
                  </a:lnTo>
                  <a:lnTo>
                    <a:pt x="2" y="108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11" y="110"/>
                  </a:lnTo>
                  <a:lnTo>
                    <a:pt x="11" y="110"/>
                  </a:lnTo>
                  <a:lnTo>
                    <a:pt x="37" y="59"/>
                  </a:lnTo>
                  <a:lnTo>
                    <a:pt x="49" y="32"/>
                  </a:lnTo>
                  <a:lnTo>
                    <a:pt x="54" y="19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7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4" name="Freeform 536"/>
            <p:cNvSpPr/>
            <p:nvPr>
              <p:custDataLst>
                <p:tags r:id="rId19"/>
              </p:custDataLst>
            </p:nvPr>
          </p:nvSpPr>
          <p:spPr bwMode="auto">
            <a:xfrm>
              <a:off x="2176463" y="2573338"/>
              <a:ext cx="23813" cy="34925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"/>
                </a:cxn>
                <a:cxn ang="0">
                  <a:pos x="35" y="20"/>
                </a:cxn>
                <a:cxn ang="0">
                  <a:pos x="22" y="38"/>
                </a:cxn>
                <a:cxn ang="0">
                  <a:pos x="10" y="57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0" y="84"/>
                </a:cxn>
                <a:cxn ang="0">
                  <a:pos x="4" y="86"/>
                </a:cxn>
                <a:cxn ang="0">
                  <a:pos x="5" y="88"/>
                </a:cxn>
                <a:cxn ang="0">
                  <a:pos x="8" y="88"/>
                </a:cxn>
                <a:cxn ang="0">
                  <a:pos x="9" y="86"/>
                </a:cxn>
                <a:cxn ang="0">
                  <a:pos x="10" y="85"/>
                </a:cxn>
                <a:cxn ang="0">
                  <a:pos x="10" y="85"/>
                </a:cxn>
                <a:cxn ang="0">
                  <a:pos x="19" y="64"/>
                </a:cxn>
                <a:cxn ang="0">
                  <a:pos x="31" y="44"/>
                </a:cxn>
                <a:cxn ang="0">
                  <a:pos x="44" y="26"/>
                </a:cxn>
                <a:cxn ang="0">
                  <a:pos x="59" y="9"/>
                </a:cxn>
                <a:cxn ang="0">
                  <a:pos x="59" y="9"/>
                </a:cxn>
                <a:cxn ang="0">
                  <a:pos x="60" y="8"/>
                </a:cxn>
                <a:cxn ang="0">
                  <a:pos x="60" y="5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1" y="1"/>
                </a:cxn>
                <a:cxn ang="0">
                  <a:pos x="51" y="1"/>
                </a:cxn>
              </a:cxnLst>
              <a:rect l="0" t="0" r="r" b="b"/>
              <a:pathLst>
                <a:path w="60" h="88">
                  <a:moveTo>
                    <a:pt x="51" y="1"/>
                  </a:moveTo>
                  <a:lnTo>
                    <a:pt x="51" y="1"/>
                  </a:lnTo>
                  <a:lnTo>
                    <a:pt x="35" y="20"/>
                  </a:lnTo>
                  <a:lnTo>
                    <a:pt x="22" y="38"/>
                  </a:lnTo>
                  <a:lnTo>
                    <a:pt x="10" y="57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4" y="86"/>
                  </a:lnTo>
                  <a:lnTo>
                    <a:pt x="5" y="88"/>
                  </a:lnTo>
                  <a:lnTo>
                    <a:pt x="8" y="88"/>
                  </a:lnTo>
                  <a:lnTo>
                    <a:pt x="9" y="86"/>
                  </a:lnTo>
                  <a:lnTo>
                    <a:pt x="10" y="85"/>
                  </a:lnTo>
                  <a:lnTo>
                    <a:pt x="10" y="85"/>
                  </a:lnTo>
                  <a:lnTo>
                    <a:pt x="19" y="64"/>
                  </a:lnTo>
                  <a:lnTo>
                    <a:pt x="31" y="44"/>
                  </a:lnTo>
                  <a:lnTo>
                    <a:pt x="44" y="26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60" y="8"/>
                  </a:lnTo>
                  <a:lnTo>
                    <a:pt x="60" y="5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5" name="Freeform 537"/>
            <p:cNvSpPr/>
            <p:nvPr>
              <p:custDataLst>
                <p:tags r:id="rId20"/>
              </p:custDataLst>
            </p:nvPr>
          </p:nvSpPr>
          <p:spPr bwMode="auto">
            <a:xfrm>
              <a:off x="2200276" y="2609850"/>
              <a:ext cx="26988" cy="36513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50" y="11"/>
                </a:cxn>
                <a:cxn ang="0">
                  <a:pos x="42" y="21"/>
                </a:cxn>
                <a:cxn ang="0">
                  <a:pos x="28" y="42"/>
                </a:cxn>
                <a:cxn ang="0">
                  <a:pos x="16" y="65"/>
                </a:cxn>
                <a:cxn ang="0">
                  <a:pos x="1" y="87"/>
                </a:cxn>
                <a:cxn ang="0">
                  <a:pos x="1" y="87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3"/>
                </a:cxn>
                <a:cxn ang="0">
                  <a:pos x="3" y="95"/>
                </a:cxn>
                <a:cxn ang="0">
                  <a:pos x="8" y="95"/>
                </a:cxn>
                <a:cxn ang="0">
                  <a:pos x="9" y="95"/>
                </a:cxn>
                <a:cxn ang="0">
                  <a:pos x="12" y="92"/>
                </a:cxn>
                <a:cxn ang="0">
                  <a:pos x="12" y="92"/>
                </a:cxn>
                <a:cxn ang="0">
                  <a:pos x="25" y="71"/>
                </a:cxn>
                <a:cxn ang="0">
                  <a:pos x="37" y="49"/>
                </a:cxn>
                <a:cxn ang="0">
                  <a:pos x="51" y="29"/>
                </a:cxn>
                <a:cxn ang="0">
                  <a:pos x="59" y="19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69" y="8"/>
                </a:cxn>
                <a:cxn ang="0">
                  <a:pos x="69" y="6"/>
                </a:cxn>
                <a:cxn ang="0">
                  <a:pos x="68" y="2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69" h="95">
                  <a:moveTo>
                    <a:pt x="59" y="2"/>
                  </a:moveTo>
                  <a:lnTo>
                    <a:pt x="59" y="2"/>
                  </a:lnTo>
                  <a:lnTo>
                    <a:pt x="50" y="11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16" y="65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3"/>
                  </a:lnTo>
                  <a:lnTo>
                    <a:pt x="3" y="95"/>
                  </a:lnTo>
                  <a:lnTo>
                    <a:pt x="8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2" y="92"/>
                  </a:lnTo>
                  <a:lnTo>
                    <a:pt x="25" y="71"/>
                  </a:lnTo>
                  <a:lnTo>
                    <a:pt x="37" y="49"/>
                  </a:lnTo>
                  <a:lnTo>
                    <a:pt x="51" y="29"/>
                  </a:lnTo>
                  <a:lnTo>
                    <a:pt x="59" y="19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8" y="2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6" name="Freeform 538"/>
            <p:cNvSpPr/>
            <p:nvPr>
              <p:custDataLst>
                <p:tags r:id="rId21"/>
              </p:custDataLst>
            </p:nvPr>
          </p:nvSpPr>
          <p:spPr bwMode="auto">
            <a:xfrm>
              <a:off x="2228851" y="2640013"/>
              <a:ext cx="19050" cy="38100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40" y="2"/>
                </a:cxn>
                <a:cxn ang="0">
                  <a:pos x="30" y="12"/>
                </a:cxn>
                <a:cxn ang="0">
                  <a:pos x="24" y="24"/>
                </a:cxn>
                <a:cxn ang="0">
                  <a:pos x="17" y="34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4" y="68"/>
                </a:cxn>
                <a:cxn ang="0">
                  <a:pos x="2" y="79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2"/>
                </a:cxn>
                <a:cxn ang="0">
                  <a:pos x="2" y="94"/>
                </a:cxn>
                <a:cxn ang="0">
                  <a:pos x="6" y="96"/>
                </a:cxn>
                <a:cxn ang="0">
                  <a:pos x="9" y="94"/>
                </a:cxn>
                <a:cxn ang="0">
                  <a:pos x="11" y="92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13" y="79"/>
                </a:cxn>
                <a:cxn ang="0">
                  <a:pos x="16" y="68"/>
                </a:cxn>
                <a:cxn ang="0">
                  <a:pos x="24" y="49"/>
                </a:cxn>
                <a:cxn ang="0">
                  <a:pos x="24" y="49"/>
                </a:cxn>
                <a:cxn ang="0">
                  <a:pos x="29" y="37"/>
                </a:cxn>
                <a:cxn ang="0">
                  <a:pos x="34" y="28"/>
                </a:cxn>
                <a:cxn ang="0">
                  <a:pos x="41" y="19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9" y="8"/>
                </a:cxn>
                <a:cxn ang="0">
                  <a:pos x="50" y="6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40" y="2"/>
                </a:cxn>
              </a:cxnLst>
              <a:rect l="0" t="0" r="r" b="b"/>
              <a:pathLst>
                <a:path w="50" h="96">
                  <a:moveTo>
                    <a:pt x="40" y="2"/>
                  </a:moveTo>
                  <a:lnTo>
                    <a:pt x="40" y="2"/>
                  </a:lnTo>
                  <a:lnTo>
                    <a:pt x="30" y="12"/>
                  </a:lnTo>
                  <a:lnTo>
                    <a:pt x="24" y="24"/>
                  </a:lnTo>
                  <a:lnTo>
                    <a:pt x="17" y="34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4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2"/>
                  </a:lnTo>
                  <a:lnTo>
                    <a:pt x="2" y="94"/>
                  </a:lnTo>
                  <a:lnTo>
                    <a:pt x="6" y="96"/>
                  </a:lnTo>
                  <a:lnTo>
                    <a:pt x="9" y="94"/>
                  </a:lnTo>
                  <a:lnTo>
                    <a:pt x="11" y="92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13" y="79"/>
                  </a:lnTo>
                  <a:lnTo>
                    <a:pt x="16" y="6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9" y="37"/>
                  </a:lnTo>
                  <a:lnTo>
                    <a:pt x="34" y="28"/>
                  </a:lnTo>
                  <a:lnTo>
                    <a:pt x="41" y="19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40" y="2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7" name="Freeform 539"/>
            <p:cNvSpPr/>
            <p:nvPr>
              <p:custDataLst>
                <p:tags r:id="rId22"/>
              </p:custDataLst>
            </p:nvPr>
          </p:nvSpPr>
          <p:spPr bwMode="auto">
            <a:xfrm>
              <a:off x="2257426" y="2651125"/>
              <a:ext cx="20638" cy="42863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1" y="12"/>
                </a:cxn>
                <a:cxn ang="0">
                  <a:pos x="39" y="17"/>
                </a:cxn>
                <a:cxn ang="0">
                  <a:pos x="34" y="29"/>
                </a:cxn>
                <a:cxn ang="0">
                  <a:pos x="28" y="40"/>
                </a:cxn>
                <a:cxn ang="0">
                  <a:pos x="20" y="51"/>
                </a:cxn>
                <a:cxn ang="0">
                  <a:pos x="20" y="51"/>
                </a:cxn>
                <a:cxn ang="0">
                  <a:pos x="13" y="63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4" y="108"/>
                </a:cxn>
                <a:cxn ang="0">
                  <a:pos x="9" y="108"/>
                </a:cxn>
                <a:cxn ang="0">
                  <a:pos x="11" y="107"/>
                </a:cxn>
                <a:cxn ang="0">
                  <a:pos x="12" y="106"/>
                </a:cxn>
                <a:cxn ang="0">
                  <a:pos x="12" y="106"/>
                </a:cxn>
                <a:cxn ang="0">
                  <a:pos x="16" y="90"/>
                </a:cxn>
                <a:cxn ang="0">
                  <a:pos x="22" y="74"/>
                </a:cxn>
                <a:cxn ang="0">
                  <a:pos x="29" y="60"/>
                </a:cxn>
                <a:cxn ang="0">
                  <a:pos x="37" y="46"/>
                </a:cxn>
                <a:cxn ang="0">
                  <a:pos x="37" y="46"/>
                </a:cxn>
                <a:cxn ang="0">
                  <a:pos x="43" y="36"/>
                </a:cxn>
                <a:cxn ang="0">
                  <a:pos x="49" y="26"/>
                </a:cxn>
                <a:cxn ang="0">
                  <a:pos x="51" y="15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2"/>
                </a:cxn>
                <a:cxn ang="0">
                  <a:pos x="53" y="1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3" y="2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108">
                  <a:moveTo>
                    <a:pt x="42" y="5"/>
                  </a:moveTo>
                  <a:lnTo>
                    <a:pt x="42" y="5"/>
                  </a:lnTo>
                  <a:lnTo>
                    <a:pt x="41" y="12"/>
                  </a:lnTo>
                  <a:lnTo>
                    <a:pt x="39" y="17"/>
                  </a:lnTo>
                  <a:lnTo>
                    <a:pt x="34" y="29"/>
                  </a:lnTo>
                  <a:lnTo>
                    <a:pt x="28" y="40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3" y="63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2" y="107"/>
                  </a:lnTo>
                  <a:lnTo>
                    <a:pt x="4" y="108"/>
                  </a:lnTo>
                  <a:lnTo>
                    <a:pt x="9" y="108"/>
                  </a:lnTo>
                  <a:lnTo>
                    <a:pt x="11" y="107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16" y="90"/>
                  </a:lnTo>
                  <a:lnTo>
                    <a:pt x="22" y="74"/>
                  </a:lnTo>
                  <a:lnTo>
                    <a:pt x="29" y="60"/>
                  </a:lnTo>
                  <a:lnTo>
                    <a:pt x="37" y="46"/>
                  </a:lnTo>
                  <a:lnTo>
                    <a:pt x="37" y="46"/>
                  </a:lnTo>
                  <a:lnTo>
                    <a:pt x="43" y="36"/>
                  </a:lnTo>
                  <a:lnTo>
                    <a:pt x="49" y="26"/>
                  </a:lnTo>
                  <a:lnTo>
                    <a:pt x="51" y="1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8" name="Freeform 540"/>
            <p:cNvSpPr/>
            <p:nvPr>
              <p:custDataLst>
                <p:tags r:id="rId23"/>
              </p:custDataLst>
            </p:nvPr>
          </p:nvSpPr>
          <p:spPr bwMode="auto">
            <a:xfrm>
              <a:off x="2287588" y="2657475"/>
              <a:ext cx="12700" cy="2857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3"/>
                </a:cxn>
                <a:cxn ang="0">
                  <a:pos x="21" y="21"/>
                </a:cxn>
                <a:cxn ang="0">
                  <a:pos x="16" y="35"/>
                </a:cxn>
                <a:cxn ang="0">
                  <a:pos x="9" y="5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5"/>
                </a:cxn>
                <a:cxn ang="0">
                  <a:pos x="0" y="68"/>
                </a:cxn>
                <a:cxn ang="0">
                  <a:pos x="3" y="71"/>
                </a:cxn>
                <a:cxn ang="0">
                  <a:pos x="8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9"/>
                </a:cxn>
                <a:cxn ang="0">
                  <a:pos x="20" y="55"/>
                </a:cxn>
                <a:cxn ang="0">
                  <a:pos x="28" y="39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4" h="72">
                  <a:moveTo>
                    <a:pt x="24" y="5"/>
                  </a:moveTo>
                  <a:lnTo>
                    <a:pt x="24" y="5"/>
                  </a:lnTo>
                  <a:lnTo>
                    <a:pt x="22" y="13"/>
                  </a:lnTo>
                  <a:lnTo>
                    <a:pt x="21" y="21"/>
                  </a:lnTo>
                  <a:lnTo>
                    <a:pt x="16" y="35"/>
                  </a:lnTo>
                  <a:lnTo>
                    <a:pt x="9" y="5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5"/>
                  </a:lnTo>
                  <a:lnTo>
                    <a:pt x="0" y="68"/>
                  </a:lnTo>
                  <a:lnTo>
                    <a:pt x="3" y="71"/>
                  </a:lnTo>
                  <a:lnTo>
                    <a:pt x="8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20" y="55"/>
                  </a:lnTo>
                  <a:lnTo>
                    <a:pt x="28" y="39"/>
                  </a:lnTo>
                  <a:lnTo>
                    <a:pt x="33" y="22"/>
                  </a:lnTo>
                  <a:lnTo>
                    <a:pt x="34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29" name="Freeform 541"/>
            <p:cNvSpPr/>
            <p:nvPr>
              <p:custDataLst>
                <p:tags r:id="rId24"/>
              </p:custDataLst>
            </p:nvPr>
          </p:nvSpPr>
          <p:spPr bwMode="auto">
            <a:xfrm>
              <a:off x="2328863" y="2549525"/>
              <a:ext cx="19050" cy="38100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38" y="6"/>
                </a:cxn>
                <a:cxn ang="0">
                  <a:pos x="37" y="11"/>
                </a:cxn>
                <a:cxn ang="0">
                  <a:pos x="34" y="15"/>
                </a:cxn>
                <a:cxn ang="0">
                  <a:pos x="31" y="19"/>
                </a:cxn>
                <a:cxn ang="0">
                  <a:pos x="28" y="23"/>
                </a:cxn>
                <a:cxn ang="0">
                  <a:pos x="28" y="23"/>
                </a:cxn>
                <a:cxn ang="0">
                  <a:pos x="20" y="3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8" y="58"/>
                </a:cxn>
                <a:cxn ang="0">
                  <a:pos x="4" y="70"/>
                </a:cxn>
                <a:cxn ang="0">
                  <a:pos x="2" y="8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2" y="99"/>
                </a:cxn>
                <a:cxn ang="0">
                  <a:pos x="6" y="100"/>
                </a:cxn>
                <a:cxn ang="0">
                  <a:pos x="10" y="99"/>
                </a:cxn>
                <a:cxn ang="0">
                  <a:pos x="11" y="97"/>
                </a:cxn>
                <a:cxn ang="0">
                  <a:pos x="12" y="95"/>
                </a:cxn>
                <a:cxn ang="0">
                  <a:pos x="12" y="95"/>
                </a:cxn>
                <a:cxn ang="0">
                  <a:pos x="14" y="80"/>
                </a:cxn>
                <a:cxn ang="0">
                  <a:pos x="17" y="67"/>
                </a:cxn>
                <a:cxn ang="0">
                  <a:pos x="23" y="55"/>
                </a:cxn>
                <a:cxn ang="0">
                  <a:pos x="29" y="42"/>
                </a:cxn>
                <a:cxn ang="0">
                  <a:pos x="29" y="42"/>
                </a:cxn>
                <a:cxn ang="0">
                  <a:pos x="34" y="34"/>
                </a:cxn>
                <a:cxn ang="0">
                  <a:pos x="41" y="27"/>
                </a:cxn>
                <a:cxn ang="0">
                  <a:pos x="46" y="17"/>
                </a:cxn>
                <a:cxn ang="0">
                  <a:pos x="49" y="14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49" y="6"/>
                </a:cxn>
                <a:cxn ang="0">
                  <a:pos x="49" y="3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1" y="2"/>
                </a:cxn>
                <a:cxn ang="0">
                  <a:pos x="40" y="3"/>
                </a:cxn>
                <a:cxn ang="0">
                  <a:pos x="38" y="6"/>
                </a:cxn>
                <a:cxn ang="0">
                  <a:pos x="38" y="6"/>
                </a:cxn>
              </a:cxnLst>
              <a:rect l="0" t="0" r="r" b="b"/>
              <a:pathLst>
                <a:path w="50" h="100">
                  <a:moveTo>
                    <a:pt x="38" y="6"/>
                  </a:moveTo>
                  <a:lnTo>
                    <a:pt x="38" y="6"/>
                  </a:lnTo>
                  <a:lnTo>
                    <a:pt x="37" y="11"/>
                  </a:lnTo>
                  <a:lnTo>
                    <a:pt x="34" y="15"/>
                  </a:lnTo>
                  <a:lnTo>
                    <a:pt x="31" y="19"/>
                  </a:lnTo>
                  <a:lnTo>
                    <a:pt x="28" y="23"/>
                  </a:lnTo>
                  <a:lnTo>
                    <a:pt x="28" y="23"/>
                  </a:lnTo>
                  <a:lnTo>
                    <a:pt x="20" y="3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8" y="58"/>
                  </a:lnTo>
                  <a:lnTo>
                    <a:pt x="4" y="70"/>
                  </a:lnTo>
                  <a:lnTo>
                    <a:pt x="2" y="8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99"/>
                  </a:lnTo>
                  <a:lnTo>
                    <a:pt x="6" y="100"/>
                  </a:lnTo>
                  <a:lnTo>
                    <a:pt x="10" y="99"/>
                  </a:lnTo>
                  <a:lnTo>
                    <a:pt x="11" y="97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4" y="80"/>
                  </a:lnTo>
                  <a:lnTo>
                    <a:pt x="17" y="67"/>
                  </a:lnTo>
                  <a:lnTo>
                    <a:pt x="23" y="55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34" y="34"/>
                  </a:lnTo>
                  <a:lnTo>
                    <a:pt x="41" y="27"/>
                  </a:lnTo>
                  <a:lnTo>
                    <a:pt x="46" y="17"/>
                  </a:lnTo>
                  <a:lnTo>
                    <a:pt x="49" y="1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38" y="6"/>
                  </a:lnTo>
                  <a:lnTo>
                    <a:pt x="38" y="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0" name="Freeform 542"/>
            <p:cNvSpPr/>
            <p:nvPr>
              <p:custDataLst>
                <p:tags r:id="rId25"/>
              </p:custDataLst>
            </p:nvPr>
          </p:nvSpPr>
          <p:spPr bwMode="auto">
            <a:xfrm>
              <a:off x="2368551" y="2554288"/>
              <a:ext cx="26988" cy="34925"/>
            </a:xfrm>
            <a:custGeom>
              <a:avLst/>
              <a:gdLst/>
              <a:ahLst/>
              <a:cxnLst>
                <a:cxn ang="0">
                  <a:pos x="59" y="3"/>
                </a:cxn>
                <a:cxn ang="0">
                  <a:pos x="59" y="3"/>
                </a:cxn>
                <a:cxn ang="0">
                  <a:pos x="53" y="13"/>
                </a:cxn>
                <a:cxn ang="0">
                  <a:pos x="45" y="2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1" y="50"/>
                </a:cxn>
                <a:cxn ang="0">
                  <a:pos x="15" y="62"/>
                </a:cxn>
                <a:cxn ang="0">
                  <a:pos x="2" y="83"/>
                </a:cxn>
                <a:cxn ang="0">
                  <a:pos x="2" y="83"/>
                </a:cxn>
                <a:cxn ang="0">
                  <a:pos x="0" y="85"/>
                </a:cxn>
                <a:cxn ang="0">
                  <a:pos x="0" y="88"/>
                </a:cxn>
                <a:cxn ang="0">
                  <a:pos x="3" y="90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2" y="89"/>
                </a:cxn>
                <a:cxn ang="0">
                  <a:pos x="12" y="89"/>
                </a:cxn>
                <a:cxn ang="0">
                  <a:pos x="25" y="66"/>
                </a:cxn>
                <a:cxn ang="0">
                  <a:pos x="32" y="55"/>
                </a:cxn>
                <a:cxn ang="0">
                  <a:pos x="40" y="45"/>
                </a:cxn>
                <a:cxn ang="0">
                  <a:pos x="40" y="45"/>
                </a:cxn>
                <a:cxn ang="0">
                  <a:pos x="55" y="28"/>
                </a:cxn>
                <a:cxn ang="0">
                  <a:pos x="62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70" y="7"/>
                </a:cxn>
                <a:cxn ang="0">
                  <a:pos x="70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9" y="3"/>
                </a:cxn>
              </a:cxnLst>
              <a:rect l="0" t="0" r="r" b="b"/>
              <a:pathLst>
                <a:path w="70" h="92">
                  <a:moveTo>
                    <a:pt x="59" y="3"/>
                  </a:moveTo>
                  <a:lnTo>
                    <a:pt x="59" y="3"/>
                  </a:lnTo>
                  <a:lnTo>
                    <a:pt x="53" y="13"/>
                  </a:lnTo>
                  <a:lnTo>
                    <a:pt x="45" y="2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1" y="50"/>
                  </a:lnTo>
                  <a:lnTo>
                    <a:pt x="15" y="62"/>
                  </a:lnTo>
                  <a:lnTo>
                    <a:pt x="2" y="83"/>
                  </a:lnTo>
                  <a:lnTo>
                    <a:pt x="2" y="83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3" y="90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2" y="89"/>
                  </a:lnTo>
                  <a:lnTo>
                    <a:pt x="12" y="89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55" y="28"/>
                  </a:lnTo>
                  <a:lnTo>
                    <a:pt x="62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70" y="7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9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1" name="Freeform 543"/>
            <p:cNvSpPr/>
            <p:nvPr>
              <p:custDataLst>
                <p:tags r:id="rId26"/>
              </p:custDataLst>
            </p:nvPr>
          </p:nvSpPr>
          <p:spPr bwMode="auto">
            <a:xfrm>
              <a:off x="2411413" y="2559050"/>
              <a:ext cx="19050" cy="349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9" y="1"/>
                </a:cxn>
                <a:cxn ang="0">
                  <a:pos x="32" y="9"/>
                </a:cxn>
                <a:cxn ang="0">
                  <a:pos x="27" y="1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0" y="59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4" y="86"/>
                </a:cxn>
                <a:cxn ang="0">
                  <a:pos x="8" y="86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15" y="73"/>
                </a:cxn>
                <a:cxn ang="0">
                  <a:pos x="19" y="65"/>
                </a:cxn>
                <a:cxn ang="0">
                  <a:pos x="25" y="56"/>
                </a:cxn>
                <a:cxn ang="0">
                  <a:pos x="29" y="47"/>
                </a:cxn>
                <a:cxn ang="0">
                  <a:pos x="29" y="47"/>
                </a:cxn>
                <a:cxn ang="0">
                  <a:pos x="31" y="37"/>
                </a:cxn>
                <a:cxn ang="0">
                  <a:pos x="36" y="27"/>
                </a:cxn>
                <a:cxn ang="0">
                  <a:pos x="42" y="18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48" y="8"/>
                </a:cxn>
                <a:cxn ang="0">
                  <a:pos x="49" y="5"/>
                </a:cxn>
                <a:cxn ang="0">
                  <a:pos x="47" y="1"/>
                </a:cxn>
                <a:cxn ang="0">
                  <a:pos x="43" y="0"/>
                </a:cxn>
                <a:cxn ang="0">
                  <a:pos x="42" y="0"/>
                </a:cxn>
                <a:cxn ang="0">
                  <a:pos x="39" y="1"/>
                </a:cxn>
                <a:cxn ang="0">
                  <a:pos x="39" y="1"/>
                </a:cxn>
              </a:cxnLst>
              <a:rect l="0" t="0" r="r" b="b"/>
              <a:pathLst>
                <a:path w="49" h="86">
                  <a:moveTo>
                    <a:pt x="39" y="1"/>
                  </a:moveTo>
                  <a:lnTo>
                    <a:pt x="39" y="1"/>
                  </a:lnTo>
                  <a:lnTo>
                    <a:pt x="32" y="9"/>
                  </a:lnTo>
                  <a:lnTo>
                    <a:pt x="27" y="1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0" y="59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4" y="86"/>
                  </a:lnTo>
                  <a:lnTo>
                    <a:pt x="8" y="86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15" y="73"/>
                  </a:lnTo>
                  <a:lnTo>
                    <a:pt x="19" y="65"/>
                  </a:lnTo>
                  <a:lnTo>
                    <a:pt x="25" y="56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1" y="37"/>
                  </a:lnTo>
                  <a:lnTo>
                    <a:pt x="36" y="27"/>
                  </a:lnTo>
                  <a:lnTo>
                    <a:pt x="42" y="1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49" y="5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42" y="0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2" name="Freeform 544"/>
            <p:cNvSpPr/>
            <p:nvPr>
              <p:custDataLst>
                <p:tags r:id="rId27"/>
              </p:custDataLst>
            </p:nvPr>
          </p:nvSpPr>
          <p:spPr bwMode="auto">
            <a:xfrm>
              <a:off x="2459038" y="2557463"/>
              <a:ext cx="20638" cy="31750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22"/>
                </a:cxn>
                <a:cxn ang="0">
                  <a:pos x="21" y="41"/>
                </a:cxn>
                <a:cxn ang="0">
                  <a:pos x="12" y="58"/>
                </a:cxn>
                <a:cxn ang="0">
                  <a:pos x="2" y="75"/>
                </a:cxn>
                <a:cxn ang="0">
                  <a:pos x="2" y="75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3" y="82"/>
                </a:cxn>
                <a:cxn ang="0">
                  <a:pos x="7" y="84"/>
                </a:cxn>
                <a:cxn ang="0">
                  <a:pos x="10" y="82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23" y="63"/>
                </a:cxn>
                <a:cxn ang="0">
                  <a:pos x="32" y="45"/>
                </a:cxn>
                <a:cxn ang="0">
                  <a:pos x="42" y="26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0" y="5"/>
                </a:cxn>
                <a:cxn ang="0">
                  <a:pos x="49" y="3"/>
                </a:cxn>
                <a:cxn ang="0">
                  <a:pos x="47" y="1"/>
                </a:cxn>
                <a:cxn ang="0">
                  <a:pos x="46" y="0"/>
                </a:cxn>
                <a:cxn ang="0">
                  <a:pos x="42" y="1"/>
                </a:cxn>
                <a:cxn ang="0">
                  <a:pos x="40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0" h="84">
                  <a:moveTo>
                    <a:pt x="38" y="4"/>
                  </a:moveTo>
                  <a:lnTo>
                    <a:pt x="38" y="4"/>
                  </a:lnTo>
                  <a:lnTo>
                    <a:pt x="30" y="22"/>
                  </a:lnTo>
                  <a:lnTo>
                    <a:pt x="21" y="41"/>
                  </a:lnTo>
                  <a:lnTo>
                    <a:pt x="12" y="58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3" y="82"/>
                  </a:lnTo>
                  <a:lnTo>
                    <a:pt x="7" y="84"/>
                  </a:lnTo>
                  <a:lnTo>
                    <a:pt x="10" y="82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23" y="63"/>
                  </a:lnTo>
                  <a:lnTo>
                    <a:pt x="32" y="45"/>
                  </a:lnTo>
                  <a:lnTo>
                    <a:pt x="42" y="26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7" y="1"/>
                  </a:lnTo>
                  <a:lnTo>
                    <a:pt x="46" y="0"/>
                  </a:lnTo>
                  <a:lnTo>
                    <a:pt x="42" y="1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3" name="Freeform 545"/>
            <p:cNvSpPr/>
            <p:nvPr>
              <p:custDataLst>
                <p:tags r:id="rId28"/>
              </p:custDataLst>
            </p:nvPr>
          </p:nvSpPr>
          <p:spPr bwMode="auto">
            <a:xfrm>
              <a:off x="2495551" y="2557463"/>
              <a:ext cx="23813" cy="31750"/>
            </a:xfrm>
            <a:custGeom>
              <a:avLst/>
              <a:gdLst/>
              <a:ahLst/>
              <a:cxnLst>
                <a:cxn ang="0">
                  <a:pos x="50" y="5"/>
                </a:cxn>
                <a:cxn ang="0">
                  <a:pos x="50" y="5"/>
                </a:cxn>
                <a:cxn ang="0">
                  <a:pos x="48" y="10"/>
                </a:cxn>
                <a:cxn ang="0">
                  <a:pos x="47" y="16"/>
                </a:cxn>
                <a:cxn ang="0">
                  <a:pos x="42" y="26"/>
                </a:cxn>
                <a:cxn ang="0">
                  <a:pos x="35" y="35"/>
                </a:cxn>
                <a:cxn ang="0">
                  <a:pos x="29" y="43"/>
                </a:cxn>
                <a:cxn ang="0">
                  <a:pos x="29" y="43"/>
                </a:cxn>
                <a:cxn ang="0">
                  <a:pos x="17" y="58"/>
                </a:cxn>
                <a:cxn ang="0">
                  <a:pos x="10" y="64"/>
                </a:cxn>
                <a:cxn ang="0">
                  <a:pos x="3" y="69"/>
                </a:cxn>
                <a:cxn ang="0">
                  <a:pos x="3" y="69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6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8" y="72"/>
                </a:cxn>
                <a:cxn ang="0">
                  <a:pos x="27" y="63"/>
                </a:cxn>
                <a:cxn ang="0">
                  <a:pos x="43" y="44"/>
                </a:cxn>
                <a:cxn ang="0">
                  <a:pos x="43" y="44"/>
                </a:cxn>
                <a:cxn ang="0">
                  <a:pos x="50" y="35"/>
                </a:cxn>
                <a:cxn ang="0">
                  <a:pos x="55" y="26"/>
                </a:cxn>
                <a:cxn ang="0">
                  <a:pos x="59" y="17"/>
                </a:cxn>
                <a:cxn ang="0">
                  <a:pos x="60" y="5"/>
                </a:cxn>
                <a:cxn ang="0">
                  <a:pos x="60" y="5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5" y="0"/>
                </a:cxn>
                <a:cxn ang="0">
                  <a:pos x="51" y="1"/>
                </a:cxn>
                <a:cxn ang="0">
                  <a:pos x="50" y="3"/>
                </a:cxn>
                <a:cxn ang="0">
                  <a:pos x="50" y="5"/>
                </a:cxn>
                <a:cxn ang="0">
                  <a:pos x="50" y="5"/>
                </a:cxn>
              </a:cxnLst>
              <a:rect l="0" t="0" r="r" b="b"/>
              <a:pathLst>
                <a:path w="60" h="80">
                  <a:moveTo>
                    <a:pt x="50" y="5"/>
                  </a:moveTo>
                  <a:lnTo>
                    <a:pt x="50" y="5"/>
                  </a:lnTo>
                  <a:lnTo>
                    <a:pt x="48" y="10"/>
                  </a:lnTo>
                  <a:lnTo>
                    <a:pt x="47" y="16"/>
                  </a:lnTo>
                  <a:lnTo>
                    <a:pt x="42" y="26"/>
                  </a:lnTo>
                  <a:lnTo>
                    <a:pt x="35" y="35"/>
                  </a:lnTo>
                  <a:lnTo>
                    <a:pt x="29" y="43"/>
                  </a:lnTo>
                  <a:lnTo>
                    <a:pt x="29" y="43"/>
                  </a:lnTo>
                  <a:lnTo>
                    <a:pt x="17" y="58"/>
                  </a:lnTo>
                  <a:lnTo>
                    <a:pt x="10" y="64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8" y="72"/>
                  </a:lnTo>
                  <a:lnTo>
                    <a:pt x="27" y="63"/>
                  </a:lnTo>
                  <a:lnTo>
                    <a:pt x="43" y="44"/>
                  </a:lnTo>
                  <a:lnTo>
                    <a:pt x="43" y="44"/>
                  </a:lnTo>
                  <a:lnTo>
                    <a:pt x="50" y="35"/>
                  </a:lnTo>
                  <a:lnTo>
                    <a:pt x="55" y="26"/>
                  </a:lnTo>
                  <a:lnTo>
                    <a:pt x="59" y="17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5" y="0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50" y="5"/>
                  </a:lnTo>
                  <a:lnTo>
                    <a:pt x="50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4" name="Freeform 546"/>
            <p:cNvSpPr/>
            <p:nvPr>
              <p:custDataLst>
                <p:tags r:id="rId29"/>
              </p:custDataLst>
            </p:nvPr>
          </p:nvSpPr>
          <p:spPr bwMode="auto">
            <a:xfrm>
              <a:off x="2541588" y="2557463"/>
              <a:ext cx="17463" cy="285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7" y="18"/>
                </a:cxn>
                <a:cxn ang="0">
                  <a:pos x="21" y="34"/>
                </a:cxn>
                <a:cxn ang="0">
                  <a:pos x="12" y="48"/>
                </a:cxn>
                <a:cxn ang="0">
                  <a:pos x="8" y="56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0" y="64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8" y="72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5" y="64"/>
                </a:cxn>
                <a:cxn ang="0">
                  <a:pos x="21" y="56"/>
                </a:cxn>
                <a:cxn ang="0">
                  <a:pos x="29" y="41"/>
                </a:cxn>
                <a:cxn ang="0">
                  <a:pos x="36" y="2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72">
                  <a:moveTo>
                    <a:pt x="35" y="3"/>
                  </a:moveTo>
                  <a:lnTo>
                    <a:pt x="35" y="3"/>
                  </a:lnTo>
                  <a:lnTo>
                    <a:pt x="27" y="18"/>
                  </a:lnTo>
                  <a:lnTo>
                    <a:pt x="21" y="34"/>
                  </a:lnTo>
                  <a:lnTo>
                    <a:pt x="12" y="48"/>
                  </a:lnTo>
                  <a:lnTo>
                    <a:pt x="8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8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5" y="64"/>
                  </a:lnTo>
                  <a:lnTo>
                    <a:pt x="21" y="56"/>
                  </a:lnTo>
                  <a:lnTo>
                    <a:pt x="29" y="41"/>
                  </a:lnTo>
                  <a:lnTo>
                    <a:pt x="36" y="2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5" name="Freeform 547"/>
            <p:cNvSpPr/>
            <p:nvPr>
              <p:custDataLst>
                <p:tags r:id="rId30"/>
              </p:custDataLst>
            </p:nvPr>
          </p:nvSpPr>
          <p:spPr bwMode="auto">
            <a:xfrm>
              <a:off x="2581276" y="2555875"/>
              <a:ext cx="25400" cy="31750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54" y="3"/>
                </a:cxn>
                <a:cxn ang="0">
                  <a:pos x="47" y="12"/>
                </a:cxn>
                <a:cxn ang="0">
                  <a:pos x="39" y="20"/>
                </a:cxn>
                <a:cxn ang="0">
                  <a:pos x="33" y="29"/>
                </a:cxn>
                <a:cxn ang="0">
                  <a:pos x="26" y="38"/>
                </a:cxn>
                <a:cxn ang="0">
                  <a:pos x="26" y="38"/>
                </a:cxn>
                <a:cxn ang="0">
                  <a:pos x="15" y="56"/>
                </a:cxn>
                <a:cxn ang="0">
                  <a:pos x="8" y="66"/>
                </a:cxn>
                <a:cxn ang="0">
                  <a:pos x="1" y="75"/>
                </a:cxn>
                <a:cxn ang="0">
                  <a:pos x="1" y="75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1" y="83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8" y="84"/>
                </a:cxn>
                <a:cxn ang="0">
                  <a:pos x="9" y="83"/>
                </a:cxn>
                <a:cxn ang="0">
                  <a:pos x="9" y="83"/>
                </a:cxn>
                <a:cxn ang="0">
                  <a:pos x="22" y="66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41" y="37"/>
                </a:cxn>
                <a:cxn ang="0">
                  <a:pos x="49" y="28"/>
                </a:cxn>
                <a:cxn ang="0">
                  <a:pos x="56" y="18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4" y="3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1"/>
                </a:cxn>
                <a:cxn ang="0">
                  <a:pos x="54" y="3"/>
                </a:cxn>
                <a:cxn ang="0">
                  <a:pos x="54" y="3"/>
                </a:cxn>
              </a:cxnLst>
              <a:rect l="0" t="0" r="r" b="b"/>
              <a:pathLst>
                <a:path w="64" h="84">
                  <a:moveTo>
                    <a:pt x="54" y="3"/>
                  </a:moveTo>
                  <a:lnTo>
                    <a:pt x="54" y="3"/>
                  </a:lnTo>
                  <a:lnTo>
                    <a:pt x="47" y="12"/>
                  </a:lnTo>
                  <a:lnTo>
                    <a:pt x="39" y="20"/>
                  </a:lnTo>
                  <a:lnTo>
                    <a:pt x="33" y="29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5" y="56"/>
                  </a:lnTo>
                  <a:lnTo>
                    <a:pt x="8" y="66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3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8" y="84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22" y="66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41" y="37"/>
                  </a:lnTo>
                  <a:lnTo>
                    <a:pt x="49" y="28"/>
                  </a:lnTo>
                  <a:lnTo>
                    <a:pt x="56" y="18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1"/>
                  </a:lnTo>
                  <a:lnTo>
                    <a:pt x="54" y="3"/>
                  </a:lnTo>
                  <a:lnTo>
                    <a:pt x="54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6" name="Freeform 548"/>
            <p:cNvSpPr/>
            <p:nvPr>
              <p:custDataLst>
                <p:tags r:id="rId31"/>
              </p:custDataLst>
            </p:nvPr>
          </p:nvSpPr>
          <p:spPr bwMode="auto">
            <a:xfrm>
              <a:off x="2620963" y="2552700"/>
              <a:ext cx="17463" cy="28575"/>
            </a:xfrm>
            <a:custGeom>
              <a:avLst/>
              <a:gdLst/>
              <a:ahLst/>
              <a:cxnLst>
                <a:cxn ang="0">
                  <a:pos x="32" y="7"/>
                </a:cxn>
                <a:cxn ang="0">
                  <a:pos x="32" y="7"/>
                </a:cxn>
                <a:cxn ang="0">
                  <a:pos x="29" y="13"/>
                </a:cxn>
                <a:cxn ang="0">
                  <a:pos x="26" y="20"/>
                </a:cxn>
                <a:cxn ang="0">
                  <a:pos x="20" y="33"/>
                </a:cxn>
                <a:cxn ang="0">
                  <a:pos x="20" y="33"/>
                </a:cxn>
                <a:cxn ang="0">
                  <a:pos x="2" y="64"/>
                </a:cxn>
                <a:cxn ang="0">
                  <a:pos x="2" y="64"/>
                </a:cxn>
                <a:cxn ang="0">
                  <a:pos x="0" y="67"/>
                </a:cxn>
                <a:cxn ang="0">
                  <a:pos x="0" y="68"/>
                </a:cxn>
                <a:cxn ang="0">
                  <a:pos x="3" y="72"/>
                </a:cxn>
                <a:cxn ang="0">
                  <a:pos x="8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32" y="36"/>
                </a:cxn>
                <a:cxn ang="0">
                  <a:pos x="32" y="36"/>
                </a:cxn>
                <a:cxn ang="0">
                  <a:pos x="38" y="21"/>
                </a:cxn>
                <a:cxn ang="0">
                  <a:pos x="41" y="13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42" y="4"/>
                </a:cxn>
                <a:cxn ang="0">
                  <a:pos x="41" y="2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32" y="7"/>
                </a:cxn>
                <a:cxn ang="0">
                  <a:pos x="32" y="7"/>
                </a:cxn>
              </a:cxnLst>
              <a:rect l="0" t="0" r="r" b="b"/>
              <a:pathLst>
                <a:path w="42" h="72">
                  <a:moveTo>
                    <a:pt x="32" y="7"/>
                  </a:moveTo>
                  <a:lnTo>
                    <a:pt x="32" y="7"/>
                  </a:lnTo>
                  <a:lnTo>
                    <a:pt x="29" y="13"/>
                  </a:lnTo>
                  <a:lnTo>
                    <a:pt x="26" y="2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7"/>
                  </a:lnTo>
                  <a:lnTo>
                    <a:pt x="0" y="68"/>
                  </a:lnTo>
                  <a:lnTo>
                    <a:pt x="3" y="72"/>
                  </a:lnTo>
                  <a:lnTo>
                    <a:pt x="8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8" y="21"/>
                  </a:lnTo>
                  <a:lnTo>
                    <a:pt x="41" y="13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4"/>
                  </a:lnTo>
                  <a:lnTo>
                    <a:pt x="41" y="2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32" y="7"/>
                  </a:lnTo>
                  <a:lnTo>
                    <a:pt x="32" y="7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7" name="Freeform 549"/>
            <p:cNvSpPr/>
            <p:nvPr>
              <p:custDataLst>
                <p:tags r:id="rId32"/>
              </p:custDataLst>
            </p:nvPr>
          </p:nvSpPr>
          <p:spPr bwMode="auto">
            <a:xfrm>
              <a:off x="2263776" y="2451100"/>
              <a:ext cx="22225" cy="3968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8" y="12"/>
                </a:cxn>
                <a:cxn ang="0">
                  <a:pos x="31" y="24"/>
                </a:cxn>
                <a:cxn ang="0">
                  <a:pos x="23" y="34"/>
                </a:cxn>
                <a:cxn ang="0">
                  <a:pos x="18" y="46"/>
                </a:cxn>
                <a:cxn ang="0">
                  <a:pos x="8" y="71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101"/>
                </a:cxn>
                <a:cxn ang="0">
                  <a:pos x="4" y="102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8" y="76"/>
                </a:cxn>
                <a:cxn ang="0">
                  <a:pos x="29" y="53"/>
                </a:cxn>
                <a:cxn ang="0">
                  <a:pos x="34" y="41"/>
                </a:cxn>
                <a:cxn ang="0">
                  <a:pos x="39" y="30"/>
                </a:cxn>
                <a:cxn ang="0">
                  <a:pos x="47" y="20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6" h="102">
                  <a:moveTo>
                    <a:pt x="47" y="3"/>
                  </a:moveTo>
                  <a:lnTo>
                    <a:pt x="47" y="3"/>
                  </a:lnTo>
                  <a:lnTo>
                    <a:pt x="38" y="12"/>
                  </a:lnTo>
                  <a:lnTo>
                    <a:pt x="31" y="24"/>
                  </a:lnTo>
                  <a:lnTo>
                    <a:pt x="23" y="34"/>
                  </a:lnTo>
                  <a:lnTo>
                    <a:pt x="18" y="46"/>
                  </a:lnTo>
                  <a:lnTo>
                    <a:pt x="8" y="7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8" y="76"/>
                  </a:lnTo>
                  <a:lnTo>
                    <a:pt x="29" y="53"/>
                  </a:lnTo>
                  <a:lnTo>
                    <a:pt x="34" y="41"/>
                  </a:lnTo>
                  <a:lnTo>
                    <a:pt x="39" y="30"/>
                  </a:lnTo>
                  <a:lnTo>
                    <a:pt x="47" y="20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8" name="Freeform 550"/>
            <p:cNvSpPr/>
            <p:nvPr>
              <p:custDataLst>
                <p:tags r:id="rId33"/>
              </p:custDataLst>
            </p:nvPr>
          </p:nvSpPr>
          <p:spPr bwMode="auto">
            <a:xfrm>
              <a:off x="2317751" y="2460625"/>
              <a:ext cx="14288" cy="34925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24" y="5"/>
                </a:cxn>
                <a:cxn ang="0">
                  <a:pos x="22" y="16"/>
                </a:cxn>
                <a:cxn ang="0">
                  <a:pos x="21" y="26"/>
                </a:cxn>
                <a:cxn ang="0">
                  <a:pos x="16" y="46"/>
                </a:cxn>
                <a:cxn ang="0">
                  <a:pos x="1" y="84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4" y="90"/>
                </a:cxn>
                <a:cxn ang="0">
                  <a:pos x="9" y="90"/>
                </a:cxn>
                <a:cxn ang="0">
                  <a:pos x="10" y="89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26" y="47"/>
                </a:cxn>
                <a:cxn ang="0">
                  <a:pos x="33" y="26"/>
                </a:cxn>
                <a:cxn ang="0">
                  <a:pos x="34" y="1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5"/>
                </a:cxn>
                <a:cxn ang="0">
                  <a:pos x="24" y="5"/>
                </a:cxn>
              </a:cxnLst>
              <a:rect l="0" t="0" r="r" b="b"/>
              <a:pathLst>
                <a:path w="35" h="90">
                  <a:moveTo>
                    <a:pt x="24" y="5"/>
                  </a:moveTo>
                  <a:lnTo>
                    <a:pt x="24" y="5"/>
                  </a:lnTo>
                  <a:lnTo>
                    <a:pt x="22" y="16"/>
                  </a:lnTo>
                  <a:lnTo>
                    <a:pt x="21" y="26"/>
                  </a:lnTo>
                  <a:lnTo>
                    <a:pt x="16" y="46"/>
                  </a:lnTo>
                  <a:lnTo>
                    <a:pt x="1" y="84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4" y="90"/>
                  </a:lnTo>
                  <a:lnTo>
                    <a:pt x="9" y="90"/>
                  </a:lnTo>
                  <a:lnTo>
                    <a:pt x="10" y="89"/>
                  </a:lnTo>
                  <a:lnTo>
                    <a:pt x="12" y="86"/>
                  </a:lnTo>
                  <a:lnTo>
                    <a:pt x="12" y="86"/>
                  </a:lnTo>
                  <a:lnTo>
                    <a:pt x="26" y="47"/>
                  </a:lnTo>
                  <a:lnTo>
                    <a:pt x="33" y="26"/>
                  </a:lnTo>
                  <a:lnTo>
                    <a:pt x="34" y="1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5"/>
                  </a:lnTo>
                  <a:lnTo>
                    <a:pt x="24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39" name="Freeform 551"/>
            <p:cNvSpPr/>
            <p:nvPr>
              <p:custDataLst>
                <p:tags r:id="rId34"/>
              </p:custDataLst>
            </p:nvPr>
          </p:nvSpPr>
          <p:spPr bwMode="auto">
            <a:xfrm>
              <a:off x="2513013" y="2446338"/>
              <a:ext cx="12700" cy="3175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8" y="55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8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9" y="78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8" y="59"/>
                </a:cxn>
                <a:cxn ang="0">
                  <a:pos x="26" y="42"/>
                </a:cxn>
                <a:cxn ang="0">
                  <a:pos x="31" y="23"/>
                </a:cxn>
                <a:cxn ang="0">
                  <a:pos x="33" y="14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80">
                  <a:moveTo>
                    <a:pt x="22" y="5"/>
                  </a:moveTo>
                  <a:lnTo>
                    <a:pt x="22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8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8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9" y="78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8" y="59"/>
                  </a:lnTo>
                  <a:lnTo>
                    <a:pt x="26" y="42"/>
                  </a:lnTo>
                  <a:lnTo>
                    <a:pt x="31" y="23"/>
                  </a:lnTo>
                  <a:lnTo>
                    <a:pt x="33" y="14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0" name="Freeform 552"/>
            <p:cNvSpPr/>
            <p:nvPr>
              <p:custDataLst>
                <p:tags r:id="rId35"/>
              </p:custDataLst>
            </p:nvPr>
          </p:nvSpPr>
          <p:spPr bwMode="auto">
            <a:xfrm>
              <a:off x="2552701" y="2446338"/>
              <a:ext cx="14288" cy="31750"/>
            </a:xfrm>
            <a:custGeom>
              <a:avLst/>
              <a:gdLst/>
              <a:ahLst/>
              <a:cxnLst>
                <a:cxn ang="0">
                  <a:pos x="23" y="5"/>
                </a:cxn>
                <a:cxn ang="0">
                  <a:pos x="23" y="5"/>
                </a:cxn>
                <a:cxn ang="0">
                  <a:pos x="22" y="14"/>
                </a:cxn>
                <a:cxn ang="0">
                  <a:pos x="21" y="22"/>
                </a:cxn>
                <a:cxn ang="0">
                  <a:pos x="16" y="39"/>
                </a:cxn>
                <a:cxn ang="0">
                  <a:pos x="9" y="55"/>
                </a:cxn>
                <a:cxn ang="0">
                  <a:pos x="1" y="70"/>
                </a:cxn>
                <a:cxn ang="0">
                  <a:pos x="1" y="70"/>
                </a:cxn>
                <a:cxn ang="0">
                  <a:pos x="0" y="73"/>
                </a:cxn>
                <a:cxn ang="0">
                  <a:pos x="1" y="76"/>
                </a:cxn>
                <a:cxn ang="0">
                  <a:pos x="4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9" y="59"/>
                </a:cxn>
                <a:cxn ang="0">
                  <a:pos x="27" y="42"/>
                </a:cxn>
                <a:cxn ang="0">
                  <a:pos x="33" y="23"/>
                </a:cxn>
                <a:cxn ang="0">
                  <a:pos x="34" y="14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2"/>
                </a:cxn>
                <a:cxn ang="0">
                  <a:pos x="23" y="5"/>
                </a:cxn>
                <a:cxn ang="0">
                  <a:pos x="23" y="5"/>
                </a:cxn>
              </a:cxnLst>
              <a:rect l="0" t="0" r="r" b="b"/>
              <a:pathLst>
                <a:path w="35" h="80">
                  <a:moveTo>
                    <a:pt x="23" y="5"/>
                  </a:moveTo>
                  <a:lnTo>
                    <a:pt x="23" y="5"/>
                  </a:lnTo>
                  <a:lnTo>
                    <a:pt x="22" y="14"/>
                  </a:lnTo>
                  <a:lnTo>
                    <a:pt x="21" y="22"/>
                  </a:lnTo>
                  <a:lnTo>
                    <a:pt x="16" y="39"/>
                  </a:lnTo>
                  <a:lnTo>
                    <a:pt x="9" y="55"/>
                  </a:lnTo>
                  <a:lnTo>
                    <a:pt x="1" y="70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9" y="59"/>
                  </a:lnTo>
                  <a:lnTo>
                    <a:pt x="27" y="42"/>
                  </a:lnTo>
                  <a:lnTo>
                    <a:pt x="33" y="23"/>
                  </a:lnTo>
                  <a:lnTo>
                    <a:pt x="34" y="1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1" name="Freeform 553"/>
            <p:cNvSpPr/>
            <p:nvPr>
              <p:custDataLst>
                <p:tags r:id="rId36"/>
              </p:custDataLst>
            </p:nvPr>
          </p:nvSpPr>
          <p:spPr bwMode="auto">
            <a:xfrm>
              <a:off x="2598738" y="2465388"/>
              <a:ext cx="12700" cy="396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27"/>
                </a:cxn>
                <a:cxn ang="0">
                  <a:pos x="16" y="51"/>
                </a:cxn>
                <a:cxn ang="0">
                  <a:pos x="9" y="72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5"/>
                </a:cxn>
                <a:cxn ang="0">
                  <a:pos x="0" y="98"/>
                </a:cxn>
                <a:cxn ang="0">
                  <a:pos x="3" y="100"/>
                </a:cxn>
                <a:cxn ang="0">
                  <a:pos x="5" y="102"/>
                </a:cxn>
                <a:cxn ang="0">
                  <a:pos x="6" y="102"/>
                </a:cxn>
                <a:cxn ang="0">
                  <a:pos x="9" y="100"/>
                </a:cxn>
                <a:cxn ang="0">
                  <a:pos x="10" y="99"/>
                </a:cxn>
                <a:cxn ang="0">
                  <a:pos x="10" y="99"/>
                </a:cxn>
                <a:cxn ang="0">
                  <a:pos x="20" y="77"/>
                </a:cxn>
                <a:cxn ang="0">
                  <a:pos x="27" y="53"/>
                </a:cxn>
                <a:cxn ang="0">
                  <a:pos x="31" y="30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102">
                  <a:moveTo>
                    <a:pt x="22" y="5"/>
                  </a:moveTo>
                  <a:lnTo>
                    <a:pt x="22" y="5"/>
                  </a:lnTo>
                  <a:lnTo>
                    <a:pt x="21" y="27"/>
                  </a:lnTo>
                  <a:lnTo>
                    <a:pt x="16" y="51"/>
                  </a:lnTo>
                  <a:lnTo>
                    <a:pt x="9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3" y="100"/>
                  </a:lnTo>
                  <a:lnTo>
                    <a:pt x="5" y="102"/>
                  </a:lnTo>
                  <a:lnTo>
                    <a:pt x="6" y="102"/>
                  </a:lnTo>
                  <a:lnTo>
                    <a:pt x="9" y="100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20" y="77"/>
                  </a:lnTo>
                  <a:lnTo>
                    <a:pt x="27" y="53"/>
                  </a:lnTo>
                  <a:lnTo>
                    <a:pt x="31" y="30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2" name="Freeform 554"/>
            <p:cNvSpPr/>
            <p:nvPr>
              <p:custDataLst>
                <p:tags r:id="rId37"/>
              </p:custDataLst>
            </p:nvPr>
          </p:nvSpPr>
          <p:spPr bwMode="auto">
            <a:xfrm>
              <a:off x="2314576" y="2389188"/>
              <a:ext cx="377825" cy="211138"/>
            </a:xfrm>
            <a:custGeom>
              <a:avLst/>
              <a:gdLst/>
              <a:ahLst/>
              <a:cxnLst>
                <a:cxn ang="0">
                  <a:pos x="712" y="532"/>
                </a:cxn>
                <a:cxn ang="0">
                  <a:pos x="641" y="529"/>
                </a:cxn>
                <a:cxn ang="0">
                  <a:pos x="98" y="529"/>
                </a:cxn>
                <a:cxn ang="0">
                  <a:pos x="25" y="531"/>
                </a:cxn>
                <a:cxn ang="0">
                  <a:pos x="9" y="525"/>
                </a:cxn>
                <a:cxn ang="0">
                  <a:pos x="1" y="515"/>
                </a:cxn>
                <a:cxn ang="0">
                  <a:pos x="0" y="506"/>
                </a:cxn>
                <a:cxn ang="0">
                  <a:pos x="3" y="491"/>
                </a:cxn>
                <a:cxn ang="0">
                  <a:pos x="13" y="482"/>
                </a:cxn>
                <a:cxn ang="0">
                  <a:pos x="667" y="480"/>
                </a:cxn>
                <a:cxn ang="0">
                  <a:pos x="710" y="481"/>
                </a:cxn>
                <a:cxn ang="0">
                  <a:pos x="769" y="482"/>
                </a:cxn>
                <a:cxn ang="0">
                  <a:pos x="814" y="477"/>
                </a:cxn>
                <a:cxn ang="0">
                  <a:pos x="832" y="473"/>
                </a:cxn>
                <a:cxn ang="0">
                  <a:pos x="870" y="463"/>
                </a:cxn>
                <a:cxn ang="0">
                  <a:pos x="887" y="443"/>
                </a:cxn>
                <a:cxn ang="0">
                  <a:pos x="895" y="388"/>
                </a:cxn>
                <a:cxn ang="0">
                  <a:pos x="901" y="321"/>
                </a:cxn>
                <a:cxn ang="0">
                  <a:pos x="901" y="289"/>
                </a:cxn>
                <a:cxn ang="0">
                  <a:pos x="896" y="260"/>
                </a:cxn>
                <a:cxn ang="0">
                  <a:pos x="891" y="232"/>
                </a:cxn>
                <a:cxn ang="0">
                  <a:pos x="888" y="164"/>
                </a:cxn>
                <a:cxn ang="0">
                  <a:pos x="880" y="102"/>
                </a:cxn>
                <a:cxn ang="0">
                  <a:pos x="875" y="81"/>
                </a:cxn>
                <a:cxn ang="0">
                  <a:pos x="860" y="61"/>
                </a:cxn>
                <a:cxn ang="0">
                  <a:pos x="833" y="53"/>
                </a:cxn>
                <a:cxn ang="0">
                  <a:pos x="761" y="51"/>
                </a:cxn>
                <a:cxn ang="0">
                  <a:pos x="479" y="51"/>
                </a:cxn>
                <a:cxn ang="0">
                  <a:pos x="315" y="52"/>
                </a:cxn>
                <a:cxn ang="0">
                  <a:pos x="32" y="53"/>
                </a:cxn>
                <a:cxn ang="0">
                  <a:pos x="18" y="45"/>
                </a:cxn>
                <a:cxn ang="0">
                  <a:pos x="13" y="32"/>
                </a:cxn>
                <a:cxn ang="0">
                  <a:pos x="13" y="23"/>
                </a:cxn>
                <a:cxn ang="0">
                  <a:pos x="18" y="11"/>
                </a:cxn>
                <a:cxn ang="0">
                  <a:pos x="32" y="4"/>
                </a:cxn>
                <a:cxn ang="0">
                  <a:pos x="722" y="4"/>
                </a:cxn>
                <a:cxn ang="0">
                  <a:pos x="782" y="1"/>
                </a:cxn>
                <a:cxn ang="0">
                  <a:pos x="828" y="1"/>
                </a:cxn>
                <a:cxn ang="0">
                  <a:pos x="878" y="13"/>
                </a:cxn>
                <a:cxn ang="0">
                  <a:pos x="892" y="22"/>
                </a:cxn>
                <a:cxn ang="0">
                  <a:pos x="920" y="57"/>
                </a:cxn>
                <a:cxn ang="0">
                  <a:pos x="933" y="112"/>
                </a:cxn>
                <a:cxn ang="0">
                  <a:pos x="938" y="178"/>
                </a:cxn>
                <a:cxn ang="0">
                  <a:pos x="941" y="208"/>
                </a:cxn>
                <a:cxn ang="0">
                  <a:pos x="950" y="270"/>
                </a:cxn>
                <a:cxn ang="0">
                  <a:pos x="952" y="306"/>
                </a:cxn>
                <a:cxn ang="0">
                  <a:pos x="947" y="385"/>
                </a:cxn>
                <a:cxn ang="0">
                  <a:pos x="937" y="446"/>
                </a:cxn>
                <a:cxn ang="0">
                  <a:pos x="917" y="485"/>
                </a:cxn>
                <a:cxn ang="0">
                  <a:pos x="884" y="512"/>
                </a:cxn>
                <a:cxn ang="0">
                  <a:pos x="857" y="523"/>
                </a:cxn>
                <a:cxn ang="0">
                  <a:pos x="794" y="531"/>
                </a:cxn>
                <a:cxn ang="0">
                  <a:pos x="738" y="533"/>
                </a:cxn>
              </a:cxnLst>
              <a:rect l="0" t="0" r="r" b="b"/>
              <a:pathLst>
                <a:path w="952" h="533">
                  <a:moveTo>
                    <a:pt x="738" y="533"/>
                  </a:moveTo>
                  <a:lnTo>
                    <a:pt x="738" y="533"/>
                  </a:lnTo>
                  <a:lnTo>
                    <a:pt x="712" y="532"/>
                  </a:lnTo>
                  <a:lnTo>
                    <a:pt x="712" y="532"/>
                  </a:lnTo>
                  <a:lnTo>
                    <a:pt x="686" y="531"/>
                  </a:lnTo>
                  <a:lnTo>
                    <a:pt x="641" y="529"/>
                  </a:lnTo>
                  <a:lnTo>
                    <a:pt x="499" y="529"/>
                  </a:lnTo>
                  <a:lnTo>
                    <a:pt x="499" y="529"/>
                  </a:lnTo>
                  <a:lnTo>
                    <a:pt x="98" y="529"/>
                  </a:lnTo>
                  <a:lnTo>
                    <a:pt x="98" y="529"/>
                  </a:lnTo>
                  <a:lnTo>
                    <a:pt x="25" y="531"/>
                  </a:lnTo>
                  <a:lnTo>
                    <a:pt x="25" y="531"/>
                  </a:lnTo>
                  <a:lnTo>
                    <a:pt x="18" y="529"/>
                  </a:lnTo>
                  <a:lnTo>
                    <a:pt x="13" y="528"/>
                  </a:lnTo>
                  <a:lnTo>
                    <a:pt x="9" y="525"/>
                  </a:lnTo>
                  <a:lnTo>
                    <a:pt x="7" y="523"/>
                  </a:lnTo>
                  <a:lnTo>
                    <a:pt x="3" y="519"/>
                  </a:lnTo>
                  <a:lnTo>
                    <a:pt x="1" y="515"/>
                  </a:lnTo>
                  <a:lnTo>
                    <a:pt x="0" y="510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0" y="501"/>
                  </a:lnTo>
                  <a:lnTo>
                    <a:pt x="1" y="497"/>
                  </a:lnTo>
                  <a:lnTo>
                    <a:pt x="3" y="491"/>
                  </a:lnTo>
                  <a:lnTo>
                    <a:pt x="7" y="487"/>
                  </a:lnTo>
                  <a:lnTo>
                    <a:pt x="9" y="485"/>
                  </a:lnTo>
                  <a:lnTo>
                    <a:pt x="13" y="482"/>
                  </a:lnTo>
                  <a:lnTo>
                    <a:pt x="18" y="481"/>
                  </a:lnTo>
                  <a:lnTo>
                    <a:pt x="25" y="480"/>
                  </a:lnTo>
                  <a:lnTo>
                    <a:pt x="667" y="480"/>
                  </a:lnTo>
                  <a:lnTo>
                    <a:pt x="667" y="480"/>
                  </a:lnTo>
                  <a:lnTo>
                    <a:pt x="710" y="481"/>
                  </a:lnTo>
                  <a:lnTo>
                    <a:pt x="710" y="481"/>
                  </a:lnTo>
                  <a:lnTo>
                    <a:pt x="752" y="482"/>
                  </a:lnTo>
                  <a:lnTo>
                    <a:pt x="752" y="482"/>
                  </a:lnTo>
                  <a:lnTo>
                    <a:pt x="769" y="482"/>
                  </a:lnTo>
                  <a:lnTo>
                    <a:pt x="785" y="481"/>
                  </a:lnTo>
                  <a:lnTo>
                    <a:pt x="799" y="480"/>
                  </a:lnTo>
                  <a:lnTo>
                    <a:pt x="814" y="477"/>
                  </a:lnTo>
                  <a:lnTo>
                    <a:pt x="814" y="477"/>
                  </a:lnTo>
                  <a:lnTo>
                    <a:pt x="832" y="473"/>
                  </a:lnTo>
                  <a:lnTo>
                    <a:pt x="832" y="473"/>
                  </a:lnTo>
                  <a:lnTo>
                    <a:pt x="853" y="469"/>
                  </a:lnTo>
                  <a:lnTo>
                    <a:pt x="862" y="467"/>
                  </a:lnTo>
                  <a:lnTo>
                    <a:pt x="870" y="463"/>
                  </a:lnTo>
                  <a:lnTo>
                    <a:pt x="878" y="459"/>
                  </a:lnTo>
                  <a:lnTo>
                    <a:pt x="883" y="452"/>
                  </a:lnTo>
                  <a:lnTo>
                    <a:pt x="887" y="443"/>
                  </a:lnTo>
                  <a:lnTo>
                    <a:pt x="890" y="434"/>
                  </a:lnTo>
                  <a:lnTo>
                    <a:pt x="890" y="434"/>
                  </a:lnTo>
                  <a:lnTo>
                    <a:pt x="895" y="388"/>
                  </a:lnTo>
                  <a:lnTo>
                    <a:pt x="895" y="388"/>
                  </a:lnTo>
                  <a:lnTo>
                    <a:pt x="900" y="344"/>
                  </a:lnTo>
                  <a:lnTo>
                    <a:pt x="901" y="321"/>
                  </a:lnTo>
                  <a:lnTo>
                    <a:pt x="901" y="298"/>
                  </a:lnTo>
                  <a:lnTo>
                    <a:pt x="901" y="298"/>
                  </a:lnTo>
                  <a:lnTo>
                    <a:pt x="901" y="289"/>
                  </a:lnTo>
                  <a:lnTo>
                    <a:pt x="900" y="280"/>
                  </a:lnTo>
                  <a:lnTo>
                    <a:pt x="896" y="260"/>
                  </a:lnTo>
                  <a:lnTo>
                    <a:pt x="896" y="260"/>
                  </a:lnTo>
                  <a:lnTo>
                    <a:pt x="894" y="246"/>
                  </a:lnTo>
                  <a:lnTo>
                    <a:pt x="891" y="232"/>
                  </a:lnTo>
                  <a:lnTo>
                    <a:pt x="891" y="232"/>
                  </a:lnTo>
                  <a:lnTo>
                    <a:pt x="888" y="198"/>
                  </a:lnTo>
                  <a:lnTo>
                    <a:pt x="888" y="164"/>
                  </a:lnTo>
                  <a:lnTo>
                    <a:pt x="888" y="164"/>
                  </a:lnTo>
                  <a:lnTo>
                    <a:pt x="887" y="149"/>
                  </a:lnTo>
                  <a:lnTo>
                    <a:pt x="886" y="132"/>
                  </a:lnTo>
                  <a:lnTo>
                    <a:pt x="880" y="102"/>
                  </a:lnTo>
                  <a:lnTo>
                    <a:pt x="880" y="102"/>
                  </a:lnTo>
                  <a:lnTo>
                    <a:pt x="878" y="90"/>
                  </a:lnTo>
                  <a:lnTo>
                    <a:pt x="875" y="81"/>
                  </a:lnTo>
                  <a:lnTo>
                    <a:pt x="871" y="73"/>
                  </a:lnTo>
                  <a:lnTo>
                    <a:pt x="866" y="66"/>
                  </a:lnTo>
                  <a:lnTo>
                    <a:pt x="860" y="61"/>
                  </a:lnTo>
                  <a:lnTo>
                    <a:pt x="852" y="57"/>
                  </a:lnTo>
                  <a:lnTo>
                    <a:pt x="843" y="55"/>
                  </a:lnTo>
                  <a:lnTo>
                    <a:pt x="833" y="53"/>
                  </a:lnTo>
                  <a:lnTo>
                    <a:pt x="833" y="53"/>
                  </a:lnTo>
                  <a:lnTo>
                    <a:pt x="803" y="52"/>
                  </a:lnTo>
                  <a:lnTo>
                    <a:pt x="761" y="51"/>
                  </a:lnTo>
                  <a:lnTo>
                    <a:pt x="637" y="49"/>
                  </a:lnTo>
                  <a:lnTo>
                    <a:pt x="637" y="49"/>
                  </a:lnTo>
                  <a:lnTo>
                    <a:pt x="479" y="51"/>
                  </a:lnTo>
                  <a:lnTo>
                    <a:pt x="326" y="52"/>
                  </a:lnTo>
                  <a:lnTo>
                    <a:pt x="315" y="52"/>
                  </a:lnTo>
                  <a:lnTo>
                    <a:pt x="315" y="52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26" y="51"/>
                  </a:lnTo>
                  <a:lnTo>
                    <a:pt x="22" y="48"/>
                  </a:lnTo>
                  <a:lnTo>
                    <a:pt x="18" y="45"/>
                  </a:lnTo>
                  <a:lnTo>
                    <a:pt x="16" y="42"/>
                  </a:lnTo>
                  <a:lnTo>
                    <a:pt x="15" y="38"/>
                  </a:lnTo>
                  <a:lnTo>
                    <a:pt x="13" y="32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5" y="19"/>
                  </a:lnTo>
                  <a:lnTo>
                    <a:pt x="16" y="15"/>
                  </a:lnTo>
                  <a:lnTo>
                    <a:pt x="18" y="11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2" y="4"/>
                  </a:lnTo>
                  <a:lnTo>
                    <a:pt x="37" y="4"/>
                  </a:lnTo>
                  <a:lnTo>
                    <a:pt x="722" y="4"/>
                  </a:lnTo>
                  <a:lnTo>
                    <a:pt x="722" y="4"/>
                  </a:lnTo>
                  <a:lnTo>
                    <a:pt x="759" y="2"/>
                  </a:lnTo>
                  <a:lnTo>
                    <a:pt x="759" y="2"/>
                  </a:lnTo>
                  <a:lnTo>
                    <a:pt x="782" y="1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28" y="1"/>
                  </a:lnTo>
                  <a:lnTo>
                    <a:pt x="846" y="2"/>
                  </a:lnTo>
                  <a:lnTo>
                    <a:pt x="863" y="8"/>
                  </a:lnTo>
                  <a:lnTo>
                    <a:pt x="878" y="13"/>
                  </a:lnTo>
                  <a:lnTo>
                    <a:pt x="878" y="13"/>
                  </a:lnTo>
                  <a:lnTo>
                    <a:pt x="886" y="17"/>
                  </a:lnTo>
                  <a:lnTo>
                    <a:pt x="892" y="22"/>
                  </a:lnTo>
                  <a:lnTo>
                    <a:pt x="904" y="32"/>
                  </a:lnTo>
                  <a:lnTo>
                    <a:pt x="912" y="44"/>
                  </a:lnTo>
                  <a:lnTo>
                    <a:pt x="920" y="57"/>
                  </a:lnTo>
                  <a:lnTo>
                    <a:pt x="925" y="70"/>
                  </a:lnTo>
                  <a:lnTo>
                    <a:pt x="928" y="85"/>
                  </a:lnTo>
                  <a:lnTo>
                    <a:pt x="933" y="112"/>
                  </a:lnTo>
                  <a:lnTo>
                    <a:pt x="933" y="112"/>
                  </a:lnTo>
                  <a:lnTo>
                    <a:pt x="937" y="144"/>
                  </a:lnTo>
                  <a:lnTo>
                    <a:pt x="938" y="178"/>
                  </a:lnTo>
                  <a:lnTo>
                    <a:pt x="938" y="178"/>
                  </a:lnTo>
                  <a:lnTo>
                    <a:pt x="939" y="193"/>
                  </a:lnTo>
                  <a:lnTo>
                    <a:pt x="941" y="208"/>
                  </a:lnTo>
                  <a:lnTo>
                    <a:pt x="945" y="239"/>
                  </a:lnTo>
                  <a:lnTo>
                    <a:pt x="945" y="239"/>
                  </a:lnTo>
                  <a:lnTo>
                    <a:pt x="950" y="270"/>
                  </a:lnTo>
                  <a:lnTo>
                    <a:pt x="950" y="270"/>
                  </a:lnTo>
                  <a:lnTo>
                    <a:pt x="951" y="287"/>
                  </a:lnTo>
                  <a:lnTo>
                    <a:pt x="952" y="306"/>
                  </a:lnTo>
                  <a:lnTo>
                    <a:pt x="952" y="324"/>
                  </a:lnTo>
                  <a:lnTo>
                    <a:pt x="951" y="344"/>
                  </a:lnTo>
                  <a:lnTo>
                    <a:pt x="947" y="385"/>
                  </a:lnTo>
                  <a:lnTo>
                    <a:pt x="941" y="430"/>
                  </a:lnTo>
                  <a:lnTo>
                    <a:pt x="941" y="430"/>
                  </a:lnTo>
                  <a:lnTo>
                    <a:pt x="937" y="446"/>
                  </a:lnTo>
                  <a:lnTo>
                    <a:pt x="931" y="460"/>
                  </a:lnTo>
                  <a:lnTo>
                    <a:pt x="925" y="473"/>
                  </a:lnTo>
                  <a:lnTo>
                    <a:pt x="917" y="485"/>
                  </a:lnTo>
                  <a:lnTo>
                    <a:pt x="908" y="495"/>
                  </a:lnTo>
                  <a:lnTo>
                    <a:pt x="897" y="504"/>
                  </a:lnTo>
                  <a:lnTo>
                    <a:pt x="884" y="512"/>
                  </a:lnTo>
                  <a:lnTo>
                    <a:pt x="870" y="519"/>
                  </a:lnTo>
                  <a:lnTo>
                    <a:pt x="870" y="519"/>
                  </a:lnTo>
                  <a:lnTo>
                    <a:pt x="857" y="523"/>
                  </a:lnTo>
                  <a:lnTo>
                    <a:pt x="843" y="525"/>
                  </a:lnTo>
                  <a:lnTo>
                    <a:pt x="814" y="528"/>
                  </a:lnTo>
                  <a:lnTo>
                    <a:pt x="794" y="531"/>
                  </a:lnTo>
                  <a:lnTo>
                    <a:pt x="794" y="531"/>
                  </a:lnTo>
                  <a:lnTo>
                    <a:pt x="767" y="532"/>
                  </a:lnTo>
                  <a:lnTo>
                    <a:pt x="738" y="533"/>
                  </a:lnTo>
                  <a:lnTo>
                    <a:pt x="738" y="53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3" name="Freeform 555"/>
            <p:cNvSpPr/>
            <p:nvPr>
              <p:custDataLst>
                <p:tags r:id="rId38"/>
              </p:custDataLst>
            </p:nvPr>
          </p:nvSpPr>
          <p:spPr bwMode="auto">
            <a:xfrm>
              <a:off x="2085976" y="2305050"/>
              <a:ext cx="252413" cy="203200"/>
            </a:xfrm>
            <a:custGeom>
              <a:avLst/>
              <a:gdLst/>
              <a:ahLst/>
              <a:cxnLst>
                <a:cxn ang="0">
                  <a:pos x="20" y="510"/>
                </a:cxn>
                <a:cxn ang="0">
                  <a:pos x="3" y="497"/>
                </a:cxn>
                <a:cxn ang="0">
                  <a:pos x="0" y="485"/>
                </a:cxn>
                <a:cxn ang="0">
                  <a:pos x="5" y="475"/>
                </a:cxn>
                <a:cxn ang="0">
                  <a:pos x="50" y="407"/>
                </a:cxn>
                <a:cxn ang="0">
                  <a:pos x="123" y="305"/>
                </a:cxn>
                <a:cxn ang="0">
                  <a:pos x="156" y="267"/>
                </a:cxn>
                <a:cxn ang="0">
                  <a:pos x="225" y="192"/>
                </a:cxn>
                <a:cxn ang="0">
                  <a:pos x="271" y="135"/>
                </a:cxn>
                <a:cxn ang="0">
                  <a:pos x="306" y="90"/>
                </a:cxn>
                <a:cxn ang="0">
                  <a:pos x="346" y="53"/>
                </a:cxn>
                <a:cxn ang="0">
                  <a:pos x="381" y="31"/>
                </a:cxn>
                <a:cxn ang="0">
                  <a:pos x="441" y="8"/>
                </a:cxn>
                <a:cxn ang="0">
                  <a:pos x="505" y="0"/>
                </a:cxn>
                <a:cxn ang="0">
                  <a:pos x="544" y="4"/>
                </a:cxn>
                <a:cxn ang="0">
                  <a:pos x="581" y="15"/>
                </a:cxn>
                <a:cxn ang="0">
                  <a:pos x="611" y="36"/>
                </a:cxn>
                <a:cxn ang="0">
                  <a:pos x="628" y="68"/>
                </a:cxn>
                <a:cxn ang="0">
                  <a:pos x="636" y="118"/>
                </a:cxn>
                <a:cxn ang="0">
                  <a:pos x="633" y="196"/>
                </a:cxn>
                <a:cxn ang="0">
                  <a:pos x="631" y="240"/>
                </a:cxn>
                <a:cxn ang="0">
                  <a:pos x="628" y="251"/>
                </a:cxn>
                <a:cxn ang="0">
                  <a:pos x="619" y="261"/>
                </a:cxn>
                <a:cxn ang="0">
                  <a:pos x="606" y="265"/>
                </a:cxn>
                <a:cxn ang="0">
                  <a:pos x="597" y="263"/>
                </a:cxn>
                <a:cxn ang="0">
                  <a:pos x="585" y="255"/>
                </a:cxn>
                <a:cxn ang="0">
                  <a:pos x="581" y="240"/>
                </a:cxn>
                <a:cxn ang="0">
                  <a:pos x="584" y="196"/>
                </a:cxn>
                <a:cxn ang="0">
                  <a:pos x="586" y="148"/>
                </a:cxn>
                <a:cxn ang="0">
                  <a:pos x="582" y="103"/>
                </a:cxn>
                <a:cxn ang="0">
                  <a:pos x="571" y="76"/>
                </a:cxn>
                <a:cxn ang="0">
                  <a:pos x="547" y="57"/>
                </a:cxn>
                <a:cxn ang="0">
                  <a:pos x="523" y="52"/>
                </a:cxn>
                <a:cxn ang="0">
                  <a:pos x="491" y="52"/>
                </a:cxn>
                <a:cxn ang="0">
                  <a:pos x="452" y="57"/>
                </a:cxn>
                <a:cxn ang="0">
                  <a:pos x="401" y="77"/>
                </a:cxn>
                <a:cxn ang="0">
                  <a:pos x="373" y="95"/>
                </a:cxn>
                <a:cxn ang="0">
                  <a:pos x="336" y="137"/>
                </a:cxn>
                <a:cxn ang="0">
                  <a:pos x="321" y="157"/>
                </a:cxn>
                <a:cxn ang="0">
                  <a:pos x="225" y="265"/>
                </a:cxn>
                <a:cxn ang="0">
                  <a:pos x="147" y="353"/>
                </a:cxn>
                <a:cxn ang="0">
                  <a:pos x="91" y="435"/>
                </a:cxn>
                <a:cxn ang="0">
                  <a:pos x="47" y="501"/>
                </a:cxn>
                <a:cxn ang="0">
                  <a:pos x="38" y="509"/>
                </a:cxn>
                <a:cxn ang="0">
                  <a:pos x="26" y="511"/>
                </a:cxn>
              </a:cxnLst>
              <a:rect l="0" t="0" r="r" b="b"/>
              <a:pathLst>
                <a:path w="637" h="511">
                  <a:moveTo>
                    <a:pt x="26" y="511"/>
                  </a:moveTo>
                  <a:lnTo>
                    <a:pt x="26" y="511"/>
                  </a:lnTo>
                  <a:lnTo>
                    <a:pt x="20" y="510"/>
                  </a:lnTo>
                  <a:lnTo>
                    <a:pt x="12" y="507"/>
                  </a:lnTo>
                  <a:lnTo>
                    <a:pt x="7" y="503"/>
                  </a:lnTo>
                  <a:lnTo>
                    <a:pt x="3" y="497"/>
                  </a:lnTo>
                  <a:lnTo>
                    <a:pt x="3" y="497"/>
                  </a:lnTo>
                  <a:lnTo>
                    <a:pt x="0" y="492"/>
                  </a:lnTo>
                  <a:lnTo>
                    <a:pt x="0" y="485"/>
                  </a:lnTo>
                  <a:lnTo>
                    <a:pt x="2" y="480"/>
                  </a:lnTo>
                  <a:lnTo>
                    <a:pt x="5" y="475"/>
                  </a:lnTo>
                  <a:lnTo>
                    <a:pt x="5" y="475"/>
                  </a:lnTo>
                  <a:lnTo>
                    <a:pt x="29" y="441"/>
                  </a:lnTo>
                  <a:lnTo>
                    <a:pt x="50" y="407"/>
                  </a:lnTo>
                  <a:lnTo>
                    <a:pt x="50" y="407"/>
                  </a:lnTo>
                  <a:lnTo>
                    <a:pt x="74" y="373"/>
                  </a:lnTo>
                  <a:lnTo>
                    <a:pt x="98" y="339"/>
                  </a:lnTo>
                  <a:lnTo>
                    <a:pt x="123" y="305"/>
                  </a:lnTo>
                  <a:lnTo>
                    <a:pt x="138" y="288"/>
                  </a:lnTo>
                  <a:lnTo>
                    <a:pt x="152" y="272"/>
                  </a:lnTo>
                  <a:lnTo>
                    <a:pt x="156" y="267"/>
                  </a:lnTo>
                  <a:lnTo>
                    <a:pt x="156" y="267"/>
                  </a:lnTo>
                  <a:lnTo>
                    <a:pt x="202" y="217"/>
                  </a:lnTo>
                  <a:lnTo>
                    <a:pt x="225" y="192"/>
                  </a:lnTo>
                  <a:lnTo>
                    <a:pt x="247" y="166"/>
                  </a:lnTo>
                  <a:lnTo>
                    <a:pt x="247" y="166"/>
                  </a:lnTo>
                  <a:lnTo>
                    <a:pt x="271" y="135"/>
                  </a:lnTo>
                  <a:lnTo>
                    <a:pt x="271" y="135"/>
                  </a:lnTo>
                  <a:lnTo>
                    <a:pt x="289" y="112"/>
                  </a:lnTo>
                  <a:lnTo>
                    <a:pt x="306" y="90"/>
                  </a:lnTo>
                  <a:lnTo>
                    <a:pt x="326" y="70"/>
                  </a:lnTo>
                  <a:lnTo>
                    <a:pt x="335" y="61"/>
                  </a:lnTo>
                  <a:lnTo>
                    <a:pt x="346" y="53"/>
                  </a:lnTo>
                  <a:lnTo>
                    <a:pt x="346" y="53"/>
                  </a:lnTo>
                  <a:lnTo>
                    <a:pt x="363" y="42"/>
                  </a:lnTo>
                  <a:lnTo>
                    <a:pt x="381" y="31"/>
                  </a:lnTo>
                  <a:lnTo>
                    <a:pt x="401" y="22"/>
                  </a:lnTo>
                  <a:lnTo>
                    <a:pt x="421" y="14"/>
                  </a:lnTo>
                  <a:lnTo>
                    <a:pt x="441" y="8"/>
                  </a:lnTo>
                  <a:lnTo>
                    <a:pt x="463" y="4"/>
                  </a:lnTo>
                  <a:lnTo>
                    <a:pt x="484" y="1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25" y="1"/>
                  </a:lnTo>
                  <a:lnTo>
                    <a:pt x="544" y="4"/>
                  </a:lnTo>
                  <a:lnTo>
                    <a:pt x="564" y="8"/>
                  </a:lnTo>
                  <a:lnTo>
                    <a:pt x="581" y="15"/>
                  </a:lnTo>
                  <a:lnTo>
                    <a:pt x="581" y="15"/>
                  </a:lnTo>
                  <a:lnTo>
                    <a:pt x="593" y="21"/>
                  </a:lnTo>
                  <a:lnTo>
                    <a:pt x="602" y="29"/>
                  </a:lnTo>
                  <a:lnTo>
                    <a:pt x="611" y="36"/>
                  </a:lnTo>
                  <a:lnTo>
                    <a:pt x="618" y="47"/>
                  </a:lnTo>
                  <a:lnTo>
                    <a:pt x="623" y="57"/>
                  </a:lnTo>
                  <a:lnTo>
                    <a:pt x="628" y="68"/>
                  </a:lnTo>
                  <a:lnTo>
                    <a:pt x="631" y="80"/>
                  </a:lnTo>
                  <a:lnTo>
                    <a:pt x="633" y="93"/>
                  </a:lnTo>
                  <a:lnTo>
                    <a:pt x="636" y="118"/>
                  </a:lnTo>
                  <a:lnTo>
                    <a:pt x="637" y="145"/>
                  </a:lnTo>
                  <a:lnTo>
                    <a:pt x="636" y="171"/>
                  </a:lnTo>
                  <a:lnTo>
                    <a:pt x="633" y="196"/>
                  </a:lnTo>
                  <a:lnTo>
                    <a:pt x="633" y="196"/>
                  </a:lnTo>
                  <a:lnTo>
                    <a:pt x="632" y="220"/>
                  </a:lnTo>
                  <a:lnTo>
                    <a:pt x="631" y="240"/>
                  </a:lnTo>
                  <a:lnTo>
                    <a:pt x="631" y="240"/>
                  </a:lnTo>
                  <a:lnTo>
                    <a:pt x="629" y="246"/>
                  </a:lnTo>
                  <a:lnTo>
                    <a:pt x="628" y="251"/>
                  </a:lnTo>
                  <a:lnTo>
                    <a:pt x="626" y="255"/>
                  </a:lnTo>
                  <a:lnTo>
                    <a:pt x="623" y="259"/>
                  </a:lnTo>
                  <a:lnTo>
                    <a:pt x="619" y="261"/>
                  </a:lnTo>
                  <a:lnTo>
                    <a:pt x="615" y="263"/>
                  </a:lnTo>
                  <a:lnTo>
                    <a:pt x="610" y="264"/>
                  </a:lnTo>
                  <a:lnTo>
                    <a:pt x="606" y="265"/>
                  </a:lnTo>
                  <a:lnTo>
                    <a:pt x="606" y="265"/>
                  </a:lnTo>
                  <a:lnTo>
                    <a:pt x="601" y="264"/>
                  </a:lnTo>
                  <a:lnTo>
                    <a:pt x="597" y="263"/>
                  </a:lnTo>
                  <a:lnTo>
                    <a:pt x="593" y="261"/>
                  </a:lnTo>
                  <a:lnTo>
                    <a:pt x="589" y="259"/>
                  </a:lnTo>
                  <a:lnTo>
                    <a:pt x="585" y="255"/>
                  </a:lnTo>
                  <a:lnTo>
                    <a:pt x="582" y="251"/>
                  </a:lnTo>
                  <a:lnTo>
                    <a:pt x="581" y="246"/>
                  </a:lnTo>
                  <a:lnTo>
                    <a:pt x="581" y="240"/>
                  </a:lnTo>
                  <a:lnTo>
                    <a:pt x="581" y="240"/>
                  </a:lnTo>
                  <a:lnTo>
                    <a:pt x="581" y="220"/>
                  </a:lnTo>
                  <a:lnTo>
                    <a:pt x="584" y="196"/>
                  </a:lnTo>
                  <a:lnTo>
                    <a:pt x="584" y="196"/>
                  </a:lnTo>
                  <a:lnTo>
                    <a:pt x="585" y="172"/>
                  </a:lnTo>
                  <a:lnTo>
                    <a:pt x="586" y="148"/>
                  </a:lnTo>
                  <a:lnTo>
                    <a:pt x="585" y="124"/>
                  </a:lnTo>
                  <a:lnTo>
                    <a:pt x="584" y="114"/>
                  </a:lnTo>
                  <a:lnTo>
                    <a:pt x="582" y="103"/>
                  </a:lnTo>
                  <a:lnTo>
                    <a:pt x="580" y="93"/>
                  </a:lnTo>
                  <a:lnTo>
                    <a:pt x="576" y="84"/>
                  </a:lnTo>
                  <a:lnTo>
                    <a:pt x="571" y="76"/>
                  </a:lnTo>
                  <a:lnTo>
                    <a:pt x="564" y="68"/>
                  </a:lnTo>
                  <a:lnTo>
                    <a:pt x="556" y="63"/>
                  </a:lnTo>
                  <a:lnTo>
                    <a:pt x="547" y="57"/>
                  </a:lnTo>
                  <a:lnTo>
                    <a:pt x="537" y="55"/>
                  </a:lnTo>
                  <a:lnTo>
                    <a:pt x="523" y="52"/>
                  </a:lnTo>
                  <a:lnTo>
                    <a:pt x="523" y="52"/>
                  </a:lnTo>
                  <a:lnTo>
                    <a:pt x="504" y="52"/>
                  </a:lnTo>
                  <a:lnTo>
                    <a:pt x="504" y="52"/>
                  </a:lnTo>
                  <a:lnTo>
                    <a:pt x="491" y="52"/>
                  </a:lnTo>
                  <a:lnTo>
                    <a:pt x="478" y="53"/>
                  </a:lnTo>
                  <a:lnTo>
                    <a:pt x="465" y="55"/>
                  </a:lnTo>
                  <a:lnTo>
                    <a:pt x="452" y="57"/>
                  </a:lnTo>
                  <a:lnTo>
                    <a:pt x="425" y="65"/>
                  </a:lnTo>
                  <a:lnTo>
                    <a:pt x="401" y="77"/>
                  </a:lnTo>
                  <a:lnTo>
                    <a:pt x="401" y="77"/>
                  </a:lnTo>
                  <a:lnTo>
                    <a:pt x="391" y="82"/>
                  </a:lnTo>
                  <a:lnTo>
                    <a:pt x="382" y="89"/>
                  </a:lnTo>
                  <a:lnTo>
                    <a:pt x="373" y="95"/>
                  </a:lnTo>
                  <a:lnTo>
                    <a:pt x="365" y="103"/>
                  </a:lnTo>
                  <a:lnTo>
                    <a:pt x="351" y="120"/>
                  </a:lnTo>
                  <a:lnTo>
                    <a:pt x="336" y="137"/>
                  </a:lnTo>
                  <a:lnTo>
                    <a:pt x="336" y="137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274" y="212"/>
                  </a:lnTo>
                  <a:lnTo>
                    <a:pt x="225" y="265"/>
                  </a:lnTo>
                  <a:lnTo>
                    <a:pt x="225" y="265"/>
                  </a:lnTo>
                  <a:lnTo>
                    <a:pt x="168" y="328"/>
                  </a:lnTo>
                  <a:lnTo>
                    <a:pt x="168" y="328"/>
                  </a:lnTo>
                  <a:lnTo>
                    <a:pt x="147" y="353"/>
                  </a:lnTo>
                  <a:lnTo>
                    <a:pt x="127" y="380"/>
                  </a:lnTo>
                  <a:lnTo>
                    <a:pt x="109" y="408"/>
                  </a:lnTo>
                  <a:lnTo>
                    <a:pt x="91" y="435"/>
                  </a:lnTo>
                  <a:lnTo>
                    <a:pt x="91" y="435"/>
                  </a:lnTo>
                  <a:lnTo>
                    <a:pt x="70" y="468"/>
                  </a:lnTo>
                  <a:lnTo>
                    <a:pt x="47" y="501"/>
                  </a:lnTo>
                  <a:lnTo>
                    <a:pt x="47" y="501"/>
                  </a:lnTo>
                  <a:lnTo>
                    <a:pt x="43" y="505"/>
                  </a:lnTo>
                  <a:lnTo>
                    <a:pt x="38" y="509"/>
                  </a:lnTo>
                  <a:lnTo>
                    <a:pt x="33" y="511"/>
                  </a:lnTo>
                  <a:lnTo>
                    <a:pt x="26" y="511"/>
                  </a:lnTo>
                  <a:lnTo>
                    <a:pt x="26" y="51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4" name="Freeform 556"/>
            <p:cNvSpPr/>
            <p:nvPr>
              <p:custDataLst>
                <p:tags r:id="rId39"/>
              </p:custDataLst>
            </p:nvPr>
          </p:nvSpPr>
          <p:spPr bwMode="auto">
            <a:xfrm>
              <a:off x="2084388" y="2492375"/>
              <a:ext cx="250825" cy="215900"/>
            </a:xfrm>
            <a:custGeom>
              <a:avLst/>
              <a:gdLst/>
              <a:ahLst/>
              <a:cxnLst>
                <a:cxn ang="0">
                  <a:pos x="440" y="545"/>
                </a:cxn>
                <a:cxn ang="0">
                  <a:pos x="384" y="528"/>
                </a:cxn>
                <a:cxn ang="0">
                  <a:pos x="334" y="492"/>
                </a:cxn>
                <a:cxn ang="0">
                  <a:pos x="303" y="456"/>
                </a:cxn>
                <a:cxn ang="0">
                  <a:pos x="259" y="396"/>
                </a:cxn>
                <a:cxn ang="0">
                  <a:pos x="220" y="341"/>
                </a:cxn>
                <a:cxn ang="0">
                  <a:pos x="190" y="301"/>
                </a:cxn>
                <a:cxn ang="0">
                  <a:pos x="168" y="277"/>
                </a:cxn>
                <a:cxn ang="0">
                  <a:pos x="155" y="259"/>
                </a:cxn>
                <a:cxn ang="0">
                  <a:pos x="143" y="237"/>
                </a:cxn>
                <a:cxn ang="0">
                  <a:pos x="113" y="197"/>
                </a:cxn>
                <a:cxn ang="0">
                  <a:pos x="68" y="141"/>
                </a:cxn>
                <a:cxn ang="0">
                  <a:pos x="51" y="122"/>
                </a:cxn>
                <a:cxn ang="0">
                  <a:pos x="33" y="99"/>
                </a:cxn>
                <a:cxn ang="0">
                  <a:pos x="12" y="65"/>
                </a:cxn>
                <a:cxn ang="0">
                  <a:pos x="0" y="25"/>
                </a:cxn>
                <a:cxn ang="0">
                  <a:pos x="2" y="14"/>
                </a:cxn>
                <a:cxn ang="0">
                  <a:pos x="7" y="6"/>
                </a:cxn>
                <a:cxn ang="0">
                  <a:pos x="20" y="0"/>
                </a:cxn>
                <a:cxn ang="0">
                  <a:pos x="33" y="1"/>
                </a:cxn>
                <a:cxn ang="0">
                  <a:pos x="45" y="9"/>
                </a:cxn>
                <a:cxn ang="0">
                  <a:pos x="51" y="23"/>
                </a:cxn>
                <a:cxn ang="0">
                  <a:pos x="57" y="46"/>
                </a:cxn>
                <a:cxn ang="0">
                  <a:pos x="85" y="86"/>
                </a:cxn>
                <a:cxn ang="0">
                  <a:pos x="114" y="118"/>
                </a:cxn>
                <a:cxn ang="0">
                  <a:pos x="146" y="158"/>
                </a:cxn>
                <a:cxn ang="0">
                  <a:pos x="170" y="191"/>
                </a:cxn>
                <a:cxn ang="0">
                  <a:pos x="186" y="209"/>
                </a:cxn>
                <a:cxn ang="0">
                  <a:pos x="206" y="237"/>
                </a:cxn>
                <a:cxn ang="0">
                  <a:pos x="231" y="271"/>
                </a:cxn>
                <a:cxn ang="0">
                  <a:pos x="257" y="301"/>
                </a:cxn>
                <a:cxn ang="0">
                  <a:pos x="293" y="357"/>
                </a:cxn>
                <a:cxn ang="0">
                  <a:pos x="316" y="388"/>
                </a:cxn>
                <a:cxn ang="0">
                  <a:pos x="331" y="417"/>
                </a:cxn>
                <a:cxn ang="0">
                  <a:pos x="344" y="431"/>
                </a:cxn>
                <a:cxn ang="0">
                  <a:pos x="372" y="460"/>
                </a:cxn>
                <a:cxn ang="0">
                  <a:pos x="390" y="476"/>
                </a:cxn>
                <a:cxn ang="0">
                  <a:pos x="420" y="492"/>
                </a:cxn>
                <a:cxn ang="0">
                  <a:pos x="456" y="497"/>
                </a:cxn>
                <a:cxn ang="0">
                  <a:pos x="487" y="493"/>
                </a:cxn>
                <a:cxn ang="0">
                  <a:pos x="516" y="480"/>
                </a:cxn>
                <a:cxn ang="0">
                  <a:pos x="537" y="467"/>
                </a:cxn>
                <a:cxn ang="0">
                  <a:pos x="565" y="438"/>
                </a:cxn>
                <a:cxn ang="0">
                  <a:pos x="571" y="424"/>
                </a:cxn>
                <a:cxn ang="0">
                  <a:pos x="577" y="396"/>
                </a:cxn>
                <a:cxn ang="0">
                  <a:pos x="581" y="371"/>
                </a:cxn>
                <a:cxn ang="0">
                  <a:pos x="581" y="290"/>
                </a:cxn>
                <a:cxn ang="0">
                  <a:pos x="580" y="250"/>
                </a:cxn>
                <a:cxn ang="0">
                  <a:pos x="584" y="237"/>
                </a:cxn>
                <a:cxn ang="0">
                  <a:pos x="590" y="229"/>
                </a:cxn>
                <a:cxn ang="0">
                  <a:pos x="605" y="225"/>
                </a:cxn>
                <a:cxn ang="0">
                  <a:pos x="614" y="226"/>
                </a:cxn>
                <a:cxn ang="0">
                  <a:pos x="626" y="235"/>
                </a:cxn>
                <a:cxn ang="0">
                  <a:pos x="631" y="250"/>
                </a:cxn>
                <a:cxn ang="0">
                  <a:pos x="631" y="285"/>
                </a:cxn>
                <a:cxn ang="0">
                  <a:pos x="631" y="378"/>
                </a:cxn>
                <a:cxn ang="0">
                  <a:pos x="623" y="424"/>
                </a:cxn>
                <a:cxn ang="0">
                  <a:pos x="607" y="464"/>
                </a:cxn>
                <a:cxn ang="0">
                  <a:pos x="579" y="499"/>
                </a:cxn>
                <a:cxn ang="0">
                  <a:pos x="554" y="518"/>
                </a:cxn>
                <a:cxn ang="0">
                  <a:pos x="514" y="536"/>
                </a:cxn>
                <a:cxn ang="0">
                  <a:pos x="473" y="545"/>
                </a:cxn>
              </a:cxnLst>
              <a:rect l="0" t="0" r="r" b="b"/>
              <a:pathLst>
                <a:path w="632" h="545">
                  <a:moveTo>
                    <a:pt x="459" y="545"/>
                  </a:moveTo>
                  <a:lnTo>
                    <a:pt x="459" y="545"/>
                  </a:lnTo>
                  <a:lnTo>
                    <a:pt x="440" y="545"/>
                  </a:lnTo>
                  <a:lnTo>
                    <a:pt x="420" y="541"/>
                  </a:lnTo>
                  <a:lnTo>
                    <a:pt x="402" y="536"/>
                  </a:lnTo>
                  <a:lnTo>
                    <a:pt x="384" y="528"/>
                  </a:lnTo>
                  <a:lnTo>
                    <a:pt x="365" y="518"/>
                  </a:lnTo>
                  <a:lnTo>
                    <a:pt x="350" y="506"/>
                  </a:lnTo>
                  <a:lnTo>
                    <a:pt x="334" y="492"/>
                  </a:lnTo>
                  <a:lnTo>
                    <a:pt x="318" y="476"/>
                  </a:lnTo>
                  <a:lnTo>
                    <a:pt x="318" y="476"/>
                  </a:lnTo>
                  <a:lnTo>
                    <a:pt x="303" y="456"/>
                  </a:lnTo>
                  <a:lnTo>
                    <a:pt x="288" y="435"/>
                  </a:lnTo>
                  <a:lnTo>
                    <a:pt x="259" y="396"/>
                  </a:lnTo>
                  <a:lnTo>
                    <a:pt x="259" y="396"/>
                  </a:lnTo>
                  <a:lnTo>
                    <a:pt x="234" y="362"/>
                  </a:lnTo>
                  <a:lnTo>
                    <a:pt x="234" y="362"/>
                  </a:lnTo>
                  <a:lnTo>
                    <a:pt x="220" y="341"/>
                  </a:lnTo>
                  <a:lnTo>
                    <a:pt x="220" y="341"/>
                  </a:lnTo>
                  <a:lnTo>
                    <a:pt x="200" y="314"/>
                  </a:lnTo>
                  <a:lnTo>
                    <a:pt x="190" y="301"/>
                  </a:lnTo>
                  <a:lnTo>
                    <a:pt x="180" y="289"/>
                  </a:lnTo>
                  <a:lnTo>
                    <a:pt x="180" y="289"/>
                  </a:lnTo>
                  <a:lnTo>
                    <a:pt x="168" y="277"/>
                  </a:lnTo>
                  <a:lnTo>
                    <a:pt x="160" y="267"/>
                  </a:lnTo>
                  <a:lnTo>
                    <a:pt x="160" y="267"/>
                  </a:lnTo>
                  <a:lnTo>
                    <a:pt x="155" y="259"/>
                  </a:lnTo>
                  <a:lnTo>
                    <a:pt x="149" y="248"/>
                  </a:lnTo>
                  <a:lnTo>
                    <a:pt x="149" y="248"/>
                  </a:lnTo>
                  <a:lnTo>
                    <a:pt x="143" y="237"/>
                  </a:lnTo>
                  <a:lnTo>
                    <a:pt x="143" y="237"/>
                  </a:lnTo>
                  <a:lnTo>
                    <a:pt x="127" y="218"/>
                  </a:lnTo>
                  <a:lnTo>
                    <a:pt x="113" y="197"/>
                  </a:lnTo>
                  <a:lnTo>
                    <a:pt x="113" y="197"/>
                  </a:lnTo>
                  <a:lnTo>
                    <a:pt x="91" y="169"/>
                  </a:lnTo>
                  <a:lnTo>
                    <a:pt x="68" y="141"/>
                  </a:lnTo>
                  <a:lnTo>
                    <a:pt x="63" y="135"/>
                  </a:lnTo>
                  <a:lnTo>
                    <a:pt x="63" y="135"/>
                  </a:lnTo>
                  <a:lnTo>
                    <a:pt x="51" y="122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3" y="99"/>
                  </a:lnTo>
                  <a:lnTo>
                    <a:pt x="25" y="89"/>
                  </a:lnTo>
                  <a:lnTo>
                    <a:pt x="19" y="77"/>
                  </a:lnTo>
                  <a:lnTo>
                    <a:pt x="12" y="65"/>
                  </a:lnTo>
                  <a:lnTo>
                    <a:pt x="7" y="54"/>
                  </a:lnTo>
                  <a:lnTo>
                    <a:pt x="3" y="3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5" y="9"/>
                  </a:lnTo>
                  <a:lnTo>
                    <a:pt x="47" y="13"/>
                  </a:lnTo>
                  <a:lnTo>
                    <a:pt x="50" y="18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3" y="34"/>
                  </a:lnTo>
                  <a:lnTo>
                    <a:pt x="57" y="46"/>
                  </a:lnTo>
                  <a:lnTo>
                    <a:pt x="62" y="56"/>
                  </a:lnTo>
                  <a:lnTo>
                    <a:pt x="68" y="67"/>
                  </a:lnTo>
                  <a:lnTo>
                    <a:pt x="85" y="86"/>
                  </a:lnTo>
                  <a:lnTo>
                    <a:pt x="102" y="105"/>
                  </a:lnTo>
                  <a:lnTo>
                    <a:pt x="102" y="105"/>
                  </a:lnTo>
                  <a:lnTo>
                    <a:pt x="114" y="118"/>
                  </a:lnTo>
                  <a:lnTo>
                    <a:pt x="114" y="118"/>
                  </a:lnTo>
                  <a:lnTo>
                    <a:pt x="131" y="137"/>
                  </a:lnTo>
                  <a:lnTo>
                    <a:pt x="146" y="158"/>
                  </a:lnTo>
                  <a:lnTo>
                    <a:pt x="146" y="158"/>
                  </a:lnTo>
                  <a:lnTo>
                    <a:pt x="161" y="180"/>
                  </a:lnTo>
                  <a:lnTo>
                    <a:pt x="170" y="191"/>
                  </a:lnTo>
                  <a:lnTo>
                    <a:pt x="180" y="201"/>
                  </a:lnTo>
                  <a:lnTo>
                    <a:pt x="180" y="201"/>
                  </a:lnTo>
                  <a:lnTo>
                    <a:pt x="186" y="209"/>
                  </a:lnTo>
                  <a:lnTo>
                    <a:pt x="193" y="218"/>
                  </a:lnTo>
                  <a:lnTo>
                    <a:pt x="206" y="237"/>
                  </a:lnTo>
                  <a:lnTo>
                    <a:pt x="206" y="237"/>
                  </a:lnTo>
                  <a:lnTo>
                    <a:pt x="217" y="254"/>
                  </a:lnTo>
                  <a:lnTo>
                    <a:pt x="224" y="263"/>
                  </a:lnTo>
                  <a:lnTo>
                    <a:pt x="231" y="271"/>
                  </a:lnTo>
                  <a:lnTo>
                    <a:pt x="231" y="271"/>
                  </a:lnTo>
                  <a:lnTo>
                    <a:pt x="245" y="285"/>
                  </a:lnTo>
                  <a:lnTo>
                    <a:pt x="257" y="301"/>
                  </a:lnTo>
                  <a:lnTo>
                    <a:pt x="280" y="335"/>
                  </a:lnTo>
                  <a:lnTo>
                    <a:pt x="280" y="335"/>
                  </a:lnTo>
                  <a:lnTo>
                    <a:pt x="293" y="357"/>
                  </a:lnTo>
                  <a:lnTo>
                    <a:pt x="309" y="378"/>
                  </a:lnTo>
                  <a:lnTo>
                    <a:pt x="309" y="378"/>
                  </a:lnTo>
                  <a:lnTo>
                    <a:pt x="316" y="388"/>
                  </a:lnTo>
                  <a:lnTo>
                    <a:pt x="323" y="401"/>
                  </a:lnTo>
                  <a:lnTo>
                    <a:pt x="323" y="401"/>
                  </a:lnTo>
                  <a:lnTo>
                    <a:pt x="331" y="417"/>
                  </a:lnTo>
                  <a:lnTo>
                    <a:pt x="331" y="417"/>
                  </a:lnTo>
                  <a:lnTo>
                    <a:pt x="338" y="424"/>
                  </a:lnTo>
                  <a:lnTo>
                    <a:pt x="344" y="431"/>
                  </a:lnTo>
                  <a:lnTo>
                    <a:pt x="359" y="446"/>
                  </a:lnTo>
                  <a:lnTo>
                    <a:pt x="359" y="446"/>
                  </a:lnTo>
                  <a:lnTo>
                    <a:pt x="372" y="460"/>
                  </a:lnTo>
                  <a:lnTo>
                    <a:pt x="372" y="460"/>
                  </a:lnTo>
                  <a:lnTo>
                    <a:pt x="381" y="469"/>
                  </a:lnTo>
                  <a:lnTo>
                    <a:pt x="390" y="476"/>
                  </a:lnTo>
                  <a:lnTo>
                    <a:pt x="399" y="482"/>
                  </a:lnTo>
                  <a:lnTo>
                    <a:pt x="410" y="488"/>
                  </a:lnTo>
                  <a:lnTo>
                    <a:pt x="420" y="492"/>
                  </a:lnTo>
                  <a:lnTo>
                    <a:pt x="432" y="494"/>
                  </a:lnTo>
                  <a:lnTo>
                    <a:pt x="444" y="497"/>
                  </a:lnTo>
                  <a:lnTo>
                    <a:pt x="456" y="497"/>
                  </a:lnTo>
                  <a:lnTo>
                    <a:pt x="456" y="497"/>
                  </a:lnTo>
                  <a:lnTo>
                    <a:pt x="471" y="496"/>
                  </a:lnTo>
                  <a:lnTo>
                    <a:pt x="487" y="493"/>
                  </a:lnTo>
                  <a:lnTo>
                    <a:pt x="501" y="486"/>
                  </a:lnTo>
                  <a:lnTo>
                    <a:pt x="516" y="480"/>
                  </a:lnTo>
                  <a:lnTo>
                    <a:pt x="516" y="480"/>
                  </a:lnTo>
                  <a:lnTo>
                    <a:pt x="526" y="473"/>
                  </a:lnTo>
                  <a:lnTo>
                    <a:pt x="526" y="473"/>
                  </a:lnTo>
                  <a:lnTo>
                    <a:pt x="537" y="467"/>
                  </a:lnTo>
                  <a:lnTo>
                    <a:pt x="547" y="459"/>
                  </a:lnTo>
                  <a:lnTo>
                    <a:pt x="556" y="450"/>
                  </a:lnTo>
                  <a:lnTo>
                    <a:pt x="565" y="438"/>
                  </a:lnTo>
                  <a:lnTo>
                    <a:pt x="565" y="438"/>
                  </a:lnTo>
                  <a:lnTo>
                    <a:pt x="568" y="433"/>
                  </a:lnTo>
                  <a:lnTo>
                    <a:pt x="571" y="424"/>
                  </a:lnTo>
                  <a:lnTo>
                    <a:pt x="575" y="407"/>
                  </a:lnTo>
                  <a:lnTo>
                    <a:pt x="575" y="407"/>
                  </a:lnTo>
                  <a:lnTo>
                    <a:pt x="577" y="396"/>
                  </a:lnTo>
                  <a:lnTo>
                    <a:pt x="577" y="396"/>
                  </a:lnTo>
                  <a:lnTo>
                    <a:pt x="580" y="384"/>
                  </a:lnTo>
                  <a:lnTo>
                    <a:pt x="581" y="371"/>
                  </a:lnTo>
                  <a:lnTo>
                    <a:pt x="584" y="344"/>
                  </a:lnTo>
                  <a:lnTo>
                    <a:pt x="582" y="318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0" y="250"/>
                  </a:lnTo>
                  <a:lnTo>
                    <a:pt x="580" y="250"/>
                  </a:lnTo>
                  <a:lnTo>
                    <a:pt x="581" y="244"/>
                  </a:lnTo>
                  <a:lnTo>
                    <a:pt x="582" y="241"/>
                  </a:lnTo>
                  <a:lnTo>
                    <a:pt x="584" y="237"/>
                  </a:lnTo>
                  <a:lnTo>
                    <a:pt x="588" y="233"/>
                  </a:lnTo>
                  <a:lnTo>
                    <a:pt x="588" y="233"/>
                  </a:lnTo>
                  <a:lnTo>
                    <a:pt x="590" y="229"/>
                  </a:lnTo>
                  <a:lnTo>
                    <a:pt x="596" y="227"/>
                  </a:lnTo>
                  <a:lnTo>
                    <a:pt x="601" y="226"/>
                  </a:lnTo>
                  <a:lnTo>
                    <a:pt x="605" y="225"/>
                  </a:lnTo>
                  <a:lnTo>
                    <a:pt x="605" y="225"/>
                  </a:lnTo>
                  <a:lnTo>
                    <a:pt x="610" y="225"/>
                  </a:lnTo>
                  <a:lnTo>
                    <a:pt x="614" y="226"/>
                  </a:lnTo>
                  <a:lnTo>
                    <a:pt x="619" y="229"/>
                  </a:lnTo>
                  <a:lnTo>
                    <a:pt x="623" y="231"/>
                  </a:lnTo>
                  <a:lnTo>
                    <a:pt x="626" y="235"/>
                  </a:lnTo>
                  <a:lnTo>
                    <a:pt x="628" y="239"/>
                  </a:lnTo>
                  <a:lnTo>
                    <a:pt x="630" y="244"/>
                  </a:lnTo>
                  <a:lnTo>
                    <a:pt x="631" y="250"/>
                  </a:lnTo>
                  <a:lnTo>
                    <a:pt x="631" y="250"/>
                  </a:lnTo>
                  <a:lnTo>
                    <a:pt x="631" y="285"/>
                  </a:lnTo>
                  <a:lnTo>
                    <a:pt x="631" y="285"/>
                  </a:lnTo>
                  <a:lnTo>
                    <a:pt x="632" y="315"/>
                  </a:lnTo>
                  <a:lnTo>
                    <a:pt x="632" y="346"/>
                  </a:lnTo>
                  <a:lnTo>
                    <a:pt x="631" y="378"/>
                  </a:lnTo>
                  <a:lnTo>
                    <a:pt x="628" y="392"/>
                  </a:lnTo>
                  <a:lnTo>
                    <a:pt x="626" y="408"/>
                  </a:lnTo>
                  <a:lnTo>
                    <a:pt x="623" y="424"/>
                  </a:lnTo>
                  <a:lnTo>
                    <a:pt x="619" y="438"/>
                  </a:lnTo>
                  <a:lnTo>
                    <a:pt x="614" y="451"/>
                  </a:lnTo>
                  <a:lnTo>
                    <a:pt x="607" y="464"/>
                  </a:lnTo>
                  <a:lnTo>
                    <a:pt x="599" y="477"/>
                  </a:lnTo>
                  <a:lnTo>
                    <a:pt x="590" y="489"/>
                  </a:lnTo>
                  <a:lnTo>
                    <a:pt x="579" y="499"/>
                  </a:lnTo>
                  <a:lnTo>
                    <a:pt x="567" y="510"/>
                  </a:lnTo>
                  <a:lnTo>
                    <a:pt x="567" y="510"/>
                  </a:lnTo>
                  <a:lnTo>
                    <a:pt x="554" y="518"/>
                  </a:lnTo>
                  <a:lnTo>
                    <a:pt x="541" y="526"/>
                  </a:lnTo>
                  <a:lnTo>
                    <a:pt x="527" y="532"/>
                  </a:lnTo>
                  <a:lnTo>
                    <a:pt x="514" y="536"/>
                  </a:lnTo>
                  <a:lnTo>
                    <a:pt x="500" y="540"/>
                  </a:lnTo>
                  <a:lnTo>
                    <a:pt x="487" y="544"/>
                  </a:lnTo>
                  <a:lnTo>
                    <a:pt x="473" y="545"/>
                  </a:lnTo>
                  <a:lnTo>
                    <a:pt x="459" y="545"/>
                  </a:lnTo>
                  <a:lnTo>
                    <a:pt x="459" y="545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5" name="Freeform 557"/>
            <p:cNvSpPr/>
            <p:nvPr>
              <p:custDataLst>
                <p:tags r:id="rId40"/>
              </p:custDataLst>
            </p:nvPr>
          </p:nvSpPr>
          <p:spPr bwMode="auto">
            <a:xfrm>
              <a:off x="2146301" y="2049463"/>
              <a:ext cx="377825" cy="212725"/>
            </a:xfrm>
            <a:custGeom>
              <a:avLst/>
              <a:gdLst/>
              <a:ahLst/>
              <a:cxnLst>
                <a:cxn ang="0">
                  <a:pos x="240" y="532"/>
                </a:cxn>
                <a:cxn ang="0">
                  <a:pos x="311" y="529"/>
                </a:cxn>
                <a:cxn ang="0">
                  <a:pos x="854" y="529"/>
                </a:cxn>
                <a:cxn ang="0">
                  <a:pos x="928" y="529"/>
                </a:cxn>
                <a:cxn ang="0">
                  <a:pos x="943" y="525"/>
                </a:cxn>
                <a:cxn ang="0">
                  <a:pos x="951" y="514"/>
                </a:cxn>
                <a:cxn ang="0">
                  <a:pos x="952" y="504"/>
                </a:cxn>
                <a:cxn ang="0">
                  <a:pos x="949" y="491"/>
                </a:cxn>
                <a:cxn ang="0">
                  <a:pos x="939" y="482"/>
                </a:cxn>
                <a:cxn ang="0">
                  <a:pos x="285" y="480"/>
                </a:cxn>
                <a:cxn ang="0">
                  <a:pos x="242" y="481"/>
                </a:cxn>
                <a:cxn ang="0">
                  <a:pos x="183" y="482"/>
                </a:cxn>
                <a:cxn ang="0">
                  <a:pos x="140" y="477"/>
                </a:cxn>
                <a:cxn ang="0">
                  <a:pos x="120" y="473"/>
                </a:cxn>
                <a:cxn ang="0">
                  <a:pos x="82" y="463"/>
                </a:cxn>
                <a:cxn ang="0">
                  <a:pos x="65" y="443"/>
                </a:cxn>
                <a:cxn ang="0">
                  <a:pos x="58" y="388"/>
                </a:cxn>
                <a:cxn ang="0">
                  <a:pos x="51" y="320"/>
                </a:cxn>
                <a:cxn ang="0">
                  <a:pos x="51" y="289"/>
                </a:cxn>
                <a:cxn ang="0">
                  <a:pos x="56" y="259"/>
                </a:cxn>
                <a:cxn ang="0">
                  <a:pos x="61" y="231"/>
                </a:cxn>
                <a:cxn ang="0">
                  <a:pos x="64" y="164"/>
                </a:cxn>
                <a:cxn ang="0">
                  <a:pos x="72" y="100"/>
                </a:cxn>
                <a:cxn ang="0">
                  <a:pos x="78" y="79"/>
                </a:cxn>
                <a:cxn ang="0">
                  <a:pos x="92" y="61"/>
                </a:cxn>
                <a:cxn ang="0">
                  <a:pos x="120" y="53"/>
                </a:cxn>
                <a:cxn ang="0">
                  <a:pos x="192" y="51"/>
                </a:cxn>
                <a:cxn ang="0">
                  <a:pos x="552" y="51"/>
                </a:cxn>
                <a:cxn ang="0">
                  <a:pos x="792" y="52"/>
                </a:cxn>
                <a:cxn ang="0">
                  <a:pos x="921" y="52"/>
                </a:cxn>
                <a:cxn ang="0">
                  <a:pos x="934" y="45"/>
                </a:cxn>
                <a:cxn ang="0">
                  <a:pos x="939" y="32"/>
                </a:cxn>
                <a:cxn ang="0">
                  <a:pos x="939" y="23"/>
                </a:cxn>
                <a:cxn ang="0">
                  <a:pos x="934" y="10"/>
                </a:cxn>
                <a:cxn ang="0">
                  <a:pos x="921" y="4"/>
                </a:cxn>
                <a:cxn ang="0">
                  <a:pos x="231" y="2"/>
                </a:cxn>
                <a:cxn ang="0">
                  <a:pos x="170" y="0"/>
                </a:cxn>
                <a:cxn ang="0">
                  <a:pos x="125" y="0"/>
                </a:cxn>
                <a:cxn ang="0">
                  <a:pos x="74" y="13"/>
                </a:cxn>
                <a:cxn ang="0">
                  <a:pos x="60" y="21"/>
                </a:cxn>
                <a:cxn ang="0">
                  <a:pos x="34" y="56"/>
                </a:cxn>
                <a:cxn ang="0">
                  <a:pos x="19" y="111"/>
                </a:cxn>
                <a:cxn ang="0">
                  <a:pos x="14" y="178"/>
                </a:cxn>
                <a:cxn ang="0">
                  <a:pos x="13" y="208"/>
                </a:cxn>
                <a:cxn ang="0">
                  <a:pos x="2" y="270"/>
                </a:cxn>
                <a:cxn ang="0">
                  <a:pos x="0" y="306"/>
                </a:cxn>
                <a:cxn ang="0">
                  <a:pos x="5" y="384"/>
                </a:cxn>
                <a:cxn ang="0">
                  <a:pos x="15" y="446"/>
                </a:cxn>
                <a:cxn ang="0">
                  <a:pos x="35" y="485"/>
                </a:cxn>
                <a:cxn ang="0">
                  <a:pos x="68" y="511"/>
                </a:cxn>
                <a:cxn ang="0">
                  <a:pos x="95" y="523"/>
                </a:cxn>
                <a:cxn ang="0">
                  <a:pos x="158" y="529"/>
                </a:cxn>
                <a:cxn ang="0">
                  <a:pos x="214" y="533"/>
                </a:cxn>
              </a:cxnLst>
              <a:rect l="0" t="0" r="r" b="b"/>
              <a:pathLst>
                <a:path w="952" h="533">
                  <a:moveTo>
                    <a:pt x="214" y="533"/>
                  </a:moveTo>
                  <a:lnTo>
                    <a:pt x="214" y="533"/>
                  </a:lnTo>
                  <a:lnTo>
                    <a:pt x="240" y="532"/>
                  </a:lnTo>
                  <a:lnTo>
                    <a:pt x="240" y="532"/>
                  </a:lnTo>
                  <a:lnTo>
                    <a:pt x="266" y="531"/>
                  </a:lnTo>
                  <a:lnTo>
                    <a:pt x="311" y="529"/>
                  </a:lnTo>
                  <a:lnTo>
                    <a:pt x="455" y="528"/>
                  </a:lnTo>
                  <a:lnTo>
                    <a:pt x="455" y="528"/>
                  </a:lnTo>
                  <a:lnTo>
                    <a:pt x="854" y="529"/>
                  </a:lnTo>
                  <a:lnTo>
                    <a:pt x="854" y="529"/>
                  </a:lnTo>
                  <a:lnTo>
                    <a:pt x="928" y="529"/>
                  </a:lnTo>
                  <a:lnTo>
                    <a:pt x="928" y="529"/>
                  </a:lnTo>
                  <a:lnTo>
                    <a:pt x="934" y="529"/>
                  </a:lnTo>
                  <a:lnTo>
                    <a:pt x="939" y="528"/>
                  </a:lnTo>
                  <a:lnTo>
                    <a:pt x="943" y="525"/>
                  </a:lnTo>
                  <a:lnTo>
                    <a:pt x="947" y="521"/>
                  </a:lnTo>
                  <a:lnTo>
                    <a:pt x="949" y="519"/>
                  </a:lnTo>
                  <a:lnTo>
                    <a:pt x="951" y="514"/>
                  </a:lnTo>
                  <a:lnTo>
                    <a:pt x="952" y="510"/>
                  </a:lnTo>
                  <a:lnTo>
                    <a:pt x="952" y="504"/>
                  </a:lnTo>
                  <a:lnTo>
                    <a:pt x="952" y="504"/>
                  </a:lnTo>
                  <a:lnTo>
                    <a:pt x="952" y="501"/>
                  </a:lnTo>
                  <a:lnTo>
                    <a:pt x="951" y="495"/>
                  </a:lnTo>
                  <a:lnTo>
                    <a:pt x="949" y="491"/>
                  </a:lnTo>
                  <a:lnTo>
                    <a:pt x="947" y="487"/>
                  </a:lnTo>
                  <a:lnTo>
                    <a:pt x="943" y="485"/>
                  </a:lnTo>
                  <a:lnTo>
                    <a:pt x="939" y="482"/>
                  </a:lnTo>
                  <a:lnTo>
                    <a:pt x="934" y="481"/>
                  </a:lnTo>
                  <a:lnTo>
                    <a:pt x="928" y="480"/>
                  </a:lnTo>
                  <a:lnTo>
                    <a:pt x="285" y="480"/>
                  </a:lnTo>
                  <a:lnTo>
                    <a:pt x="285" y="480"/>
                  </a:lnTo>
                  <a:lnTo>
                    <a:pt x="242" y="481"/>
                  </a:lnTo>
                  <a:lnTo>
                    <a:pt x="242" y="481"/>
                  </a:lnTo>
                  <a:lnTo>
                    <a:pt x="200" y="482"/>
                  </a:lnTo>
                  <a:lnTo>
                    <a:pt x="200" y="482"/>
                  </a:lnTo>
                  <a:lnTo>
                    <a:pt x="183" y="482"/>
                  </a:lnTo>
                  <a:lnTo>
                    <a:pt x="167" y="481"/>
                  </a:lnTo>
                  <a:lnTo>
                    <a:pt x="153" y="480"/>
                  </a:lnTo>
                  <a:lnTo>
                    <a:pt x="140" y="477"/>
                  </a:lnTo>
                  <a:lnTo>
                    <a:pt x="140" y="477"/>
                  </a:lnTo>
                  <a:lnTo>
                    <a:pt x="120" y="473"/>
                  </a:lnTo>
                  <a:lnTo>
                    <a:pt x="120" y="473"/>
                  </a:lnTo>
                  <a:lnTo>
                    <a:pt x="99" y="469"/>
                  </a:lnTo>
                  <a:lnTo>
                    <a:pt x="90" y="467"/>
                  </a:lnTo>
                  <a:lnTo>
                    <a:pt x="82" y="463"/>
                  </a:lnTo>
                  <a:lnTo>
                    <a:pt x="74" y="457"/>
                  </a:lnTo>
                  <a:lnTo>
                    <a:pt x="69" y="451"/>
                  </a:lnTo>
                  <a:lnTo>
                    <a:pt x="65" y="443"/>
                  </a:lnTo>
                  <a:lnTo>
                    <a:pt x="64" y="433"/>
                  </a:lnTo>
                  <a:lnTo>
                    <a:pt x="64" y="433"/>
                  </a:lnTo>
                  <a:lnTo>
                    <a:pt x="58" y="388"/>
                  </a:lnTo>
                  <a:lnTo>
                    <a:pt x="58" y="388"/>
                  </a:lnTo>
                  <a:lnTo>
                    <a:pt x="53" y="342"/>
                  </a:lnTo>
                  <a:lnTo>
                    <a:pt x="51" y="320"/>
                  </a:lnTo>
                  <a:lnTo>
                    <a:pt x="51" y="298"/>
                  </a:lnTo>
                  <a:lnTo>
                    <a:pt x="51" y="298"/>
                  </a:lnTo>
                  <a:lnTo>
                    <a:pt x="51" y="289"/>
                  </a:lnTo>
                  <a:lnTo>
                    <a:pt x="52" y="278"/>
                  </a:lnTo>
                  <a:lnTo>
                    <a:pt x="56" y="259"/>
                  </a:lnTo>
                  <a:lnTo>
                    <a:pt x="56" y="259"/>
                  </a:lnTo>
                  <a:lnTo>
                    <a:pt x="58" y="246"/>
                  </a:lnTo>
                  <a:lnTo>
                    <a:pt x="61" y="231"/>
                  </a:lnTo>
                  <a:lnTo>
                    <a:pt x="61" y="231"/>
                  </a:lnTo>
                  <a:lnTo>
                    <a:pt x="64" y="198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65" y="149"/>
                  </a:lnTo>
                  <a:lnTo>
                    <a:pt x="66" y="132"/>
                  </a:lnTo>
                  <a:lnTo>
                    <a:pt x="72" y="100"/>
                  </a:lnTo>
                  <a:lnTo>
                    <a:pt x="72" y="100"/>
                  </a:lnTo>
                  <a:lnTo>
                    <a:pt x="74" y="90"/>
                  </a:lnTo>
                  <a:lnTo>
                    <a:pt x="78" y="79"/>
                  </a:lnTo>
                  <a:lnTo>
                    <a:pt x="82" y="72"/>
                  </a:lnTo>
                  <a:lnTo>
                    <a:pt x="87" y="65"/>
                  </a:lnTo>
                  <a:lnTo>
                    <a:pt x="92" y="61"/>
                  </a:lnTo>
                  <a:lnTo>
                    <a:pt x="100" y="57"/>
                  </a:lnTo>
                  <a:lnTo>
                    <a:pt x="109" y="55"/>
                  </a:lnTo>
                  <a:lnTo>
                    <a:pt x="120" y="53"/>
                  </a:lnTo>
                  <a:lnTo>
                    <a:pt x="120" y="53"/>
                  </a:lnTo>
                  <a:lnTo>
                    <a:pt x="149" y="52"/>
                  </a:lnTo>
                  <a:lnTo>
                    <a:pt x="192" y="51"/>
                  </a:lnTo>
                  <a:lnTo>
                    <a:pt x="315" y="49"/>
                  </a:lnTo>
                  <a:lnTo>
                    <a:pt x="315" y="49"/>
                  </a:lnTo>
                  <a:lnTo>
                    <a:pt x="552" y="51"/>
                  </a:lnTo>
                  <a:lnTo>
                    <a:pt x="783" y="52"/>
                  </a:lnTo>
                  <a:lnTo>
                    <a:pt x="792" y="52"/>
                  </a:lnTo>
                  <a:lnTo>
                    <a:pt x="792" y="52"/>
                  </a:lnTo>
                  <a:lnTo>
                    <a:pt x="915" y="53"/>
                  </a:lnTo>
                  <a:lnTo>
                    <a:pt x="915" y="53"/>
                  </a:lnTo>
                  <a:lnTo>
                    <a:pt x="921" y="52"/>
                  </a:lnTo>
                  <a:lnTo>
                    <a:pt x="926" y="51"/>
                  </a:lnTo>
                  <a:lnTo>
                    <a:pt x="930" y="48"/>
                  </a:lnTo>
                  <a:lnTo>
                    <a:pt x="934" y="45"/>
                  </a:lnTo>
                  <a:lnTo>
                    <a:pt x="936" y="42"/>
                  </a:lnTo>
                  <a:lnTo>
                    <a:pt x="939" y="38"/>
                  </a:lnTo>
                  <a:lnTo>
                    <a:pt x="939" y="32"/>
                  </a:lnTo>
                  <a:lnTo>
                    <a:pt x="940" y="28"/>
                  </a:lnTo>
                  <a:lnTo>
                    <a:pt x="940" y="28"/>
                  </a:lnTo>
                  <a:lnTo>
                    <a:pt x="939" y="23"/>
                  </a:lnTo>
                  <a:lnTo>
                    <a:pt x="939" y="19"/>
                  </a:lnTo>
                  <a:lnTo>
                    <a:pt x="936" y="14"/>
                  </a:lnTo>
                  <a:lnTo>
                    <a:pt x="934" y="10"/>
                  </a:lnTo>
                  <a:lnTo>
                    <a:pt x="930" y="8"/>
                  </a:lnTo>
                  <a:lnTo>
                    <a:pt x="926" y="5"/>
                  </a:lnTo>
                  <a:lnTo>
                    <a:pt x="921" y="4"/>
                  </a:lnTo>
                  <a:lnTo>
                    <a:pt x="915" y="2"/>
                  </a:lnTo>
                  <a:lnTo>
                    <a:pt x="231" y="2"/>
                  </a:lnTo>
                  <a:lnTo>
                    <a:pt x="231" y="2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70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25" y="0"/>
                  </a:lnTo>
                  <a:lnTo>
                    <a:pt x="106" y="2"/>
                  </a:lnTo>
                  <a:lnTo>
                    <a:pt x="89" y="6"/>
                  </a:lnTo>
                  <a:lnTo>
                    <a:pt x="74" y="13"/>
                  </a:lnTo>
                  <a:lnTo>
                    <a:pt x="74" y="13"/>
                  </a:lnTo>
                  <a:lnTo>
                    <a:pt x="66" y="17"/>
                  </a:lnTo>
                  <a:lnTo>
                    <a:pt x="60" y="21"/>
                  </a:lnTo>
                  <a:lnTo>
                    <a:pt x="49" y="31"/>
                  </a:lnTo>
                  <a:lnTo>
                    <a:pt x="40" y="43"/>
                  </a:lnTo>
                  <a:lnTo>
                    <a:pt x="34" y="56"/>
                  </a:lnTo>
                  <a:lnTo>
                    <a:pt x="28" y="70"/>
                  </a:lnTo>
                  <a:lnTo>
                    <a:pt x="24" y="83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15" y="142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4" y="192"/>
                  </a:lnTo>
                  <a:lnTo>
                    <a:pt x="13" y="20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87"/>
                  </a:lnTo>
                  <a:lnTo>
                    <a:pt x="0" y="306"/>
                  </a:lnTo>
                  <a:lnTo>
                    <a:pt x="0" y="324"/>
                  </a:lnTo>
                  <a:lnTo>
                    <a:pt x="1" y="344"/>
                  </a:lnTo>
                  <a:lnTo>
                    <a:pt x="5" y="384"/>
                  </a:lnTo>
                  <a:lnTo>
                    <a:pt x="11" y="429"/>
                  </a:lnTo>
                  <a:lnTo>
                    <a:pt x="11" y="429"/>
                  </a:lnTo>
                  <a:lnTo>
                    <a:pt x="15" y="446"/>
                  </a:lnTo>
                  <a:lnTo>
                    <a:pt x="21" y="460"/>
                  </a:lnTo>
                  <a:lnTo>
                    <a:pt x="27" y="473"/>
                  </a:lnTo>
                  <a:lnTo>
                    <a:pt x="35" y="485"/>
                  </a:lnTo>
                  <a:lnTo>
                    <a:pt x="44" y="494"/>
                  </a:lnTo>
                  <a:lnTo>
                    <a:pt x="55" y="503"/>
                  </a:lnTo>
                  <a:lnTo>
                    <a:pt x="68" y="511"/>
                  </a:lnTo>
                  <a:lnTo>
                    <a:pt x="83" y="519"/>
                  </a:lnTo>
                  <a:lnTo>
                    <a:pt x="83" y="519"/>
                  </a:lnTo>
                  <a:lnTo>
                    <a:pt x="95" y="523"/>
                  </a:lnTo>
                  <a:lnTo>
                    <a:pt x="109" y="525"/>
                  </a:lnTo>
                  <a:lnTo>
                    <a:pt x="138" y="528"/>
                  </a:lnTo>
                  <a:lnTo>
                    <a:pt x="158" y="529"/>
                  </a:lnTo>
                  <a:lnTo>
                    <a:pt x="158" y="529"/>
                  </a:lnTo>
                  <a:lnTo>
                    <a:pt x="187" y="532"/>
                  </a:lnTo>
                  <a:lnTo>
                    <a:pt x="214" y="533"/>
                  </a:lnTo>
                  <a:lnTo>
                    <a:pt x="214" y="533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6" name="Freeform 558"/>
            <p:cNvSpPr/>
            <p:nvPr>
              <p:custDataLst>
                <p:tags r:id="rId41"/>
              </p:custDataLst>
            </p:nvPr>
          </p:nvSpPr>
          <p:spPr bwMode="auto">
            <a:xfrm>
              <a:off x="2501901" y="1965325"/>
              <a:ext cx="250825" cy="203200"/>
            </a:xfrm>
            <a:custGeom>
              <a:avLst/>
              <a:gdLst/>
              <a:ahLst/>
              <a:cxnLst>
                <a:cxn ang="0">
                  <a:pos x="617" y="510"/>
                </a:cxn>
                <a:cxn ang="0">
                  <a:pos x="633" y="497"/>
                </a:cxn>
                <a:cxn ang="0">
                  <a:pos x="636" y="485"/>
                </a:cxn>
                <a:cxn ang="0">
                  <a:pos x="632" y="473"/>
                </a:cxn>
                <a:cxn ang="0">
                  <a:pos x="586" y="407"/>
                </a:cxn>
                <a:cxn ang="0">
                  <a:pos x="513" y="303"/>
                </a:cxn>
                <a:cxn ang="0">
                  <a:pos x="480" y="267"/>
                </a:cxn>
                <a:cxn ang="0">
                  <a:pos x="412" y="191"/>
                </a:cxn>
                <a:cxn ang="0">
                  <a:pos x="365" y="133"/>
                </a:cxn>
                <a:cxn ang="0">
                  <a:pos x="330" y="90"/>
                </a:cxn>
                <a:cxn ang="0">
                  <a:pos x="292" y="52"/>
                </a:cxn>
                <a:cxn ang="0">
                  <a:pos x="255" y="30"/>
                </a:cxn>
                <a:cxn ang="0">
                  <a:pos x="195" y="8"/>
                </a:cxn>
                <a:cxn ang="0">
                  <a:pos x="132" y="0"/>
                </a:cxn>
                <a:cxn ang="0">
                  <a:pos x="92" y="4"/>
                </a:cxn>
                <a:cxn ang="0">
                  <a:pos x="55" y="14"/>
                </a:cxn>
                <a:cxn ang="0">
                  <a:pos x="26" y="36"/>
                </a:cxn>
                <a:cxn ang="0">
                  <a:pos x="9" y="68"/>
                </a:cxn>
                <a:cxn ang="0">
                  <a:pos x="0" y="118"/>
                </a:cxn>
                <a:cxn ang="0">
                  <a:pos x="3" y="195"/>
                </a:cxn>
                <a:cxn ang="0">
                  <a:pos x="5" y="240"/>
                </a:cxn>
                <a:cxn ang="0">
                  <a:pos x="8" y="251"/>
                </a:cxn>
                <a:cxn ang="0">
                  <a:pos x="17" y="261"/>
                </a:cxn>
                <a:cxn ang="0">
                  <a:pos x="31" y="264"/>
                </a:cxn>
                <a:cxn ang="0">
                  <a:pos x="41" y="263"/>
                </a:cxn>
                <a:cxn ang="0">
                  <a:pos x="51" y="255"/>
                </a:cxn>
                <a:cxn ang="0">
                  <a:pos x="56" y="240"/>
                </a:cxn>
                <a:cxn ang="0">
                  <a:pos x="54" y="196"/>
                </a:cxn>
                <a:cxn ang="0">
                  <a:pos x="50" y="148"/>
                </a:cxn>
                <a:cxn ang="0">
                  <a:pos x="55" y="102"/>
                </a:cxn>
                <a:cxn ang="0">
                  <a:pos x="67" y="76"/>
                </a:cxn>
                <a:cxn ang="0">
                  <a:pos x="89" y="57"/>
                </a:cxn>
                <a:cxn ang="0">
                  <a:pos x="113" y="52"/>
                </a:cxn>
                <a:cxn ang="0">
                  <a:pos x="145" y="52"/>
                </a:cxn>
                <a:cxn ang="0">
                  <a:pos x="186" y="57"/>
                </a:cxn>
                <a:cxn ang="0">
                  <a:pos x="235" y="76"/>
                </a:cxn>
                <a:cxn ang="0">
                  <a:pos x="263" y="95"/>
                </a:cxn>
                <a:cxn ang="0">
                  <a:pos x="300" y="137"/>
                </a:cxn>
                <a:cxn ang="0">
                  <a:pos x="315" y="157"/>
                </a:cxn>
                <a:cxn ang="0">
                  <a:pos x="411" y="264"/>
                </a:cxn>
                <a:cxn ang="0">
                  <a:pos x="489" y="353"/>
                </a:cxn>
                <a:cxn ang="0">
                  <a:pos x="546" y="435"/>
                </a:cxn>
                <a:cxn ang="0">
                  <a:pos x="589" y="501"/>
                </a:cxn>
                <a:cxn ang="0">
                  <a:pos x="598" y="509"/>
                </a:cxn>
                <a:cxn ang="0">
                  <a:pos x="610" y="511"/>
                </a:cxn>
              </a:cxnLst>
              <a:rect l="0" t="0" r="r" b="b"/>
              <a:pathLst>
                <a:path w="636" h="511">
                  <a:moveTo>
                    <a:pt x="610" y="511"/>
                  </a:moveTo>
                  <a:lnTo>
                    <a:pt x="610" y="511"/>
                  </a:lnTo>
                  <a:lnTo>
                    <a:pt x="617" y="510"/>
                  </a:lnTo>
                  <a:lnTo>
                    <a:pt x="624" y="507"/>
                  </a:lnTo>
                  <a:lnTo>
                    <a:pt x="629" y="503"/>
                  </a:lnTo>
                  <a:lnTo>
                    <a:pt x="633" y="497"/>
                  </a:lnTo>
                  <a:lnTo>
                    <a:pt x="633" y="497"/>
                  </a:lnTo>
                  <a:lnTo>
                    <a:pt x="636" y="492"/>
                  </a:lnTo>
                  <a:lnTo>
                    <a:pt x="636" y="485"/>
                  </a:lnTo>
                  <a:lnTo>
                    <a:pt x="634" y="480"/>
                  </a:lnTo>
                  <a:lnTo>
                    <a:pt x="632" y="473"/>
                  </a:lnTo>
                  <a:lnTo>
                    <a:pt x="632" y="473"/>
                  </a:lnTo>
                  <a:lnTo>
                    <a:pt x="608" y="439"/>
                  </a:lnTo>
                  <a:lnTo>
                    <a:pt x="586" y="407"/>
                  </a:lnTo>
                  <a:lnTo>
                    <a:pt x="586" y="407"/>
                  </a:lnTo>
                  <a:lnTo>
                    <a:pt x="563" y="373"/>
                  </a:lnTo>
                  <a:lnTo>
                    <a:pt x="539" y="337"/>
                  </a:lnTo>
                  <a:lnTo>
                    <a:pt x="513" y="303"/>
                  </a:lnTo>
                  <a:lnTo>
                    <a:pt x="500" y="288"/>
                  </a:lnTo>
                  <a:lnTo>
                    <a:pt x="485" y="272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34" y="217"/>
                  </a:lnTo>
                  <a:lnTo>
                    <a:pt x="412" y="191"/>
                  </a:lnTo>
                  <a:lnTo>
                    <a:pt x="390" y="165"/>
                  </a:lnTo>
                  <a:lnTo>
                    <a:pt x="390" y="165"/>
                  </a:lnTo>
                  <a:lnTo>
                    <a:pt x="365" y="133"/>
                  </a:lnTo>
                  <a:lnTo>
                    <a:pt x="365" y="133"/>
                  </a:lnTo>
                  <a:lnTo>
                    <a:pt x="348" y="111"/>
                  </a:lnTo>
                  <a:lnTo>
                    <a:pt x="330" y="90"/>
                  </a:lnTo>
                  <a:lnTo>
                    <a:pt x="311" y="69"/>
                  </a:lnTo>
                  <a:lnTo>
                    <a:pt x="301" y="61"/>
                  </a:lnTo>
                  <a:lnTo>
                    <a:pt x="292" y="52"/>
                  </a:lnTo>
                  <a:lnTo>
                    <a:pt x="292" y="52"/>
                  </a:lnTo>
                  <a:lnTo>
                    <a:pt x="273" y="40"/>
                  </a:lnTo>
                  <a:lnTo>
                    <a:pt x="255" y="30"/>
                  </a:lnTo>
                  <a:lnTo>
                    <a:pt x="235" y="21"/>
                  </a:lnTo>
                  <a:lnTo>
                    <a:pt x="216" y="13"/>
                  </a:lnTo>
                  <a:lnTo>
                    <a:pt x="195" y="8"/>
                  </a:lnTo>
                  <a:lnTo>
                    <a:pt x="174" y="2"/>
                  </a:lnTo>
                  <a:lnTo>
                    <a:pt x="15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1" y="0"/>
                  </a:lnTo>
                  <a:lnTo>
                    <a:pt x="92" y="4"/>
                  </a:lnTo>
                  <a:lnTo>
                    <a:pt x="73" y="8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43" y="21"/>
                  </a:lnTo>
                  <a:lnTo>
                    <a:pt x="34" y="29"/>
                  </a:lnTo>
                  <a:lnTo>
                    <a:pt x="26" y="36"/>
                  </a:lnTo>
                  <a:lnTo>
                    <a:pt x="18" y="46"/>
                  </a:lnTo>
                  <a:lnTo>
                    <a:pt x="13" y="56"/>
                  </a:lnTo>
                  <a:lnTo>
                    <a:pt x="9" y="68"/>
                  </a:lnTo>
                  <a:lnTo>
                    <a:pt x="5" y="80"/>
                  </a:lnTo>
                  <a:lnTo>
                    <a:pt x="3" y="91"/>
                  </a:lnTo>
                  <a:lnTo>
                    <a:pt x="0" y="118"/>
                  </a:lnTo>
                  <a:lnTo>
                    <a:pt x="0" y="144"/>
                  </a:lnTo>
                  <a:lnTo>
                    <a:pt x="1" y="170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5" y="22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7" y="246"/>
                  </a:lnTo>
                  <a:lnTo>
                    <a:pt x="8" y="251"/>
                  </a:lnTo>
                  <a:lnTo>
                    <a:pt x="11" y="255"/>
                  </a:lnTo>
                  <a:lnTo>
                    <a:pt x="13" y="259"/>
                  </a:lnTo>
                  <a:lnTo>
                    <a:pt x="17" y="261"/>
                  </a:lnTo>
                  <a:lnTo>
                    <a:pt x="22" y="263"/>
                  </a:lnTo>
                  <a:lnTo>
                    <a:pt x="26" y="264"/>
                  </a:lnTo>
                  <a:lnTo>
                    <a:pt x="31" y="264"/>
                  </a:lnTo>
                  <a:lnTo>
                    <a:pt x="31" y="264"/>
                  </a:lnTo>
                  <a:lnTo>
                    <a:pt x="35" y="264"/>
                  </a:lnTo>
                  <a:lnTo>
                    <a:pt x="41" y="263"/>
                  </a:lnTo>
                  <a:lnTo>
                    <a:pt x="45" y="261"/>
                  </a:lnTo>
                  <a:lnTo>
                    <a:pt x="48" y="259"/>
                  </a:lnTo>
                  <a:lnTo>
                    <a:pt x="51" y="255"/>
                  </a:lnTo>
                  <a:lnTo>
                    <a:pt x="54" y="251"/>
                  </a:lnTo>
                  <a:lnTo>
                    <a:pt x="55" y="246"/>
                  </a:lnTo>
                  <a:lnTo>
                    <a:pt x="56" y="240"/>
                  </a:lnTo>
                  <a:lnTo>
                    <a:pt x="56" y="240"/>
                  </a:lnTo>
                  <a:lnTo>
                    <a:pt x="55" y="220"/>
                  </a:lnTo>
                  <a:lnTo>
                    <a:pt x="54" y="196"/>
                  </a:lnTo>
                  <a:lnTo>
                    <a:pt x="54" y="196"/>
                  </a:lnTo>
                  <a:lnTo>
                    <a:pt x="51" y="171"/>
                  </a:lnTo>
                  <a:lnTo>
                    <a:pt x="50" y="148"/>
                  </a:lnTo>
                  <a:lnTo>
                    <a:pt x="51" y="124"/>
                  </a:lnTo>
                  <a:lnTo>
                    <a:pt x="52" y="112"/>
                  </a:lnTo>
                  <a:lnTo>
                    <a:pt x="55" y="102"/>
                  </a:lnTo>
                  <a:lnTo>
                    <a:pt x="58" y="93"/>
                  </a:lnTo>
                  <a:lnTo>
                    <a:pt x="62" y="84"/>
                  </a:lnTo>
                  <a:lnTo>
                    <a:pt x="67" y="76"/>
                  </a:lnTo>
                  <a:lnTo>
                    <a:pt x="72" y="68"/>
                  </a:lnTo>
                  <a:lnTo>
                    <a:pt x="80" y="63"/>
                  </a:lnTo>
                  <a:lnTo>
                    <a:pt x="89" y="57"/>
                  </a:lnTo>
                  <a:lnTo>
                    <a:pt x="99" y="53"/>
                  </a:lnTo>
                  <a:lnTo>
                    <a:pt x="113" y="52"/>
                  </a:lnTo>
                  <a:lnTo>
                    <a:pt x="113" y="52"/>
                  </a:lnTo>
                  <a:lnTo>
                    <a:pt x="132" y="51"/>
                  </a:lnTo>
                  <a:lnTo>
                    <a:pt x="132" y="51"/>
                  </a:lnTo>
                  <a:lnTo>
                    <a:pt x="145" y="52"/>
                  </a:lnTo>
                  <a:lnTo>
                    <a:pt x="158" y="53"/>
                  </a:lnTo>
                  <a:lnTo>
                    <a:pt x="173" y="55"/>
                  </a:lnTo>
                  <a:lnTo>
                    <a:pt x="186" y="57"/>
                  </a:lnTo>
                  <a:lnTo>
                    <a:pt x="211" y="65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46" y="81"/>
                  </a:lnTo>
                  <a:lnTo>
                    <a:pt x="255" y="87"/>
                  </a:lnTo>
                  <a:lnTo>
                    <a:pt x="263" y="95"/>
                  </a:lnTo>
                  <a:lnTo>
                    <a:pt x="271" y="103"/>
                  </a:lnTo>
                  <a:lnTo>
                    <a:pt x="285" y="120"/>
                  </a:lnTo>
                  <a:lnTo>
                    <a:pt x="300" y="137"/>
                  </a:lnTo>
                  <a:lnTo>
                    <a:pt x="300" y="137"/>
                  </a:lnTo>
                  <a:lnTo>
                    <a:pt x="315" y="157"/>
                  </a:lnTo>
                  <a:lnTo>
                    <a:pt x="315" y="157"/>
                  </a:lnTo>
                  <a:lnTo>
                    <a:pt x="362" y="212"/>
                  </a:lnTo>
                  <a:lnTo>
                    <a:pt x="411" y="264"/>
                  </a:lnTo>
                  <a:lnTo>
                    <a:pt x="411" y="264"/>
                  </a:lnTo>
                  <a:lnTo>
                    <a:pt x="468" y="328"/>
                  </a:lnTo>
                  <a:lnTo>
                    <a:pt x="468" y="328"/>
                  </a:lnTo>
                  <a:lnTo>
                    <a:pt x="489" y="353"/>
                  </a:lnTo>
                  <a:lnTo>
                    <a:pt x="509" y="380"/>
                  </a:lnTo>
                  <a:lnTo>
                    <a:pt x="527" y="408"/>
                  </a:lnTo>
                  <a:lnTo>
                    <a:pt x="546" y="435"/>
                  </a:lnTo>
                  <a:lnTo>
                    <a:pt x="546" y="435"/>
                  </a:lnTo>
                  <a:lnTo>
                    <a:pt x="566" y="468"/>
                  </a:lnTo>
                  <a:lnTo>
                    <a:pt x="589" y="501"/>
                  </a:lnTo>
                  <a:lnTo>
                    <a:pt x="589" y="501"/>
                  </a:lnTo>
                  <a:lnTo>
                    <a:pt x="593" y="505"/>
                  </a:lnTo>
                  <a:lnTo>
                    <a:pt x="598" y="509"/>
                  </a:lnTo>
                  <a:lnTo>
                    <a:pt x="603" y="510"/>
                  </a:lnTo>
                  <a:lnTo>
                    <a:pt x="610" y="511"/>
                  </a:lnTo>
                  <a:lnTo>
                    <a:pt x="610" y="511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47" name="Freeform 559"/>
            <p:cNvSpPr/>
            <p:nvPr>
              <p:custDataLst>
                <p:tags r:id="rId42"/>
              </p:custDataLst>
            </p:nvPr>
          </p:nvSpPr>
          <p:spPr bwMode="auto">
            <a:xfrm>
              <a:off x="2503488" y="2152650"/>
              <a:ext cx="250825" cy="217488"/>
            </a:xfrm>
            <a:custGeom>
              <a:avLst/>
              <a:gdLst/>
              <a:ahLst/>
              <a:cxnLst>
                <a:cxn ang="0">
                  <a:pos x="192" y="545"/>
                </a:cxn>
                <a:cxn ang="0">
                  <a:pos x="248" y="528"/>
                </a:cxn>
                <a:cxn ang="0">
                  <a:pos x="299" y="493"/>
                </a:cxn>
                <a:cxn ang="0">
                  <a:pos x="330" y="456"/>
                </a:cxn>
                <a:cxn ang="0">
                  <a:pos x="374" y="396"/>
                </a:cxn>
                <a:cxn ang="0">
                  <a:pos x="412" y="342"/>
                </a:cxn>
                <a:cxn ang="0">
                  <a:pos x="442" y="302"/>
                </a:cxn>
                <a:cxn ang="0">
                  <a:pos x="464" y="278"/>
                </a:cxn>
                <a:cxn ang="0">
                  <a:pos x="477" y="260"/>
                </a:cxn>
                <a:cxn ang="0">
                  <a:pos x="489" y="236"/>
                </a:cxn>
                <a:cxn ang="0">
                  <a:pos x="521" y="198"/>
                </a:cxn>
                <a:cxn ang="0">
                  <a:pos x="564" y="142"/>
                </a:cxn>
                <a:cxn ang="0">
                  <a:pos x="581" y="123"/>
                </a:cxn>
                <a:cxn ang="0">
                  <a:pos x="599" y="99"/>
                </a:cxn>
                <a:cxn ang="0">
                  <a:pos x="620" y="66"/>
                </a:cxn>
                <a:cxn ang="0">
                  <a:pos x="632" y="26"/>
                </a:cxn>
                <a:cxn ang="0">
                  <a:pos x="630" y="15"/>
                </a:cxn>
                <a:cxn ang="0">
                  <a:pos x="626" y="7"/>
                </a:cxn>
                <a:cxn ang="0">
                  <a:pos x="613" y="1"/>
                </a:cxn>
                <a:cxn ang="0">
                  <a:pos x="599" y="2"/>
                </a:cxn>
                <a:cxn ang="0">
                  <a:pos x="587" y="10"/>
                </a:cxn>
                <a:cxn ang="0">
                  <a:pos x="582" y="23"/>
                </a:cxn>
                <a:cxn ang="0">
                  <a:pos x="575" y="47"/>
                </a:cxn>
                <a:cxn ang="0">
                  <a:pos x="548" y="86"/>
                </a:cxn>
                <a:cxn ang="0">
                  <a:pos x="518" y="117"/>
                </a:cxn>
                <a:cxn ang="0">
                  <a:pos x="488" y="159"/>
                </a:cxn>
                <a:cxn ang="0">
                  <a:pos x="463" y="192"/>
                </a:cxn>
                <a:cxn ang="0">
                  <a:pos x="446" y="210"/>
                </a:cxn>
                <a:cxn ang="0">
                  <a:pos x="426" y="236"/>
                </a:cxn>
                <a:cxn ang="0">
                  <a:pos x="401" y="270"/>
                </a:cxn>
                <a:cxn ang="0">
                  <a:pos x="375" y="302"/>
                </a:cxn>
                <a:cxn ang="0">
                  <a:pos x="339" y="358"/>
                </a:cxn>
                <a:cxn ang="0">
                  <a:pos x="316" y="389"/>
                </a:cxn>
                <a:cxn ang="0">
                  <a:pos x="301" y="417"/>
                </a:cxn>
                <a:cxn ang="0">
                  <a:pos x="289" y="433"/>
                </a:cxn>
                <a:cxn ang="0">
                  <a:pos x="260" y="461"/>
                </a:cxn>
                <a:cxn ang="0">
                  <a:pos x="243" y="477"/>
                </a:cxn>
                <a:cxn ang="0">
                  <a:pos x="212" y="493"/>
                </a:cxn>
                <a:cxn ang="0">
                  <a:pos x="178" y="498"/>
                </a:cxn>
                <a:cxn ang="0">
                  <a:pos x="146" y="493"/>
                </a:cxn>
                <a:cxn ang="0">
                  <a:pos x="116" y="480"/>
                </a:cxn>
                <a:cxn ang="0">
                  <a:pos x="95" y="467"/>
                </a:cxn>
                <a:cxn ang="0">
                  <a:pos x="67" y="439"/>
                </a:cxn>
                <a:cxn ang="0">
                  <a:pos x="61" y="425"/>
                </a:cxn>
                <a:cxn ang="0">
                  <a:pos x="56" y="397"/>
                </a:cxn>
                <a:cxn ang="0">
                  <a:pos x="51" y="371"/>
                </a:cxn>
                <a:cxn ang="0">
                  <a:pos x="51" y="290"/>
                </a:cxn>
                <a:cxn ang="0">
                  <a:pos x="52" y="251"/>
                </a:cxn>
                <a:cxn ang="0">
                  <a:pos x="48" y="236"/>
                </a:cxn>
                <a:cxn ang="0">
                  <a:pos x="42" y="230"/>
                </a:cxn>
                <a:cxn ang="0">
                  <a:pos x="27" y="226"/>
                </a:cxn>
                <a:cxn ang="0">
                  <a:pos x="18" y="227"/>
                </a:cxn>
                <a:cxn ang="0">
                  <a:pos x="6" y="235"/>
                </a:cxn>
                <a:cxn ang="0">
                  <a:pos x="3" y="251"/>
                </a:cxn>
                <a:cxn ang="0">
                  <a:pos x="1" y="286"/>
                </a:cxn>
                <a:cxn ang="0">
                  <a:pos x="3" y="378"/>
                </a:cxn>
                <a:cxn ang="0">
                  <a:pos x="9" y="423"/>
                </a:cxn>
                <a:cxn ang="0">
                  <a:pos x="26" y="465"/>
                </a:cxn>
                <a:cxn ang="0">
                  <a:pos x="54" y="501"/>
                </a:cxn>
                <a:cxn ang="0">
                  <a:pos x="78" y="519"/>
                </a:cxn>
                <a:cxn ang="0">
                  <a:pos x="118" y="537"/>
                </a:cxn>
                <a:cxn ang="0">
                  <a:pos x="159" y="546"/>
                </a:cxn>
              </a:cxnLst>
              <a:rect l="0" t="0" r="r" b="b"/>
              <a:pathLst>
                <a:path w="632" h="546">
                  <a:moveTo>
                    <a:pt x="173" y="546"/>
                  </a:moveTo>
                  <a:lnTo>
                    <a:pt x="173" y="546"/>
                  </a:lnTo>
                  <a:lnTo>
                    <a:pt x="192" y="545"/>
                  </a:lnTo>
                  <a:lnTo>
                    <a:pt x="212" y="542"/>
                  </a:lnTo>
                  <a:lnTo>
                    <a:pt x="231" y="536"/>
                  </a:lnTo>
                  <a:lnTo>
                    <a:pt x="248" y="528"/>
                  </a:lnTo>
                  <a:lnTo>
                    <a:pt x="267" y="519"/>
                  </a:lnTo>
                  <a:lnTo>
                    <a:pt x="284" y="506"/>
                  </a:lnTo>
                  <a:lnTo>
                    <a:pt x="299" y="493"/>
                  </a:lnTo>
                  <a:lnTo>
                    <a:pt x="314" y="476"/>
                  </a:lnTo>
                  <a:lnTo>
                    <a:pt x="314" y="476"/>
                  </a:lnTo>
                  <a:lnTo>
                    <a:pt x="330" y="456"/>
                  </a:lnTo>
                  <a:lnTo>
                    <a:pt x="344" y="436"/>
                  </a:lnTo>
                  <a:lnTo>
                    <a:pt x="374" y="396"/>
                  </a:lnTo>
                  <a:lnTo>
                    <a:pt x="374" y="396"/>
                  </a:lnTo>
                  <a:lnTo>
                    <a:pt x="398" y="363"/>
                  </a:lnTo>
                  <a:lnTo>
                    <a:pt x="398" y="363"/>
                  </a:lnTo>
                  <a:lnTo>
                    <a:pt x="412" y="342"/>
                  </a:lnTo>
                  <a:lnTo>
                    <a:pt x="412" y="342"/>
                  </a:lnTo>
                  <a:lnTo>
                    <a:pt x="432" y="315"/>
                  </a:lnTo>
                  <a:lnTo>
                    <a:pt x="442" y="302"/>
                  </a:lnTo>
                  <a:lnTo>
                    <a:pt x="454" y="289"/>
                  </a:lnTo>
                  <a:lnTo>
                    <a:pt x="454" y="289"/>
                  </a:lnTo>
                  <a:lnTo>
                    <a:pt x="464" y="278"/>
                  </a:lnTo>
                  <a:lnTo>
                    <a:pt x="472" y="268"/>
                  </a:lnTo>
                  <a:lnTo>
                    <a:pt x="472" y="268"/>
                  </a:lnTo>
                  <a:lnTo>
                    <a:pt x="477" y="260"/>
                  </a:lnTo>
                  <a:lnTo>
                    <a:pt x="483" y="249"/>
                  </a:lnTo>
                  <a:lnTo>
                    <a:pt x="483" y="249"/>
                  </a:lnTo>
                  <a:lnTo>
                    <a:pt x="489" y="236"/>
                  </a:lnTo>
                  <a:lnTo>
                    <a:pt x="489" y="236"/>
                  </a:lnTo>
                  <a:lnTo>
                    <a:pt x="505" y="219"/>
                  </a:lnTo>
                  <a:lnTo>
                    <a:pt x="521" y="198"/>
                  </a:lnTo>
                  <a:lnTo>
                    <a:pt x="521" y="198"/>
                  </a:lnTo>
                  <a:lnTo>
                    <a:pt x="541" y="170"/>
                  </a:lnTo>
                  <a:lnTo>
                    <a:pt x="564" y="142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81" y="123"/>
                  </a:lnTo>
                  <a:lnTo>
                    <a:pt x="582" y="120"/>
                  </a:lnTo>
                  <a:lnTo>
                    <a:pt x="582" y="120"/>
                  </a:lnTo>
                  <a:lnTo>
                    <a:pt x="599" y="99"/>
                  </a:lnTo>
                  <a:lnTo>
                    <a:pt x="607" y="89"/>
                  </a:lnTo>
                  <a:lnTo>
                    <a:pt x="615" y="78"/>
                  </a:lnTo>
                  <a:lnTo>
                    <a:pt x="620" y="66"/>
                  </a:lnTo>
                  <a:lnTo>
                    <a:pt x="625" y="53"/>
                  </a:lnTo>
                  <a:lnTo>
                    <a:pt x="629" y="40"/>
                  </a:lnTo>
                  <a:lnTo>
                    <a:pt x="632" y="26"/>
                  </a:lnTo>
                  <a:lnTo>
                    <a:pt x="632" y="26"/>
                  </a:lnTo>
                  <a:lnTo>
                    <a:pt x="632" y="21"/>
                  </a:lnTo>
                  <a:lnTo>
                    <a:pt x="630" y="15"/>
                  </a:lnTo>
                  <a:lnTo>
                    <a:pt x="629" y="11"/>
                  </a:lnTo>
                  <a:lnTo>
                    <a:pt x="626" y="7"/>
                  </a:lnTo>
                  <a:lnTo>
                    <a:pt x="626" y="7"/>
                  </a:lnTo>
                  <a:lnTo>
                    <a:pt x="623" y="5"/>
                  </a:lnTo>
                  <a:lnTo>
                    <a:pt x="617" y="2"/>
                  </a:lnTo>
                  <a:lnTo>
                    <a:pt x="613" y="1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99" y="2"/>
                  </a:lnTo>
                  <a:lnTo>
                    <a:pt x="595" y="4"/>
                  </a:lnTo>
                  <a:lnTo>
                    <a:pt x="591" y="6"/>
                  </a:lnTo>
                  <a:lnTo>
                    <a:pt x="587" y="10"/>
                  </a:lnTo>
                  <a:lnTo>
                    <a:pt x="585" y="14"/>
                  </a:lnTo>
                  <a:lnTo>
                    <a:pt x="582" y="18"/>
                  </a:lnTo>
                  <a:lnTo>
                    <a:pt x="582" y="23"/>
                  </a:lnTo>
                  <a:lnTo>
                    <a:pt x="582" y="23"/>
                  </a:lnTo>
                  <a:lnTo>
                    <a:pt x="579" y="35"/>
                  </a:lnTo>
                  <a:lnTo>
                    <a:pt x="575" y="47"/>
                  </a:lnTo>
                  <a:lnTo>
                    <a:pt x="570" y="57"/>
                  </a:lnTo>
                  <a:lnTo>
                    <a:pt x="564" y="68"/>
                  </a:lnTo>
                  <a:lnTo>
                    <a:pt x="548" y="86"/>
                  </a:lnTo>
                  <a:lnTo>
                    <a:pt x="531" y="104"/>
                  </a:lnTo>
                  <a:lnTo>
                    <a:pt x="531" y="104"/>
                  </a:lnTo>
                  <a:lnTo>
                    <a:pt x="518" y="117"/>
                  </a:lnTo>
                  <a:lnTo>
                    <a:pt x="518" y="117"/>
                  </a:lnTo>
                  <a:lnTo>
                    <a:pt x="502" y="138"/>
                  </a:lnTo>
                  <a:lnTo>
                    <a:pt x="488" y="159"/>
                  </a:lnTo>
                  <a:lnTo>
                    <a:pt x="488" y="159"/>
                  </a:lnTo>
                  <a:lnTo>
                    <a:pt x="471" y="181"/>
                  </a:lnTo>
                  <a:lnTo>
                    <a:pt x="463" y="192"/>
                  </a:lnTo>
                  <a:lnTo>
                    <a:pt x="454" y="201"/>
                  </a:lnTo>
                  <a:lnTo>
                    <a:pt x="454" y="201"/>
                  </a:lnTo>
                  <a:lnTo>
                    <a:pt x="446" y="210"/>
                  </a:lnTo>
                  <a:lnTo>
                    <a:pt x="439" y="218"/>
                  </a:lnTo>
                  <a:lnTo>
                    <a:pt x="426" y="236"/>
                  </a:lnTo>
                  <a:lnTo>
                    <a:pt x="426" y="236"/>
                  </a:lnTo>
                  <a:lnTo>
                    <a:pt x="415" y="255"/>
                  </a:lnTo>
                  <a:lnTo>
                    <a:pt x="408" y="262"/>
                  </a:lnTo>
                  <a:lnTo>
                    <a:pt x="401" y="270"/>
                  </a:lnTo>
                  <a:lnTo>
                    <a:pt x="401" y="270"/>
                  </a:lnTo>
                  <a:lnTo>
                    <a:pt x="388" y="286"/>
                  </a:lnTo>
                  <a:lnTo>
                    <a:pt x="375" y="302"/>
                  </a:lnTo>
                  <a:lnTo>
                    <a:pt x="353" y="336"/>
                  </a:lnTo>
                  <a:lnTo>
                    <a:pt x="353" y="336"/>
                  </a:lnTo>
                  <a:lnTo>
                    <a:pt x="339" y="358"/>
                  </a:lnTo>
                  <a:lnTo>
                    <a:pt x="324" y="378"/>
                  </a:lnTo>
                  <a:lnTo>
                    <a:pt x="324" y="378"/>
                  </a:lnTo>
                  <a:lnTo>
                    <a:pt x="316" y="389"/>
                  </a:lnTo>
                  <a:lnTo>
                    <a:pt x="310" y="401"/>
                  </a:lnTo>
                  <a:lnTo>
                    <a:pt x="310" y="401"/>
                  </a:lnTo>
                  <a:lnTo>
                    <a:pt x="301" y="417"/>
                  </a:lnTo>
                  <a:lnTo>
                    <a:pt x="301" y="417"/>
                  </a:lnTo>
                  <a:lnTo>
                    <a:pt x="296" y="425"/>
                  </a:lnTo>
                  <a:lnTo>
                    <a:pt x="289" y="433"/>
                  </a:lnTo>
                  <a:lnTo>
                    <a:pt x="275" y="447"/>
                  </a:lnTo>
                  <a:lnTo>
                    <a:pt x="275" y="447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52" y="469"/>
                  </a:lnTo>
                  <a:lnTo>
                    <a:pt x="243" y="477"/>
                  </a:lnTo>
                  <a:lnTo>
                    <a:pt x="233" y="484"/>
                  </a:lnTo>
                  <a:lnTo>
                    <a:pt x="222" y="487"/>
                  </a:lnTo>
                  <a:lnTo>
                    <a:pt x="212" y="493"/>
                  </a:lnTo>
                  <a:lnTo>
                    <a:pt x="200" y="495"/>
                  </a:lnTo>
                  <a:lnTo>
                    <a:pt x="190" y="497"/>
                  </a:lnTo>
                  <a:lnTo>
                    <a:pt x="178" y="498"/>
                  </a:lnTo>
                  <a:lnTo>
                    <a:pt x="178" y="498"/>
                  </a:lnTo>
                  <a:lnTo>
                    <a:pt x="162" y="497"/>
                  </a:lnTo>
                  <a:lnTo>
                    <a:pt x="146" y="493"/>
                  </a:lnTo>
                  <a:lnTo>
                    <a:pt x="131" y="487"/>
                  </a:lnTo>
                  <a:lnTo>
                    <a:pt x="116" y="480"/>
                  </a:lnTo>
                  <a:lnTo>
                    <a:pt x="116" y="480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95" y="467"/>
                  </a:lnTo>
                  <a:lnTo>
                    <a:pt x="85" y="460"/>
                  </a:lnTo>
                  <a:lnTo>
                    <a:pt x="76" y="451"/>
                  </a:lnTo>
                  <a:lnTo>
                    <a:pt x="67" y="439"/>
                  </a:lnTo>
                  <a:lnTo>
                    <a:pt x="67" y="439"/>
                  </a:lnTo>
                  <a:lnTo>
                    <a:pt x="64" y="433"/>
                  </a:lnTo>
                  <a:lnTo>
                    <a:pt x="61" y="425"/>
                  </a:lnTo>
                  <a:lnTo>
                    <a:pt x="57" y="408"/>
                  </a:lnTo>
                  <a:lnTo>
                    <a:pt x="57" y="408"/>
                  </a:lnTo>
                  <a:lnTo>
                    <a:pt x="56" y="397"/>
                  </a:lnTo>
                  <a:lnTo>
                    <a:pt x="56" y="397"/>
                  </a:lnTo>
                  <a:lnTo>
                    <a:pt x="52" y="384"/>
                  </a:lnTo>
                  <a:lnTo>
                    <a:pt x="51" y="371"/>
                  </a:lnTo>
                  <a:lnTo>
                    <a:pt x="50" y="345"/>
                  </a:lnTo>
                  <a:lnTo>
                    <a:pt x="50" y="317"/>
                  </a:lnTo>
                  <a:lnTo>
                    <a:pt x="51" y="290"/>
                  </a:lnTo>
                  <a:lnTo>
                    <a:pt x="51" y="290"/>
                  </a:lnTo>
                  <a:lnTo>
                    <a:pt x="52" y="251"/>
                  </a:lnTo>
                  <a:lnTo>
                    <a:pt x="52" y="251"/>
                  </a:lnTo>
                  <a:lnTo>
                    <a:pt x="52" y="245"/>
                  </a:lnTo>
                  <a:lnTo>
                    <a:pt x="51" y="240"/>
                  </a:lnTo>
                  <a:lnTo>
                    <a:pt x="48" y="236"/>
                  </a:lnTo>
                  <a:lnTo>
                    <a:pt x="46" y="232"/>
                  </a:lnTo>
                  <a:lnTo>
                    <a:pt x="46" y="232"/>
                  </a:lnTo>
                  <a:lnTo>
                    <a:pt x="42" y="230"/>
                  </a:lnTo>
                  <a:lnTo>
                    <a:pt x="38" y="227"/>
                  </a:lnTo>
                  <a:lnTo>
                    <a:pt x="33" y="226"/>
                  </a:lnTo>
                  <a:lnTo>
                    <a:pt x="27" y="226"/>
                  </a:lnTo>
                  <a:lnTo>
                    <a:pt x="27" y="226"/>
                  </a:lnTo>
                  <a:lnTo>
                    <a:pt x="22" y="226"/>
                  </a:lnTo>
                  <a:lnTo>
                    <a:pt x="18" y="227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6" y="235"/>
                  </a:lnTo>
                  <a:lnTo>
                    <a:pt x="4" y="239"/>
                  </a:lnTo>
                  <a:lnTo>
                    <a:pt x="3" y="244"/>
                  </a:lnTo>
                  <a:lnTo>
                    <a:pt x="3" y="251"/>
                  </a:lnTo>
                  <a:lnTo>
                    <a:pt x="3" y="251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0" y="316"/>
                  </a:lnTo>
                  <a:lnTo>
                    <a:pt x="0" y="346"/>
                  </a:lnTo>
                  <a:lnTo>
                    <a:pt x="3" y="378"/>
                  </a:lnTo>
                  <a:lnTo>
                    <a:pt x="4" y="393"/>
                  </a:lnTo>
                  <a:lnTo>
                    <a:pt x="6" y="409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20" y="452"/>
                  </a:lnTo>
                  <a:lnTo>
                    <a:pt x="26" y="465"/>
                  </a:lnTo>
                  <a:lnTo>
                    <a:pt x="34" y="478"/>
                  </a:lnTo>
                  <a:lnTo>
                    <a:pt x="43" y="490"/>
                  </a:lnTo>
                  <a:lnTo>
                    <a:pt x="54" y="501"/>
                  </a:lnTo>
                  <a:lnTo>
                    <a:pt x="65" y="511"/>
                  </a:lnTo>
                  <a:lnTo>
                    <a:pt x="65" y="511"/>
                  </a:lnTo>
                  <a:lnTo>
                    <a:pt x="78" y="519"/>
                  </a:lnTo>
                  <a:lnTo>
                    <a:pt x="91" y="527"/>
                  </a:lnTo>
                  <a:lnTo>
                    <a:pt x="105" y="532"/>
                  </a:lnTo>
                  <a:lnTo>
                    <a:pt x="118" y="537"/>
                  </a:lnTo>
                  <a:lnTo>
                    <a:pt x="132" y="541"/>
                  </a:lnTo>
                  <a:lnTo>
                    <a:pt x="145" y="544"/>
                  </a:lnTo>
                  <a:lnTo>
                    <a:pt x="159" y="546"/>
                  </a:lnTo>
                  <a:lnTo>
                    <a:pt x="173" y="546"/>
                  </a:lnTo>
                  <a:lnTo>
                    <a:pt x="173" y="546"/>
                  </a:lnTo>
                  <a:close/>
                </a:path>
              </a:pathLst>
            </a:custGeom>
            <a:ln>
              <a:solidFill>
                <a:schemeClr val="accent1">
                  <a:alpha val="35000"/>
                </a:schemeClr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173467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5132" y="13226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</a:p>
        </p:txBody>
      </p:sp>
      <p:grpSp>
        <p:nvGrpSpPr>
          <p:cNvPr id="9" name="组合 9"/>
          <p:cNvGrpSpPr/>
          <p:nvPr/>
        </p:nvGrpSpPr>
        <p:grpSpPr>
          <a:xfrm>
            <a:off x="7285355" y="1052830"/>
            <a:ext cx="1572260" cy="1508760"/>
            <a:chOff x="10325277" y="408187"/>
            <a:chExt cx="1436104" cy="1436384"/>
          </a:xfrm>
        </p:grpSpPr>
        <p:pic>
          <p:nvPicPr>
            <p:cNvPr id="10" name="图片 7"/>
            <p:cNvPicPr>
              <a:picLocks noChangeAspect="1"/>
            </p:cNvPicPr>
            <p:nvPr>
              <p:custDataLst>
                <p:tags r:id="rId53"/>
              </p:custDataLst>
            </p:nvPr>
          </p:nvPicPr>
          <p:blipFill>
            <a:blip r:embed="rId57" cstate="print"/>
            <a:stretch>
              <a:fillRect/>
            </a:stretch>
          </p:blipFill>
          <p:spPr>
            <a:xfrm>
              <a:off x="10609730" y="408187"/>
              <a:ext cx="867198" cy="867198"/>
            </a:xfrm>
            <a:prstGeom prst="rect">
              <a:avLst/>
            </a:prstGeom>
          </p:spPr>
        </p:pic>
        <p:pic>
          <p:nvPicPr>
            <p:cNvPr id="11" name="图片 8"/>
            <p:cNvPicPr>
              <a:picLocks noChangeAspect="1"/>
            </p:cNvPicPr>
            <p:nvPr>
              <p:custDataLst>
                <p:tags r:id="rId54"/>
              </p:custDataLst>
            </p:nvPr>
          </p:nvPicPr>
          <p:blipFill>
            <a:blip r:embed="rId58" cstate="print"/>
            <a:stretch>
              <a:fillRect/>
            </a:stretch>
          </p:blipFill>
          <p:spPr>
            <a:xfrm>
              <a:off x="10325277" y="1329484"/>
              <a:ext cx="1436104" cy="515087"/>
            </a:xfrm>
            <a:prstGeom prst="rect">
              <a:avLst/>
            </a:prstGeom>
          </p:spPr>
        </p:pic>
      </p:grpSp>
      <p:grpSp>
        <p:nvGrpSpPr>
          <p:cNvPr id="19" name="PA_chenying0907 18"/>
          <p:cNvGrpSpPr/>
          <p:nvPr>
            <p:custDataLst>
              <p:tags r:id="rId3"/>
            </p:custDataLst>
          </p:nvPr>
        </p:nvGrpSpPr>
        <p:grpSpPr>
          <a:xfrm>
            <a:off x="963295" y="2972435"/>
            <a:ext cx="549275" cy="596900"/>
            <a:chOff x="5038628" y="2357164"/>
            <a:chExt cx="2114744" cy="2296116"/>
          </a:xfrm>
        </p:grpSpPr>
        <p:grpSp>
          <p:nvGrpSpPr>
            <p:cNvPr id="18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6" name="Freeform 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6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2" name="Freeform 7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2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3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PA_chenying0907 19"/>
          <p:cNvGrpSpPr/>
          <p:nvPr>
            <p:custDataLst>
              <p:tags r:id="rId4"/>
            </p:custDataLst>
          </p:nvPr>
        </p:nvGrpSpPr>
        <p:grpSpPr>
          <a:xfrm>
            <a:off x="963295" y="3624580"/>
            <a:ext cx="549275" cy="596900"/>
            <a:chOff x="5038628" y="2357164"/>
            <a:chExt cx="2114744" cy="2296116"/>
          </a:xfrm>
        </p:grpSpPr>
        <p:grpSp>
          <p:nvGrpSpPr>
            <p:cNvPr id="23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5" name="Freeform 7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8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1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PA_chenying0907 31"/>
          <p:cNvGrpSpPr/>
          <p:nvPr>
            <p:custDataLst>
              <p:tags r:id="rId5"/>
            </p:custDataLst>
          </p:nvPr>
        </p:nvGrpSpPr>
        <p:grpSpPr>
          <a:xfrm>
            <a:off x="963295" y="4276090"/>
            <a:ext cx="549275" cy="596900"/>
            <a:chOff x="5038628" y="2357164"/>
            <a:chExt cx="2114744" cy="2296116"/>
          </a:xfrm>
        </p:grpSpPr>
        <p:grpSp>
          <p:nvGrpSpPr>
            <p:cNvPr id="35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37" name="Freeform 7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3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 dirty="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A7791-8905-46EB-8A89-C4DA7D501A12}" type="slidenum">
              <a:rPr lang="en-US" altLang="zh-CN" sz="790"/>
              <a:pPr/>
              <a:t>2</a:t>
            </a:fld>
            <a:endParaRPr lang="en-US" altLang="zh-CN" sz="79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545" y="3048635"/>
            <a:ext cx="4770120" cy="330708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Definitions of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Binary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AVL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Splay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B-tree</a:t>
            </a:r>
          </a:p>
          <a:p>
            <a:pPr lvl="1">
              <a:spcBef>
                <a:spcPts val="395"/>
              </a:spcBef>
              <a:spcAft>
                <a:spcPts val="395"/>
              </a:spcAft>
            </a:pP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grpSp>
        <p:nvGrpSpPr>
          <p:cNvPr id="4" name="PA_chenying0907 31"/>
          <p:cNvGrpSpPr/>
          <p:nvPr>
            <p:custDataLst>
              <p:tags r:id="rId6"/>
            </p:custDataLst>
          </p:nvPr>
        </p:nvGrpSpPr>
        <p:grpSpPr>
          <a:xfrm>
            <a:off x="946785" y="4905375"/>
            <a:ext cx="549275" cy="596900"/>
            <a:chOff x="5038628" y="2357164"/>
            <a:chExt cx="2114744" cy="2296116"/>
          </a:xfrm>
        </p:grpSpPr>
        <p:grpSp>
          <p:nvGrpSpPr>
            <p:cNvPr id="8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6" name="Freeform 5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6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49" name="Freeform 7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1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3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PA_chenying0907 31"/>
          <p:cNvGrpSpPr/>
          <p:nvPr>
            <p:custDataLst>
              <p:tags r:id="rId7"/>
            </p:custDataLst>
          </p:nvPr>
        </p:nvGrpSpPr>
        <p:grpSpPr>
          <a:xfrm>
            <a:off x="930275" y="5534660"/>
            <a:ext cx="549275" cy="596900"/>
            <a:chOff x="5038628" y="2357164"/>
            <a:chExt cx="2114744" cy="2296116"/>
          </a:xfrm>
        </p:grpSpPr>
        <p:grpSp>
          <p:nvGrpSpPr>
            <p:cNvPr id="57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8" name="Freeform 5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6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0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61" name="Freeform 7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8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9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3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5126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9872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91880" cy="4868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Traversing Binary Trees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90220" y="1470025"/>
            <a:ext cx="7886700" cy="4814570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Given two traversal enumerations, can you draw a unique binary tree?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3100" dirty="0"/>
              <a:t>Ex1: 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700" dirty="0"/>
              <a:t>preorder: </a:t>
            </a:r>
            <a:r>
              <a:rPr lang="en-US" altLang="zh-CN" sz="2700" b="1" dirty="0">
                <a:solidFill>
                  <a:srgbClr val="FF0000"/>
                </a:solidFill>
              </a:rPr>
              <a:t>G</a:t>
            </a:r>
            <a:r>
              <a:rPr lang="en-US" altLang="zh-CN" sz="2700" dirty="0"/>
              <a:t> H I J; 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700" dirty="0" err="1"/>
              <a:t>inorder</a:t>
            </a:r>
            <a:r>
              <a:rPr lang="en-US" altLang="zh-CN" sz="2700" dirty="0"/>
              <a:t>: I H </a:t>
            </a:r>
            <a:r>
              <a:rPr lang="en-US" altLang="zh-CN" sz="2700" b="1" dirty="0">
                <a:solidFill>
                  <a:srgbClr val="FF0000"/>
                </a:solidFill>
              </a:rPr>
              <a:t>G</a:t>
            </a:r>
            <a:r>
              <a:rPr lang="en-US" altLang="zh-CN" sz="2700" dirty="0"/>
              <a:t> J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endParaRPr lang="en-US" altLang="zh-CN" sz="1350" dirty="0" smtClean="0"/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Ex2: 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200" dirty="0" err="1"/>
              <a:t>Postorder</a:t>
            </a:r>
            <a:r>
              <a:rPr lang="en-US" altLang="zh-CN" sz="2200" dirty="0"/>
              <a:t>: D E C B H G F </a:t>
            </a:r>
            <a:r>
              <a:rPr lang="en-US" altLang="zh-CN" sz="2200" b="1" dirty="0">
                <a:solidFill>
                  <a:srgbClr val="FF0000"/>
                </a:solidFill>
              </a:rPr>
              <a:t>A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200" dirty="0" err="1"/>
              <a:t>Inorder</a:t>
            </a:r>
            <a:r>
              <a:rPr lang="en-US" altLang="zh-CN" sz="2200" dirty="0"/>
              <a:t>: B D C E </a:t>
            </a:r>
            <a:r>
              <a:rPr lang="en-US" altLang="zh-CN" sz="2200" b="1" dirty="0">
                <a:solidFill>
                  <a:srgbClr val="FF0000"/>
                </a:solidFill>
              </a:rPr>
              <a:t>A</a:t>
            </a:r>
            <a:r>
              <a:rPr lang="en-US" altLang="zh-CN" sz="2200" dirty="0"/>
              <a:t> F H G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2EFC3E-3066-48CC-BBFD-1E522C1D0630}" type="slidenum">
              <a:rPr lang="en-US" altLang="zh-CN" sz="465" smtClean="0"/>
              <a:pPr/>
              <a:t>20</a:t>
            </a:fld>
            <a:endParaRPr lang="en-US" altLang="zh-CN" sz="465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5004435" y="2489200"/>
            <a:ext cx="2026285" cy="1499235"/>
            <a:chOff x="3953186" y="3224369"/>
            <a:chExt cx="1780069" cy="1316831"/>
          </a:xfrm>
        </p:grpSpPr>
        <p:sp>
          <p:nvSpPr>
            <p:cNvPr id="5" name="Oval 4"/>
            <p:cNvSpPr/>
            <p:nvPr/>
          </p:nvSpPr>
          <p:spPr bwMode="auto">
            <a:xfrm>
              <a:off x="4882848" y="3224369"/>
              <a:ext cx="395625" cy="3774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414202" y="3656566"/>
              <a:ext cx="395625" cy="3774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53186" y="4163771"/>
              <a:ext cx="395624" cy="3774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9504" y="3656566"/>
              <a:ext cx="393751" cy="36790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6" idx="7"/>
            </p:cNvCxnSpPr>
            <p:nvPr/>
          </p:nvCxnSpPr>
          <p:spPr bwMode="auto">
            <a:xfrm flipH="1">
              <a:off x="4752063" y="3547028"/>
              <a:ext cx="189638" cy="1643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5"/>
              <a:endCxn id="8" idx="1"/>
            </p:cNvCxnSpPr>
            <p:nvPr/>
          </p:nvCxnSpPr>
          <p:spPr bwMode="auto">
            <a:xfrm>
              <a:off x="5220709" y="3547028"/>
              <a:ext cx="176560" cy="1547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3"/>
              <a:endCxn id="7" idx="7"/>
            </p:cNvCxnSpPr>
            <p:nvPr/>
          </p:nvCxnSpPr>
          <p:spPr bwMode="auto">
            <a:xfrm flipH="1">
              <a:off x="4291047" y="3979225"/>
              <a:ext cx="180919" cy="23931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536" name="Group 89"/>
          <p:cNvGrpSpPr/>
          <p:nvPr/>
        </p:nvGrpSpPr>
        <p:grpSpPr bwMode="auto">
          <a:xfrm>
            <a:off x="5160645" y="4309745"/>
            <a:ext cx="2077720" cy="2431415"/>
            <a:chOff x="5580112" y="2375059"/>
            <a:chExt cx="3176419" cy="2779052"/>
          </a:xfrm>
        </p:grpSpPr>
        <p:sp>
          <p:nvSpPr>
            <p:cNvPr id="24" name="Oval 23"/>
            <p:cNvSpPr/>
            <p:nvPr/>
          </p:nvSpPr>
          <p:spPr>
            <a:xfrm>
              <a:off x="6789723" y="2375059"/>
              <a:ext cx="576232" cy="42876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916644" y="2941987"/>
              <a:ext cx="574644" cy="3970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318261" y="3859868"/>
              <a:ext cx="576231" cy="4255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04067" y="2932459"/>
              <a:ext cx="576231" cy="4176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8" name="Straight Connector 27"/>
            <p:cNvCxnSpPr>
              <a:stCxn id="24" idx="3"/>
              <a:endCxn id="25" idx="7"/>
            </p:cNvCxnSpPr>
            <p:nvPr/>
          </p:nvCxnSpPr>
          <p:spPr>
            <a:xfrm flipH="1">
              <a:off x="6407156" y="2730779"/>
              <a:ext cx="466700" cy="269965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Straight Connector 28"/>
            <p:cNvCxnSpPr>
              <a:stCxn id="24" idx="5"/>
              <a:endCxn id="27" idx="1"/>
            </p:cNvCxnSpPr>
            <p:nvPr/>
          </p:nvCxnSpPr>
          <p:spPr>
            <a:xfrm>
              <a:off x="7281821" y="2730779"/>
              <a:ext cx="406378" cy="263613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stCxn id="25" idx="4"/>
              <a:endCxn id="26" idx="0"/>
            </p:cNvCxnSpPr>
            <p:nvPr/>
          </p:nvCxnSpPr>
          <p:spPr>
            <a:xfrm>
              <a:off x="6203967" y="3338994"/>
              <a:ext cx="401616" cy="520874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5580112" y="4725342"/>
              <a:ext cx="576232" cy="4033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923066" y="4745988"/>
              <a:ext cx="576232" cy="40812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9" name="Straight Connector 38"/>
            <p:cNvCxnSpPr>
              <a:stCxn id="26" idx="3"/>
              <a:endCxn id="37" idx="7"/>
            </p:cNvCxnSpPr>
            <p:nvPr/>
          </p:nvCxnSpPr>
          <p:spPr>
            <a:xfrm flipH="1">
              <a:off x="6072211" y="4223526"/>
              <a:ext cx="330182" cy="504993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traight Connector 41"/>
            <p:cNvCxnSpPr>
              <a:stCxn id="26" idx="5"/>
              <a:endCxn id="38" idx="1"/>
            </p:cNvCxnSpPr>
            <p:nvPr/>
          </p:nvCxnSpPr>
          <p:spPr>
            <a:xfrm>
              <a:off x="6810360" y="4223526"/>
              <a:ext cx="196840" cy="582807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180299" y="3858279"/>
              <a:ext cx="576232" cy="41606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661214" y="4725343"/>
              <a:ext cx="576231" cy="4049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9" name="Straight Connector 78"/>
            <p:cNvCxnSpPr>
              <a:stCxn id="66" idx="7"/>
              <a:endCxn id="50" idx="4"/>
            </p:cNvCxnSpPr>
            <p:nvPr/>
          </p:nvCxnSpPr>
          <p:spPr>
            <a:xfrm flipV="1">
              <a:off x="8153313" y="4274343"/>
              <a:ext cx="315895" cy="509758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/>
            <p:cNvCxnSpPr>
              <a:stCxn id="27" idx="5"/>
              <a:endCxn id="50" idx="0"/>
            </p:cNvCxnSpPr>
            <p:nvPr/>
          </p:nvCxnSpPr>
          <p:spPr>
            <a:xfrm>
              <a:off x="8096166" y="3288177"/>
              <a:ext cx="373042" cy="570102"/>
            </a:xfrm>
            <a:prstGeom prst="lin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0403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5782310" cy="3777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Binary Search Trees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/>
              <a:t>Trees - Lecture 7 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2D62B-AA81-47A6-AB9C-1E77B8A5E023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5502910" cy="346837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Binary search trees are binary trees in which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all values in the node’s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left</a:t>
            </a:r>
            <a:r>
              <a:rPr lang="en-US" altLang="zh-CN" sz="2000" dirty="0">
                <a:ea typeface="宋体" panose="02010600030101010101" pitchFamily="2" charset="-122"/>
              </a:rPr>
              <a:t> subtree are less than node value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all values in the node’s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right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subtree are greater </a:t>
            </a:r>
            <a:r>
              <a:rPr lang="en-US" altLang="zh-CN" sz="2000" dirty="0">
                <a:sym typeface="Symbol" panose="05050102010706020507" pitchFamily="18" charset="2"/>
              </a:rPr>
              <a:t>than </a:t>
            </a:r>
            <a:r>
              <a:rPr lang="en-US" altLang="zh-CN" sz="2000" dirty="0" smtClean="0">
                <a:sym typeface="Symbol" panose="05050102010706020507" pitchFamily="18" charset="2"/>
              </a:rPr>
              <a:t>value (</a:t>
            </a:r>
            <a:r>
              <a:rPr lang="en-US" altLang="zh-CN" sz="2000" dirty="0">
                <a:solidFill>
                  <a:srgbClr val="008000"/>
                </a:solidFill>
                <a:sym typeface="Symbol" panose="05050102010706020507" pitchFamily="18" charset="2"/>
              </a:rPr>
              <a:t>not </a:t>
            </a:r>
            <a:r>
              <a:rPr lang="en-US" altLang="zh-CN" sz="2000" dirty="0">
                <a:solidFill>
                  <a:srgbClr val="008000"/>
                </a:solidFill>
              </a:rPr>
              <a:t>less </a:t>
            </a:r>
            <a:r>
              <a:rPr lang="en-US" altLang="zh-CN" sz="2000" dirty="0" smtClean="0">
                <a:solidFill>
                  <a:srgbClr val="008000"/>
                </a:solidFill>
              </a:rPr>
              <a:t>than</a:t>
            </a:r>
            <a:r>
              <a:rPr lang="en-US" altLang="zh-CN" sz="2000" dirty="0" smtClean="0">
                <a:sym typeface="Symbol" panose="05050102010706020507" pitchFamily="18" charset="2"/>
              </a:rPr>
              <a:t>) </a:t>
            </a:r>
            <a:r>
              <a:rPr lang="en-US" altLang="zh-CN" sz="2000" dirty="0">
                <a:sym typeface="Symbol" panose="05050102010706020507" pitchFamily="18" charset="2"/>
              </a:rPr>
              <a:t>node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Operations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Find, </a:t>
            </a:r>
            <a:r>
              <a:rPr lang="en-US" altLang="zh-CN" sz="2000" dirty="0" err="1">
                <a:ea typeface="宋体" panose="02010600030101010101" pitchFamily="2" charset="-122"/>
              </a:rPr>
              <a:t>FindMin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FindMax</a:t>
            </a:r>
            <a:r>
              <a:rPr lang="en-US" altLang="zh-CN" sz="2000" dirty="0">
                <a:ea typeface="宋体" panose="02010600030101010101" pitchFamily="2" charset="-122"/>
              </a:rPr>
              <a:t>, Insert, Delete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69660" y="1488440"/>
            <a:ext cx="2853690" cy="4508357"/>
            <a:chOff x="4972050" y="3624263"/>
            <a:chExt cx="1768317" cy="2793874"/>
          </a:xfrm>
        </p:grpSpPr>
        <p:sp>
          <p:nvSpPr>
            <p:cNvPr id="21511" name="Oval 4"/>
            <p:cNvSpPr>
              <a:spLocks noChangeArrowheads="1"/>
            </p:cNvSpPr>
            <p:nvPr/>
          </p:nvSpPr>
          <p:spPr bwMode="auto">
            <a:xfrm>
              <a:off x="5269706" y="36242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12" name="Oval 5"/>
            <p:cNvSpPr>
              <a:spLocks noChangeArrowheads="1"/>
            </p:cNvSpPr>
            <p:nvPr/>
          </p:nvSpPr>
          <p:spPr bwMode="auto">
            <a:xfrm>
              <a:off x="49720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13" name="Oval 6"/>
            <p:cNvSpPr>
              <a:spLocks noChangeArrowheads="1"/>
            </p:cNvSpPr>
            <p:nvPr/>
          </p:nvSpPr>
          <p:spPr bwMode="auto">
            <a:xfrm>
              <a:off x="56578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14" name="Oval 7"/>
            <p:cNvSpPr>
              <a:spLocks noChangeArrowheads="1"/>
            </p:cNvSpPr>
            <p:nvPr/>
          </p:nvSpPr>
          <p:spPr bwMode="auto">
            <a:xfrm>
              <a:off x="53149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15" name="Oval 8"/>
            <p:cNvSpPr>
              <a:spLocks noChangeArrowheads="1"/>
            </p:cNvSpPr>
            <p:nvPr/>
          </p:nvSpPr>
          <p:spPr bwMode="auto">
            <a:xfrm>
              <a:off x="60007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16" name="Line 9"/>
            <p:cNvSpPr>
              <a:spLocks noChangeShapeType="1"/>
            </p:cNvSpPr>
            <p:nvPr/>
          </p:nvSpPr>
          <p:spPr bwMode="auto">
            <a:xfrm flipH="1">
              <a:off x="5157192" y="3956447"/>
              <a:ext cx="226814" cy="418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17" name="Line 10"/>
            <p:cNvSpPr>
              <a:spLocks noChangeShapeType="1"/>
            </p:cNvSpPr>
            <p:nvPr/>
          </p:nvSpPr>
          <p:spPr bwMode="auto">
            <a:xfrm>
              <a:off x="5498307" y="3945732"/>
              <a:ext cx="273844" cy="454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 flipH="1">
              <a:off x="5486400" y="471011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5829300" y="471011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5297091" y="3625850"/>
              <a:ext cx="303609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5000625" y="4380707"/>
              <a:ext cx="303610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5281216" y="5231547"/>
              <a:ext cx="406001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1523" name="Oval 16"/>
            <p:cNvSpPr>
              <a:spLocks noChangeArrowheads="1"/>
            </p:cNvSpPr>
            <p:nvPr/>
          </p:nvSpPr>
          <p:spPr bwMode="auto">
            <a:xfrm>
              <a:off x="5667375" y="607099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24" name="Oval 17"/>
            <p:cNvSpPr>
              <a:spLocks noChangeArrowheads="1"/>
            </p:cNvSpPr>
            <p:nvPr/>
          </p:nvSpPr>
          <p:spPr bwMode="auto">
            <a:xfrm>
              <a:off x="6353175" y="607099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525" name="Line 18"/>
            <p:cNvSpPr>
              <a:spLocks noChangeShapeType="1"/>
            </p:cNvSpPr>
            <p:nvPr/>
          </p:nvSpPr>
          <p:spPr bwMode="auto">
            <a:xfrm flipH="1">
              <a:off x="5838825" y="5556647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26" name="Line 19"/>
            <p:cNvSpPr>
              <a:spLocks noChangeShapeType="1"/>
            </p:cNvSpPr>
            <p:nvPr/>
          </p:nvSpPr>
          <p:spPr bwMode="auto">
            <a:xfrm>
              <a:off x="6181725" y="5556647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1527" name="Text Box 20"/>
            <p:cNvSpPr txBox="1">
              <a:spLocks noChangeArrowheads="1"/>
            </p:cNvSpPr>
            <p:nvPr/>
          </p:nvSpPr>
          <p:spPr bwMode="auto">
            <a:xfrm>
              <a:off x="5650707" y="6042406"/>
              <a:ext cx="442589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1528" name="Text Box 21"/>
            <p:cNvSpPr txBox="1">
              <a:spLocks noChangeArrowheads="1"/>
            </p:cNvSpPr>
            <p:nvPr/>
          </p:nvSpPr>
          <p:spPr bwMode="auto">
            <a:xfrm>
              <a:off x="6336745" y="6087190"/>
              <a:ext cx="403622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21529" name="Text Box 22"/>
            <p:cNvSpPr txBox="1">
              <a:spLocks noChangeArrowheads="1"/>
            </p:cNvSpPr>
            <p:nvPr/>
          </p:nvSpPr>
          <p:spPr bwMode="auto">
            <a:xfrm>
              <a:off x="5596647" y="4376818"/>
              <a:ext cx="519113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5945571" y="5201586"/>
              <a:ext cx="519113" cy="330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333500" y="5347335"/>
            <a:ext cx="3674110" cy="8299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</a:rPr>
              <a:t>What happens when we traverse a BST </a:t>
            </a:r>
            <a:r>
              <a:rPr lang="en-US" altLang="zh-CN" sz="2400" dirty="0" smtClean="0">
                <a:solidFill>
                  <a:srgbClr val="CC0000"/>
                </a:solidFill>
              </a:rPr>
              <a:t>in </a:t>
            </a:r>
            <a:r>
              <a:rPr lang="en-US" altLang="zh-CN" sz="2400" dirty="0" err="1">
                <a:solidFill>
                  <a:srgbClr val="CC0000"/>
                </a:solidFill>
              </a:rPr>
              <a:t>inorder</a:t>
            </a:r>
            <a:r>
              <a:rPr lang="en-US" altLang="zh-CN" sz="2400" dirty="0">
                <a:solidFill>
                  <a:srgbClr val="CC0000"/>
                </a:solidFill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0403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4891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Binary Search Trees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A71F2A-765C-4B7E-8348-8DE07AA1C67C}" type="slidenum">
              <a:rPr lang="en-US" altLang="zh-CN" sz="790"/>
              <a:pPr/>
              <a:t>22</a:t>
            </a:fld>
            <a:endParaRPr lang="en-US" altLang="zh-CN" sz="790"/>
          </a:p>
        </p:txBody>
      </p:sp>
      <p:grpSp>
        <p:nvGrpSpPr>
          <p:cNvPr id="2" name="组合 1"/>
          <p:cNvGrpSpPr/>
          <p:nvPr/>
        </p:nvGrpSpPr>
        <p:grpSpPr>
          <a:xfrm>
            <a:off x="6274435" y="1570990"/>
            <a:ext cx="2507615" cy="1192756"/>
            <a:chOff x="2857500" y="5772150"/>
            <a:chExt cx="1565487" cy="744597"/>
          </a:xfrm>
        </p:grpSpPr>
        <p:sp>
          <p:nvSpPr>
            <p:cNvPr id="23578" name="Rectangle 23"/>
            <p:cNvSpPr>
              <a:spLocks noChangeArrowheads="1"/>
            </p:cNvSpPr>
            <p:nvPr/>
          </p:nvSpPr>
          <p:spPr bwMode="auto">
            <a:xfrm>
              <a:off x="3314700" y="62865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3579" name="Rectangle 24"/>
            <p:cNvSpPr>
              <a:spLocks noChangeArrowheads="1"/>
            </p:cNvSpPr>
            <p:nvPr/>
          </p:nvSpPr>
          <p:spPr bwMode="auto">
            <a:xfrm>
              <a:off x="3543300" y="6286500"/>
              <a:ext cx="228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3580" name="Rectangle 25"/>
            <p:cNvSpPr>
              <a:spLocks noChangeArrowheads="1"/>
            </p:cNvSpPr>
            <p:nvPr/>
          </p:nvSpPr>
          <p:spPr bwMode="auto">
            <a:xfrm>
              <a:off x="3314700" y="6057900"/>
              <a:ext cx="4572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3581" name="Text Box 26"/>
            <p:cNvSpPr txBox="1">
              <a:spLocks noChangeArrowheads="1"/>
            </p:cNvSpPr>
            <p:nvPr/>
          </p:nvSpPr>
          <p:spPr bwMode="auto">
            <a:xfrm>
              <a:off x="3302346" y="5772150"/>
              <a:ext cx="617220" cy="287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23582" name="Text Box 27"/>
            <p:cNvSpPr txBox="1">
              <a:spLocks noChangeArrowheads="1"/>
            </p:cNvSpPr>
            <p:nvPr/>
          </p:nvSpPr>
          <p:spPr bwMode="auto">
            <a:xfrm>
              <a:off x="2857500" y="6229350"/>
              <a:ext cx="1565487" cy="287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rgbClr val="FF0000"/>
                  </a:solidFill>
                  <a:ea typeface="宋体" panose="02010600030101010101" pitchFamily="2" charset="-122"/>
                </a:rPr>
                <a:t>left             right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46450" y="1814830"/>
            <a:ext cx="3904615" cy="4171315"/>
            <a:chOff x="7191" y="5570"/>
            <a:chExt cx="2970" cy="3173"/>
          </a:xfrm>
        </p:grpSpPr>
        <p:sp>
          <p:nvSpPr>
            <p:cNvPr id="23583" name="Rectangle 34"/>
            <p:cNvSpPr>
              <a:spLocks noChangeArrowheads="1"/>
            </p:cNvSpPr>
            <p:nvPr/>
          </p:nvSpPr>
          <p:spPr bwMode="auto">
            <a:xfrm>
              <a:off x="8136" y="5840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84" name="Rectangle 35"/>
            <p:cNvSpPr>
              <a:spLocks noChangeArrowheads="1"/>
            </p:cNvSpPr>
            <p:nvPr/>
          </p:nvSpPr>
          <p:spPr bwMode="auto">
            <a:xfrm>
              <a:off x="8406" y="5840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85" name="Rectangle 36"/>
            <p:cNvSpPr>
              <a:spLocks noChangeArrowheads="1"/>
            </p:cNvSpPr>
            <p:nvPr/>
          </p:nvSpPr>
          <p:spPr bwMode="auto">
            <a:xfrm>
              <a:off x="8136" y="5570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586" name="Rectangle 37"/>
            <p:cNvSpPr>
              <a:spLocks noChangeArrowheads="1"/>
            </p:cNvSpPr>
            <p:nvPr/>
          </p:nvSpPr>
          <p:spPr bwMode="auto">
            <a:xfrm>
              <a:off x="7663" y="6718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87" name="Rectangle 38"/>
            <p:cNvSpPr>
              <a:spLocks noChangeArrowheads="1"/>
            </p:cNvSpPr>
            <p:nvPr/>
          </p:nvSpPr>
          <p:spPr bwMode="auto">
            <a:xfrm>
              <a:off x="7933" y="6718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88" name="Rectangle 39"/>
            <p:cNvSpPr>
              <a:spLocks noChangeArrowheads="1"/>
            </p:cNvSpPr>
            <p:nvPr/>
          </p:nvSpPr>
          <p:spPr bwMode="auto">
            <a:xfrm>
              <a:off x="7663" y="6448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589" name="Rectangle 40"/>
            <p:cNvSpPr>
              <a:spLocks noChangeArrowheads="1"/>
            </p:cNvSpPr>
            <p:nvPr/>
          </p:nvSpPr>
          <p:spPr bwMode="auto">
            <a:xfrm>
              <a:off x="8676" y="6718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0" name="Rectangle 41"/>
            <p:cNvSpPr>
              <a:spLocks noChangeArrowheads="1"/>
            </p:cNvSpPr>
            <p:nvPr/>
          </p:nvSpPr>
          <p:spPr bwMode="auto">
            <a:xfrm>
              <a:off x="8946" y="6718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1" name="Rectangle 42"/>
            <p:cNvSpPr>
              <a:spLocks noChangeArrowheads="1"/>
            </p:cNvSpPr>
            <p:nvPr/>
          </p:nvSpPr>
          <p:spPr bwMode="auto">
            <a:xfrm>
              <a:off x="8676" y="6448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23592" name="Rectangle 43"/>
            <p:cNvSpPr>
              <a:spLocks noChangeArrowheads="1"/>
            </p:cNvSpPr>
            <p:nvPr/>
          </p:nvSpPr>
          <p:spPr bwMode="auto">
            <a:xfrm>
              <a:off x="8136" y="7595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3" name="Rectangle 44"/>
            <p:cNvSpPr>
              <a:spLocks noChangeArrowheads="1"/>
            </p:cNvSpPr>
            <p:nvPr/>
          </p:nvSpPr>
          <p:spPr bwMode="auto">
            <a:xfrm>
              <a:off x="8406" y="7595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4" name="Rectangle 45"/>
            <p:cNvSpPr>
              <a:spLocks noChangeArrowheads="1"/>
            </p:cNvSpPr>
            <p:nvPr/>
          </p:nvSpPr>
          <p:spPr bwMode="auto">
            <a:xfrm>
              <a:off x="8136" y="7325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3595" name="Rectangle 46"/>
            <p:cNvSpPr>
              <a:spLocks noChangeArrowheads="1"/>
            </p:cNvSpPr>
            <p:nvPr/>
          </p:nvSpPr>
          <p:spPr bwMode="auto">
            <a:xfrm>
              <a:off x="9148" y="7595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6" name="Rectangle 47"/>
            <p:cNvSpPr>
              <a:spLocks noChangeArrowheads="1"/>
            </p:cNvSpPr>
            <p:nvPr/>
          </p:nvSpPr>
          <p:spPr bwMode="auto">
            <a:xfrm>
              <a:off x="9418" y="7595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7" name="Rectangle 48"/>
            <p:cNvSpPr>
              <a:spLocks noChangeArrowheads="1"/>
            </p:cNvSpPr>
            <p:nvPr/>
          </p:nvSpPr>
          <p:spPr bwMode="auto">
            <a:xfrm>
              <a:off x="9148" y="7325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23598" name="Rectangle 49"/>
            <p:cNvSpPr>
              <a:spLocks noChangeArrowheads="1"/>
            </p:cNvSpPr>
            <p:nvPr/>
          </p:nvSpPr>
          <p:spPr bwMode="auto">
            <a:xfrm>
              <a:off x="8608" y="8473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599" name="Rectangle 50"/>
            <p:cNvSpPr>
              <a:spLocks noChangeArrowheads="1"/>
            </p:cNvSpPr>
            <p:nvPr/>
          </p:nvSpPr>
          <p:spPr bwMode="auto">
            <a:xfrm>
              <a:off x="8878" y="8473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600" name="Rectangle 51"/>
            <p:cNvSpPr>
              <a:spLocks noChangeArrowheads="1"/>
            </p:cNvSpPr>
            <p:nvPr/>
          </p:nvSpPr>
          <p:spPr bwMode="auto">
            <a:xfrm>
              <a:off x="8608" y="8203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3601" name="Rectangle 52"/>
            <p:cNvSpPr>
              <a:spLocks noChangeArrowheads="1"/>
            </p:cNvSpPr>
            <p:nvPr/>
          </p:nvSpPr>
          <p:spPr bwMode="auto">
            <a:xfrm>
              <a:off x="9621" y="8473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602" name="Rectangle 53"/>
            <p:cNvSpPr>
              <a:spLocks noChangeArrowheads="1"/>
            </p:cNvSpPr>
            <p:nvPr/>
          </p:nvSpPr>
          <p:spPr bwMode="auto">
            <a:xfrm>
              <a:off x="9891" y="8473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603" name="Rectangle 54"/>
            <p:cNvSpPr>
              <a:spLocks noChangeArrowheads="1"/>
            </p:cNvSpPr>
            <p:nvPr/>
          </p:nvSpPr>
          <p:spPr bwMode="auto">
            <a:xfrm>
              <a:off x="9621" y="8203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23604" name="Line 55"/>
            <p:cNvSpPr>
              <a:spLocks noChangeShapeType="1"/>
            </p:cNvSpPr>
            <p:nvPr/>
          </p:nvSpPr>
          <p:spPr bwMode="auto">
            <a:xfrm flipH="1">
              <a:off x="7933" y="5975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05" name="Line 56"/>
            <p:cNvSpPr>
              <a:spLocks noChangeShapeType="1"/>
            </p:cNvSpPr>
            <p:nvPr/>
          </p:nvSpPr>
          <p:spPr bwMode="auto">
            <a:xfrm flipH="1">
              <a:off x="8473" y="6853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06" name="Line 57"/>
            <p:cNvSpPr>
              <a:spLocks noChangeShapeType="1"/>
            </p:cNvSpPr>
            <p:nvPr/>
          </p:nvSpPr>
          <p:spPr bwMode="auto">
            <a:xfrm flipH="1">
              <a:off x="8946" y="7730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07" name="Line 58"/>
            <p:cNvSpPr>
              <a:spLocks noChangeShapeType="1"/>
            </p:cNvSpPr>
            <p:nvPr/>
          </p:nvSpPr>
          <p:spPr bwMode="auto">
            <a:xfrm>
              <a:off x="8608" y="5975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08" name="Line 59"/>
            <p:cNvSpPr>
              <a:spLocks noChangeShapeType="1"/>
            </p:cNvSpPr>
            <p:nvPr/>
          </p:nvSpPr>
          <p:spPr bwMode="auto">
            <a:xfrm>
              <a:off x="9081" y="6853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09" name="Line 60"/>
            <p:cNvSpPr>
              <a:spLocks noChangeShapeType="1"/>
            </p:cNvSpPr>
            <p:nvPr/>
          </p:nvSpPr>
          <p:spPr bwMode="auto">
            <a:xfrm>
              <a:off x="9553" y="7730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3610" name="Rectangle 63"/>
            <p:cNvSpPr>
              <a:spLocks noChangeArrowheads="1"/>
            </p:cNvSpPr>
            <p:nvPr/>
          </p:nvSpPr>
          <p:spPr bwMode="auto">
            <a:xfrm>
              <a:off x="7191" y="5570"/>
              <a:ext cx="135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611" name="Line 64"/>
            <p:cNvSpPr>
              <a:spLocks noChangeShapeType="1"/>
            </p:cNvSpPr>
            <p:nvPr/>
          </p:nvSpPr>
          <p:spPr bwMode="auto">
            <a:xfrm>
              <a:off x="7258" y="5638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5650" y="1808480"/>
            <a:ext cx="2550160" cy="4022338"/>
            <a:chOff x="4972050" y="3624263"/>
            <a:chExt cx="1768317" cy="2789634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5269706" y="36242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49720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5657850" y="436721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53149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000750" y="522446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H="1">
              <a:off x="5157192" y="3956447"/>
              <a:ext cx="226814" cy="4180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5498307" y="3945732"/>
              <a:ext cx="273844" cy="454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 flipH="1">
              <a:off x="5486400" y="471011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5829300" y="471011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5297091" y="3625850"/>
              <a:ext cx="303609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5000625" y="4380707"/>
              <a:ext cx="303610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5281216" y="5231547"/>
              <a:ext cx="406001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5667375" y="607099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6353175" y="607099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flipH="1">
              <a:off x="5838825" y="5556647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6181725" y="5556647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77" name="Text Box 20"/>
            <p:cNvSpPr txBox="1">
              <a:spLocks noChangeArrowheads="1"/>
            </p:cNvSpPr>
            <p:nvPr/>
          </p:nvSpPr>
          <p:spPr bwMode="auto">
            <a:xfrm>
              <a:off x="5650707" y="6086873"/>
              <a:ext cx="442589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6336745" y="6087190"/>
              <a:ext cx="403622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5641111" y="4376818"/>
              <a:ext cx="519113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5990035" y="5246053"/>
              <a:ext cx="519113" cy="276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dirty="0">
                  <a:ea typeface="宋体" panose="02010600030101010101" pitchFamily="2" charset="-122"/>
                </a:rPr>
                <a:t>97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36906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491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Find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4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77DC3-24A9-4357-B9F8-65E15DB46648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24582" name="Text Box 1027"/>
          <p:cNvSpPr txBox="1">
            <a:spLocks noChangeArrowheads="1"/>
          </p:cNvSpPr>
          <p:nvPr/>
        </p:nvSpPr>
        <p:spPr bwMode="auto">
          <a:xfrm>
            <a:off x="3071813" y="2700338"/>
            <a:ext cx="309880" cy="26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125">
              <a:ea typeface="宋体" panose="02010600030101010101" pitchFamily="2" charset="-122"/>
            </a:endParaRPr>
          </a:p>
        </p:txBody>
      </p:sp>
      <p:sp>
        <p:nvSpPr>
          <p:cNvPr id="24583" name="Text Box 1028"/>
          <p:cNvSpPr txBox="1">
            <a:spLocks noChangeArrowheads="1"/>
          </p:cNvSpPr>
          <p:nvPr/>
        </p:nvSpPr>
        <p:spPr bwMode="auto">
          <a:xfrm>
            <a:off x="539475" y="1754814"/>
            <a:ext cx="774255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test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 item is in a subtree.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is item to search for.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the node that roots the subtree.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contains(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Comparable &amp; x,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 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x &lt; t-&gt;element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 x, t-&gt;left );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t-&gt;element &lt; x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contains( x, t-&gt;right );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true;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Match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6200000">
            <a:off x="7826375" y="5311140"/>
            <a:ext cx="769620" cy="811530"/>
            <a:chOff x="7852" y="8022"/>
            <a:chExt cx="520" cy="548"/>
          </a:xfrm>
          <a:solidFill>
            <a:schemeClr val="accent1">
              <a:lumMod val="50000"/>
              <a:alpha val="11000"/>
            </a:schemeClr>
          </a:solidFill>
        </p:grpSpPr>
        <p:sp>
          <p:nvSpPr>
            <p:cNvPr id="1173" name="Freeform 30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852" y="8022"/>
              <a:ext cx="520" cy="549"/>
            </a:xfrm>
            <a:custGeom>
              <a:avLst/>
              <a:gdLst>
                <a:gd name="T0" fmla="*/ 186 w 545"/>
                <a:gd name="T1" fmla="*/ 136 h 574"/>
                <a:gd name="T2" fmla="*/ 145 w 545"/>
                <a:gd name="T3" fmla="*/ 398 h 574"/>
                <a:gd name="T4" fmla="*/ 3 w 545"/>
                <a:gd name="T5" fmla="*/ 512 h 574"/>
                <a:gd name="T6" fmla="*/ 55 w 545"/>
                <a:gd name="T7" fmla="*/ 574 h 574"/>
                <a:gd name="T8" fmla="*/ 83 w 545"/>
                <a:gd name="T9" fmla="*/ 553 h 574"/>
                <a:gd name="T10" fmla="*/ 171 w 545"/>
                <a:gd name="T11" fmla="*/ 455 h 574"/>
                <a:gd name="T12" fmla="*/ 208 w 545"/>
                <a:gd name="T13" fmla="*/ 405 h 574"/>
                <a:gd name="T14" fmla="*/ 227 w 545"/>
                <a:gd name="T15" fmla="*/ 388 h 574"/>
                <a:gd name="T16" fmla="*/ 271 w 545"/>
                <a:gd name="T17" fmla="*/ 340 h 574"/>
                <a:gd name="T18" fmla="*/ 138 w 545"/>
                <a:gd name="T19" fmla="*/ 487 h 574"/>
                <a:gd name="T20" fmla="*/ 136 w 545"/>
                <a:gd name="T21" fmla="*/ 486 h 574"/>
                <a:gd name="T22" fmla="*/ 148 w 545"/>
                <a:gd name="T23" fmla="*/ 475 h 574"/>
                <a:gd name="T24" fmla="*/ 117 w 545"/>
                <a:gd name="T25" fmla="*/ 504 h 574"/>
                <a:gd name="T26" fmla="*/ 122 w 545"/>
                <a:gd name="T27" fmla="*/ 506 h 574"/>
                <a:gd name="T28" fmla="*/ 173 w 545"/>
                <a:gd name="T29" fmla="*/ 431 h 574"/>
                <a:gd name="T30" fmla="*/ 155 w 545"/>
                <a:gd name="T31" fmla="*/ 428 h 574"/>
                <a:gd name="T32" fmla="*/ 165 w 545"/>
                <a:gd name="T33" fmla="*/ 451 h 574"/>
                <a:gd name="T34" fmla="*/ 154 w 545"/>
                <a:gd name="T35" fmla="*/ 462 h 574"/>
                <a:gd name="T36" fmla="*/ 150 w 545"/>
                <a:gd name="T37" fmla="*/ 465 h 574"/>
                <a:gd name="T38" fmla="*/ 127 w 545"/>
                <a:gd name="T39" fmla="*/ 446 h 574"/>
                <a:gd name="T40" fmla="*/ 109 w 545"/>
                <a:gd name="T41" fmla="*/ 455 h 574"/>
                <a:gd name="T42" fmla="*/ 116 w 545"/>
                <a:gd name="T43" fmla="*/ 493 h 574"/>
                <a:gd name="T44" fmla="*/ 101 w 545"/>
                <a:gd name="T45" fmla="*/ 510 h 574"/>
                <a:gd name="T46" fmla="*/ 75 w 545"/>
                <a:gd name="T47" fmla="*/ 485 h 574"/>
                <a:gd name="T48" fmla="*/ 56 w 545"/>
                <a:gd name="T49" fmla="*/ 499 h 574"/>
                <a:gd name="T50" fmla="*/ 42 w 545"/>
                <a:gd name="T51" fmla="*/ 513 h 574"/>
                <a:gd name="T52" fmla="*/ 48 w 545"/>
                <a:gd name="T53" fmla="*/ 545 h 574"/>
                <a:gd name="T54" fmla="*/ 62 w 545"/>
                <a:gd name="T55" fmla="*/ 560 h 574"/>
                <a:gd name="T56" fmla="*/ 55 w 545"/>
                <a:gd name="T57" fmla="*/ 559 h 574"/>
                <a:gd name="T58" fmla="*/ 11 w 545"/>
                <a:gd name="T59" fmla="*/ 515 h 574"/>
                <a:gd name="T60" fmla="*/ 91 w 545"/>
                <a:gd name="T61" fmla="*/ 538 h 574"/>
                <a:gd name="T62" fmla="*/ 92 w 545"/>
                <a:gd name="T63" fmla="*/ 536 h 574"/>
                <a:gd name="T64" fmla="*/ 107 w 545"/>
                <a:gd name="T65" fmla="*/ 517 h 574"/>
                <a:gd name="T66" fmla="*/ 116 w 545"/>
                <a:gd name="T67" fmla="*/ 505 h 574"/>
                <a:gd name="T68" fmla="*/ 124 w 545"/>
                <a:gd name="T69" fmla="*/ 500 h 574"/>
                <a:gd name="T70" fmla="*/ 133 w 545"/>
                <a:gd name="T71" fmla="*/ 490 h 574"/>
                <a:gd name="T72" fmla="*/ 124 w 545"/>
                <a:gd name="T73" fmla="*/ 503 h 574"/>
                <a:gd name="T74" fmla="*/ 229 w 545"/>
                <a:gd name="T75" fmla="*/ 372 h 574"/>
                <a:gd name="T76" fmla="*/ 202 w 545"/>
                <a:gd name="T77" fmla="*/ 375 h 574"/>
                <a:gd name="T78" fmla="*/ 190 w 545"/>
                <a:gd name="T79" fmla="*/ 389 h 574"/>
                <a:gd name="T80" fmla="*/ 189 w 545"/>
                <a:gd name="T81" fmla="*/ 410 h 574"/>
                <a:gd name="T82" fmla="*/ 181 w 545"/>
                <a:gd name="T83" fmla="*/ 408 h 574"/>
                <a:gd name="T84" fmla="*/ 175 w 545"/>
                <a:gd name="T85" fmla="*/ 415 h 574"/>
                <a:gd name="T86" fmla="*/ 263 w 545"/>
                <a:gd name="T87" fmla="*/ 337 h 574"/>
                <a:gd name="T88" fmla="*/ 240 w 545"/>
                <a:gd name="T89" fmla="*/ 328 h 574"/>
                <a:gd name="T90" fmla="*/ 232 w 545"/>
                <a:gd name="T91" fmla="*/ 341 h 574"/>
                <a:gd name="T92" fmla="*/ 231 w 545"/>
                <a:gd name="T93" fmla="*/ 370 h 574"/>
                <a:gd name="T94" fmla="*/ 223 w 545"/>
                <a:gd name="T95" fmla="*/ 278 h 574"/>
                <a:gd name="T96" fmla="*/ 476 w 545"/>
                <a:gd name="T97" fmla="*/ 30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5" h="574">
                  <a:moveTo>
                    <a:pt x="525" y="138"/>
                  </a:moveTo>
                  <a:cubicBezTo>
                    <a:pt x="505" y="58"/>
                    <a:pt x="435" y="11"/>
                    <a:pt x="355" y="8"/>
                  </a:cubicBezTo>
                  <a:cubicBezTo>
                    <a:pt x="317" y="6"/>
                    <a:pt x="278" y="15"/>
                    <a:pt x="246" y="36"/>
                  </a:cubicBezTo>
                  <a:cubicBezTo>
                    <a:pt x="212" y="59"/>
                    <a:pt x="194" y="97"/>
                    <a:pt x="186" y="136"/>
                  </a:cubicBezTo>
                  <a:cubicBezTo>
                    <a:pt x="178" y="174"/>
                    <a:pt x="184" y="214"/>
                    <a:pt x="198" y="251"/>
                  </a:cubicBezTo>
                  <a:cubicBezTo>
                    <a:pt x="205" y="268"/>
                    <a:pt x="215" y="287"/>
                    <a:pt x="228" y="304"/>
                  </a:cubicBezTo>
                  <a:cubicBezTo>
                    <a:pt x="197" y="331"/>
                    <a:pt x="168" y="361"/>
                    <a:pt x="146" y="396"/>
                  </a:cubicBezTo>
                  <a:cubicBezTo>
                    <a:pt x="146" y="397"/>
                    <a:pt x="145" y="397"/>
                    <a:pt x="145" y="398"/>
                  </a:cubicBezTo>
                  <a:cubicBezTo>
                    <a:pt x="126" y="397"/>
                    <a:pt x="103" y="410"/>
                    <a:pt x="85" y="423"/>
                  </a:cubicBezTo>
                  <a:cubicBezTo>
                    <a:pt x="65" y="438"/>
                    <a:pt x="47" y="457"/>
                    <a:pt x="30" y="476"/>
                  </a:cubicBezTo>
                  <a:cubicBezTo>
                    <a:pt x="24" y="482"/>
                    <a:pt x="11" y="495"/>
                    <a:pt x="8" y="506"/>
                  </a:cubicBezTo>
                  <a:cubicBezTo>
                    <a:pt x="6" y="508"/>
                    <a:pt x="5" y="510"/>
                    <a:pt x="3" y="512"/>
                  </a:cubicBezTo>
                  <a:cubicBezTo>
                    <a:pt x="1" y="513"/>
                    <a:pt x="0" y="515"/>
                    <a:pt x="1" y="516"/>
                  </a:cubicBezTo>
                  <a:cubicBezTo>
                    <a:pt x="5" y="530"/>
                    <a:pt x="11" y="542"/>
                    <a:pt x="21" y="552"/>
                  </a:cubicBezTo>
                  <a:cubicBezTo>
                    <a:pt x="26" y="556"/>
                    <a:pt x="32" y="560"/>
                    <a:pt x="38" y="563"/>
                  </a:cubicBezTo>
                  <a:cubicBezTo>
                    <a:pt x="43" y="567"/>
                    <a:pt x="49" y="571"/>
                    <a:pt x="55" y="574"/>
                  </a:cubicBezTo>
                  <a:cubicBezTo>
                    <a:pt x="55" y="574"/>
                    <a:pt x="56" y="574"/>
                    <a:pt x="57" y="574"/>
                  </a:cubicBezTo>
                  <a:cubicBezTo>
                    <a:pt x="58" y="574"/>
                    <a:pt x="59" y="574"/>
                    <a:pt x="60" y="573"/>
                  </a:cubicBezTo>
                  <a:cubicBezTo>
                    <a:pt x="62" y="570"/>
                    <a:pt x="65" y="568"/>
                    <a:pt x="68" y="565"/>
                  </a:cubicBezTo>
                  <a:cubicBezTo>
                    <a:pt x="74" y="562"/>
                    <a:pt x="80" y="555"/>
                    <a:pt x="83" y="553"/>
                  </a:cubicBezTo>
                  <a:cubicBezTo>
                    <a:pt x="103" y="537"/>
                    <a:pt x="121" y="518"/>
                    <a:pt x="138" y="498"/>
                  </a:cubicBezTo>
                  <a:cubicBezTo>
                    <a:pt x="141" y="494"/>
                    <a:pt x="158" y="47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2" y="458"/>
                    <a:pt x="172" y="456"/>
                    <a:pt x="171" y="455"/>
                  </a:cubicBezTo>
                  <a:cubicBezTo>
                    <a:pt x="177" y="446"/>
                    <a:pt x="181" y="438"/>
                    <a:pt x="182" y="432"/>
                  </a:cubicBezTo>
                  <a:cubicBezTo>
                    <a:pt x="184" y="431"/>
                    <a:pt x="185" y="431"/>
                    <a:pt x="186" y="429"/>
                  </a:cubicBezTo>
                  <a:cubicBezTo>
                    <a:pt x="192" y="420"/>
                    <a:pt x="199" y="412"/>
                    <a:pt x="207" y="405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9" y="404"/>
                    <a:pt x="209" y="404"/>
                    <a:pt x="209" y="403"/>
                  </a:cubicBezTo>
                  <a:cubicBezTo>
                    <a:pt x="214" y="399"/>
                    <a:pt x="218" y="395"/>
                    <a:pt x="223" y="391"/>
                  </a:cubicBezTo>
                  <a:cubicBezTo>
                    <a:pt x="224" y="391"/>
                    <a:pt x="226" y="391"/>
                    <a:pt x="227" y="391"/>
                  </a:cubicBezTo>
                  <a:cubicBezTo>
                    <a:pt x="228" y="390"/>
                    <a:pt x="229" y="388"/>
                    <a:pt x="227" y="388"/>
                  </a:cubicBezTo>
                  <a:cubicBezTo>
                    <a:pt x="227" y="388"/>
                    <a:pt x="227" y="388"/>
                    <a:pt x="226" y="388"/>
                  </a:cubicBezTo>
                  <a:cubicBezTo>
                    <a:pt x="242" y="374"/>
                    <a:pt x="258" y="361"/>
                    <a:pt x="269" y="344"/>
                  </a:cubicBezTo>
                  <a:cubicBezTo>
                    <a:pt x="270" y="343"/>
                    <a:pt x="270" y="341"/>
                    <a:pt x="270" y="340"/>
                  </a:cubicBezTo>
                  <a:cubicBezTo>
                    <a:pt x="270" y="340"/>
                    <a:pt x="270" y="340"/>
                    <a:pt x="271" y="340"/>
                  </a:cubicBezTo>
                  <a:cubicBezTo>
                    <a:pt x="280" y="347"/>
                    <a:pt x="291" y="353"/>
                    <a:pt x="302" y="358"/>
                  </a:cubicBezTo>
                  <a:cubicBezTo>
                    <a:pt x="345" y="373"/>
                    <a:pt x="395" y="368"/>
                    <a:pt x="436" y="349"/>
                  </a:cubicBezTo>
                  <a:cubicBezTo>
                    <a:pt x="514" y="313"/>
                    <a:pt x="545" y="217"/>
                    <a:pt x="525" y="138"/>
                  </a:cubicBezTo>
                  <a:close/>
                  <a:moveTo>
                    <a:pt x="138" y="487"/>
                  </a:moveTo>
                  <a:cubicBezTo>
                    <a:pt x="138" y="487"/>
                    <a:pt x="138" y="487"/>
                    <a:pt x="138" y="487"/>
                  </a:cubicBezTo>
                  <a:cubicBezTo>
                    <a:pt x="138" y="487"/>
                    <a:pt x="138" y="487"/>
                    <a:pt x="138" y="487"/>
                  </a:cubicBezTo>
                  <a:cubicBezTo>
                    <a:pt x="139" y="486"/>
                    <a:pt x="137" y="485"/>
                    <a:pt x="1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36" y="486"/>
                    <a:pt x="136" y="486"/>
                    <a:pt x="136" y="485"/>
                  </a:cubicBezTo>
                  <a:cubicBezTo>
                    <a:pt x="139" y="482"/>
                    <a:pt x="143" y="479"/>
                    <a:pt x="147" y="476"/>
                  </a:cubicBezTo>
                  <a:cubicBezTo>
                    <a:pt x="147" y="476"/>
                    <a:pt x="147" y="476"/>
                    <a:pt x="148" y="475"/>
                  </a:cubicBezTo>
                  <a:cubicBezTo>
                    <a:pt x="148" y="475"/>
                    <a:pt x="148" y="475"/>
                    <a:pt x="148" y="475"/>
                  </a:cubicBezTo>
                  <a:cubicBezTo>
                    <a:pt x="148" y="475"/>
                    <a:pt x="149" y="474"/>
                    <a:pt x="149" y="474"/>
                  </a:cubicBezTo>
                  <a:cubicBezTo>
                    <a:pt x="145" y="479"/>
                    <a:pt x="142" y="483"/>
                    <a:pt x="138" y="487"/>
                  </a:cubicBezTo>
                  <a:close/>
                  <a:moveTo>
                    <a:pt x="122" y="506"/>
                  </a:moveTo>
                  <a:cubicBezTo>
                    <a:pt x="120" y="505"/>
                    <a:pt x="119" y="505"/>
                    <a:pt x="117" y="504"/>
                  </a:cubicBezTo>
                  <a:cubicBezTo>
                    <a:pt x="118" y="503"/>
                    <a:pt x="119" y="501"/>
                    <a:pt x="120" y="500"/>
                  </a:cubicBezTo>
                  <a:cubicBezTo>
                    <a:pt x="121" y="500"/>
                    <a:pt x="121" y="500"/>
                    <a:pt x="122" y="500"/>
                  </a:cubicBezTo>
                  <a:cubicBezTo>
                    <a:pt x="122" y="502"/>
                    <a:pt x="122" y="504"/>
                    <a:pt x="122" y="506"/>
                  </a:cubicBezTo>
                  <a:cubicBezTo>
                    <a:pt x="122" y="506"/>
                    <a:pt x="122" y="506"/>
                    <a:pt x="122" y="506"/>
                  </a:cubicBezTo>
                  <a:close/>
                  <a:moveTo>
                    <a:pt x="31" y="492"/>
                  </a:moveTo>
                  <a:cubicBezTo>
                    <a:pt x="44" y="476"/>
                    <a:pt x="58" y="461"/>
                    <a:pt x="73" y="447"/>
                  </a:cubicBezTo>
                  <a:cubicBezTo>
                    <a:pt x="97" y="425"/>
                    <a:pt x="150" y="383"/>
                    <a:pt x="171" y="429"/>
                  </a:cubicBezTo>
                  <a:cubicBezTo>
                    <a:pt x="172" y="430"/>
                    <a:pt x="172" y="431"/>
                    <a:pt x="173" y="431"/>
                  </a:cubicBezTo>
                  <a:cubicBezTo>
                    <a:pt x="173" y="433"/>
                    <a:pt x="173" y="436"/>
                    <a:pt x="172" y="438"/>
                  </a:cubicBezTo>
                  <a:cubicBezTo>
                    <a:pt x="172" y="439"/>
                    <a:pt x="172" y="439"/>
                    <a:pt x="171" y="440"/>
                  </a:cubicBezTo>
                  <a:cubicBezTo>
                    <a:pt x="168" y="434"/>
                    <a:pt x="162" y="429"/>
                    <a:pt x="157" y="426"/>
                  </a:cubicBezTo>
                  <a:cubicBezTo>
                    <a:pt x="155" y="425"/>
                    <a:pt x="154" y="428"/>
                    <a:pt x="155" y="428"/>
                  </a:cubicBezTo>
                  <a:cubicBezTo>
                    <a:pt x="161" y="431"/>
                    <a:pt x="166" y="437"/>
                    <a:pt x="168" y="442"/>
                  </a:cubicBezTo>
                  <a:cubicBezTo>
                    <a:pt x="169" y="442"/>
                    <a:pt x="169" y="443"/>
                    <a:pt x="170" y="443"/>
                  </a:cubicBezTo>
                  <a:cubicBezTo>
                    <a:pt x="168" y="445"/>
                    <a:pt x="167" y="448"/>
                    <a:pt x="165" y="451"/>
                  </a:cubicBezTo>
                  <a:cubicBezTo>
                    <a:pt x="165" y="451"/>
                    <a:pt x="165" y="451"/>
                    <a:pt x="165" y="451"/>
                  </a:cubicBezTo>
                  <a:cubicBezTo>
                    <a:pt x="158" y="448"/>
                    <a:pt x="152" y="443"/>
                    <a:pt x="147" y="437"/>
                  </a:cubicBezTo>
                  <a:cubicBezTo>
                    <a:pt x="147" y="436"/>
                    <a:pt x="146" y="437"/>
                    <a:pt x="146" y="437"/>
                  </a:cubicBezTo>
                  <a:cubicBezTo>
                    <a:pt x="151" y="443"/>
                    <a:pt x="155" y="450"/>
                    <a:pt x="162" y="454"/>
                  </a:cubicBezTo>
                  <a:cubicBezTo>
                    <a:pt x="160" y="457"/>
                    <a:pt x="157" y="460"/>
                    <a:pt x="154" y="462"/>
                  </a:cubicBezTo>
                  <a:cubicBezTo>
                    <a:pt x="151" y="460"/>
                    <a:pt x="147" y="458"/>
                    <a:pt x="145" y="454"/>
                  </a:cubicBezTo>
                  <a:cubicBezTo>
                    <a:pt x="140" y="450"/>
                    <a:pt x="138" y="443"/>
                    <a:pt x="138" y="437"/>
                  </a:cubicBezTo>
                  <a:cubicBezTo>
                    <a:pt x="138" y="436"/>
                    <a:pt x="136" y="436"/>
                    <a:pt x="136" y="437"/>
                  </a:cubicBezTo>
                  <a:cubicBezTo>
                    <a:pt x="136" y="447"/>
                    <a:pt x="141" y="460"/>
                    <a:pt x="150" y="465"/>
                  </a:cubicBezTo>
                  <a:cubicBezTo>
                    <a:pt x="148" y="467"/>
                    <a:pt x="146" y="469"/>
                    <a:pt x="144" y="470"/>
                  </a:cubicBezTo>
                  <a:cubicBezTo>
                    <a:pt x="142" y="468"/>
                    <a:pt x="139" y="466"/>
                    <a:pt x="137" y="464"/>
                  </a:cubicBezTo>
                  <a:cubicBezTo>
                    <a:pt x="132" y="459"/>
                    <a:pt x="130" y="452"/>
                    <a:pt x="128" y="446"/>
                  </a:cubicBezTo>
                  <a:cubicBezTo>
                    <a:pt x="128" y="446"/>
                    <a:pt x="127" y="446"/>
                    <a:pt x="127" y="446"/>
                  </a:cubicBezTo>
                  <a:cubicBezTo>
                    <a:pt x="128" y="453"/>
                    <a:pt x="131" y="458"/>
                    <a:pt x="134" y="464"/>
                  </a:cubicBezTo>
                  <a:cubicBezTo>
                    <a:pt x="136" y="466"/>
                    <a:pt x="138" y="470"/>
                    <a:pt x="141" y="473"/>
                  </a:cubicBezTo>
                  <a:cubicBezTo>
                    <a:pt x="137" y="476"/>
                    <a:pt x="133" y="478"/>
                    <a:pt x="130" y="481"/>
                  </a:cubicBezTo>
                  <a:cubicBezTo>
                    <a:pt x="122" y="473"/>
                    <a:pt x="116" y="464"/>
                    <a:pt x="109" y="455"/>
                  </a:cubicBezTo>
                  <a:cubicBezTo>
                    <a:pt x="109" y="455"/>
                    <a:pt x="108" y="456"/>
                    <a:pt x="108" y="456"/>
                  </a:cubicBezTo>
                  <a:cubicBezTo>
                    <a:pt x="113" y="466"/>
                    <a:pt x="119" y="476"/>
                    <a:pt x="127" y="483"/>
                  </a:cubicBezTo>
                  <a:cubicBezTo>
                    <a:pt x="126" y="484"/>
                    <a:pt x="125" y="485"/>
                    <a:pt x="125" y="485"/>
                  </a:cubicBezTo>
                  <a:cubicBezTo>
                    <a:pt x="122" y="488"/>
                    <a:pt x="119" y="491"/>
                    <a:pt x="116" y="493"/>
                  </a:cubicBezTo>
                  <a:cubicBezTo>
                    <a:pt x="107" y="488"/>
                    <a:pt x="100" y="479"/>
                    <a:pt x="95" y="470"/>
                  </a:cubicBezTo>
                  <a:cubicBezTo>
                    <a:pt x="95" y="469"/>
                    <a:pt x="93" y="470"/>
                    <a:pt x="94" y="470"/>
                  </a:cubicBezTo>
                  <a:cubicBezTo>
                    <a:pt x="98" y="480"/>
                    <a:pt x="104" y="491"/>
                    <a:pt x="113" y="497"/>
                  </a:cubicBezTo>
                  <a:cubicBezTo>
                    <a:pt x="108" y="501"/>
                    <a:pt x="105" y="506"/>
                    <a:pt x="101" y="510"/>
                  </a:cubicBezTo>
                  <a:cubicBezTo>
                    <a:pt x="101" y="510"/>
                    <a:pt x="100" y="510"/>
                    <a:pt x="100" y="509"/>
                  </a:cubicBezTo>
                  <a:cubicBezTo>
                    <a:pt x="99" y="509"/>
                    <a:pt x="99" y="509"/>
                    <a:pt x="98" y="510"/>
                  </a:cubicBezTo>
                  <a:cubicBezTo>
                    <a:pt x="90" y="502"/>
                    <a:pt x="83" y="492"/>
                    <a:pt x="76" y="484"/>
                  </a:cubicBezTo>
                  <a:cubicBezTo>
                    <a:pt x="76" y="483"/>
                    <a:pt x="75" y="484"/>
                    <a:pt x="75" y="485"/>
                  </a:cubicBezTo>
                  <a:cubicBezTo>
                    <a:pt x="81" y="496"/>
                    <a:pt x="87" y="507"/>
                    <a:pt x="97" y="516"/>
                  </a:cubicBezTo>
                  <a:cubicBezTo>
                    <a:pt x="93" y="521"/>
                    <a:pt x="89" y="526"/>
                    <a:pt x="85" y="531"/>
                  </a:cubicBezTo>
                  <a:cubicBezTo>
                    <a:pt x="73" y="523"/>
                    <a:pt x="62" y="513"/>
                    <a:pt x="57" y="499"/>
                  </a:cubicBezTo>
                  <a:cubicBezTo>
                    <a:pt x="57" y="498"/>
                    <a:pt x="56" y="498"/>
                    <a:pt x="56" y="499"/>
                  </a:cubicBezTo>
                  <a:cubicBezTo>
                    <a:pt x="60" y="513"/>
                    <a:pt x="70" y="527"/>
                    <a:pt x="83" y="535"/>
                  </a:cubicBezTo>
                  <a:cubicBezTo>
                    <a:pt x="79" y="539"/>
                    <a:pt x="76" y="543"/>
                    <a:pt x="73" y="547"/>
                  </a:cubicBezTo>
                  <a:cubicBezTo>
                    <a:pt x="58" y="541"/>
                    <a:pt x="48" y="528"/>
                    <a:pt x="43" y="513"/>
                  </a:cubicBezTo>
                  <a:cubicBezTo>
                    <a:pt x="43" y="512"/>
                    <a:pt x="42" y="512"/>
                    <a:pt x="42" y="513"/>
                  </a:cubicBezTo>
                  <a:cubicBezTo>
                    <a:pt x="46" y="529"/>
                    <a:pt x="55" y="544"/>
                    <a:pt x="69" y="551"/>
                  </a:cubicBezTo>
                  <a:cubicBezTo>
                    <a:pt x="68" y="553"/>
                    <a:pt x="67" y="554"/>
                    <a:pt x="66" y="556"/>
                  </a:cubicBezTo>
                  <a:cubicBezTo>
                    <a:pt x="65" y="555"/>
                    <a:pt x="64" y="555"/>
                    <a:pt x="63" y="554"/>
                  </a:cubicBezTo>
                  <a:cubicBezTo>
                    <a:pt x="57" y="552"/>
                    <a:pt x="53" y="548"/>
                    <a:pt x="48" y="545"/>
                  </a:cubicBezTo>
                  <a:cubicBezTo>
                    <a:pt x="41" y="538"/>
                    <a:pt x="34" y="530"/>
                    <a:pt x="29" y="522"/>
                  </a:cubicBezTo>
                  <a:cubicBezTo>
                    <a:pt x="28" y="521"/>
                    <a:pt x="27" y="522"/>
                    <a:pt x="28" y="523"/>
                  </a:cubicBezTo>
                  <a:cubicBezTo>
                    <a:pt x="33" y="532"/>
                    <a:pt x="39" y="540"/>
                    <a:pt x="46" y="547"/>
                  </a:cubicBezTo>
                  <a:cubicBezTo>
                    <a:pt x="50" y="551"/>
                    <a:pt x="56" y="557"/>
                    <a:pt x="62" y="560"/>
                  </a:cubicBezTo>
                  <a:cubicBezTo>
                    <a:pt x="60" y="562"/>
                    <a:pt x="58" y="563"/>
                    <a:pt x="56" y="565"/>
                  </a:cubicBezTo>
                  <a:cubicBezTo>
                    <a:pt x="55" y="565"/>
                    <a:pt x="54" y="564"/>
                    <a:pt x="53" y="563"/>
                  </a:cubicBezTo>
                  <a:cubicBezTo>
                    <a:pt x="54" y="563"/>
                    <a:pt x="55" y="563"/>
                    <a:pt x="55" y="562"/>
                  </a:cubicBezTo>
                  <a:cubicBezTo>
                    <a:pt x="57" y="561"/>
                    <a:pt x="57" y="560"/>
                    <a:pt x="55" y="559"/>
                  </a:cubicBezTo>
                  <a:cubicBezTo>
                    <a:pt x="50" y="555"/>
                    <a:pt x="43" y="555"/>
                    <a:pt x="38" y="552"/>
                  </a:cubicBezTo>
                  <a:cubicBezTo>
                    <a:pt x="37" y="552"/>
                    <a:pt x="36" y="551"/>
                    <a:pt x="36" y="551"/>
                  </a:cubicBezTo>
                  <a:cubicBezTo>
                    <a:pt x="29" y="545"/>
                    <a:pt x="22" y="538"/>
                    <a:pt x="16" y="531"/>
                  </a:cubicBezTo>
                  <a:cubicBezTo>
                    <a:pt x="13" y="526"/>
                    <a:pt x="9" y="518"/>
                    <a:pt x="11" y="515"/>
                  </a:cubicBezTo>
                  <a:cubicBezTo>
                    <a:pt x="11" y="515"/>
                    <a:pt x="11" y="515"/>
                    <a:pt x="11" y="514"/>
                  </a:cubicBezTo>
                  <a:cubicBezTo>
                    <a:pt x="20" y="512"/>
                    <a:pt x="25" y="498"/>
                    <a:pt x="31" y="492"/>
                  </a:cubicBezTo>
                  <a:close/>
                  <a:moveTo>
                    <a:pt x="90" y="539"/>
                  </a:moveTo>
                  <a:cubicBezTo>
                    <a:pt x="90" y="539"/>
                    <a:pt x="91" y="539"/>
                    <a:pt x="91" y="538"/>
                  </a:cubicBezTo>
                  <a:cubicBezTo>
                    <a:pt x="90" y="539"/>
                    <a:pt x="89" y="540"/>
                    <a:pt x="88" y="541"/>
                  </a:cubicBezTo>
                  <a:cubicBezTo>
                    <a:pt x="89" y="540"/>
                    <a:pt x="90" y="539"/>
                    <a:pt x="90" y="539"/>
                  </a:cubicBezTo>
                  <a:close/>
                  <a:moveTo>
                    <a:pt x="92" y="538"/>
                  </a:moveTo>
                  <a:cubicBezTo>
                    <a:pt x="92" y="537"/>
                    <a:pt x="92" y="537"/>
                    <a:pt x="92" y="536"/>
                  </a:cubicBezTo>
                  <a:cubicBezTo>
                    <a:pt x="96" y="531"/>
                    <a:pt x="100" y="526"/>
                    <a:pt x="104" y="520"/>
                  </a:cubicBezTo>
                  <a:cubicBezTo>
                    <a:pt x="105" y="521"/>
                    <a:pt x="105" y="520"/>
                    <a:pt x="106" y="519"/>
                  </a:cubicBezTo>
                  <a:cubicBezTo>
                    <a:pt x="106" y="520"/>
                    <a:pt x="107" y="519"/>
                    <a:pt x="107" y="518"/>
                  </a:cubicBezTo>
                  <a:cubicBezTo>
                    <a:pt x="107" y="518"/>
                    <a:pt x="107" y="518"/>
                    <a:pt x="107" y="517"/>
                  </a:cubicBezTo>
                  <a:cubicBezTo>
                    <a:pt x="110" y="517"/>
                    <a:pt x="111" y="515"/>
                    <a:pt x="114" y="514"/>
                  </a:cubicBezTo>
                  <a:cubicBezTo>
                    <a:pt x="115" y="514"/>
                    <a:pt x="114" y="512"/>
                    <a:pt x="113" y="512"/>
                  </a:cubicBezTo>
                  <a:cubicBezTo>
                    <a:pt x="112" y="512"/>
                    <a:pt x="111" y="512"/>
                    <a:pt x="110" y="512"/>
                  </a:cubicBezTo>
                  <a:cubicBezTo>
                    <a:pt x="112" y="510"/>
                    <a:pt x="114" y="507"/>
                    <a:pt x="116" y="505"/>
                  </a:cubicBezTo>
                  <a:cubicBezTo>
                    <a:pt x="117" y="506"/>
                    <a:pt x="119" y="507"/>
                    <a:pt x="120" y="508"/>
                  </a:cubicBezTo>
                  <a:cubicBezTo>
                    <a:pt x="111" y="518"/>
                    <a:pt x="101" y="528"/>
                    <a:pt x="92" y="538"/>
                  </a:cubicBezTo>
                  <a:close/>
                  <a:moveTo>
                    <a:pt x="124" y="503"/>
                  </a:moveTo>
                  <a:cubicBezTo>
                    <a:pt x="124" y="502"/>
                    <a:pt x="124" y="501"/>
                    <a:pt x="124" y="500"/>
                  </a:cubicBezTo>
                  <a:cubicBezTo>
                    <a:pt x="124" y="500"/>
                    <a:pt x="124" y="500"/>
                    <a:pt x="124" y="500"/>
                  </a:cubicBezTo>
                  <a:cubicBezTo>
                    <a:pt x="125" y="499"/>
                    <a:pt x="125" y="499"/>
                    <a:pt x="125" y="498"/>
                  </a:cubicBezTo>
                  <a:cubicBezTo>
                    <a:pt x="125" y="497"/>
                    <a:pt x="126" y="497"/>
                    <a:pt x="128" y="496"/>
                  </a:cubicBezTo>
                  <a:cubicBezTo>
                    <a:pt x="131" y="495"/>
                    <a:pt x="132" y="492"/>
                    <a:pt x="133" y="490"/>
                  </a:cubicBezTo>
                  <a:cubicBezTo>
                    <a:pt x="134" y="490"/>
                    <a:pt x="134" y="490"/>
                    <a:pt x="135" y="490"/>
                  </a:cubicBezTo>
                  <a:cubicBezTo>
                    <a:pt x="135" y="490"/>
                    <a:pt x="135" y="490"/>
                    <a:pt x="135" y="491"/>
                  </a:cubicBezTo>
                  <a:cubicBezTo>
                    <a:pt x="133" y="494"/>
                    <a:pt x="130" y="497"/>
                    <a:pt x="128" y="500"/>
                  </a:cubicBezTo>
                  <a:cubicBezTo>
                    <a:pt x="127" y="501"/>
                    <a:pt x="125" y="502"/>
                    <a:pt x="124" y="503"/>
                  </a:cubicBezTo>
                  <a:close/>
                  <a:moveTo>
                    <a:pt x="231" y="370"/>
                  </a:moveTo>
                  <a:cubicBezTo>
                    <a:pt x="226" y="366"/>
                    <a:pt x="220" y="362"/>
                    <a:pt x="218" y="356"/>
                  </a:cubicBezTo>
                  <a:cubicBezTo>
                    <a:pt x="218" y="356"/>
                    <a:pt x="217" y="356"/>
                    <a:pt x="217" y="356"/>
                  </a:cubicBezTo>
                  <a:cubicBezTo>
                    <a:pt x="219" y="362"/>
                    <a:pt x="224" y="368"/>
                    <a:pt x="229" y="372"/>
                  </a:cubicBezTo>
                  <a:cubicBezTo>
                    <a:pt x="224" y="377"/>
                    <a:pt x="219" y="381"/>
                    <a:pt x="214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9" y="383"/>
                    <a:pt x="206" y="379"/>
                    <a:pt x="204" y="374"/>
                  </a:cubicBezTo>
                  <a:cubicBezTo>
                    <a:pt x="204" y="373"/>
                    <a:pt x="202" y="374"/>
                    <a:pt x="202" y="375"/>
                  </a:cubicBezTo>
                  <a:cubicBezTo>
                    <a:pt x="205" y="380"/>
                    <a:pt x="208" y="384"/>
                    <a:pt x="212" y="387"/>
                  </a:cubicBezTo>
                  <a:cubicBezTo>
                    <a:pt x="208" y="391"/>
                    <a:pt x="203" y="395"/>
                    <a:pt x="198" y="400"/>
                  </a:cubicBezTo>
                  <a:cubicBezTo>
                    <a:pt x="198" y="400"/>
                    <a:pt x="198" y="400"/>
                    <a:pt x="198" y="399"/>
                  </a:cubicBezTo>
                  <a:cubicBezTo>
                    <a:pt x="194" y="397"/>
                    <a:pt x="191" y="393"/>
                    <a:pt x="190" y="389"/>
                  </a:cubicBezTo>
                  <a:cubicBezTo>
                    <a:pt x="190" y="388"/>
                    <a:pt x="188" y="388"/>
                    <a:pt x="188" y="389"/>
                  </a:cubicBezTo>
                  <a:cubicBezTo>
                    <a:pt x="189" y="394"/>
                    <a:pt x="191" y="398"/>
                    <a:pt x="195" y="401"/>
                  </a:cubicBezTo>
                  <a:cubicBezTo>
                    <a:pt x="195" y="401"/>
                    <a:pt x="196" y="401"/>
                    <a:pt x="197" y="402"/>
                  </a:cubicBezTo>
                  <a:cubicBezTo>
                    <a:pt x="194" y="404"/>
                    <a:pt x="192" y="407"/>
                    <a:pt x="189" y="410"/>
                  </a:cubicBezTo>
                  <a:cubicBezTo>
                    <a:pt x="187" y="409"/>
                    <a:pt x="184" y="408"/>
                    <a:pt x="182" y="406"/>
                  </a:cubicBezTo>
                  <a:cubicBezTo>
                    <a:pt x="177" y="403"/>
                    <a:pt x="173" y="399"/>
                    <a:pt x="171" y="394"/>
                  </a:cubicBezTo>
                  <a:cubicBezTo>
                    <a:pt x="170" y="393"/>
                    <a:pt x="170" y="394"/>
                    <a:pt x="170" y="394"/>
                  </a:cubicBezTo>
                  <a:cubicBezTo>
                    <a:pt x="172" y="400"/>
                    <a:pt x="176" y="404"/>
                    <a:pt x="181" y="408"/>
                  </a:cubicBezTo>
                  <a:cubicBezTo>
                    <a:pt x="183" y="409"/>
                    <a:pt x="185" y="411"/>
                    <a:pt x="187" y="412"/>
                  </a:cubicBezTo>
                  <a:cubicBezTo>
                    <a:pt x="185" y="415"/>
                    <a:pt x="183" y="417"/>
                    <a:pt x="182" y="420"/>
                  </a:cubicBezTo>
                  <a:cubicBezTo>
                    <a:pt x="180" y="418"/>
                    <a:pt x="179" y="416"/>
                    <a:pt x="176" y="415"/>
                  </a:cubicBezTo>
                  <a:cubicBezTo>
                    <a:pt x="175" y="415"/>
                    <a:pt x="175" y="415"/>
                    <a:pt x="175" y="415"/>
                  </a:cubicBezTo>
                  <a:cubicBezTo>
                    <a:pt x="174" y="415"/>
                    <a:pt x="173" y="414"/>
                    <a:pt x="172" y="413"/>
                  </a:cubicBezTo>
                  <a:cubicBezTo>
                    <a:pt x="168" y="407"/>
                    <a:pt x="163" y="403"/>
                    <a:pt x="157" y="401"/>
                  </a:cubicBezTo>
                  <a:cubicBezTo>
                    <a:pt x="179" y="368"/>
                    <a:pt x="205" y="338"/>
                    <a:pt x="231" y="308"/>
                  </a:cubicBezTo>
                  <a:cubicBezTo>
                    <a:pt x="240" y="320"/>
                    <a:pt x="251" y="330"/>
                    <a:pt x="263" y="337"/>
                  </a:cubicBezTo>
                  <a:cubicBezTo>
                    <a:pt x="262" y="337"/>
                    <a:pt x="261" y="338"/>
                    <a:pt x="260" y="339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53" y="337"/>
                    <a:pt x="246" y="333"/>
                    <a:pt x="242" y="327"/>
                  </a:cubicBezTo>
                  <a:cubicBezTo>
                    <a:pt x="241" y="326"/>
                    <a:pt x="240" y="327"/>
                    <a:pt x="240" y="328"/>
                  </a:cubicBezTo>
                  <a:cubicBezTo>
                    <a:pt x="245" y="334"/>
                    <a:pt x="251" y="338"/>
                    <a:pt x="259" y="341"/>
                  </a:cubicBezTo>
                  <a:cubicBezTo>
                    <a:pt x="255" y="346"/>
                    <a:pt x="251" y="350"/>
                    <a:pt x="248" y="355"/>
                  </a:cubicBezTo>
                  <a:cubicBezTo>
                    <a:pt x="245" y="355"/>
                    <a:pt x="243" y="354"/>
                    <a:pt x="241" y="353"/>
                  </a:cubicBezTo>
                  <a:cubicBezTo>
                    <a:pt x="236" y="351"/>
                    <a:pt x="233" y="346"/>
                    <a:pt x="232" y="341"/>
                  </a:cubicBezTo>
                  <a:cubicBezTo>
                    <a:pt x="232" y="341"/>
                    <a:pt x="231" y="341"/>
                    <a:pt x="231" y="342"/>
                  </a:cubicBezTo>
                  <a:cubicBezTo>
                    <a:pt x="232" y="347"/>
                    <a:pt x="235" y="352"/>
                    <a:pt x="240" y="355"/>
                  </a:cubicBezTo>
                  <a:cubicBezTo>
                    <a:pt x="241" y="356"/>
                    <a:pt x="243" y="357"/>
                    <a:pt x="245" y="357"/>
                  </a:cubicBezTo>
                  <a:cubicBezTo>
                    <a:pt x="241" y="362"/>
                    <a:pt x="236" y="366"/>
                    <a:pt x="231" y="370"/>
                  </a:cubicBezTo>
                  <a:close/>
                  <a:moveTo>
                    <a:pt x="476" y="308"/>
                  </a:moveTo>
                  <a:cubicBezTo>
                    <a:pt x="439" y="349"/>
                    <a:pt x="382" y="364"/>
                    <a:pt x="328" y="356"/>
                  </a:cubicBezTo>
                  <a:cubicBezTo>
                    <a:pt x="287" y="349"/>
                    <a:pt x="260" y="321"/>
                    <a:pt x="233" y="292"/>
                  </a:cubicBezTo>
                  <a:cubicBezTo>
                    <a:pt x="230" y="288"/>
                    <a:pt x="226" y="283"/>
                    <a:pt x="223" y="278"/>
                  </a:cubicBezTo>
                  <a:cubicBezTo>
                    <a:pt x="210" y="257"/>
                    <a:pt x="201" y="233"/>
                    <a:pt x="196" y="209"/>
                  </a:cubicBezTo>
                  <a:cubicBezTo>
                    <a:pt x="186" y="161"/>
                    <a:pt x="196" y="104"/>
                    <a:pt x="228" y="66"/>
                  </a:cubicBezTo>
                  <a:cubicBezTo>
                    <a:pt x="282" y="0"/>
                    <a:pt x="400" y="4"/>
                    <a:pt x="462" y="54"/>
                  </a:cubicBezTo>
                  <a:cubicBezTo>
                    <a:pt x="539" y="116"/>
                    <a:pt x="540" y="238"/>
                    <a:pt x="476" y="30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4" name="Freeform 31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058" y="8067"/>
              <a:ext cx="274" cy="268"/>
            </a:xfrm>
            <a:custGeom>
              <a:avLst/>
              <a:gdLst>
                <a:gd name="T0" fmla="*/ 62 w 287"/>
                <a:gd name="T1" fmla="*/ 35 h 282"/>
                <a:gd name="T2" fmla="*/ 24 w 287"/>
                <a:gd name="T3" fmla="*/ 88 h 282"/>
                <a:gd name="T4" fmla="*/ 21 w 287"/>
                <a:gd name="T5" fmla="*/ 111 h 282"/>
                <a:gd name="T6" fmla="*/ 103 w 287"/>
                <a:gd name="T7" fmla="*/ 267 h 282"/>
                <a:gd name="T8" fmla="*/ 266 w 287"/>
                <a:gd name="T9" fmla="*/ 174 h 282"/>
                <a:gd name="T10" fmla="*/ 183 w 287"/>
                <a:gd name="T11" fmla="*/ 12 h 282"/>
                <a:gd name="T12" fmla="*/ 62 w 287"/>
                <a:gd name="T13" fmla="*/ 35 h 282"/>
                <a:gd name="T14" fmla="*/ 169 w 287"/>
                <a:gd name="T15" fmla="*/ 19 h 282"/>
                <a:gd name="T16" fmla="*/ 258 w 287"/>
                <a:gd name="T17" fmla="*/ 163 h 282"/>
                <a:gd name="T18" fmla="*/ 125 w 287"/>
                <a:gd name="T19" fmla="*/ 258 h 282"/>
                <a:gd name="T20" fmla="*/ 41 w 287"/>
                <a:gd name="T21" fmla="*/ 80 h 282"/>
                <a:gd name="T22" fmla="*/ 38 w 287"/>
                <a:gd name="T23" fmla="*/ 79 h 282"/>
                <a:gd name="T24" fmla="*/ 37 w 287"/>
                <a:gd name="T25" fmla="*/ 80 h 282"/>
                <a:gd name="T26" fmla="*/ 50 w 287"/>
                <a:gd name="T27" fmla="*/ 59 h 282"/>
                <a:gd name="T28" fmla="*/ 169 w 287"/>
                <a:gd name="T29" fmla="*/ 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282">
                  <a:moveTo>
                    <a:pt x="62" y="35"/>
                  </a:moveTo>
                  <a:cubicBezTo>
                    <a:pt x="44" y="49"/>
                    <a:pt x="32" y="67"/>
                    <a:pt x="24" y="88"/>
                  </a:cubicBezTo>
                  <a:cubicBezTo>
                    <a:pt x="21" y="96"/>
                    <a:pt x="21" y="103"/>
                    <a:pt x="21" y="111"/>
                  </a:cubicBezTo>
                  <a:cubicBezTo>
                    <a:pt x="0" y="174"/>
                    <a:pt x="36" y="253"/>
                    <a:pt x="103" y="267"/>
                  </a:cubicBezTo>
                  <a:cubicBezTo>
                    <a:pt x="174" y="282"/>
                    <a:pt x="244" y="244"/>
                    <a:pt x="266" y="174"/>
                  </a:cubicBezTo>
                  <a:cubicBezTo>
                    <a:pt x="287" y="107"/>
                    <a:pt x="250" y="33"/>
                    <a:pt x="183" y="12"/>
                  </a:cubicBezTo>
                  <a:cubicBezTo>
                    <a:pt x="145" y="0"/>
                    <a:pt x="94" y="9"/>
                    <a:pt x="62" y="35"/>
                  </a:cubicBezTo>
                  <a:close/>
                  <a:moveTo>
                    <a:pt x="169" y="19"/>
                  </a:moveTo>
                  <a:cubicBezTo>
                    <a:pt x="236" y="30"/>
                    <a:pt x="272" y="100"/>
                    <a:pt x="258" y="163"/>
                  </a:cubicBezTo>
                  <a:cubicBezTo>
                    <a:pt x="244" y="226"/>
                    <a:pt x="187" y="261"/>
                    <a:pt x="125" y="258"/>
                  </a:cubicBezTo>
                  <a:cubicBezTo>
                    <a:pt x="38" y="255"/>
                    <a:pt x="12" y="150"/>
                    <a:pt x="41" y="80"/>
                  </a:cubicBezTo>
                  <a:cubicBezTo>
                    <a:pt x="41" y="79"/>
                    <a:pt x="39" y="78"/>
                    <a:pt x="38" y="79"/>
                  </a:cubicBezTo>
                  <a:cubicBezTo>
                    <a:pt x="38" y="79"/>
                    <a:pt x="38" y="79"/>
                    <a:pt x="37" y="80"/>
                  </a:cubicBezTo>
                  <a:cubicBezTo>
                    <a:pt x="41" y="73"/>
                    <a:pt x="45" y="66"/>
                    <a:pt x="50" y="59"/>
                  </a:cubicBezTo>
                  <a:cubicBezTo>
                    <a:pt x="78" y="24"/>
                    <a:pt x="127" y="12"/>
                    <a:pt x="169" y="1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5" name="Freeform 311"/>
            <p:cNvSpPr/>
            <p:nvPr>
              <p:custDataLst>
                <p:tags r:id="rId8"/>
              </p:custDataLst>
            </p:nvPr>
          </p:nvSpPr>
          <p:spPr bwMode="auto">
            <a:xfrm>
              <a:off x="8045" y="8060"/>
              <a:ext cx="186" cy="167"/>
            </a:xfrm>
            <a:custGeom>
              <a:avLst/>
              <a:gdLst>
                <a:gd name="T0" fmla="*/ 51 w 194"/>
                <a:gd name="T1" fmla="*/ 47 h 176"/>
                <a:gd name="T2" fmla="*/ 116 w 194"/>
                <a:gd name="T3" fmla="*/ 14 h 176"/>
                <a:gd name="T4" fmla="*/ 191 w 194"/>
                <a:gd name="T5" fmla="*/ 10 h 176"/>
                <a:gd name="T6" fmla="*/ 191 w 194"/>
                <a:gd name="T7" fmla="*/ 6 h 176"/>
                <a:gd name="T8" fmla="*/ 43 w 194"/>
                <a:gd name="T9" fmla="*/ 48 h 176"/>
                <a:gd name="T10" fmla="*/ 16 w 194"/>
                <a:gd name="T11" fmla="*/ 175 h 176"/>
                <a:gd name="T12" fmla="*/ 17 w 194"/>
                <a:gd name="T13" fmla="*/ 175 h 176"/>
                <a:gd name="T14" fmla="*/ 51 w 194"/>
                <a:gd name="T1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76">
                  <a:moveTo>
                    <a:pt x="51" y="47"/>
                  </a:moveTo>
                  <a:cubicBezTo>
                    <a:pt x="70" y="29"/>
                    <a:pt x="91" y="18"/>
                    <a:pt x="116" y="14"/>
                  </a:cubicBezTo>
                  <a:cubicBezTo>
                    <a:pt x="141" y="9"/>
                    <a:pt x="167" y="13"/>
                    <a:pt x="191" y="10"/>
                  </a:cubicBezTo>
                  <a:cubicBezTo>
                    <a:pt x="194" y="10"/>
                    <a:pt x="194" y="7"/>
                    <a:pt x="191" y="6"/>
                  </a:cubicBezTo>
                  <a:cubicBezTo>
                    <a:pt x="137" y="0"/>
                    <a:pt x="83" y="8"/>
                    <a:pt x="43" y="48"/>
                  </a:cubicBezTo>
                  <a:cubicBezTo>
                    <a:pt x="7" y="83"/>
                    <a:pt x="0" y="128"/>
                    <a:pt x="16" y="175"/>
                  </a:cubicBezTo>
                  <a:cubicBezTo>
                    <a:pt x="16" y="176"/>
                    <a:pt x="17" y="175"/>
                    <a:pt x="17" y="175"/>
                  </a:cubicBezTo>
                  <a:cubicBezTo>
                    <a:pt x="3" y="126"/>
                    <a:pt x="15" y="83"/>
                    <a:pt x="51" y="4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6" name="Freeform 312"/>
            <p:cNvSpPr/>
            <p:nvPr>
              <p:custDataLst>
                <p:tags r:id="rId9"/>
              </p:custDataLst>
            </p:nvPr>
          </p:nvSpPr>
          <p:spPr bwMode="auto">
            <a:xfrm>
              <a:off x="8065" y="8075"/>
              <a:ext cx="279" cy="302"/>
            </a:xfrm>
            <a:custGeom>
              <a:avLst/>
              <a:gdLst>
                <a:gd name="T0" fmla="*/ 203 w 294"/>
                <a:gd name="T1" fmla="*/ 4 h 317"/>
                <a:gd name="T2" fmla="*/ 258 w 294"/>
                <a:gd name="T3" fmla="*/ 37 h 317"/>
                <a:gd name="T4" fmla="*/ 282 w 294"/>
                <a:gd name="T5" fmla="*/ 97 h 317"/>
                <a:gd name="T6" fmla="*/ 254 w 294"/>
                <a:gd name="T7" fmla="*/ 218 h 317"/>
                <a:gd name="T8" fmla="*/ 1 w 294"/>
                <a:gd name="T9" fmla="*/ 192 h 317"/>
                <a:gd name="T10" fmla="*/ 0 w 294"/>
                <a:gd name="T11" fmla="*/ 192 h 317"/>
                <a:gd name="T12" fmla="*/ 258 w 294"/>
                <a:gd name="T13" fmla="*/ 224 h 317"/>
                <a:gd name="T14" fmla="*/ 287 w 294"/>
                <a:gd name="T15" fmla="*/ 88 h 317"/>
                <a:gd name="T16" fmla="*/ 203 w 294"/>
                <a:gd name="T17" fmla="*/ 0 h 317"/>
                <a:gd name="T18" fmla="*/ 203 w 294"/>
                <a:gd name="T19" fmla="*/ 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317">
                  <a:moveTo>
                    <a:pt x="203" y="4"/>
                  </a:moveTo>
                  <a:cubicBezTo>
                    <a:pt x="225" y="12"/>
                    <a:pt x="243" y="18"/>
                    <a:pt x="258" y="37"/>
                  </a:cubicBezTo>
                  <a:cubicBezTo>
                    <a:pt x="273" y="53"/>
                    <a:pt x="279" y="76"/>
                    <a:pt x="282" y="97"/>
                  </a:cubicBezTo>
                  <a:cubicBezTo>
                    <a:pt x="287" y="138"/>
                    <a:pt x="276" y="183"/>
                    <a:pt x="254" y="218"/>
                  </a:cubicBezTo>
                  <a:cubicBezTo>
                    <a:pt x="194" y="316"/>
                    <a:pt x="51" y="281"/>
                    <a:pt x="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1" y="296"/>
                    <a:pt x="194" y="317"/>
                    <a:pt x="258" y="224"/>
                  </a:cubicBezTo>
                  <a:cubicBezTo>
                    <a:pt x="285" y="186"/>
                    <a:pt x="294" y="134"/>
                    <a:pt x="287" y="88"/>
                  </a:cubicBezTo>
                  <a:cubicBezTo>
                    <a:pt x="281" y="47"/>
                    <a:pt x="249" y="1"/>
                    <a:pt x="203" y="0"/>
                  </a:cubicBezTo>
                  <a:cubicBezTo>
                    <a:pt x="201" y="0"/>
                    <a:pt x="201" y="3"/>
                    <a:pt x="203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16408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491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FindMin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0E638C-FA15-41B9-8BAB-09E42E5E9544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256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3730" y="1613535"/>
            <a:ext cx="7886700" cy="1477645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Design recursive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FindMin</a:t>
            </a:r>
            <a:r>
              <a:rPr lang="en-US" altLang="zh-CN" sz="2800" dirty="0" smtClean="0">
                <a:ea typeface="宋体" panose="02010600030101010101" pitchFamily="2" charset="-122"/>
              </a:rPr>
              <a:t> operation that returns the smallest element in a binary search tree.</a:t>
            </a:r>
          </a:p>
        </p:txBody>
      </p:sp>
      <p:sp>
        <p:nvSpPr>
          <p:cNvPr id="3" name="矩形 2"/>
          <p:cNvSpPr/>
          <p:nvPr/>
        </p:nvSpPr>
        <p:spPr>
          <a:xfrm>
            <a:off x="1186180" y="2637155"/>
            <a:ext cx="714883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find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item in a subtree t.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node containing the smallest item.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findMin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*t )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root is empty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t-&gt;left ==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//left child is empty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findMin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t-&gt;left );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9" name="组合 18"/>
          <p:cNvGrpSpPr/>
          <p:nvPr/>
        </p:nvGrpSpPr>
        <p:grpSpPr>
          <a:xfrm rot="16200000">
            <a:off x="7826375" y="5311140"/>
            <a:ext cx="769620" cy="811530"/>
            <a:chOff x="7852" y="8022"/>
            <a:chExt cx="520" cy="548"/>
          </a:xfrm>
          <a:solidFill>
            <a:schemeClr val="accent1">
              <a:lumMod val="50000"/>
              <a:alpha val="11000"/>
            </a:schemeClr>
          </a:solidFill>
        </p:grpSpPr>
        <p:sp>
          <p:nvSpPr>
            <p:cNvPr id="1173" name="Freeform 309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852" y="8022"/>
              <a:ext cx="520" cy="549"/>
            </a:xfrm>
            <a:custGeom>
              <a:avLst/>
              <a:gdLst>
                <a:gd name="T0" fmla="*/ 186 w 545"/>
                <a:gd name="T1" fmla="*/ 136 h 574"/>
                <a:gd name="T2" fmla="*/ 145 w 545"/>
                <a:gd name="T3" fmla="*/ 398 h 574"/>
                <a:gd name="T4" fmla="*/ 3 w 545"/>
                <a:gd name="T5" fmla="*/ 512 h 574"/>
                <a:gd name="T6" fmla="*/ 55 w 545"/>
                <a:gd name="T7" fmla="*/ 574 h 574"/>
                <a:gd name="T8" fmla="*/ 83 w 545"/>
                <a:gd name="T9" fmla="*/ 553 h 574"/>
                <a:gd name="T10" fmla="*/ 171 w 545"/>
                <a:gd name="T11" fmla="*/ 455 h 574"/>
                <a:gd name="T12" fmla="*/ 208 w 545"/>
                <a:gd name="T13" fmla="*/ 405 h 574"/>
                <a:gd name="T14" fmla="*/ 227 w 545"/>
                <a:gd name="T15" fmla="*/ 388 h 574"/>
                <a:gd name="T16" fmla="*/ 271 w 545"/>
                <a:gd name="T17" fmla="*/ 340 h 574"/>
                <a:gd name="T18" fmla="*/ 138 w 545"/>
                <a:gd name="T19" fmla="*/ 487 h 574"/>
                <a:gd name="T20" fmla="*/ 136 w 545"/>
                <a:gd name="T21" fmla="*/ 486 h 574"/>
                <a:gd name="T22" fmla="*/ 148 w 545"/>
                <a:gd name="T23" fmla="*/ 475 h 574"/>
                <a:gd name="T24" fmla="*/ 117 w 545"/>
                <a:gd name="T25" fmla="*/ 504 h 574"/>
                <a:gd name="T26" fmla="*/ 122 w 545"/>
                <a:gd name="T27" fmla="*/ 506 h 574"/>
                <a:gd name="T28" fmla="*/ 173 w 545"/>
                <a:gd name="T29" fmla="*/ 431 h 574"/>
                <a:gd name="T30" fmla="*/ 155 w 545"/>
                <a:gd name="T31" fmla="*/ 428 h 574"/>
                <a:gd name="T32" fmla="*/ 165 w 545"/>
                <a:gd name="T33" fmla="*/ 451 h 574"/>
                <a:gd name="T34" fmla="*/ 154 w 545"/>
                <a:gd name="T35" fmla="*/ 462 h 574"/>
                <a:gd name="T36" fmla="*/ 150 w 545"/>
                <a:gd name="T37" fmla="*/ 465 h 574"/>
                <a:gd name="T38" fmla="*/ 127 w 545"/>
                <a:gd name="T39" fmla="*/ 446 h 574"/>
                <a:gd name="T40" fmla="*/ 109 w 545"/>
                <a:gd name="T41" fmla="*/ 455 h 574"/>
                <a:gd name="T42" fmla="*/ 116 w 545"/>
                <a:gd name="T43" fmla="*/ 493 h 574"/>
                <a:gd name="T44" fmla="*/ 101 w 545"/>
                <a:gd name="T45" fmla="*/ 510 h 574"/>
                <a:gd name="T46" fmla="*/ 75 w 545"/>
                <a:gd name="T47" fmla="*/ 485 h 574"/>
                <a:gd name="T48" fmla="*/ 56 w 545"/>
                <a:gd name="T49" fmla="*/ 499 h 574"/>
                <a:gd name="T50" fmla="*/ 42 w 545"/>
                <a:gd name="T51" fmla="*/ 513 h 574"/>
                <a:gd name="T52" fmla="*/ 48 w 545"/>
                <a:gd name="T53" fmla="*/ 545 h 574"/>
                <a:gd name="T54" fmla="*/ 62 w 545"/>
                <a:gd name="T55" fmla="*/ 560 h 574"/>
                <a:gd name="T56" fmla="*/ 55 w 545"/>
                <a:gd name="T57" fmla="*/ 559 h 574"/>
                <a:gd name="T58" fmla="*/ 11 w 545"/>
                <a:gd name="T59" fmla="*/ 515 h 574"/>
                <a:gd name="T60" fmla="*/ 91 w 545"/>
                <a:gd name="T61" fmla="*/ 538 h 574"/>
                <a:gd name="T62" fmla="*/ 92 w 545"/>
                <a:gd name="T63" fmla="*/ 536 h 574"/>
                <a:gd name="T64" fmla="*/ 107 w 545"/>
                <a:gd name="T65" fmla="*/ 517 h 574"/>
                <a:gd name="T66" fmla="*/ 116 w 545"/>
                <a:gd name="T67" fmla="*/ 505 h 574"/>
                <a:gd name="T68" fmla="*/ 124 w 545"/>
                <a:gd name="T69" fmla="*/ 500 h 574"/>
                <a:gd name="T70" fmla="*/ 133 w 545"/>
                <a:gd name="T71" fmla="*/ 490 h 574"/>
                <a:gd name="T72" fmla="*/ 124 w 545"/>
                <a:gd name="T73" fmla="*/ 503 h 574"/>
                <a:gd name="T74" fmla="*/ 229 w 545"/>
                <a:gd name="T75" fmla="*/ 372 h 574"/>
                <a:gd name="T76" fmla="*/ 202 w 545"/>
                <a:gd name="T77" fmla="*/ 375 h 574"/>
                <a:gd name="T78" fmla="*/ 190 w 545"/>
                <a:gd name="T79" fmla="*/ 389 h 574"/>
                <a:gd name="T80" fmla="*/ 189 w 545"/>
                <a:gd name="T81" fmla="*/ 410 h 574"/>
                <a:gd name="T82" fmla="*/ 181 w 545"/>
                <a:gd name="T83" fmla="*/ 408 h 574"/>
                <a:gd name="T84" fmla="*/ 175 w 545"/>
                <a:gd name="T85" fmla="*/ 415 h 574"/>
                <a:gd name="T86" fmla="*/ 263 w 545"/>
                <a:gd name="T87" fmla="*/ 337 h 574"/>
                <a:gd name="T88" fmla="*/ 240 w 545"/>
                <a:gd name="T89" fmla="*/ 328 h 574"/>
                <a:gd name="T90" fmla="*/ 232 w 545"/>
                <a:gd name="T91" fmla="*/ 341 h 574"/>
                <a:gd name="T92" fmla="*/ 231 w 545"/>
                <a:gd name="T93" fmla="*/ 370 h 574"/>
                <a:gd name="T94" fmla="*/ 223 w 545"/>
                <a:gd name="T95" fmla="*/ 278 h 574"/>
                <a:gd name="T96" fmla="*/ 476 w 545"/>
                <a:gd name="T97" fmla="*/ 30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5" h="574">
                  <a:moveTo>
                    <a:pt x="525" y="138"/>
                  </a:moveTo>
                  <a:cubicBezTo>
                    <a:pt x="505" y="58"/>
                    <a:pt x="435" y="11"/>
                    <a:pt x="355" y="8"/>
                  </a:cubicBezTo>
                  <a:cubicBezTo>
                    <a:pt x="317" y="6"/>
                    <a:pt x="278" y="15"/>
                    <a:pt x="246" y="36"/>
                  </a:cubicBezTo>
                  <a:cubicBezTo>
                    <a:pt x="212" y="59"/>
                    <a:pt x="194" y="97"/>
                    <a:pt x="186" y="136"/>
                  </a:cubicBezTo>
                  <a:cubicBezTo>
                    <a:pt x="178" y="174"/>
                    <a:pt x="184" y="214"/>
                    <a:pt x="198" y="251"/>
                  </a:cubicBezTo>
                  <a:cubicBezTo>
                    <a:pt x="205" y="268"/>
                    <a:pt x="215" y="287"/>
                    <a:pt x="228" y="304"/>
                  </a:cubicBezTo>
                  <a:cubicBezTo>
                    <a:pt x="197" y="331"/>
                    <a:pt x="168" y="361"/>
                    <a:pt x="146" y="396"/>
                  </a:cubicBezTo>
                  <a:cubicBezTo>
                    <a:pt x="146" y="397"/>
                    <a:pt x="145" y="397"/>
                    <a:pt x="145" y="398"/>
                  </a:cubicBezTo>
                  <a:cubicBezTo>
                    <a:pt x="126" y="397"/>
                    <a:pt x="103" y="410"/>
                    <a:pt x="85" y="423"/>
                  </a:cubicBezTo>
                  <a:cubicBezTo>
                    <a:pt x="65" y="438"/>
                    <a:pt x="47" y="457"/>
                    <a:pt x="30" y="476"/>
                  </a:cubicBezTo>
                  <a:cubicBezTo>
                    <a:pt x="24" y="482"/>
                    <a:pt x="11" y="495"/>
                    <a:pt x="8" y="506"/>
                  </a:cubicBezTo>
                  <a:cubicBezTo>
                    <a:pt x="6" y="508"/>
                    <a:pt x="5" y="510"/>
                    <a:pt x="3" y="512"/>
                  </a:cubicBezTo>
                  <a:cubicBezTo>
                    <a:pt x="1" y="513"/>
                    <a:pt x="0" y="515"/>
                    <a:pt x="1" y="516"/>
                  </a:cubicBezTo>
                  <a:cubicBezTo>
                    <a:pt x="5" y="530"/>
                    <a:pt x="11" y="542"/>
                    <a:pt x="21" y="552"/>
                  </a:cubicBezTo>
                  <a:cubicBezTo>
                    <a:pt x="26" y="556"/>
                    <a:pt x="32" y="560"/>
                    <a:pt x="38" y="563"/>
                  </a:cubicBezTo>
                  <a:cubicBezTo>
                    <a:pt x="43" y="567"/>
                    <a:pt x="49" y="571"/>
                    <a:pt x="55" y="574"/>
                  </a:cubicBezTo>
                  <a:cubicBezTo>
                    <a:pt x="55" y="574"/>
                    <a:pt x="56" y="574"/>
                    <a:pt x="57" y="574"/>
                  </a:cubicBezTo>
                  <a:cubicBezTo>
                    <a:pt x="58" y="574"/>
                    <a:pt x="59" y="574"/>
                    <a:pt x="60" y="573"/>
                  </a:cubicBezTo>
                  <a:cubicBezTo>
                    <a:pt x="62" y="570"/>
                    <a:pt x="65" y="568"/>
                    <a:pt x="68" y="565"/>
                  </a:cubicBezTo>
                  <a:cubicBezTo>
                    <a:pt x="74" y="562"/>
                    <a:pt x="80" y="555"/>
                    <a:pt x="83" y="553"/>
                  </a:cubicBezTo>
                  <a:cubicBezTo>
                    <a:pt x="103" y="537"/>
                    <a:pt x="121" y="518"/>
                    <a:pt x="138" y="498"/>
                  </a:cubicBezTo>
                  <a:cubicBezTo>
                    <a:pt x="141" y="494"/>
                    <a:pt x="158" y="47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2" y="458"/>
                    <a:pt x="172" y="456"/>
                    <a:pt x="171" y="455"/>
                  </a:cubicBezTo>
                  <a:cubicBezTo>
                    <a:pt x="177" y="446"/>
                    <a:pt x="181" y="438"/>
                    <a:pt x="182" y="432"/>
                  </a:cubicBezTo>
                  <a:cubicBezTo>
                    <a:pt x="184" y="431"/>
                    <a:pt x="185" y="431"/>
                    <a:pt x="186" y="429"/>
                  </a:cubicBezTo>
                  <a:cubicBezTo>
                    <a:pt x="192" y="420"/>
                    <a:pt x="199" y="412"/>
                    <a:pt x="207" y="405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9" y="404"/>
                    <a:pt x="209" y="404"/>
                    <a:pt x="209" y="403"/>
                  </a:cubicBezTo>
                  <a:cubicBezTo>
                    <a:pt x="214" y="399"/>
                    <a:pt x="218" y="395"/>
                    <a:pt x="223" y="391"/>
                  </a:cubicBezTo>
                  <a:cubicBezTo>
                    <a:pt x="224" y="391"/>
                    <a:pt x="226" y="391"/>
                    <a:pt x="227" y="391"/>
                  </a:cubicBezTo>
                  <a:cubicBezTo>
                    <a:pt x="228" y="390"/>
                    <a:pt x="229" y="388"/>
                    <a:pt x="227" y="388"/>
                  </a:cubicBezTo>
                  <a:cubicBezTo>
                    <a:pt x="227" y="388"/>
                    <a:pt x="227" y="388"/>
                    <a:pt x="226" y="388"/>
                  </a:cubicBezTo>
                  <a:cubicBezTo>
                    <a:pt x="242" y="374"/>
                    <a:pt x="258" y="361"/>
                    <a:pt x="269" y="344"/>
                  </a:cubicBezTo>
                  <a:cubicBezTo>
                    <a:pt x="270" y="343"/>
                    <a:pt x="270" y="341"/>
                    <a:pt x="270" y="340"/>
                  </a:cubicBezTo>
                  <a:cubicBezTo>
                    <a:pt x="270" y="340"/>
                    <a:pt x="270" y="340"/>
                    <a:pt x="271" y="340"/>
                  </a:cubicBezTo>
                  <a:cubicBezTo>
                    <a:pt x="280" y="347"/>
                    <a:pt x="291" y="353"/>
                    <a:pt x="302" y="358"/>
                  </a:cubicBezTo>
                  <a:cubicBezTo>
                    <a:pt x="345" y="373"/>
                    <a:pt x="395" y="368"/>
                    <a:pt x="436" y="349"/>
                  </a:cubicBezTo>
                  <a:cubicBezTo>
                    <a:pt x="514" y="313"/>
                    <a:pt x="545" y="217"/>
                    <a:pt x="525" y="138"/>
                  </a:cubicBezTo>
                  <a:close/>
                  <a:moveTo>
                    <a:pt x="138" y="487"/>
                  </a:moveTo>
                  <a:cubicBezTo>
                    <a:pt x="138" y="487"/>
                    <a:pt x="138" y="487"/>
                    <a:pt x="138" y="487"/>
                  </a:cubicBezTo>
                  <a:cubicBezTo>
                    <a:pt x="138" y="487"/>
                    <a:pt x="138" y="487"/>
                    <a:pt x="138" y="487"/>
                  </a:cubicBezTo>
                  <a:cubicBezTo>
                    <a:pt x="139" y="486"/>
                    <a:pt x="137" y="485"/>
                    <a:pt x="1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36" y="486"/>
                    <a:pt x="136" y="486"/>
                    <a:pt x="136" y="485"/>
                  </a:cubicBezTo>
                  <a:cubicBezTo>
                    <a:pt x="139" y="482"/>
                    <a:pt x="143" y="479"/>
                    <a:pt x="147" y="476"/>
                  </a:cubicBezTo>
                  <a:cubicBezTo>
                    <a:pt x="147" y="476"/>
                    <a:pt x="147" y="476"/>
                    <a:pt x="148" y="475"/>
                  </a:cubicBezTo>
                  <a:cubicBezTo>
                    <a:pt x="148" y="475"/>
                    <a:pt x="148" y="475"/>
                    <a:pt x="148" y="475"/>
                  </a:cubicBezTo>
                  <a:cubicBezTo>
                    <a:pt x="148" y="475"/>
                    <a:pt x="149" y="474"/>
                    <a:pt x="149" y="474"/>
                  </a:cubicBezTo>
                  <a:cubicBezTo>
                    <a:pt x="145" y="479"/>
                    <a:pt x="142" y="483"/>
                    <a:pt x="138" y="487"/>
                  </a:cubicBezTo>
                  <a:close/>
                  <a:moveTo>
                    <a:pt x="122" y="506"/>
                  </a:moveTo>
                  <a:cubicBezTo>
                    <a:pt x="120" y="505"/>
                    <a:pt x="119" y="505"/>
                    <a:pt x="117" y="504"/>
                  </a:cubicBezTo>
                  <a:cubicBezTo>
                    <a:pt x="118" y="503"/>
                    <a:pt x="119" y="501"/>
                    <a:pt x="120" y="500"/>
                  </a:cubicBezTo>
                  <a:cubicBezTo>
                    <a:pt x="121" y="500"/>
                    <a:pt x="121" y="500"/>
                    <a:pt x="122" y="500"/>
                  </a:cubicBezTo>
                  <a:cubicBezTo>
                    <a:pt x="122" y="502"/>
                    <a:pt x="122" y="504"/>
                    <a:pt x="122" y="506"/>
                  </a:cubicBezTo>
                  <a:cubicBezTo>
                    <a:pt x="122" y="506"/>
                    <a:pt x="122" y="506"/>
                    <a:pt x="122" y="506"/>
                  </a:cubicBezTo>
                  <a:close/>
                  <a:moveTo>
                    <a:pt x="31" y="492"/>
                  </a:moveTo>
                  <a:cubicBezTo>
                    <a:pt x="44" y="476"/>
                    <a:pt x="58" y="461"/>
                    <a:pt x="73" y="447"/>
                  </a:cubicBezTo>
                  <a:cubicBezTo>
                    <a:pt x="97" y="425"/>
                    <a:pt x="150" y="383"/>
                    <a:pt x="171" y="429"/>
                  </a:cubicBezTo>
                  <a:cubicBezTo>
                    <a:pt x="172" y="430"/>
                    <a:pt x="172" y="431"/>
                    <a:pt x="173" y="431"/>
                  </a:cubicBezTo>
                  <a:cubicBezTo>
                    <a:pt x="173" y="433"/>
                    <a:pt x="173" y="436"/>
                    <a:pt x="172" y="438"/>
                  </a:cubicBezTo>
                  <a:cubicBezTo>
                    <a:pt x="172" y="439"/>
                    <a:pt x="172" y="439"/>
                    <a:pt x="171" y="440"/>
                  </a:cubicBezTo>
                  <a:cubicBezTo>
                    <a:pt x="168" y="434"/>
                    <a:pt x="162" y="429"/>
                    <a:pt x="157" y="426"/>
                  </a:cubicBezTo>
                  <a:cubicBezTo>
                    <a:pt x="155" y="425"/>
                    <a:pt x="154" y="428"/>
                    <a:pt x="155" y="428"/>
                  </a:cubicBezTo>
                  <a:cubicBezTo>
                    <a:pt x="161" y="431"/>
                    <a:pt x="166" y="437"/>
                    <a:pt x="168" y="442"/>
                  </a:cubicBezTo>
                  <a:cubicBezTo>
                    <a:pt x="169" y="442"/>
                    <a:pt x="169" y="443"/>
                    <a:pt x="170" y="443"/>
                  </a:cubicBezTo>
                  <a:cubicBezTo>
                    <a:pt x="168" y="445"/>
                    <a:pt x="167" y="448"/>
                    <a:pt x="165" y="451"/>
                  </a:cubicBezTo>
                  <a:cubicBezTo>
                    <a:pt x="165" y="451"/>
                    <a:pt x="165" y="451"/>
                    <a:pt x="165" y="451"/>
                  </a:cubicBezTo>
                  <a:cubicBezTo>
                    <a:pt x="158" y="448"/>
                    <a:pt x="152" y="443"/>
                    <a:pt x="147" y="437"/>
                  </a:cubicBezTo>
                  <a:cubicBezTo>
                    <a:pt x="147" y="436"/>
                    <a:pt x="146" y="437"/>
                    <a:pt x="146" y="437"/>
                  </a:cubicBezTo>
                  <a:cubicBezTo>
                    <a:pt x="151" y="443"/>
                    <a:pt x="155" y="450"/>
                    <a:pt x="162" y="454"/>
                  </a:cubicBezTo>
                  <a:cubicBezTo>
                    <a:pt x="160" y="457"/>
                    <a:pt x="157" y="460"/>
                    <a:pt x="154" y="462"/>
                  </a:cubicBezTo>
                  <a:cubicBezTo>
                    <a:pt x="151" y="460"/>
                    <a:pt x="147" y="458"/>
                    <a:pt x="145" y="454"/>
                  </a:cubicBezTo>
                  <a:cubicBezTo>
                    <a:pt x="140" y="450"/>
                    <a:pt x="138" y="443"/>
                    <a:pt x="138" y="437"/>
                  </a:cubicBezTo>
                  <a:cubicBezTo>
                    <a:pt x="138" y="436"/>
                    <a:pt x="136" y="436"/>
                    <a:pt x="136" y="437"/>
                  </a:cubicBezTo>
                  <a:cubicBezTo>
                    <a:pt x="136" y="447"/>
                    <a:pt x="141" y="460"/>
                    <a:pt x="150" y="465"/>
                  </a:cubicBezTo>
                  <a:cubicBezTo>
                    <a:pt x="148" y="467"/>
                    <a:pt x="146" y="469"/>
                    <a:pt x="144" y="470"/>
                  </a:cubicBezTo>
                  <a:cubicBezTo>
                    <a:pt x="142" y="468"/>
                    <a:pt x="139" y="466"/>
                    <a:pt x="137" y="464"/>
                  </a:cubicBezTo>
                  <a:cubicBezTo>
                    <a:pt x="132" y="459"/>
                    <a:pt x="130" y="452"/>
                    <a:pt x="128" y="446"/>
                  </a:cubicBezTo>
                  <a:cubicBezTo>
                    <a:pt x="128" y="446"/>
                    <a:pt x="127" y="446"/>
                    <a:pt x="127" y="446"/>
                  </a:cubicBezTo>
                  <a:cubicBezTo>
                    <a:pt x="128" y="453"/>
                    <a:pt x="131" y="458"/>
                    <a:pt x="134" y="464"/>
                  </a:cubicBezTo>
                  <a:cubicBezTo>
                    <a:pt x="136" y="466"/>
                    <a:pt x="138" y="470"/>
                    <a:pt x="141" y="473"/>
                  </a:cubicBezTo>
                  <a:cubicBezTo>
                    <a:pt x="137" y="476"/>
                    <a:pt x="133" y="478"/>
                    <a:pt x="130" y="481"/>
                  </a:cubicBezTo>
                  <a:cubicBezTo>
                    <a:pt x="122" y="473"/>
                    <a:pt x="116" y="464"/>
                    <a:pt x="109" y="455"/>
                  </a:cubicBezTo>
                  <a:cubicBezTo>
                    <a:pt x="109" y="455"/>
                    <a:pt x="108" y="456"/>
                    <a:pt x="108" y="456"/>
                  </a:cubicBezTo>
                  <a:cubicBezTo>
                    <a:pt x="113" y="466"/>
                    <a:pt x="119" y="476"/>
                    <a:pt x="127" y="483"/>
                  </a:cubicBezTo>
                  <a:cubicBezTo>
                    <a:pt x="126" y="484"/>
                    <a:pt x="125" y="485"/>
                    <a:pt x="125" y="485"/>
                  </a:cubicBezTo>
                  <a:cubicBezTo>
                    <a:pt x="122" y="488"/>
                    <a:pt x="119" y="491"/>
                    <a:pt x="116" y="493"/>
                  </a:cubicBezTo>
                  <a:cubicBezTo>
                    <a:pt x="107" y="488"/>
                    <a:pt x="100" y="479"/>
                    <a:pt x="95" y="470"/>
                  </a:cubicBezTo>
                  <a:cubicBezTo>
                    <a:pt x="95" y="469"/>
                    <a:pt x="93" y="470"/>
                    <a:pt x="94" y="470"/>
                  </a:cubicBezTo>
                  <a:cubicBezTo>
                    <a:pt x="98" y="480"/>
                    <a:pt x="104" y="491"/>
                    <a:pt x="113" y="497"/>
                  </a:cubicBezTo>
                  <a:cubicBezTo>
                    <a:pt x="108" y="501"/>
                    <a:pt x="105" y="506"/>
                    <a:pt x="101" y="510"/>
                  </a:cubicBezTo>
                  <a:cubicBezTo>
                    <a:pt x="101" y="510"/>
                    <a:pt x="100" y="510"/>
                    <a:pt x="100" y="509"/>
                  </a:cubicBezTo>
                  <a:cubicBezTo>
                    <a:pt x="99" y="509"/>
                    <a:pt x="99" y="509"/>
                    <a:pt x="98" y="510"/>
                  </a:cubicBezTo>
                  <a:cubicBezTo>
                    <a:pt x="90" y="502"/>
                    <a:pt x="83" y="492"/>
                    <a:pt x="76" y="484"/>
                  </a:cubicBezTo>
                  <a:cubicBezTo>
                    <a:pt x="76" y="483"/>
                    <a:pt x="75" y="484"/>
                    <a:pt x="75" y="485"/>
                  </a:cubicBezTo>
                  <a:cubicBezTo>
                    <a:pt x="81" y="496"/>
                    <a:pt x="87" y="507"/>
                    <a:pt x="97" y="516"/>
                  </a:cubicBezTo>
                  <a:cubicBezTo>
                    <a:pt x="93" y="521"/>
                    <a:pt x="89" y="526"/>
                    <a:pt x="85" y="531"/>
                  </a:cubicBezTo>
                  <a:cubicBezTo>
                    <a:pt x="73" y="523"/>
                    <a:pt x="62" y="513"/>
                    <a:pt x="57" y="499"/>
                  </a:cubicBezTo>
                  <a:cubicBezTo>
                    <a:pt x="57" y="498"/>
                    <a:pt x="56" y="498"/>
                    <a:pt x="56" y="499"/>
                  </a:cubicBezTo>
                  <a:cubicBezTo>
                    <a:pt x="60" y="513"/>
                    <a:pt x="70" y="527"/>
                    <a:pt x="83" y="535"/>
                  </a:cubicBezTo>
                  <a:cubicBezTo>
                    <a:pt x="79" y="539"/>
                    <a:pt x="76" y="543"/>
                    <a:pt x="73" y="547"/>
                  </a:cubicBezTo>
                  <a:cubicBezTo>
                    <a:pt x="58" y="541"/>
                    <a:pt x="48" y="528"/>
                    <a:pt x="43" y="513"/>
                  </a:cubicBezTo>
                  <a:cubicBezTo>
                    <a:pt x="43" y="512"/>
                    <a:pt x="42" y="512"/>
                    <a:pt x="42" y="513"/>
                  </a:cubicBezTo>
                  <a:cubicBezTo>
                    <a:pt x="46" y="529"/>
                    <a:pt x="55" y="544"/>
                    <a:pt x="69" y="551"/>
                  </a:cubicBezTo>
                  <a:cubicBezTo>
                    <a:pt x="68" y="553"/>
                    <a:pt x="67" y="554"/>
                    <a:pt x="66" y="556"/>
                  </a:cubicBezTo>
                  <a:cubicBezTo>
                    <a:pt x="65" y="555"/>
                    <a:pt x="64" y="555"/>
                    <a:pt x="63" y="554"/>
                  </a:cubicBezTo>
                  <a:cubicBezTo>
                    <a:pt x="57" y="552"/>
                    <a:pt x="53" y="548"/>
                    <a:pt x="48" y="545"/>
                  </a:cubicBezTo>
                  <a:cubicBezTo>
                    <a:pt x="41" y="538"/>
                    <a:pt x="34" y="530"/>
                    <a:pt x="29" y="522"/>
                  </a:cubicBezTo>
                  <a:cubicBezTo>
                    <a:pt x="28" y="521"/>
                    <a:pt x="27" y="522"/>
                    <a:pt x="28" y="523"/>
                  </a:cubicBezTo>
                  <a:cubicBezTo>
                    <a:pt x="33" y="532"/>
                    <a:pt x="39" y="540"/>
                    <a:pt x="46" y="547"/>
                  </a:cubicBezTo>
                  <a:cubicBezTo>
                    <a:pt x="50" y="551"/>
                    <a:pt x="56" y="557"/>
                    <a:pt x="62" y="560"/>
                  </a:cubicBezTo>
                  <a:cubicBezTo>
                    <a:pt x="60" y="562"/>
                    <a:pt x="58" y="563"/>
                    <a:pt x="56" y="565"/>
                  </a:cubicBezTo>
                  <a:cubicBezTo>
                    <a:pt x="55" y="565"/>
                    <a:pt x="54" y="564"/>
                    <a:pt x="53" y="563"/>
                  </a:cubicBezTo>
                  <a:cubicBezTo>
                    <a:pt x="54" y="563"/>
                    <a:pt x="55" y="563"/>
                    <a:pt x="55" y="562"/>
                  </a:cubicBezTo>
                  <a:cubicBezTo>
                    <a:pt x="57" y="561"/>
                    <a:pt x="57" y="560"/>
                    <a:pt x="55" y="559"/>
                  </a:cubicBezTo>
                  <a:cubicBezTo>
                    <a:pt x="50" y="555"/>
                    <a:pt x="43" y="555"/>
                    <a:pt x="38" y="552"/>
                  </a:cubicBezTo>
                  <a:cubicBezTo>
                    <a:pt x="37" y="552"/>
                    <a:pt x="36" y="551"/>
                    <a:pt x="36" y="551"/>
                  </a:cubicBezTo>
                  <a:cubicBezTo>
                    <a:pt x="29" y="545"/>
                    <a:pt x="22" y="538"/>
                    <a:pt x="16" y="531"/>
                  </a:cubicBezTo>
                  <a:cubicBezTo>
                    <a:pt x="13" y="526"/>
                    <a:pt x="9" y="518"/>
                    <a:pt x="11" y="515"/>
                  </a:cubicBezTo>
                  <a:cubicBezTo>
                    <a:pt x="11" y="515"/>
                    <a:pt x="11" y="515"/>
                    <a:pt x="11" y="514"/>
                  </a:cubicBezTo>
                  <a:cubicBezTo>
                    <a:pt x="20" y="512"/>
                    <a:pt x="25" y="498"/>
                    <a:pt x="31" y="492"/>
                  </a:cubicBezTo>
                  <a:close/>
                  <a:moveTo>
                    <a:pt x="90" y="539"/>
                  </a:moveTo>
                  <a:cubicBezTo>
                    <a:pt x="90" y="539"/>
                    <a:pt x="91" y="539"/>
                    <a:pt x="91" y="538"/>
                  </a:cubicBezTo>
                  <a:cubicBezTo>
                    <a:pt x="90" y="539"/>
                    <a:pt x="89" y="540"/>
                    <a:pt x="88" y="541"/>
                  </a:cubicBezTo>
                  <a:cubicBezTo>
                    <a:pt x="89" y="540"/>
                    <a:pt x="90" y="539"/>
                    <a:pt x="90" y="539"/>
                  </a:cubicBezTo>
                  <a:close/>
                  <a:moveTo>
                    <a:pt x="92" y="538"/>
                  </a:moveTo>
                  <a:cubicBezTo>
                    <a:pt x="92" y="537"/>
                    <a:pt x="92" y="537"/>
                    <a:pt x="92" y="536"/>
                  </a:cubicBezTo>
                  <a:cubicBezTo>
                    <a:pt x="96" y="531"/>
                    <a:pt x="100" y="526"/>
                    <a:pt x="104" y="520"/>
                  </a:cubicBezTo>
                  <a:cubicBezTo>
                    <a:pt x="105" y="521"/>
                    <a:pt x="105" y="520"/>
                    <a:pt x="106" y="519"/>
                  </a:cubicBezTo>
                  <a:cubicBezTo>
                    <a:pt x="106" y="520"/>
                    <a:pt x="107" y="519"/>
                    <a:pt x="107" y="518"/>
                  </a:cubicBezTo>
                  <a:cubicBezTo>
                    <a:pt x="107" y="518"/>
                    <a:pt x="107" y="518"/>
                    <a:pt x="107" y="517"/>
                  </a:cubicBezTo>
                  <a:cubicBezTo>
                    <a:pt x="110" y="517"/>
                    <a:pt x="111" y="515"/>
                    <a:pt x="114" y="514"/>
                  </a:cubicBezTo>
                  <a:cubicBezTo>
                    <a:pt x="115" y="514"/>
                    <a:pt x="114" y="512"/>
                    <a:pt x="113" y="512"/>
                  </a:cubicBezTo>
                  <a:cubicBezTo>
                    <a:pt x="112" y="512"/>
                    <a:pt x="111" y="512"/>
                    <a:pt x="110" y="512"/>
                  </a:cubicBezTo>
                  <a:cubicBezTo>
                    <a:pt x="112" y="510"/>
                    <a:pt x="114" y="507"/>
                    <a:pt x="116" y="505"/>
                  </a:cubicBezTo>
                  <a:cubicBezTo>
                    <a:pt x="117" y="506"/>
                    <a:pt x="119" y="507"/>
                    <a:pt x="120" y="508"/>
                  </a:cubicBezTo>
                  <a:cubicBezTo>
                    <a:pt x="111" y="518"/>
                    <a:pt x="101" y="528"/>
                    <a:pt x="92" y="538"/>
                  </a:cubicBezTo>
                  <a:close/>
                  <a:moveTo>
                    <a:pt x="124" y="503"/>
                  </a:moveTo>
                  <a:cubicBezTo>
                    <a:pt x="124" y="502"/>
                    <a:pt x="124" y="501"/>
                    <a:pt x="124" y="500"/>
                  </a:cubicBezTo>
                  <a:cubicBezTo>
                    <a:pt x="124" y="500"/>
                    <a:pt x="124" y="500"/>
                    <a:pt x="124" y="500"/>
                  </a:cubicBezTo>
                  <a:cubicBezTo>
                    <a:pt x="125" y="499"/>
                    <a:pt x="125" y="499"/>
                    <a:pt x="125" y="498"/>
                  </a:cubicBezTo>
                  <a:cubicBezTo>
                    <a:pt x="125" y="497"/>
                    <a:pt x="126" y="497"/>
                    <a:pt x="128" y="496"/>
                  </a:cubicBezTo>
                  <a:cubicBezTo>
                    <a:pt x="131" y="495"/>
                    <a:pt x="132" y="492"/>
                    <a:pt x="133" y="490"/>
                  </a:cubicBezTo>
                  <a:cubicBezTo>
                    <a:pt x="134" y="490"/>
                    <a:pt x="134" y="490"/>
                    <a:pt x="135" y="490"/>
                  </a:cubicBezTo>
                  <a:cubicBezTo>
                    <a:pt x="135" y="490"/>
                    <a:pt x="135" y="490"/>
                    <a:pt x="135" y="491"/>
                  </a:cubicBezTo>
                  <a:cubicBezTo>
                    <a:pt x="133" y="494"/>
                    <a:pt x="130" y="497"/>
                    <a:pt x="128" y="500"/>
                  </a:cubicBezTo>
                  <a:cubicBezTo>
                    <a:pt x="127" y="501"/>
                    <a:pt x="125" y="502"/>
                    <a:pt x="124" y="503"/>
                  </a:cubicBezTo>
                  <a:close/>
                  <a:moveTo>
                    <a:pt x="231" y="370"/>
                  </a:moveTo>
                  <a:cubicBezTo>
                    <a:pt x="226" y="366"/>
                    <a:pt x="220" y="362"/>
                    <a:pt x="218" y="356"/>
                  </a:cubicBezTo>
                  <a:cubicBezTo>
                    <a:pt x="218" y="356"/>
                    <a:pt x="217" y="356"/>
                    <a:pt x="217" y="356"/>
                  </a:cubicBezTo>
                  <a:cubicBezTo>
                    <a:pt x="219" y="362"/>
                    <a:pt x="224" y="368"/>
                    <a:pt x="229" y="372"/>
                  </a:cubicBezTo>
                  <a:cubicBezTo>
                    <a:pt x="224" y="377"/>
                    <a:pt x="219" y="381"/>
                    <a:pt x="214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9" y="383"/>
                    <a:pt x="206" y="379"/>
                    <a:pt x="204" y="374"/>
                  </a:cubicBezTo>
                  <a:cubicBezTo>
                    <a:pt x="204" y="373"/>
                    <a:pt x="202" y="374"/>
                    <a:pt x="202" y="375"/>
                  </a:cubicBezTo>
                  <a:cubicBezTo>
                    <a:pt x="205" y="380"/>
                    <a:pt x="208" y="384"/>
                    <a:pt x="212" y="387"/>
                  </a:cubicBezTo>
                  <a:cubicBezTo>
                    <a:pt x="208" y="391"/>
                    <a:pt x="203" y="395"/>
                    <a:pt x="198" y="400"/>
                  </a:cubicBezTo>
                  <a:cubicBezTo>
                    <a:pt x="198" y="400"/>
                    <a:pt x="198" y="400"/>
                    <a:pt x="198" y="399"/>
                  </a:cubicBezTo>
                  <a:cubicBezTo>
                    <a:pt x="194" y="397"/>
                    <a:pt x="191" y="393"/>
                    <a:pt x="190" y="389"/>
                  </a:cubicBezTo>
                  <a:cubicBezTo>
                    <a:pt x="190" y="388"/>
                    <a:pt x="188" y="388"/>
                    <a:pt x="188" y="389"/>
                  </a:cubicBezTo>
                  <a:cubicBezTo>
                    <a:pt x="189" y="394"/>
                    <a:pt x="191" y="398"/>
                    <a:pt x="195" y="401"/>
                  </a:cubicBezTo>
                  <a:cubicBezTo>
                    <a:pt x="195" y="401"/>
                    <a:pt x="196" y="401"/>
                    <a:pt x="197" y="402"/>
                  </a:cubicBezTo>
                  <a:cubicBezTo>
                    <a:pt x="194" y="404"/>
                    <a:pt x="192" y="407"/>
                    <a:pt x="189" y="410"/>
                  </a:cubicBezTo>
                  <a:cubicBezTo>
                    <a:pt x="187" y="409"/>
                    <a:pt x="184" y="408"/>
                    <a:pt x="182" y="406"/>
                  </a:cubicBezTo>
                  <a:cubicBezTo>
                    <a:pt x="177" y="403"/>
                    <a:pt x="173" y="399"/>
                    <a:pt x="171" y="394"/>
                  </a:cubicBezTo>
                  <a:cubicBezTo>
                    <a:pt x="170" y="393"/>
                    <a:pt x="170" y="394"/>
                    <a:pt x="170" y="394"/>
                  </a:cubicBezTo>
                  <a:cubicBezTo>
                    <a:pt x="172" y="400"/>
                    <a:pt x="176" y="404"/>
                    <a:pt x="181" y="408"/>
                  </a:cubicBezTo>
                  <a:cubicBezTo>
                    <a:pt x="183" y="409"/>
                    <a:pt x="185" y="411"/>
                    <a:pt x="187" y="412"/>
                  </a:cubicBezTo>
                  <a:cubicBezTo>
                    <a:pt x="185" y="415"/>
                    <a:pt x="183" y="417"/>
                    <a:pt x="182" y="420"/>
                  </a:cubicBezTo>
                  <a:cubicBezTo>
                    <a:pt x="180" y="418"/>
                    <a:pt x="179" y="416"/>
                    <a:pt x="176" y="415"/>
                  </a:cubicBezTo>
                  <a:cubicBezTo>
                    <a:pt x="175" y="415"/>
                    <a:pt x="175" y="415"/>
                    <a:pt x="175" y="415"/>
                  </a:cubicBezTo>
                  <a:cubicBezTo>
                    <a:pt x="174" y="415"/>
                    <a:pt x="173" y="414"/>
                    <a:pt x="172" y="413"/>
                  </a:cubicBezTo>
                  <a:cubicBezTo>
                    <a:pt x="168" y="407"/>
                    <a:pt x="163" y="403"/>
                    <a:pt x="157" y="401"/>
                  </a:cubicBezTo>
                  <a:cubicBezTo>
                    <a:pt x="179" y="368"/>
                    <a:pt x="205" y="338"/>
                    <a:pt x="231" y="308"/>
                  </a:cubicBezTo>
                  <a:cubicBezTo>
                    <a:pt x="240" y="320"/>
                    <a:pt x="251" y="330"/>
                    <a:pt x="263" y="337"/>
                  </a:cubicBezTo>
                  <a:cubicBezTo>
                    <a:pt x="262" y="337"/>
                    <a:pt x="261" y="338"/>
                    <a:pt x="260" y="339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53" y="337"/>
                    <a:pt x="246" y="333"/>
                    <a:pt x="242" y="327"/>
                  </a:cubicBezTo>
                  <a:cubicBezTo>
                    <a:pt x="241" y="326"/>
                    <a:pt x="240" y="327"/>
                    <a:pt x="240" y="328"/>
                  </a:cubicBezTo>
                  <a:cubicBezTo>
                    <a:pt x="245" y="334"/>
                    <a:pt x="251" y="338"/>
                    <a:pt x="259" y="341"/>
                  </a:cubicBezTo>
                  <a:cubicBezTo>
                    <a:pt x="255" y="346"/>
                    <a:pt x="251" y="350"/>
                    <a:pt x="248" y="355"/>
                  </a:cubicBezTo>
                  <a:cubicBezTo>
                    <a:pt x="245" y="355"/>
                    <a:pt x="243" y="354"/>
                    <a:pt x="241" y="353"/>
                  </a:cubicBezTo>
                  <a:cubicBezTo>
                    <a:pt x="236" y="351"/>
                    <a:pt x="233" y="346"/>
                    <a:pt x="232" y="341"/>
                  </a:cubicBezTo>
                  <a:cubicBezTo>
                    <a:pt x="232" y="341"/>
                    <a:pt x="231" y="341"/>
                    <a:pt x="231" y="342"/>
                  </a:cubicBezTo>
                  <a:cubicBezTo>
                    <a:pt x="232" y="347"/>
                    <a:pt x="235" y="352"/>
                    <a:pt x="240" y="355"/>
                  </a:cubicBezTo>
                  <a:cubicBezTo>
                    <a:pt x="241" y="356"/>
                    <a:pt x="243" y="357"/>
                    <a:pt x="245" y="357"/>
                  </a:cubicBezTo>
                  <a:cubicBezTo>
                    <a:pt x="241" y="362"/>
                    <a:pt x="236" y="366"/>
                    <a:pt x="231" y="370"/>
                  </a:cubicBezTo>
                  <a:close/>
                  <a:moveTo>
                    <a:pt x="476" y="308"/>
                  </a:moveTo>
                  <a:cubicBezTo>
                    <a:pt x="439" y="349"/>
                    <a:pt x="382" y="364"/>
                    <a:pt x="328" y="356"/>
                  </a:cubicBezTo>
                  <a:cubicBezTo>
                    <a:pt x="287" y="349"/>
                    <a:pt x="260" y="321"/>
                    <a:pt x="233" y="292"/>
                  </a:cubicBezTo>
                  <a:cubicBezTo>
                    <a:pt x="230" y="288"/>
                    <a:pt x="226" y="283"/>
                    <a:pt x="223" y="278"/>
                  </a:cubicBezTo>
                  <a:cubicBezTo>
                    <a:pt x="210" y="257"/>
                    <a:pt x="201" y="233"/>
                    <a:pt x="196" y="209"/>
                  </a:cubicBezTo>
                  <a:cubicBezTo>
                    <a:pt x="186" y="161"/>
                    <a:pt x="196" y="104"/>
                    <a:pt x="228" y="66"/>
                  </a:cubicBezTo>
                  <a:cubicBezTo>
                    <a:pt x="282" y="0"/>
                    <a:pt x="400" y="4"/>
                    <a:pt x="462" y="54"/>
                  </a:cubicBezTo>
                  <a:cubicBezTo>
                    <a:pt x="539" y="116"/>
                    <a:pt x="540" y="238"/>
                    <a:pt x="476" y="30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4" name="Freeform 31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058" y="8067"/>
              <a:ext cx="274" cy="268"/>
            </a:xfrm>
            <a:custGeom>
              <a:avLst/>
              <a:gdLst>
                <a:gd name="T0" fmla="*/ 62 w 287"/>
                <a:gd name="T1" fmla="*/ 35 h 282"/>
                <a:gd name="T2" fmla="*/ 24 w 287"/>
                <a:gd name="T3" fmla="*/ 88 h 282"/>
                <a:gd name="T4" fmla="*/ 21 w 287"/>
                <a:gd name="T5" fmla="*/ 111 h 282"/>
                <a:gd name="T6" fmla="*/ 103 w 287"/>
                <a:gd name="T7" fmla="*/ 267 h 282"/>
                <a:gd name="T8" fmla="*/ 266 w 287"/>
                <a:gd name="T9" fmla="*/ 174 h 282"/>
                <a:gd name="T10" fmla="*/ 183 w 287"/>
                <a:gd name="T11" fmla="*/ 12 h 282"/>
                <a:gd name="T12" fmla="*/ 62 w 287"/>
                <a:gd name="T13" fmla="*/ 35 h 282"/>
                <a:gd name="T14" fmla="*/ 169 w 287"/>
                <a:gd name="T15" fmla="*/ 19 h 282"/>
                <a:gd name="T16" fmla="*/ 258 w 287"/>
                <a:gd name="T17" fmla="*/ 163 h 282"/>
                <a:gd name="T18" fmla="*/ 125 w 287"/>
                <a:gd name="T19" fmla="*/ 258 h 282"/>
                <a:gd name="T20" fmla="*/ 41 w 287"/>
                <a:gd name="T21" fmla="*/ 80 h 282"/>
                <a:gd name="T22" fmla="*/ 38 w 287"/>
                <a:gd name="T23" fmla="*/ 79 h 282"/>
                <a:gd name="T24" fmla="*/ 37 w 287"/>
                <a:gd name="T25" fmla="*/ 80 h 282"/>
                <a:gd name="T26" fmla="*/ 50 w 287"/>
                <a:gd name="T27" fmla="*/ 59 h 282"/>
                <a:gd name="T28" fmla="*/ 169 w 287"/>
                <a:gd name="T29" fmla="*/ 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282">
                  <a:moveTo>
                    <a:pt x="62" y="35"/>
                  </a:moveTo>
                  <a:cubicBezTo>
                    <a:pt x="44" y="49"/>
                    <a:pt x="32" y="67"/>
                    <a:pt x="24" y="88"/>
                  </a:cubicBezTo>
                  <a:cubicBezTo>
                    <a:pt x="21" y="96"/>
                    <a:pt x="21" y="103"/>
                    <a:pt x="21" y="111"/>
                  </a:cubicBezTo>
                  <a:cubicBezTo>
                    <a:pt x="0" y="174"/>
                    <a:pt x="36" y="253"/>
                    <a:pt x="103" y="267"/>
                  </a:cubicBezTo>
                  <a:cubicBezTo>
                    <a:pt x="174" y="282"/>
                    <a:pt x="244" y="244"/>
                    <a:pt x="266" y="174"/>
                  </a:cubicBezTo>
                  <a:cubicBezTo>
                    <a:pt x="287" y="107"/>
                    <a:pt x="250" y="33"/>
                    <a:pt x="183" y="12"/>
                  </a:cubicBezTo>
                  <a:cubicBezTo>
                    <a:pt x="145" y="0"/>
                    <a:pt x="94" y="9"/>
                    <a:pt x="62" y="35"/>
                  </a:cubicBezTo>
                  <a:close/>
                  <a:moveTo>
                    <a:pt x="169" y="19"/>
                  </a:moveTo>
                  <a:cubicBezTo>
                    <a:pt x="236" y="30"/>
                    <a:pt x="272" y="100"/>
                    <a:pt x="258" y="163"/>
                  </a:cubicBezTo>
                  <a:cubicBezTo>
                    <a:pt x="244" y="226"/>
                    <a:pt x="187" y="261"/>
                    <a:pt x="125" y="258"/>
                  </a:cubicBezTo>
                  <a:cubicBezTo>
                    <a:pt x="38" y="255"/>
                    <a:pt x="12" y="150"/>
                    <a:pt x="41" y="80"/>
                  </a:cubicBezTo>
                  <a:cubicBezTo>
                    <a:pt x="41" y="79"/>
                    <a:pt x="39" y="78"/>
                    <a:pt x="38" y="79"/>
                  </a:cubicBezTo>
                  <a:cubicBezTo>
                    <a:pt x="38" y="79"/>
                    <a:pt x="38" y="79"/>
                    <a:pt x="37" y="80"/>
                  </a:cubicBezTo>
                  <a:cubicBezTo>
                    <a:pt x="41" y="73"/>
                    <a:pt x="45" y="66"/>
                    <a:pt x="50" y="59"/>
                  </a:cubicBezTo>
                  <a:cubicBezTo>
                    <a:pt x="78" y="24"/>
                    <a:pt x="127" y="12"/>
                    <a:pt x="169" y="1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5" name="Freeform 311"/>
            <p:cNvSpPr/>
            <p:nvPr>
              <p:custDataLst>
                <p:tags r:id="rId8"/>
              </p:custDataLst>
            </p:nvPr>
          </p:nvSpPr>
          <p:spPr bwMode="auto">
            <a:xfrm>
              <a:off x="8045" y="8060"/>
              <a:ext cx="186" cy="167"/>
            </a:xfrm>
            <a:custGeom>
              <a:avLst/>
              <a:gdLst>
                <a:gd name="T0" fmla="*/ 51 w 194"/>
                <a:gd name="T1" fmla="*/ 47 h 176"/>
                <a:gd name="T2" fmla="*/ 116 w 194"/>
                <a:gd name="T3" fmla="*/ 14 h 176"/>
                <a:gd name="T4" fmla="*/ 191 w 194"/>
                <a:gd name="T5" fmla="*/ 10 h 176"/>
                <a:gd name="T6" fmla="*/ 191 w 194"/>
                <a:gd name="T7" fmla="*/ 6 h 176"/>
                <a:gd name="T8" fmla="*/ 43 w 194"/>
                <a:gd name="T9" fmla="*/ 48 h 176"/>
                <a:gd name="T10" fmla="*/ 16 w 194"/>
                <a:gd name="T11" fmla="*/ 175 h 176"/>
                <a:gd name="T12" fmla="*/ 17 w 194"/>
                <a:gd name="T13" fmla="*/ 175 h 176"/>
                <a:gd name="T14" fmla="*/ 51 w 194"/>
                <a:gd name="T1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76">
                  <a:moveTo>
                    <a:pt x="51" y="47"/>
                  </a:moveTo>
                  <a:cubicBezTo>
                    <a:pt x="70" y="29"/>
                    <a:pt x="91" y="18"/>
                    <a:pt x="116" y="14"/>
                  </a:cubicBezTo>
                  <a:cubicBezTo>
                    <a:pt x="141" y="9"/>
                    <a:pt x="167" y="13"/>
                    <a:pt x="191" y="10"/>
                  </a:cubicBezTo>
                  <a:cubicBezTo>
                    <a:pt x="194" y="10"/>
                    <a:pt x="194" y="7"/>
                    <a:pt x="191" y="6"/>
                  </a:cubicBezTo>
                  <a:cubicBezTo>
                    <a:pt x="137" y="0"/>
                    <a:pt x="83" y="8"/>
                    <a:pt x="43" y="48"/>
                  </a:cubicBezTo>
                  <a:cubicBezTo>
                    <a:pt x="7" y="83"/>
                    <a:pt x="0" y="128"/>
                    <a:pt x="16" y="175"/>
                  </a:cubicBezTo>
                  <a:cubicBezTo>
                    <a:pt x="16" y="176"/>
                    <a:pt x="17" y="175"/>
                    <a:pt x="17" y="175"/>
                  </a:cubicBezTo>
                  <a:cubicBezTo>
                    <a:pt x="3" y="126"/>
                    <a:pt x="15" y="83"/>
                    <a:pt x="51" y="4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6" name="Freeform 312"/>
            <p:cNvSpPr/>
            <p:nvPr>
              <p:custDataLst>
                <p:tags r:id="rId9"/>
              </p:custDataLst>
            </p:nvPr>
          </p:nvSpPr>
          <p:spPr bwMode="auto">
            <a:xfrm>
              <a:off x="8065" y="8075"/>
              <a:ext cx="279" cy="302"/>
            </a:xfrm>
            <a:custGeom>
              <a:avLst/>
              <a:gdLst>
                <a:gd name="T0" fmla="*/ 203 w 294"/>
                <a:gd name="T1" fmla="*/ 4 h 317"/>
                <a:gd name="T2" fmla="*/ 258 w 294"/>
                <a:gd name="T3" fmla="*/ 37 h 317"/>
                <a:gd name="T4" fmla="*/ 282 w 294"/>
                <a:gd name="T5" fmla="*/ 97 h 317"/>
                <a:gd name="T6" fmla="*/ 254 w 294"/>
                <a:gd name="T7" fmla="*/ 218 h 317"/>
                <a:gd name="T8" fmla="*/ 1 w 294"/>
                <a:gd name="T9" fmla="*/ 192 h 317"/>
                <a:gd name="T10" fmla="*/ 0 w 294"/>
                <a:gd name="T11" fmla="*/ 192 h 317"/>
                <a:gd name="T12" fmla="*/ 258 w 294"/>
                <a:gd name="T13" fmla="*/ 224 h 317"/>
                <a:gd name="T14" fmla="*/ 287 w 294"/>
                <a:gd name="T15" fmla="*/ 88 h 317"/>
                <a:gd name="T16" fmla="*/ 203 w 294"/>
                <a:gd name="T17" fmla="*/ 0 h 317"/>
                <a:gd name="T18" fmla="*/ 203 w 294"/>
                <a:gd name="T19" fmla="*/ 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317">
                  <a:moveTo>
                    <a:pt x="203" y="4"/>
                  </a:moveTo>
                  <a:cubicBezTo>
                    <a:pt x="225" y="12"/>
                    <a:pt x="243" y="18"/>
                    <a:pt x="258" y="37"/>
                  </a:cubicBezTo>
                  <a:cubicBezTo>
                    <a:pt x="273" y="53"/>
                    <a:pt x="279" y="76"/>
                    <a:pt x="282" y="97"/>
                  </a:cubicBezTo>
                  <a:cubicBezTo>
                    <a:pt x="287" y="138"/>
                    <a:pt x="276" y="183"/>
                    <a:pt x="254" y="218"/>
                  </a:cubicBezTo>
                  <a:cubicBezTo>
                    <a:pt x="194" y="316"/>
                    <a:pt x="51" y="281"/>
                    <a:pt x="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1" y="296"/>
                    <a:pt x="194" y="317"/>
                    <a:pt x="258" y="224"/>
                  </a:cubicBezTo>
                  <a:cubicBezTo>
                    <a:pt x="285" y="186"/>
                    <a:pt x="294" y="134"/>
                    <a:pt x="287" y="88"/>
                  </a:cubicBezTo>
                  <a:cubicBezTo>
                    <a:pt x="281" y="47"/>
                    <a:pt x="249" y="1"/>
                    <a:pt x="203" y="0"/>
                  </a:cubicBezTo>
                  <a:cubicBezTo>
                    <a:pt x="201" y="0"/>
                    <a:pt x="201" y="3"/>
                    <a:pt x="203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4940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2756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Insert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569085"/>
            <a:ext cx="8311515" cy="4432300"/>
          </a:xfrm>
        </p:spPr>
        <p:txBody>
          <a:bodyPr vert="horz" lIns="68580" tIns="34290" rIns="68580" bIns="34290" rtlCol="0"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Challenge: how to preserve the BST property without making major changes to the structure of the </a:t>
            </a:r>
            <a:r>
              <a:rPr lang="en-US" altLang="zh-CN" sz="2400" dirty="0" smtClean="0">
                <a:ea typeface="宋体" panose="02010600030101010101" pitchFamily="2" charset="-122"/>
              </a:rPr>
              <a:t>tree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Do </a:t>
            </a:r>
            <a:r>
              <a:rPr lang="en-US" altLang="zh-CN" sz="1800" dirty="0">
                <a:ea typeface="宋体" panose="02010600030101010101" pitchFamily="2" charset="-122"/>
              </a:rPr>
              <a:t>a “Find” operation for X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If X is found </a:t>
            </a:r>
            <a:r>
              <a:rPr lang="en-US" altLang="zh-CN" sz="1800" dirty="0">
                <a:sym typeface="Wingdings" panose="05000000000000000000" pitchFamily="2" charset="2"/>
              </a:rPr>
              <a:t> update     (no need to insert)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ym typeface="Wingdings" panose="05000000000000000000" pitchFamily="2" charset="2"/>
              </a:rPr>
              <a:t>Else, “Find” stops at a NULL pointer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ym typeface="Wingdings" panose="05000000000000000000" pitchFamily="2" charset="2"/>
              </a:rPr>
              <a:t>Insert Node with X there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endParaRPr lang="en-US" altLang="zh-CN" sz="18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ea typeface="宋体" panose="02010600030101010101" pitchFamily="2" charset="-122"/>
              </a:rPr>
              <a:t>: Insert 95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12AF4-EC55-4DB2-9D40-C85D8C9D8A42}" type="slidenum">
              <a:rPr lang="en-US" altLang="zh-CN" sz="790"/>
              <a:pPr/>
              <a:t>25</a:t>
            </a:fld>
            <a:endParaRPr lang="en-US" altLang="zh-CN" sz="79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2010" y="4185920"/>
            <a:ext cx="1564640" cy="2251710"/>
            <a:chOff x="1412776" y="5868144"/>
            <a:chExt cx="1433513" cy="2062599"/>
          </a:xfrm>
        </p:grpSpPr>
        <p:sp>
          <p:nvSpPr>
            <p:cNvPr id="26631" name="Oval 4"/>
            <p:cNvSpPr>
              <a:spLocks noChangeArrowheads="1"/>
            </p:cNvSpPr>
            <p:nvPr/>
          </p:nvSpPr>
          <p:spPr bwMode="auto">
            <a:xfrm>
              <a:off x="1764011" y="588124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632" name="Oval 5"/>
            <p:cNvSpPr>
              <a:spLocks noChangeArrowheads="1"/>
            </p:cNvSpPr>
            <p:nvPr/>
          </p:nvSpPr>
          <p:spPr bwMode="auto">
            <a:xfrm>
              <a:off x="1421111" y="673849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633" name="Oval 6"/>
            <p:cNvSpPr>
              <a:spLocks noChangeArrowheads="1"/>
            </p:cNvSpPr>
            <p:nvPr/>
          </p:nvSpPr>
          <p:spPr bwMode="auto">
            <a:xfrm>
              <a:off x="2106911" y="673849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634" name="Line 7"/>
            <p:cNvSpPr>
              <a:spLocks noChangeShapeType="1"/>
            </p:cNvSpPr>
            <p:nvPr/>
          </p:nvSpPr>
          <p:spPr bwMode="auto">
            <a:xfrm flipH="1">
              <a:off x="1592561" y="6224141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35" name="Line 8"/>
            <p:cNvSpPr>
              <a:spLocks noChangeShapeType="1"/>
            </p:cNvSpPr>
            <p:nvPr/>
          </p:nvSpPr>
          <p:spPr bwMode="auto">
            <a:xfrm>
              <a:off x="1935461" y="6224141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1412776" y="6723013"/>
              <a:ext cx="422672" cy="337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6637" name="Oval 10"/>
            <p:cNvSpPr>
              <a:spLocks noChangeArrowheads="1"/>
            </p:cNvSpPr>
            <p:nvPr/>
          </p:nvSpPr>
          <p:spPr bwMode="auto">
            <a:xfrm>
              <a:off x="1773536" y="7585025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638" name="Oval 11"/>
            <p:cNvSpPr>
              <a:spLocks noChangeArrowheads="1"/>
            </p:cNvSpPr>
            <p:nvPr/>
          </p:nvSpPr>
          <p:spPr bwMode="auto">
            <a:xfrm>
              <a:off x="2459336" y="7585025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639" name="Line 12"/>
            <p:cNvSpPr>
              <a:spLocks noChangeShapeType="1"/>
            </p:cNvSpPr>
            <p:nvPr/>
          </p:nvSpPr>
          <p:spPr bwMode="auto">
            <a:xfrm flipH="1">
              <a:off x="1944986" y="7070675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2287886" y="7070675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1756867" y="7575501"/>
              <a:ext cx="592931" cy="337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2442667" y="7593360"/>
              <a:ext cx="403622" cy="337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26643" name="Text Box 16"/>
            <p:cNvSpPr txBox="1">
              <a:spLocks noChangeArrowheads="1"/>
            </p:cNvSpPr>
            <p:nvPr/>
          </p:nvSpPr>
          <p:spPr bwMode="auto">
            <a:xfrm>
              <a:off x="1752104" y="5868144"/>
              <a:ext cx="519113" cy="337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2096195" y="6719442"/>
              <a:ext cx="519113" cy="337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26645" name="Line 18"/>
          <p:cNvSpPr>
            <a:spLocks noChangeShapeType="1"/>
          </p:cNvSpPr>
          <p:nvPr/>
        </p:nvSpPr>
        <p:spPr bwMode="auto">
          <a:xfrm>
            <a:off x="5189855" y="5099685"/>
            <a:ext cx="38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26646" name="Text Box 19"/>
          <p:cNvSpPr txBox="1">
            <a:spLocks noChangeArrowheads="1"/>
          </p:cNvSpPr>
          <p:nvPr/>
        </p:nvSpPr>
        <p:spPr bwMode="auto">
          <a:xfrm>
            <a:off x="5651500" y="4857750"/>
            <a:ext cx="432435" cy="582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205220" y="3392170"/>
            <a:ext cx="1682750" cy="3343658"/>
            <a:chOff x="4376708" y="5549593"/>
            <a:chExt cx="1459706" cy="2900363"/>
          </a:xfrm>
        </p:grpSpPr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4754136" y="554959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44112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50970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4582686" y="589249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925586" y="589249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377502" y="6421845"/>
              <a:ext cx="408384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47636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54494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4935111" y="6739027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5278011" y="6739027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741913" y="7264173"/>
              <a:ext cx="416718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432792" y="7261712"/>
              <a:ext cx="403622" cy="559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4737150" y="5556816"/>
              <a:ext cx="519113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5086320" y="6418274"/>
              <a:ext cx="519113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393377" y="810705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4564827" y="7592706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4376708" y="8125574"/>
              <a:ext cx="409178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solidFill>
                    <a:srgbClr val="FF0000"/>
                  </a:solidFill>
                  <a:ea typeface="宋体" panose="02010600030101010101" pitchFamily="2" charset="-122"/>
                </a:rPr>
                <a:t>95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animBg="1"/>
      <p:bldP spid="26646" grpId="1" animBg="1"/>
      <p:bldP spid="26646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4940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Insert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12AF4-EC55-4DB2-9D40-C85D8C9D8A42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140" y="1557655"/>
            <a:ext cx="7845425" cy="1204595"/>
          </a:xfrm>
        </p:spPr>
        <p:txBody>
          <a:bodyPr vert="horz" lIns="68580" tIns="34290" rIns="68580" bIns="34290" rtlCol="0">
            <a:norm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to handle </a:t>
            </a:r>
            <a:r>
              <a:rPr lang="en-US" altLang="zh-CN" sz="2400" dirty="0" smtClean="0"/>
              <a:t>duplicates?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ea typeface="宋体" panose="02010600030101010101" pitchFamily="2" charset="-122"/>
              </a:rPr>
              <a:t>: Insert </a:t>
            </a:r>
            <a:r>
              <a:rPr lang="en-US" altLang="zh-CN" sz="2400" dirty="0" smtClean="0">
                <a:ea typeface="宋体" panose="02010600030101010101" pitchFamily="2" charset="-122"/>
              </a:rPr>
              <a:t>97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95450" y="2512695"/>
            <a:ext cx="1709420" cy="2456180"/>
            <a:chOff x="1412776" y="5868144"/>
            <a:chExt cx="1433513" cy="2059781"/>
          </a:xfrm>
        </p:grpSpPr>
        <p:sp>
          <p:nvSpPr>
            <p:cNvPr id="26631" name="Oval 4"/>
            <p:cNvSpPr>
              <a:spLocks noChangeArrowheads="1"/>
            </p:cNvSpPr>
            <p:nvPr/>
          </p:nvSpPr>
          <p:spPr bwMode="auto">
            <a:xfrm>
              <a:off x="1764011" y="588124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632" name="Oval 5"/>
            <p:cNvSpPr>
              <a:spLocks noChangeArrowheads="1"/>
            </p:cNvSpPr>
            <p:nvPr/>
          </p:nvSpPr>
          <p:spPr bwMode="auto">
            <a:xfrm>
              <a:off x="1421111" y="673849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633" name="Oval 6"/>
            <p:cNvSpPr>
              <a:spLocks noChangeArrowheads="1"/>
            </p:cNvSpPr>
            <p:nvPr/>
          </p:nvSpPr>
          <p:spPr bwMode="auto">
            <a:xfrm>
              <a:off x="2106911" y="6738491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634" name="Line 7"/>
            <p:cNvSpPr>
              <a:spLocks noChangeShapeType="1"/>
            </p:cNvSpPr>
            <p:nvPr/>
          </p:nvSpPr>
          <p:spPr bwMode="auto">
            <a:xfrm flipH="1">
              <a:off x="1592561" y="6224141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35" name="Line 8"/>
            <p:cNvSpPr>
              <a:spLocks noChangeShapeType="1"/>
            </p:cNvSpPr>
            <p:nvPr/>
          </p:nvSpPr>
          <p:spPr bwMode="auto">
            <a:xfrm>
              <a:off x="1935461" y="6224141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36" name="Text Box 9"/>
            <p:cNvSpPr txBox="1">
              <a:spLocks noChangeArrowheads="1"/>
            </p:cNvSpPr>
            <p:nvPr/>
          </p:nvSpPr>
          <p:spPr bwMode="auto">
            <a:xfrm>
              <a:off x="1412776" y="6723013"/>
              <a:ext cx="422672" cy="32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6637" name="Oval 10"/>
            <p:cNvSpPr>
              <a:spLocks noChangeArrowheads="1"/>
            </p:cNvSpPr>
            <p:nvPr/>
          </p:nvSpPr>
          <p:spPr bwMode="auto">
            <a:xfrm>
              <a:off x="1773536" y="7585025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638" name="Oval 11"/>
            <p:cNvSpPr>
              <a:spLocks noChangeArrowheads="1"/>
            </p:cNvSpPr>
            <p:nvPr/>
          </p:nvSpPr>
          <p:spPr bwMode="auto">
            <a:xfrm>
              <a:off x="2459336" y="7585025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26639" name="Line 12"/>
            <p:cNvSpPr>
              <a:spLocks noChangeShapeType="1"/>
            </p:cNvSpPr>
            <p:nvPr/>
          </p:nvSpPr>
          <p:spPr bwMode="auto">
            <a:xfrm flipH="1">
              <a:off x="1944986" y="7070675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2287886" y="7070675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1756867" y="7575501"/>
              <a:ext cx="592931" cy="32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2442667" y="7593360"/>
              <a:ext cx="403622" cy="32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26643" name="Text Box 16"/>
            <p:cNvSpPr txBox="1">
              <a:spLocks noChangeArrowheads="1"/>
            </p:cNvSpPr>
            <p:nvPr/>
          </p:nvSpPr>
          <p:spPr bwMode="auto">
            <a:xfrm>
              <a:off x="1752104" y="5868144"/>
              <a:ext cx="519113" cy="32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6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2096195" y="6719442"/>
              <a:ext cx="519113" cy="323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1600" dirty="0"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26645" name="Line 18"/>
          <p:cNvSpPr>
            <a:spLocks noChangeShapeType="1"/>
          </p:cNvSpPr>
          <p:nvPr/>
        </p:nvSpPr>
        <p:spPr bwMode="auto">
          <a:xfrm>
            <a:off x="4085946" y="3570704"/>
            <a:ext cx="2661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26646" name="Text Box 19"/>
          <p:cNvSpPr txBox="1">
            <a:spLocks noChangeArrowheads="1"/>
          </p:cNvSpPr>
          <p:nvPr/>
        </p:nvSpPr>
        <p:spPr bwMode="auto">
          <a:xfrm>
            <a:off x="4402949" y="340461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440680" y="1701165"/>
            <a:ext cx="1637665" cy="3267710"/>
            <a:chOff x="4377502" y="5549593"/>
            <a:chExt cx="1458912" cy="2910230"/>
          </a:xfrm>
        </p:grpSpPr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4754136" y="554959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4" name="Oval 21"/>
            <p:cNvSpPr>
              <a:spLocks noChangeArrowheads="1"/>
            </p:cNvSpPr>
            <p:nvPr/>
          </p:nvSpPr>
          <p:spPr bwMode="auto">
            <a:xfrm>
              <a:off x="44112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5" name="Oval 22"/>
            <p:cNvSpPr>
              <a:spLocks noChangeArrowheads="1"/>
            </p:cNvSpPr>
            <p:nvPr/>
          </p:nvSpPr>
          <p:spPr bwMode="auto">
            <a:xfrm>
              <a:off x="50970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H="1">
              <a:off x="4582686" y="589249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4925586" y="589249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4377502" y="6421845"/>
              <a:ext cx="408384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9" name="Oval 26"/>
            <p:cNvSpPr>
              <a:spLocks noChangeArrowheads="1"/>
            </p:cNvSpPr>
            <p:nvPr/>
          </p:nvSpPr>
          <p:spPr bwMode="auto">
            <a:xfrm>
              <a:off x="47636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0" name="Oval 27"/>
            <p:cNvSpPr>
              <a:spLocks noChangeArrowheads="1"/>
            </p:cNvSpPr>
            <p:nvPr/>
          </p:nvSpPr>
          <p:spPr bwMode="auto">
            <a:xfrm>
              <a:off x="54494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4935111" y="6739027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5278011" y="6739027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4741913" y="7264173"/>
              <a:ext cx="416718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5432792" y="7261712"/>
              <a:ext cx="403622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737150" y="5556816"/>
              <a:ext cx="519113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56" name="Text Box 33"/>
            <p:cNvSpPr txBox="1">
              <a:spLocks noChangeArrowheads="1"/>
            </p:cNvSpPr>
            <p:nvPr/>
          </p:nvSpPr>
          <p:spPr bwMode="auto">
            <a:xfrm>
              <a:off x="5086320" y="6418274"/>
              <a:ext cx="519113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57" name="Oval 34"/>
            <p:cNvSpPr>
              <a:spLocks noChangeArrowheads="1"/>
            </p:cNvSpPr>
            <p:nvPr/>
          </p:nvSpPr>
          <p:spPr bwMode="auto">
            <a:xfrm>
              <a:off x="5106561" y="811692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 flipH="1">
              <a:off x="5256263" y="7574130"/>
              <a:ext cx="307498" cy="541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59" name="Text Box 36"/>
            <p:cNvSpPr txBox="1">
              <a:spLocks noChangeArrowheads="1"/>
            </p:cNvSpPr>
            <p:nvPr/>
          </p:nvSpPr>
          <p:spPr bwMode="auto">
            <a:xfrm>
              <a:off x="5089401" y="8126791"/>
              <a:ext cx="409178" cy="300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97</a:t>
              </a:r>
            </a:p>
          </p:txBody>
        </p:sp>
      </p:grpSp>
      <p:sp>
        <p:nvSpPr>
          <p:cNvPr id="60" name="矩形 59"/>
          <p:cNvSpPr/>
          <p:nvPr/>
        </p:nvSpPr>
        <p:spPr>
          <a:xfrm>
            <a:off x="731520" y="4989195"/>
            <a:ext cx="7992745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new node and insert it into the tree. or,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an extra field in the node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 indicating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occurrence,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bldLvl="0" animBg="1"/>
      <p:bldP spid="26646" grpId="0" bldLvl="0" animBg="1"/>
      <p:bldP spid="26646" grpId="1" bldLvl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4940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51520" y="1340768"/>
            <a:ext cx="8676005" cy="4852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Insert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8EB82-61C7-4DBA-8929-85766DDA432F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28678" name="Text Box 1029"/>
          <p:cNvSpPr txBox="1">
            <a:spLocks noChangeArrowheads="1"/>
          </p:cNvSpPr>
          <p:nvPr/>
        </p:nvSpPr>
        <p:spPr bwMode="auto">
          <a:xfrm>
            <a:off x="395605" y="1342390"/>
            <a:ext cx="8117205" cy="501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method to insert into a subtree.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x is the item to insert.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the node that roots the subtree.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new root of the subtree.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*/</a:t>
            </a:r>
            <a:endParaRPr lang="en-US" altLang="zh-CN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Comparable &amp; 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 ==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x &lt; t-&gt;element 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insert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x, t-&gt;left 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 t-&gt;element &lt; x 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insert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x, t-&gt;right );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Duplicate; do nothing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922895" y="5250815"/>
            <a:ext cx="819150" cy="948690"/>
            <a:chOff x="9066" y="9530"/>
            <a:chExt cx="430" cy="498"/>
          </a:xfrm>
          <a:solidFill>
            <a:schemeClr val="accent1">
              <a:lumMod val="75000"/>
              <a:alpha val="47000"/>
            </a:schemeClr>
          </a:solidFill>
        </p:grpSpPr>
        <p:sp>
          <p:nvSpPr>
            <p:cNvPr id="1053" name="Freeform 590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066" y="9530"/>
              <a:ext cx="430" cy="499"/>
            </a:xfrm>
            <a:custGeom>
              <a:avLst/>
              <a:gdLst>
                <a:gd name="T0" fmla="*/ 236 w 449"/>
                <a:gd name="T1" fmla="*/ 52 h 523"/>
                <a:gd name="T2" fmla="*/ 67 w 449"/>
                <a:gd name="T3" fmla="*/ 50 h 523"/>
                <a:gd name="T4" fmla="*/ 5 w 449"/>
                <a:gd name="T5" fmla="*/ 113 h 523"/>
                <a:gd name="T6" fmla="*/ 24 w 449"/>
                <a:gd name="T7" fmla="*/ 158 h 523"/>
                <a:gd name="T8" fmla="*/ 159 w 449"/>
                <a:gd name="T9" fmla="*/ 197 h 523"/>
                <a:gd name="T10" fmla="*/ 162 w 449"/>
                <a:gd name="T11" fmla="*/ 424 h 523"/>
                <a:gd name="T12" fmla="*/ 169 w 449"/>
                <a:gd name="T13" fmla="*/ 517 h 523"/>
                <a:gd name="T14" fmla="*/ 244 w 449"/>
                <a:gd name="T15" fmla="*/ 491 h 523"/>
                <a:gd name="T16" fmla="*/ 320 w 449"/>
                <a:gd name="T17" fmla="*/ 201 h 523"/>
                <a:gd name="T18" fmla="*/ 184 w 449"/>
                <a:gd name="T19" fmla="*/ 191 h 523"/>
                <a:gd name="T20" fmla="*/ 14 w 449"/>
                <a:gd name="T21" fmla="*/ 177 h 523"/>
                <a:gd name="T22" fmla="*/ 117 w 449"/>
                <a:gd name="T23" fmla="*/ 131 h 523"/>
                <a:gd name="T24" fmla="*/ 30 w 449"/>
                <a:gd name="T25" fmla="*/ 139 h 523"/>
                <a:gd name="T26" fmla="*/ 26 w 449"/>
                <a:gd name="T27" fmla="*/ 148 h 523"/>
                <a:gd name="T28" fmla="*/ 31 w 449"/>
                <a:gd name="T29" fmla="*/ 153 h 523"/>
                <a:gd name="T30" fmla="*/ 41 w 449"/>
                <a:gd name="T31" fmla="*/ 129 h 523"/>
                <a:gd name="T32" fmla="*/ 14 w 449"/>
                <a:gd name="T33" fmla="*/ 118 h 523"/>
                <a:gd name="T34" fmla="*/ 201 w 449"/>
                <a:gd name="T35" fmla="*/ 116 h 523"/>
                <a:gd name="T36" fmla="*/ 15 w 449"/>
                <a:gd name="T37" fmla="*/ 123 h 523"/>
                <a:gd name="T38" fmla="*/ 53 w 449"/>
                <a:gd name="T39" fmla="*/ 74 h 523"/>
                <a:gd name="T40" fmla="*/ 76 w 449"/>
                <a:gd name="T41" fmla="*/ 84 h 523"/>
                <a:gd name="T42" fmla="*/ 140 w 449"/>
                <a:gd name="T43" fmla="*/ 95 h 523"/>
                <a:gd name="T44" fmla="*/ 211 w 449"/>
                <a:gd name="T45" fmla="*/ 101 h 523"/>
                <a:gd name="T46" fmla="*/ 186 w 449"/>
                <a:gd name="T47" fmla="*/ 89 h 523"/>
                <a:gd name="T48" fmla="*/ 315 w 449"/>
                <a:gd name="T49" fmla="*/ 107 h 523"/>
                <a:gd name="T50" fmla="*/ 9 w 449"/>
                <a:gd name="T51" fmla="*/ 98 h 523"/>
                <a:gd name="T52" fmla="*/ 15 w 449"/>
                <a:gd name="T53" fmla="*/ 72 h 523"/>
                <a:gd name="T54" fmla="*/ 43 w 449"/>
                <a:gd name="T55" fmla="*/ 80 h 523"/>
                <a:gd name="T56" fmla="*/ 15 w 449"/>
                <a:gd name="T57" fmla="*/ 67 h 523"/>
                <a:gd name="T58" fmla="*/ 97 w 449"/>
                <a:gd name="T59" fmla="*/ 127 h 523"/>
                <a:gd name="T60" fmla="*/ 280 w 449"/>
                <a:gd name="T61" fmla="*/ 119 h 523"/>
                <a:gd name="T62" fmla="*/ 331 w 449"/>
                <a:gd name="T63" fmla="*/ 132 h 523"/>
                <a:gd name="T64" fmla="*/ 377 w 449"/>
                <a:gd name="T65" fmla="*/ 122 h 523"/>
                <a:gd name="T66" fmla="*/ 387 w 449"/>
                <a:gd name="T67" fmla="*/ 120 h 523"/>
                <a:gd name="T68" fmla="*/ 312 w 449"/>
                <a:gd name="T69" fmla="*/ 110 h 523"/>
                <a:gd name="T70" fmla="*/ 163 w 449"/>
                <a:gd name="T71" fmla="*/ 42 h 523"/>
                <a:gd name="T72" fmla="*/ 214 w 449"/>
                <a:gd name="T73" fmla="*/ 30 h 523"/>
                <a:gd name="T74" fmla="*/ 214 w 449"/>
                <a:gd name="T75" fmla="*/ 14 h 523"/>
                <a:gd name="T76" fmla="*/ 206 w 449"/>
                <a:gd name="T77" fmla="*/ 53 h 523"/>
                <a:gd name="T78" fmla="*/ 368 w 449"/>
                <a:gd name="T79" fmla="*/ 72 h 523"/>
                <a:gd name="T80" fmla="*/ 146 w 449"/>
                <a:gd name="T81" fmla="*/ 80 h 523"/>
                <a:gd name="T82" fmla="*/ 95 w 449"/>
                <a:gd name="T83" fmla="*/ 71 h 523"/>
                <a:gd name="T84" fmla="*/ 376 w 449"/>
                <a:gd name="T85" fmla="*/ 77 h 523"/>
                <a:gd name="T86" fmla="*/ 44 w 449"/>
                <a:gd name="T87" fmla="*/ 62 h 523"/>
                <a:gd name="T88" fmla="*/ 146 w 449"/>
                <a:gd name="T89" fmla="*/ 71 h 523"/>
                <a:gd name="T90" fmla="*/ 18 w 449"/>
                <a:gd name="T91" fmla="*/ 59 h 523"/>
                <a:gd name="T92" fmla="*/ 5 w 449"/>
                <a:gd name="T93" fmla="*/ 100 h 523"/>
                <a:gd name="T94" fmla="*/ 19 w 449"/>
                <a:gd name="T95" fmla="*/ 135 h 523"/>
                <a:gd name="T96" fmla="*/ 24 w 449"/>
                <a:gd name="T97" fmla="*/ 163 h 523"/>
                <a:gd name="T98" fmla="*/ 14 w 449"/>
                <a:gd name="T99" fmla="*/ 180 h 523"/>
                <a:gd name="T100" fmla="*/ 168 w 449"/>
                <a:gd name="T101" fmla="*/ 490 h 523"/>
                <a:gd name="T102" fmla="*/ 206 w 449"/>
                <a:gd name="T103" fmla="*/ 510 h 523"/>
                <a:gd name="T104" fmla="*/ 170 w 449"/>
                <a:gd name="T105" fmla="*/ 455 h 523"/>
                <a:gd name="T106" fmla="*/ 216 w 449"/>
                <a:gd name="T107" fmla="*/ 401 h 523"/>
                <a:gd name="T108" fmla="*/ 171 w 449"/>
                <a:gd name="T109" fmla="*/ 389 h 523"/>
                <a:gd name="T110" fmla="*/ 171 w 449"/>
                <a:gd name="T111" fmla="*/ 350 h 523"/>
                <a:gd name="T112" fmla="*/ 210 w 449"/>
                <a:gd name="T113" fmla="*/ 285 h 523"/>
                <a:gd name="T114" fmla="*/ 167 w 449"/>
                <a:gd name="T115" fmla="*/ 283 h 523"/>
                <a:gd name="T116" fmla="*/ 166 w 449"/>
                <a:gd name="T117" fmla="*/ 264 h 523"/>
                <a:gd name="T118" fmla="*/ 164 w 449"/>
                <a:gd name="T119" fmla="*/ 217 h 523"/>
                <a:gd name="T120" fmla="*/ 231 w 449"/>
                <a:gd name="T121" fmla="*/ 197 h 523"/>
                <a:gd name="T122" fmla="*/ 273 w 449"/>
                <a:gd name="T123" fmla="*/ 192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9" h="523">
                  <a:moveTo>
                    <a:pt x="446" y="133"/>
                  </a:moveTo>
                  <a:cubicBezTo>
                    <a:pt x="431" y="123"/>
                    <a:pt x="419" y="109"/>
                    <a:pt x="407" y="95"/>
                  </a:cubicBezTo>
                  <a:cubicBezTo>
                    <a:pt x="397" y="85"/>
                    <a:pt x="385" y="73"/>
                    <a:pt x="372" y="68"/>
                  </a:cubicBezTo>
                  <a:cubicBezTo>
                    <a:pt x="372" y="67"/>
                    <a:pt x="372" y="66"/>
                    <a:pt x="371" y="66"/>
                  </a:cubicBezTo>
                  <a:cubicBezTo>
                    <a:pt x="365" y="57"/>
                    <a:pt x="352" y="58"/>
                    <a:pt x="342" y="57"/>
                  </a:cubicBezTo>
                  <a:cubicBezTo>
                    <a:pt x="329" y="57"/>
                    <a:pt x="316" y="57"/>
                    <a:pt x="304" y="56"/>
                  </a:cubicBezTo>
                  <a:cubicBezTo>
                    <a:pt x="281" y="54"/>
                    <a:pt x="258" y="55"/>
                    <a:pt x="236" y="54"/>
                  </a:cubicBezTo>
                  <a:cubicBezTo>
                    <a:pt x="236" y="54"/>
                    <a:pt x="236" y="53"/>
                    <a:pt x="236" y="52"/>
                  </a:cubicBezTo>
                  <a:cubicBezTo>
                    <a:pt x="232" y="47"/>
                    <a:pt x="235" y="33"/>
                    <a:pt x="236" y="27"/>
                  </a:cubicBezTo>
                  <a:cubicBezTo>
                    <a:pt x="238" y="21"/>
                    <a:pt x="240" y="15"/>
                    <a:pt x="235" y="10"/>
                  </a:cubicBezTo>
                  <a:cubicBezTo>
                    <a:pt x="228" y="3"/>
                    <a:pt x="215" y="4"/>
                    <a:pt x="207" y="4"/>
                  </a:cubicBezTo>
                  <a:cubicBezTo>
                    <a:pt x="192" y="5"/>
                    <a:pt x="178" y="0"/>
                    <a:pt x="163" y="1"/>
                  </a:cubicBezTo>
                  <a:cubicBezTo>
                    <a:pt x="161" y="1"/>
                    <a:pt x="160" y="2"/>
                    <a:pt x="160" y="3"/>
                  </a:cubicBezTo>
                  <a:cubicBezTo>
                    <a:pt x="160" y="18"/>
                    <a:pt x="159" y="34"/>
                    <a:pt x="159" y="49"/>
                  </a:cubicBezTo>
                  <a:cubicBezTo>
                    <a:pt x="144" y="48"/>
                    <a:pt x="128" y="47"/>
                    <a:pt x="112" y="47"/>
                  </a:cubicBezTo>
                  <a:cubicBezTo>
                    <a:pt x="97" y="48"/>
                    <a:pt x="82" y="49"/>
                    <a:pt x="67" y="50"/>
                  </a:cubicBezTo>
                  <a:cubicBezTo>
                    <a:pt x="53" y="50"/>
                    <a:pt x="38" y="50"/>
                    <a:pt x="23" y="49"/>
                  </a:cubicBezTo>
                  <a:cubicBezTo>
                    <a:pt x="22" y="49"/>
                    <a:pt x="21" y="49"/>
                    <a:pt x="21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19" y="51"/>
                    <a:pt x="17" y="52"/>
                    <a:pt x="16" y="54"/>
                  </a:cubicBezTo>
                  <a:cubicBezTo>
                    <a:pt x="11" y="59"/>
                    <a:pt x="10" y="65"/>
                    <a:pt x="9" y="71"/>
                  </a:cubicBezTo>
                  <a:cubicBezTo>
                    <a:pt x="9" y="72"/>
                    <a:pt x="10" y="73"/>
                    <a:pt x="11" y="73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4" y="84"/>
                    <a:pt x="0" y="102"/>
                    <a:pt x="5" y="113"/>
                  </a:cubicBezTo>
                  <a:cubicBezTo>
                    <a:pt x="7" y="116"/>
                    <a:pt x="8" y="118"/>
                    <a:pt x="11" y="119"/>
                  </a:cubicBezTo>
                  <a:cubicBezTo>
                    <a:pt x="11" y="120"/>
                    <a:pt x="11" y="120"/>
                    <a:pt x="12" y="120"/>
                  </a:cubicBezTo>
                  <a:cubicBezTo>
                    <a:pt x="11" y="121"/>
                    <a:pt x="11" y="123"/>
                    <a:pt x="11" y="124"/>
                  </a:cubicBezTo>
                  <a:cubicBezTo>
                    <a:pt x="11" y="126"/>
                    <a:pt x="10" y="128"/>
                    <a:pt x="10" y="129"/>
                  </a:cubicBezTo>
                  <a:cubicBezTo>
                    <a:pt x="8" y="138"/>
                    <a:pt x="14" y="144"/>
                    <a:pt x="20" y="149"/>
                  </a:cubicBezTo>
                  <a:cubicBezTo>
                    <a:pt x="21" y="150"/>
                    <a:pt x="22" y="150"/>
                    <a:pt x="22" y="149"/>
                  </a:cubicBezTo>
                  <a:cubicBezTo>
                    <a:pt x="22" y="148"/>
                    <a:pt x="23" y="148"/>
                    <a:pt x="23" y="148"/>
                  </a:cubicBezTo>
                  <a:cubicBezTo>
                    <a:pt x="25" y="151"/>
                    <a:pt x="27" y="155"/>
                    <a:pt x="24" y="158"/>
                  </a:cubicBezTo>
                  <a:cubicBezTo>
                    <a:pt x="22" y="159"/>
                    <a:pt x="19" y="161"/>
                    <a:pt x="17" y="162"/>
                  </a:cubicBezTo>
                  <a:cubicBezTo>
                    <a:pt x="14" y="164"/>
                    <a:pt x="13" y="166"/>
                    <a:pt x="12" y="169"/>
                  </a:cubicBezTo>
                  <a:cubicBezTo>
                    <a:pt x="10" y="170"/>
                    <a:pt x="8" y="172"/>
                    <a:pt x="8" y="175"/>
                  </a:cubicBezTo>
                  <a:cubicBezTo>
                    <a:pt x="9" y="180"/>
                    <a:pt x="11" y="185"/>
                    <a:pt x="10" y="191"/>
                  </a:cubicBezTo>
                  <a:cubicBezTo>
                    <a:pt x="10" y="192"/>
                    <a:pt x="12" y="193"/>
                    <a:pt x="13" y="193"/>
                  </a:cubicBezTo>
                  <a:cubicBezTo>
                    <a:pt x="25" y="194"/>
                    <a:pt x="43" y="203"/>
                    <a:pt x="56" y="199"/>
                  </a:cubicBezTo>
                  <a:cubicBezTo>
                    <a:pt x="76" y="200"/>
                    <a:pt x="98" y="198"/>
                    <a:pt x="119" y="198"/>
                  </a:cubicBezTo>
                  <a:cubicBezTo>
                    <a:pt x="132" y="198"/>
                    <a:pt x="146" y="198"/>
                    <a:pt x="159" y="197"/>
                  </a:cubicBezTo>
                  <a:cubicBezTo>
                    <a:pt x="158" y="204"/>
                    <a:pt x="158" y="210"/>
                    <a:pt x="158" y="217"/>
                  </a:cubicBezTo>
                  <a:cubicBezTo>
                    <a:pt x="157" y="217"/>
                    <a:pt x="157" y="218"/>
                    <a:pt x="157" y="218"/>
                  </a:cubicBezTo>
                  <a:cubicBezTo>
                    <a:pt x="156" y="218"/>
                    <a:pt x="157" y="219"/>
                    <a:pt x="158" y="219"/>
                  </a:cubicBezTo>
                  <a:cubicBezTo>
                    <a:pt x="158" y="219"/>
                    <a:pt x="158" y="219"/>
                    <a:pt x="158" y="219"/>
                  </a:cubicBezTo>
                  <a:cubicBezTo>
                    <a:pt x="157" y="236"/>
                    <a:pt x="159" y="253"/>
                    <a:pt x="159" y="270"/>
                  </a:cubicBezTo>
                  <a:cubicBezTo>
                    <a:pt x="160" y="295"/>
                    <a:pt x="162" y="321"/>
                    <a:pt x="164" y="347"/>
                  </a:cubicBezTo>
                  <a:cubicBezTo>
                    <a:pt x="165" y="373"/>
                    <a:pt x="165" y="397"/>
                    <a:pt x="164" y="423"/>
                  </a:cubicBezTo>
                  <a:cubicBezTo>
                    <a:pt x="163" y="423"/>
                    <a:pt x="163" y="423"/>
                    <a:pt x="162" y="424"/>
                  </a:cubicBezTo>
                  <a:cubicBezTo>
                    <a:pt x="161" y="425"/>
                    <a:pt x="162" y="427"/>
                    <a:pt x="163" y="426"/>
                  </a:cubicBezTo>
                  <a:cubicBezTo>
                    <a:pt x="163" y="426"/>
                    <a:pt x="164" y="425"/>
                    <a:pt x="164" y="425"/>
                  </a:cubicBezTo>
                  <a:cubicBezTo>
                    <a:pt x="164" y="429"/>
                    <a:pt x="164" y="433"/>
                    <a:pt x="164" y="437"/>
                  </a:cubicBezTo>
                  <a:cubicBezTo>
                    <a:pt x="162" y="462"/>
                    <a:pt x="163" y="487"/>
                    <a:pt x="163" y="512"/>
                  </a:cubicBezTo>
                  <a:cubicBezTo>
                    <a:pt x="163" y="513"/>
                    <a:pt x="164" y="514"/>
                    <a:pt x="165" y="514"/>
                  </a:cubicBezTo>
                  <a:cubicBezTo>
                    <a:pt x="165" y="515"/>
                    <a:pt x="165" y="515"/>
                    <a:pt x="166" y="515"/>
                  </a:cubicBezTo>
                  <a:cubicBezTo>
                    <a:pt x="166" y="515"/>
                    <a:pt x="166" y="515"/>
                    <a:pt x="166" y="515"/>
                  </a:cubicBezTo>
                  <a:cubicBezTo>
                    <a:pt x="167" y="517"/>
                    <a:pt x="168" y="517"/>
                    <a:pt x="169" y="517"/>
                  </a:cubicBezTo>
                  <a:cubicBezTo>
                    <a:pt x="178" y="522"/>
                    <a:pt x="190" y="521"/>
                    <a:pt x="199" y="520"/>
                  </a:cubicBezTo>
                  <a:cubicBezTo>
                    <a:pt x="201" y="520"/>
                    <a:pt x="203" y="521"/>
                    <a:pt x="205" y="521"/>
                  </a:cubicBezTo>
                  <a:cubicBezTo>
                    <a:pt x="212" y="522"/>
                    <a:pt x="222" y="523"/>
                    <a:pt x="230" y="520"/>
                  </a:cubicBezTo>
                  <a:cubicBezTo>
                    <a:pt x="234" y="520"/>
                    <a:pt x="237" y="519"/>
                    <a:pt x="241" y="518"/>
                  </a:cubicBezTo>
                  <a:cubicBezTo>
                    <a:pt x="242" y="518"/>
                    <a:pt x="243" y="518"/>
                    <a:pt x="243" y="516"/>
                  </a:cubicBezTo>
                  <a:cubicBezTo>
                    <a:pt x="243" y="516"/>
                    <a:pt x="243" y="516"/>
                    <a:pt x="243" y="515"/>
                  </a:cubicBezTo>
                  <a:cubicBezTo>
                    <a:pt x="245" y="514"/>
                    <a:pt x="246" y="513"/>
                    <a:pt x="246" y="511"/>
                  </a:cubicBezTo>
                  <a:cubicBezTo>
                    <a:pt x="246" y="504"/>
                    <a:pt x="247" y="497"/>
                    <a:pt x="244" y="491"/>
                  </a:cubicBezTo>
                  <a:cubicBezTo>
                    <a:pt x="244" y="489"/>
                    <a:pt x="244" y="486"/>
                    <a:pt x="243" y="483"/>
                  </a:cubicBezTo>
                  <a:cubicBezTo>
                    <a:pt x="243" y="482"/>
                    <a:pt x="243" y="480"/>
                    <a:pt x="243" y="479"/>
                  </a:cubicBezTo>
                  <a:cubicBezTo>
                    <a:pt x="243" y="465"/>
                    <a:pt x="242" y="452"/>
                    <a:pt x="241" y="439"/>
                  </a:cubicBezTo>
                  <a:cubicBezTo>
                    <a:pt x="239" y="411"/>
                    <a:pt x="236" y="384"/>
                    <a:pt x="234" y="356"/>
                  </a:cubicBezTo>
                  <a:cubicBezTo>
                    <a:pt x="232" y="329"/>
                    <a:pt x="232" y="301"/>
                    <a:pt x="233" y="273"/>
                  </a:cubicBezTo>
                  <a:cubicBezTo>
                    <a:pt x="234" y="248"/>
                    <a:pt x="236" y="222"/>
                    <a:pt x="234" y="197"/>
                  </a:cubicBezTo>
                  <a:cubicBezTo>
                    <a:pt x="249" y="197"/>
                    <a:pt x="265" y="197"/>
                    <a:pt x="281" y="198"/>
                  </a:cubicBezTo>
                  <a:cubicBezTo>
                    <a:pt x="294" y="199"/>
                    <a:pt x="307" y="200"/>
                    <a:pt x="320" y="201"/>
                  </a:cubicBezTo>
                  <a:cubicBezTo>
                    <a:pt x="328" y="202"/>
                    <a:pt x="335" y="202"/>
                    <a:pt x="342" y="203"/>
                  </a:cubicBezTo>
                  <a:cubicBezTo>
                    <a:pt x="346" y="203"/>
                    <a:pt x="351" y="204"/>
                    <a:pt x="355" y="203"/>
                  </a:cubicBezTo>
                  <a:cubicBezTo>
                    <a:pt x="357" y="204"/>
                    <a:pt x="358" y="204"/>
                    <a:pt x="360" y="202"/>
                  </a:cubicBezTo>
                  <a:cubicBezTo>
                    <a:pt x="385" y="176"/>
                    <a:pt x="423" y="167"/>
                    <a:pt x="447" y="140"/>
                  </a:cubicBezTo>
                  <a:cubicBezTo>
                    <a:pt x="449" y="138"/>
                    <a:pt x="448" y="135"/>
                    <a:pt x="446" y="133"/>
                  </a:cubicBezTo>
                  <a:close/>
                  <a:moveTo>
                    <a:pt x="359" y="190"/>
                  </a:moveTo>
                  <a:cubicBezTo>
                    <a:pt x="332" y="190"/>
                    <a:pt x="305" y="189"/>
                    <a:pt x="279" y="189"/>
                  </a:cubicBezTo>
                  <a:cubicBezTo>
                    <a:pt x="247" y="189"/>
                    <a:pt x="216" y="190"/>
                    <a:pt x="184" y="191"/>
                  </a:cubicBezTo>
                  <a:cubicBezTo>
                    <a:pt x="155" y="192"/>
                    <a:pt x="125" y="190"/>
                    <a:pt x="95" y="190"/>
                  </a:cubicBezTo>
                  <a:cubicBezTo>
                    <a:pt x="69" y="190"/>
                    <a:pt x="42" y="190"/>
                    <a:pt x="19" y="179"/>
                  </a:cubicBezTo>
                  <a:cubicBezTo>
                    <a:pt x="48" y="171"/>
                    <a:pt x="79" y="171"/>
                    <a:pt x="109" y="170"/>
                  </a:cubicBezTo>
                  <a:cubicBezTo>
                    <a:pt x="145" y="169"/>
                    <a:pt x="180" y="168"/>
                    <a:pt x="216" y="169"/>
                  </a:cubicBezTo>
                  <a:cubicBezTo>
                    <a:pt x="217" y="169"/>
                    <a:pt x="217" y="168"/>
                    <a:pt x="216" y="168"/>
                  </a:cubicBezTo>
                  <a:cubicBezTo>
                    <a:pt x="180" y="165"/>
                    <a:pt x="145" y="167"/>
                    <a:pt x="109" y="167"/>
                  </a:cubicBezTo>
                  <a:cubicBezTo>
                    <a:pt x="77" y="168"/>
                    <a:pt x="45" y="168"/>
                    <a:pt x="14" y="1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15" y="174"/>
                    <a:pt x="16" y="173"/>
                    <a:pt x="20" y="171"/>
                  </a:cubicBezTo>
                  <a:cubicBezTo>
                    <a:pt x="26" y="169"/>
                    <a:pt x="31" y="167"/>
                    <a:pt x="37" y="165"/>
                  </a:cubicBezTo>
                  <a:cubicBezTo>
                    <a:pt x="42" y="163"/>
                    <a:pt x="41" y="156"/>
                    <a:pt x="40" y="152"/>
                  </a:cubicBezTo>
                  <a:cubicBezTo>
                    <a:pt x="39" y="148"/>
                    <a:pt x="36" y="145"/>
                    <a:pt x="32" y="144"/>
                  </a:cubicBezTo>
                  <a:cubicBezTo>
                    <a:pt x="35" y="141"/>
                    <a:pt x="38" y="139"/>
                    <a:pt x="41" y="136"/>
                  </a:cubicBezTo>
                  <a:cubicBezTo>
                    <a:pt x="42" y="136"/>
                    <a:pt x="42" y="136"/>
                    <a:pt x="42" y="135"/>
                  </a:cubicBezTo>
                  <a:cubicBezTo>
                    <a:pt x="53" y="137"/>
                    <a:pt x="64" y="136"/>
                    <a:pt x="76" y="135"/>
                  </a:cubicBezTo>
                  <a:cubicBezTo>
                    <a:pt x="89" y="134"/>
                    <a:pt x="103" y="132"/>
                    <a:pt x="117" y="131"/>
                  </a:cubicBezTo>
                  <a:cubicBezTo>
                    <a:pt x="147" y="131"/>
                    <a:pt x="177" y="132"/>
                    <a:pt x="207" y="133"/>
                  </a:cubicBezTo>
                  <a:cubicBezTo>
                    <a:pt x="245" y="135"/>
                    <a:pt x="283" y="137"/>
                    <a:pt x="322" y="135"/>
                  </a:cubicBezTo>
                  <a:cubicBezTo>
                    <a:pt x="341" y="135"/>
                    <a:pt x="360" y="136"/>
                    <a:pt x="379" y="136"/>
                  </a:cubicBezTo>
                  <a:cubicBezTo>
                    <a:pt x="398" y="137"/>
                    <a:pt x="418" y="134"/>
                    <a:pt x="437" y="138"/>
                  </a:cubicBezTo>
                  <a:cubicBezTo>
                    <a:pt x="414" y="160"/>
                    <a:pt x="383" y="169"/>
                    <a:pt x="359" y="190"/>
                  </a:cubicBezTo>
                  <a:close/>
                  <a:moveTo>
                    <a:pt x="26" y="142"/>
                  </a:moveTo>
                  <a:cubicBezTo>
                    <a:pt x="26" y="141"/>
                    <a:pt x="25" y="141"/>
                    <a:pt x="24" y="140"/>
                  </a:cubicBezTo>
                  <a:cubicBezTo>
                    <a:pt x="26" y="139"/>
                    <a:pt x="28" y="139"/>
                    <a:pt x="30" y="139"/>
                  </a:cubicBezTo>
                  <a:cubicBezTo>
                    <a:pt x="29" y="140"/>
                    <a:pt x="27" y="141"/>
                    <a:pt x="26" y="142"/>
                  </a:cubicBezTo>
                  <a:close/>
                  <a:moveTo>
                    <a:pt x="26" y="148"/>
                  </a:moveTo>
                  <a:cubicBezTo>
                    <a:pt x="27" y="148"/>
                    <a:pt x="27" y="148"/>
                    <a:pt x="27" y="148"/>
                  </a:cubicBezTo>
                  <a:cubicBezTo>
                    <a:pt x="28" y="151"/>
                    <a:pt x="29" y="154"/>
                    <a:pt x="29" y="156"/>
                  </a:cubicBezTo>
                  <a:cubicBezTo>
                    <a:pt x="29" y="157"/>
                    <a:pt x="28" y="157"/>
                    <a:pt x="28" y="157"/>
                  </a:cubicBezTo>
                  <a:cubicBezTo>
                    <a:pt x="28" y="157"/>
                    <a:pt x="28" y="156"/>
                    <a:pt x="28" y="156"/>
                  </a:cubicBezTo>
                  <a:cubicBezTo>
                    <a:pt x="28" y="153"/>
                    <a:pt x="27" y="151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lose/>
                  <a:moveTo>
                    <a:pt x="31" y="153"/>
                  </a:moveTo>
                  <a:cubicBezTo>
                    <a:pt x="31" y="152"/>
                    <a:pt x="31" y="150"/>
                    <a:pt x="30" y="149"/>
                  </a:cubicBezTo>
                  <a:cubicBezTo>
                    <a:pt x="34" y="150"/>
                    <a:pt x="36" y="154"/>
                    <a:pt x="36" y="159"/>
                  </a:cubicBezTo>
                  <a:cubicBezTo>
                    <a:pt x="36" y="161"/>
                    <a:pt x="32" y="161"/>
                    <a:pt x="31" y="161"/>
                  </a:cubicBezTo>
                  <a:cubicBezTo>
                    <a:pt x="30" y="161"/>
                    <a:pt x="30" y="161"/>
                    <a:pt x="29" y="161"/>
                  </a:cubicBezTo>
                  <a:cubicBezTo>
                    <a:pt x="31" y="159"/>
                    <a:pt x="32" y="157"/>
                    <a:pt x="31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2" y="154"/>
                    <a:pt x="32" y="154"/>
                    <a:pt x="31" y="153"/>
                  </a:cubicBezTo>
                  <a:close/>
                  <a:moveTo>
                    <a:pt x="25" y="163"/>
                  </a:moveTo>
                  <a:cubicBezTo>
                    <a:pt x="26" y="163"/>
                    <a:pt x="26" y="162"/>
                    <a:pt x="26" y="162"/>
                  </a:cubicBezTo>
                  <a:cubicBezTo>
                    <a:pt x="26" y="162"/>
                    <a:pt x="26" y="162"/>
                    <a:pt x="26" y="163"/>
                  </a:cubicBezTo>
                  <a:cubicBezTo>
                    <a:pt x="26" y="163"/>
                    <a:pt x="26" y="163"/>
                    <a:pt x="25" y="163"/>
                  </a:cubicBezTo>
                  <a:close/>
                  <a:moveTo>
                    <a:pt x="42" y="134"/>
                  </a:moveTo>
                  <a:cubicBezTo>
                    <a:pt x="42" y="134"/>
                    <a:pt x="43" y="134"/>
                    <a:pt x="43" y="133"/>
                  </a:cubicBezTo>
                  <a:cubicBezTo>
                    <a:pt x="44" y="133"/>
                    <a:pt x="44" y="130"/>
                    <a:pt x="43" y="129"/>
                  </a:cubicBezTo>
                  <a:cubicBezTo>
                    <a:pt x="42" y="129"/>
                    <a:pt x="42" y="129"/>
                    <a:pt x="41" y="129"/>
                  </a:cubicBezTo>
                  <a:cubicBezTo>
                    <a:pt x="42" y="129"/>
                    <a:pt x="43" y="129"/>
                    <a:pt x="44" y="129"/>
                  </a:cubicBezTo>
                  <a:cubicBezTo>
                    <a:pt x="59" y="129"/>
                    <a:pt x="75" y="130"/>
                    <a:pt x="90" y="131"/>
                  </a:cubicBezTo>
                  <a:cubicBezTo>
                    <a:pt x="94" y="131"/>
                    <a:pt x="98" y="131"/>
                    <a:pt x="101" y="131"/>
                  </a:cubicBezTo>
                  <a:cubicBezTo>
                    <a:pt x="96" y="131"/>
                    <a:pt x="90" y="132"/>
                    <a:pt x="85" y="132"/>
                  </a:cubicBezTo>
                  <a:cubicBezTo>
                    <a:pt x="71" y="134"/>
                    <a:pt x="56" y="136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lose/>
                  <a:moveTo>
                    <a:pt x="15" y="119"/>
                  </a:moveTo>
                  <a:cubicBezTo>
                    <a:pt x="15" y="119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21" y="118"/>
                    <a:pt x="27" y="117"/>
                    <a:pt x="34" y="117"/>
                  </a:cubicBezTo>
                  <a:cubicBezTo>
                    <a:pt x="39" y="116"/>
                    <a:pt x="46" y="115"/>
                    <a:pt x="49" y="110"/>
                  </a:cubicBezTo>
                  <a:cubicBezTo>
                    <a:pt x="50" y="108"/>
                    <a:pt x="50" y="107"/>
                    <a:pt x="48" y="106"/>
                  </a:cubicBezTo>
                  <a:cubicBezTo>
                    <a:pt x="48" y="105"/>
                    <a:pt x="47" y="105"/>
                    <a:pt x="46" y="105"/>
                  </a:cubicBezTo>
                  <a:cubicBezTo>
                    <a:pt x="54" y="106"/>
                    <a:pt x="62" y="106"/>
                    <a:pt x="69" y="107"/>
                  </a:cubicBezTo>
                  <a:cubicBezTo>
                    <a:pt x="86" y="108"/>
                    <a:pt x="102" y="109"/>
                    <a:pt x="118" y="111"/>
                  </a:cubicBezTo>
                  <a:cubicBezTo>
                    <a:pt x="146" y="113"/>
                    <a:pt x="173" y="115"/>
                    <a:pt x="201" y="116"/>
                  </a:cubicBezTo>
                  <a:cubicBezTo>
                    <a:pt x="189" y="117"/>
                    <a:pt x="178" y="118"/>
                    <a:pt x="166" y="118"/>
                  </a:cubicBezTo>
                  <a:cubicBezTo>
                    <a:pt x="150" y="118"/>
                    <a:pt x="133" y="116"/>
                    <a:pt x="117" y="116"/>
                  </a:cubicBezTo>
                  <a:cubicBezTo>
                    <a:pt x="99" y="116"/>
                    <a:pt x="82" y="116"/>
                    <a:pt x="65" y="116"/>
                  </a:cubicBezTo>
                  <a:cubicBezTo>
                    <a:pt x="49" y="116"/>
                    <a:pt x="33" y="122"/>
                    <a:pt x="17" y="122"/>
                  </a:cubicBezTo>
                  <a:cubicBezTo>
                    <a:pt x="15" y="122"/>
                    <a:pt x="15" y="125"/>
                    <a:pt x="17" y="125"/>
                  </a:cubicBezTo>
                  <a:cubicBezTo>
                    <a:pt x="20" y="125"/>
                    <a:pt x="23" y="126"/>
                    <a:pt x="26" y="127"/>
                  </a:cubicBezTo>
                  <a:cubicBezTo>
                    <a:pt x="22" y="128"/>
                    <a:pt x="18" y="129"/>
                    <a:pt x="15" y="130"/>
                  </a:cubicBezTo>
                  <a:cubicBezTo>
                    <a:pt x="15" y="127"/>
                    <a:pt x="15" y="125"/>
                    <a:pt x="15" y="123"/>
                  </a:cubicBezTo>
                  <a:cubicBezTo>
                    <a:pt x="15" y="122"/>
                    <a:pt x="15" y="121"/>
                    <a:pt x="16" y="120"/>
                  </a:cubicBezTo>
                  <a:cubicBezTo>
                    <a:pt x="16" y="120"/>
                    <a:pt x="16" y="119"/>
                    <a:pt x="15" y="119"/>
                  </a:cubicBezTo>
                  <a:close/>
                  <a:moveTo>
                    <a:pt x="11" y="84"/>
                  </a:moveTo>
                  <a:cubicBezTo>
                    <a:pt x="9" y="84"/>
                    <a:pt x="7" y="86"/>
                    <a:pt x="6" y="90"/>
                  </a:cubicBezTo>
                  <a:cubicBezTo>
                    <a:pt x="7" y="87"/>
                    <a:pt x="7" y="85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21" y="86"/>
                    <a:pt x="46" y="92"/>
                    <a:pt x="55" y="78"/>
                  </a:cubicBezTo>
                  <a:cubicBezTo>
                    <a:pt x="55" y="77"/>
                    <a:pt x="55" y="74"/>
                    <a:pt x="53" y="74"/>
                  </a:cubicBezTo>
                  <a:cubicBezTo>
                    <a:pt x="47" y="73"/>
                    <a:pt x="41" y="73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0"/>
                  </a:cubicBezTo>
                  <a:cubicBezTo>
                    <a:pt x="36" y="70"/>
                    <a:pt x="38" y="70"/>
                    <a:pt x="40" y="70"/>
                  </a:cubicBezTo>
                  <a:cubicBezTo>
                    <a:pt x="55" y="67"/>
                    <a:pt x="70" y="75"/>
                    <a:pt x="85" y="77"/>
                  </a:cubicBezTo>
                  <a:cubicBezTo>
                    <a:pt x="89" y="78"/>
                    <a:pt x="94" y="78"/>
                    <a:pt x="98" y="79"/>
                  </a:cubicBezTo>
                  <a:cubicBezTo>
                    <a:pt x="90" y="80"/>
                    <a:pt x="83" y="82"/>
                    <a:pt x="76" y="84"/>
                  </a:cubicBezTo>
                  <a:cubicBezTo>
                    <a:pt x="74" y="85"/>
                    <a:pt x="74" y="87"/>
                    <a:pt x="76" y="87"/>
                  </a:cubicBezTo>
                  <a:cubicBezTo>
                    <a:pt x="79" y="89"/>
                    <a:pt x="83" y="89"/>
                    <a:pt x="87" y="90"/>
                  </a:cubicBezTo>
                  <a:cubicBezTo>
                    <a:pt x="81" y="91"/>
                    <a:pt x="76" y="91"/>
                    <a:pt x="71" y="92"/>
                  </a:cubicBezTo>
                  <a:cubicBezTo>
                    <a:pt x="62" y="92"/>
                    <a:pt x="54" y="92"/>
                    <a:pt x="45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53" y="95"/>
                    <a:pt x="62" y="94"/>
                    <a:pt x="71" y="94"/>
                  </a:cubicBezTo>
                  <a:cubicBezTo>
                    <a:pt x="79" y="93"/>
                    <a:pt x="87" y="94"/>
                    <a:pt x="95" y="92"/>
                  </a:cubicBezTo>
                  <a:cubicBezTo>
                    <a:pt x="110" y="94"/>
                    <a:pt x="125" y="93"/>
                    <a:pt x="140" y="95"/>
                  </a:cubicBezTo>
                  <a:cubicBezTo>
                    <a:pt x="152" y="96"/>
                    <a:pt x="163" y="101"/>
                    <a:pt x="175" y="103"/>
                  </a:cubicBezTo>
                  <a:cubicBezTo>
                    <a:pt x="185" y="105"/>
                    <a:pt x="196" y="105"/>
                    <a:pt x="206" y="105"/>
                  </a:cubicBezTo>
                  <a:cubicBezTo>
                    <a:pt x="218" y="104"/>
                    <a:pt x="229" y="102"/>
                    <a:pt x="241" y="101"/>
                  </a:cubicBezTo>
                  <a:cubicBezTo>
                    <a:pt x="255" y="100"/>
                    <a:pt x="269" y="100"/>
                    <a:pt x="282" y="100"/>
                  </a:cubicBezTo>
                  <a:cubicBezTo>
                    <a:pt x="309" y="100"/>
                    <a:pt x="336" y="102"/>
                    <a:pt x="363" y="101"/>
                  </a:cubicBezTo>
                  <a:cubicBezTo>
                    <a:pt x="364" y="101"/>
                    <a:pt x="364" y="99"/>
                    <a:pt x="363" y="99"/>
                  </a:cubicBezTo>
                  <a:cubicBezTo>
                    <a:pt x="337" y="98"/>
                    <a:pt x="311" y="97"/>
                    <a:pt x="285" y="97"/>
                  </a:cubicBezTo>
                  <a:cubicBezTo>
                    <a:pt x="260" y="97"/>
                    <a:pt x="236" y="99"/>
                    <a:pt x="211" y="101"/>
                  </a:cubicBezTo>
                  <a:cubicBezTo>
                    <a:pt x="200" y="102"/>
                    <a:pt x="189" y="102"/>
                    <a:pt x="179" y="100"/>
                  </a:cubicBezTo>
                  <a:cubicBezTo>
                    <a:pt x="167" y="99"/>
                    <a:pt x="156" y="95"/>
                    <a:pt x="145" y="93"/>
                  </a:cubicBezTo>
                  <a:cubicBezTo>
                    <a:pt x="124" y="89"/>
                    <a:pt x="102" y="92"/>
                    <a:pt x="81" y="86"/>
                  </a:cubicBezTo>
                  <a:cubicBezTo>
                    <a:pt x="96" y="81"/>
                    <a:pt x="111" y="81"/>
                    <a:pt x="126" y="82"/>
                  </a:cubicBezTo>
                  <a:cubicBezTo>
                    <a:pt x="130" y="82"/>
                    <a:pt x="135" y="82"/>
                    <a:pt x="140" y="83"/>
                  </a:cubicBezTo>
                  <a:cubicBezTo>
                    <a:pt x="144" y="83"/>
                    <a:pt x="148" y="83"/>
                    <a:pt x="152" y="84"/>
                  </a:cubicBezTo>
                  <a:cubicBezTo>
                    <a:pt x="155" y="84"/>
                    <a:pt x="158" y="84"/>
                    <a:pt x="160" y="85"/>
                  </a:cubicBezTo>
                  <a:cubicBezTo>
                    <a:pt x="169" y="86"/>
                    <a:pt x="177" y="87"/>
                    <a:pt x="186" y="89"/>
                  </a:cubicBezTo>
                  <a:cubicBezTo>
                    <a:pt x="186" y="89"/>
                    <a:pt x="187" y="88"/>
                    <a:pt x="186" y="88"/>
                  </a:cubicBezTo>
                  <a:cubicBezTo>
                    <a:pt x="184" y="87"/>
                    <a:pt x="182" y="87"/>
                    <a:pt x="180" y="86"/>
                  </a:cubicBezTo>
                  <a:cubicBezTo>
                    <a:pt x="198" y="87"/>
                    <a:pt x="215" y="87"/>
                    <a:pt x="233" y="87"/>
                  </a:cubicBezTo>
                  <a:cubicBezTo>
                    <a:pt x="264" y="87"/>
                    <a:pt x="294" y="87"/>
                    <a:pt x="325" y="90"/>
                  </a:cubicBezTo>
                  <a:cubicBezTo>
                    <a:pt x="341" y="91"/>
                    <a:pt x="356" y="93"/>
                    <a:pt x="372" y="97"/>
                  </a:cubicBezTo>
                  <a:cubicBezTo>
                    <a:pt x="380" y="98"/>
                    <a:pt x="388" y="101"/>
                    <a:pt x="395" y="103"/>
                  </a:cubicBezTo>
                  <a:cubicBezTo>
                    <a:pt x="385" y="104"/>
                    <a:pt x="375" y="105"/>
                    <a:pt x="365" y="106"/>
                  </a:cubicBezTo>
                  <a:cubicBezTo>
                    <a:pt x="349" y="108"/>
                    <a:pt x="332" y="107"/>
                    <a:pt x="315" y="107"/>
                  </a:cubicBezTo>
                  <a:cubicBezTo>
                    <a:pt x="281" y="107"/>
                    <a:pt x="248" y="111"/>
                    <a:pt x="214" y="115"/>
                  </a:cubicBezTo>
                  <a:cubicBezTo>
                    <a:pt x="185" y="114"/>
                    <a:pt x="156" y="113"/>
                    <a:pt x="127" y="110"/>
                  </a:cubicBezTo>
                  <a:cubicBezTo>
                    <a:pt x="111" y="108"/>
                    <a:pt x="95" y="107"/>
                    <a:pt x="78" y="106"/>
                  </a:cubicBezTo>
                  <a:cubicBezTo>
                    <a:pt x="66" y="105"/>
                    <a:pt x="51" y="107"/>
                    <a:pt x="39" y="102"/>
                  </a:cubicBezTo>
                  <a:cubicBezTo>
                    <a:pt x="39" y="102"/>
                    <a:pt x="38" y="102"/>
                    <a:pt x="39" y="102"/>
                  </a:cubicBezTo>
                  <a:cubicBezTo>
                    <a:pt x="40" y="103"/>
                    <a:pt x="41" y="103"/>
                    <a:pt x="42" y="103"/>
                  </a:cubicBezTo>
                  <a:cubicBezTo>
                    <a:pt x="34" y="102"/>
                    <a:pt x="26" y="105"/>
                    <a:pt x="19" y="106"/>
                  </a:cubicBezTo>
                  <a:cubicBezTo>
                    <a:pt x="13" y="107"/>
                    <a:pt x="9" y="105"/>
                    <a:pt x="9" y="98"/>
                  </a:cubicBezTo>
                  <a:cubicBezTo>
                    <a:pt x="9" y="94"/>
                    <a:pt x="9" y="88"/>
                    <a:pt x="11" y="84"/>
                  </a:cubicBezTo>
                  <a:cubicBezTo>
                    <a:pt x="11" y="84"/>
                    <a:pt x="11" y="84"/>
                    <a:pt x="11" y="84"/>
                  </a:cubicBezTo>
                  <a:close/>
                  <a:moveTo>
                    <a:pt x="16" y="72"/>
                  </a:moveTo>
                  <a:cubicBezTo>
                    <a:pt x="16" y="73"/>
                    <a:pt x="17" y="73"/>
                    <a:pt x="18" y="74"/>
                  </a:cubicBezTo>
                  <a:cubicBezTo>
                    <a:pt x="20" y="75"/>
                    <a:pt x="23" y="76"/>
                    <a:pt x="26" y="76"/>
                  </a:cubicBezTo>
                  <a:cubicBezTo>
                    <a:pt x="24" y="76"/>
                    <a:pt x="21" y="76"/>
                    <a:pt x="19" y="77"/>
                  </a:cubicBezTo>
                  <a:cubicBezTo>
                    <a:pt x="18" y="76"/>
                    <a:pt x="17" y="75"/>
                    <a:pt x="15" y="73"/>
                  </a:cubicBezTo>
                  <a:cubicBezTo>
                    <a:pt x="15" y="73"/>
                    <a:pt x="15" y="73"/>
                    <a:pt x="15" y="72"/>
                  </a:cubicBezTo>
                  <a:cubicBezTo>
                    <a:pt x="15" y="72"/>
                    <a:pt x="16" y="72"/>
                    <a:pt x="16" y="72"/>
                  </a:cubicBezTo>
                  <a:close/>
                  <a:moveTo>
                    <a:pt x="25" y="80"/>
                  </a:moveTo>
                  <a:cubicBezTo>
                    <a:pt x="25" y="80"/>
                    <a:pt x="25" y="80"/>
                    <a:pt x="26" y="80"/>
                  </a:cubicBezTo>
                  <a:cubicBezTo>
                    <a:pt x="26" y="80"/>
                    <a:pt x="26" y="80"/>
                    <a:pt x="26" y="81"/>
                  </a:cubicBezTo>
                  <a:cubicBezTo>
                    <a:pt x="25" y="80"/>
                    <a:pt x="23" y="80"/>
                    <a:pt x="22" y="80"/>
                  </a:cubicBezTo>
                  <a:cubicBezTo>
                    <a:pt x="23" y="80"/>
                    <a:pt x="24" y="80"/>
                    <a:pt x="25" y="80"/>
                  </a:cubicBezTo>
                  <a:close/>
                  <a:moveTo>
                    <a:pt x="44" y="80"/>
                  </a:moveTo>
                  <a:cubicBezTo>
                    <a:pt x="44" y="80"/>
                    <a:pt x="44" y="80"/>
                    <a:pt x="43" y="80"/>
                  </a:cubicBezTo>
                  <a:cubicBezTo>
                    <a:pt x="41" y="79"/>
                    <a:pt x="39" y="79"/>
                    <a:pt x="37" y="78"/>
                  </a:cubicBezTo>
                  <a:cubicBezTo>
                    <a:pt x="35" y="78"/>
                    <a:pt x="33" y="78"/>
                    <a:pt x="32" y="77"/>
                  </a:cubicBezTo>
                  <a:cubicBezTo>
                    <a:pt x="36" y="78"/>
                    <a:pt x="41" y="78"/>
                    <a:pt x="46" y="79"/>
                  </a:cubicBezTo>
                  <a:cubicBezTo>
                    <a:pt x="45" y="79"/>
                    <a:pt x="44" y="79"/>
                    <a:pt x="44" y="80"/>
                  </a:cubicBezTo>
                  <a:close/>
                  <a:moveTo>
                    <a:pt x="16" y="68"/>
                  </a:moveTo>
                  <a:cubicBezTo>
                    <a:pt x="16" y="68"/>
                    <a:pt x="16" y="68"/>
                    <a:pt x="15" y="68"/>
                  </a:cubicBezTo>
                  <a:cubicBezTo>
                    <a:pt x="15" y="68"/>
                    <a:pt x="16" y="68"/>
                    <a:pt x="15" y="68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8"/>
                    <a:pt x="16" y="68"/>
                    <a:pt x="16" y="68"/>
                  </a:cubicBezTo>
                  <a:close/>
                  <a:moveTo>
                    <a:pt x="15" y="80"/>
                  </a:moveTo>
                  <a:cubicBezTo>
                    <a:pt x="13" y="80"/>
                    <a:pt x="11" y="81"/>
                    <a:pt x="8" y="81"/>
                  </a:cubicBezTo>
                  <a:cubicBezTo>
                    <a:pt x="9" y="79"/>
                    <a:pt x="10" y="76"/>
                    <a:pt x="12" y="74"/>
                  </a:cubicBezTo>
                  <a:cubicBezTo>
                    <a:pt x="13" y="77"/>
                    <a:pt x="15" y="77"/>
                    <a:pt x="15" y="80"/>
                  </a:cubicBezTo>
                  <a:close/>
                  <a:moveTo>
                    <a:pt x="129" y="127"/>
                  </a:moveTo>
                  <a:cubicBezTo>
                    <a:pt x="118" y="127"/>
                    <a:pt x="107" y="127"/>
                    <a:pt x="97" y="127"/>
                  </a:cubicBezTo>
                  <a:cubicBezTo>
                    <a:pt x="80" y="127"/>
                    <a:pt x="63" y="125"/>
                    <a:pt x="47" y="125"/>
                  </a:cubicBezTo>
                  <a:cubicBezTo>
                    <a:pt x="41" y="125"/>
                    <a:pt x="36" y="125"/>
                    <a:pt x="30" y="124"/>
                  </a:cubicBezTo>
                  <a:cubicBezTo>
                    <a:pt x="41" y="123"/>
                    <a:pt x="51" y="120"/>
                    <a:pt x="62" y="120"/>
                  </a:cubicBezTo>
                  <a:cubicBezTo>
                    <a:pt x="79" y="119"/>
                    <a:pt x="96" y="120"/>
                    <a:pt x="114" y="120"/>
                  </a:cubicBezTo>
                  <a:cubicBezTo>
                    <a:pt x="130" y="120"/>
                    <a:pt x="147" y="121"/>
                    <a:pt x="163" y="121"/>
                  </a:cubicBezTo>
                  <a:cubicBezTo>
                    <a:pt x="180" y="122"/>
                    <a:pt x="197" y="120"/>
                    <a:pt x="214" y="118"/>
                  </a:cubicBezTo>
                  <a:cubicBezTo>
                    <a:pt x="218" y="118"/>
                    <a:pt x="222" y="117"/>
                    <a:pt x="226" y="117"/>
                  </a:cubicBezTo>
                  <a:cubicBezTo>
                    <a:pt x="244" y="117"/>
                    <a:pt x="262" y="118"/>
                    <a:pt x="280" y="119"/>
                  </a:cubicBezTo>
                  <a:cubicBezTo>
                    <a:pt x="266" y="119"/>
                    <a:pt x="251" y="119"/>
                    <a:pt x="237" y="119"/>
                  </a:cubicBezTo>
                  <a:cubicBezTo>
                    <a:pt x="203" y="119"/>
                    <a:pt x="169" y="122"/>
                    <a:pt x="135" y="127"/>
                  </a:cubicBezTo>
                  <a:cubicBezTo>
                    <a:pt x="133" y="127"/>
                    <a:pt x="131" y="127"/>
                    <a:pt x="129" y="127"/>
                  </a:cubicBezTo>
                  <a:close/>
                  <a:moveTo>
                    <a:pt x="436" y="135"/>
                  </a:moveTo>
                  <a:cubicBezTo>
                    <a:pt x="435" y="135"/>
                    <a:pt x="434" y="135"/>
                    <a:pt x="434" y="135"/>
                  </a:cubicBezTo>
                  <a:cubicBezTo>
                    <a:pt x="433" y="135"/>
                    <a:pt x="433" y="135"/>
                    <a:pt x="433" y="135"/>
                  </a:cubicBezTo>
                  <a:cubicBezTo>
                    <a:pt x="418" y="132"/>
                    <a:pt x="403" y="134"/>
                    <a:pt x="388" y="133"/>
                  </a:cubicBezTo>
                  <a:cubicBezTo>
                    <a:pt x="369" y="133"/>
                    <a:pt x="350" y="131"/>
                    <a:pt x="331" y="132"/>
                  </a:cubicBezTo>
                  <a:cubicBezTo>
                    <a:pt x="312" y="132"/>
                    <a:pt x="293" y="133"/>
                    <a:pt x="274" y="133"/>
                  </a:cubicBezTo>
                  <a:cubicBezTo>
                    <a:pt x="253" y="132"/>
                    <a:pt x="233" y="131"/>
                    <a:pt x="213" y="130"/>
                  </a:cubicBezTo>
                  <a:cubicBezTo>
                    <a:pt x="194" y="129"/>
                    <a:pt x="175" y="129"/>
                    <a:pt x="156" y="128"/>
                  </a:cubicBezTo>
                  <a:cubicBezTo>
                    <a:pt x="151" y="128"/>
                    <a:pt x="146" y="128"/>
                    <a:pt x="141" y="128"/>
                  </a:cubicBezTo>
                  <a:cubicBezTo>
                    <a:pt x="170" y="124"/>
                    <a:pt x="199" y="121"/>
                    <a:pt x="228" y="121"/>
                  </a:cubicBezTo>
                  <a:cubicBezTo>
                    <a:pt x="256" y="121"/>
                    <a:pt x="284" y="122"/>
                    <a:pt x="313" y="120"/>
                  </a:cubicBezTo>
                  <a:cubicBezTo>
                    <a:pt x="317" y="120"/>
                    <a:pt x="322" y="120"/>
                    <a:pt x="326" y="120"/>
                  </a:cubicBezTo>
                  <a:cubicBezTo>
                    <a:pt x="343" y="121"/>
                    <a:pt x="360" y="121"/>
                    <a:pt x="377" y="122"/>
                  </a:cubicBezTo>
                  <a:cubicBezTo>
                    <a:pt x="386" y="122"/>
                    <a:pt x="394" y="123"/>
                    <a:pt x="402" y="124"/>
                  </a:cubicBezTo>
                  <a:cubicBezTo>
                    <a:pt x="404" y="125"/>
                    <a:pt x="406" y="125"/>
                    <a:pt x="408" y="126"/>
                  </a:cubicBezTo>
                  <a:cubicBezTo>
                    <a:pt x="409" y="127"/>
                    <a:pt x="410" y="125"/>
                    <a:pt x="409" y="124"/>
                  </a:cubicBezTo>
                  <a:cubicBezTo>
                    <a:pt x="414" y="125"/>
                    <a:pt x="418" y="125"/>
                    <a:pt x="423" y="125"/>
                  </a:cubicBezTo>
                  <a:cubicBezTo>
                    <a:pt x="423" y="125"/>
                    <a:pt x="423" y="124"/>
                    <a:pt x="423" y="124"/>
                  </a:cubicBezTo>
                  <a:cubicBezTo>
                    <a:pt x="427" y="128"/>
                    <a:pt x="431" y="132"/>
                    <a:pt x="436" y="135"/>
                  </a:cubicBezTo>
                  <a:close/>
                  <a:moveTo>
                    <a:pt x="343" y="118"/>
                  </a:moveTo>
                  <a:cubicBezTo>
                    <a:pt x="358" y="118"/>
                    <a:pt x="373" y="118"/>
                    <a:pt x="387" y="120"/>
                  </a:cubicBezTo>
                  <a:cubicBezTo>
                    <a:pt x="385" y="120"/>
                    <a:pt x="382" y="120"/>
                    <a:pt x="380" y="120"/>
                  </a:cubicBezTo>
                  <a:cubicBezTo>
                    <a:pt x="368" y="119"/>
                    <a:pt x="355" y="118"/>
                    <a:pt x="343" y="118"/>
                  </a:cubicBezTo>
                  <a:close/>
                  <a:moveTo>
                    <a:pt x="421" y="122"/>
                  </a:moveTo>
                  <a:cubicBezTo>
                    <a:pt x="415" y="122"/>
                    <a:pt x="408" y="122"/>
                    <a:pt x="402" y="122"/>
                  </a:cubicBezTo>
                  <a:cubicBezTo>
                    <a:pt x="379" y="115"/>
                    <a:pt x="355" y="116"/>
                    <a:pt x="332" y="117"/>
                  </a:cubicBezTo>
                  <a:cubicBezTo>
                    <a:pt x="325" y="117"/>
                    <a:pt x="318" y="118"/>
                    <a:pt x="311" y="118"/>
                  </a:cubicBezTo>
                  <a:cubicBezTo>
                    <a:pt x="287" y="117"/>
                    <a:pt x="264" y="116"/>
                    <a:pt x="240" y="115"/>
                  </a:cubicBezTo>
                  <a:cubicBezTo>
                    <a:pt x="264" y="113"/>
                    <a:pt x="288" y="111"/>
                    <a:pt x="312" y="110"/>
                  </a:cubicBezTo>
                  <a:cubicBezTo>
                    <a:pt x="329" y="110"/>
                    <a:pt x="346" y="111"/>
                    <a:pt x="362" y="110"/>
                  </a:cubicBezTo>
                  <a:cubicBezTo>
                    <a:pt x="377" y="109"/>
                    <a:pt x="391" y="107"/>
                    <a:pt x="406" y="106"/>
                  </a:cubicBezTo>
                  <a:cubicBezTo>
                    <a:pt x="411" y="111"/>
                    <a:pt x="416" y="117"/>
                    <a:pt x="421" y="122"/>
                  </a:cubicBezTo>
                  <a:close/>
                  <a:moveTo>
                    <a:pt x="163" y="47"/>
                  </a:moveTo>
                  <a:cubicBezTo>
                    <a:pt x="175" y="42"/>
                    <a:pt x="191" y="48"/>
                    <a:pt x="204" y="49"/>
                  </a:cubicBezTo>
                  <a:cubicBezTo>
                    <a:pt x="204" y="49"/>
                    <a:pt x="204" y="48"/>
                    <a:pt x="204" y="48"/>
                  </a:cubicBezTo>
                  <a:cubicBezTo>
                    <a:pt x="191" y="47"/>
                    <a:pt x="175" y="40"/>
                    <a:pt x="163" y="44"/>
                  </a:cubicBezTo>
                  <a:cubicBezTo>
                    <a:pt x="163" y="44"/>
                    <a:pt x="163" y="43"/>
                    <a:pt x="163" y="42"/>
                  </a:cubicBezTo>
                  <a:cubicBezTo>
                    <a:pt x="172" y="43"/>
                    <a:pt x="181" y="41"/>
                    <a:pt x="191" y="42"/>
                  </a:cubicBezTo>
                  <a:cubicBezTo>
                    <a:pt x="199" y="44"/>
                    <a:pt x="206" y="46"/>
                    <a:pt x="214" y="45"/>
                  </a:cubicBezTo>
                  <a:cubicBezTo>
                    <a:pt x="215" y="45"/>
                    <a:pt x="215" y="44"/>
                    <a:pt x="214" y="44"/>
                  </a:cubicBezTo>
                  <a:cubicBezTo>
                    <a:pt x="205" y="43"/>
                    <a:pt x="196" y="41"/>
                    <a:pt x="186" y="39"/>
                  </a:cubicBezTo>
                  <a:cubicBezTo>
                    <a:pt x="179" y="37"/>
                    <a:pt x="171" y="40"/>
                    <a:pt x="163" y="39"/>
                  </a:cubicBezTo>
                  <a:cubicBezTo>
                    <a:pt x="163" y="36"/>
                    <a:pt x="163" y="33"/>
                    <a:pt x="164" y="30"/>
                  </a:cubicBezTo>
                  <a:cubicBezTo>
                    <a:pt x="164" y="30"/>
                    <a:pt x="164" y="30"/>
                    <a:pt x="165" y="30"/>
                  </a:cubicBezTo>
                  <a:cubicBezTo>
                    <a:pt x="181" y="24"/>
                    <a:pt x="198" y="32"/>
                    <a:pt x="214" y="30"/>
                  </a:cubicBezTo>
                  <a:cubicBezTo>
                    <a:pt x="215" y="30"/>
                    <a:pt x="215" y="30"/>
                    <a:pt x="214" y="30"/>
                  </a:cubicBezTo>
                  <a:cubicBezTo>
                    <a:pt x="198" y="29"/>
                    <a:pt x="180" y="21"/>
                    <a:pt x="164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4" y="23"/>
                    <a:pt x="165" y="19"/>
                    <a:pt x="165" y="16"/>
                  </a:cubicBezTo>
                  <a:cubicBezTo>
                    <a:pt x="167" y="15"/>
                    <a:pt x="170" y="15"/>
                    <a:pt x="171" y="15"/>
                  </a:cubicBezTo>
                  <a:cubicBezTo>
                    <a:pt x="176" y="15"/>
                    <a:pt x="181" y="15"/>
                    <a:pt x="187" y="15"/>
                  </a:cubicBezTo>
                  <a:cubicBezTo>
                    <a:pt x="196" y="15"/>
                    <a:pt x="205" y="15"/>
                    <a:pt x="214" y="14"/>
                  </a:cubicBezTo>
                  <a:cubicBezTo>
                    <a:pt x="214" y="14"/>
                    <a:pt x="214" y="14"/>
                    <a:pt x="214" y="14"/>
                  </a:cubicBezTo>
                  <a:cubicBezTo>
                    <a:pt x="209" y="14"/>
                    <a:pt x="175" y="9"/>
                    <a:pt x="165" y="13"/>
                  </a:cubicBezTo>
                  <a:cubicBezTo>
                    <a:pt x="165" y="10"/>
                    <a:pt x="165" y="8"/>
                    <a:pt x="165" y="6"/>
                  </a:cubicBezTo>
                  <a:cubicBezTo>
                    <a:pt x="178" y="6"/>
                    <a:pt x="189" y="9"/>
                    <a:pt x="202" y="10"/>
                  </a:cubicBezTo>
                  <a:cubicBezTo>
                    <a:pt x="209" y="11"/>
                    <a:pt x="233" y="6"/>
                    <a:pt x="233" y="19"/>
                  </a:cubicBezTo>
                  <a:cubicBezTo>
                    <a:pt x="232" y="23"/>
                    <a:pt x="231" y="28"/>
                    <a:pt x="230" y="32"/>
                  </a:cubicBezTo>
                  <a:cubicBezTo>
                    <a:pt x="229" y="36"/>
                    <a:pt x="229" y="40"/>
                    <a:pt x="229" y="44"/>
                  </a:cubicBezTo>
                  <a:cubicBezTo>
                    <a:pt x="229" y="46"/>
                    <a:pt x="229" y="52"/>
                    <a:pt x="231" y="54"/>
                  </a:cubicBezTo>
                  <a:cubicBezTo>
                    <a:pt x="223" y="54"/>
                    <a:pt x="215" y="54"/>
                    <a:pt x="206" y="53"/>
                  </a:cubicBezTo>
                  <a:cubicBezTo>
                    <a:pt x="192" y="52"/>
                    <a:pt x="177" y="51"/>
                    <a:pt x="162" y="49"/>
                  </a:cubicBezTo>
                  <a:cubicBezTo>
                    <a:pt x="162" y="48"/>
                    <a:pt x="162" y="48"/>
                    <a:pt x="163" y="47"/>
                  </a:cubicBezTo>
                  <a:close/>
                  <a:moveTo>
                    <a:pt x="104" y="56"/>
                  </a:moveTo>
                  <a:cubicBezTo>
                    <a:pt x="135" y="56"/>
                    <a:pt x="166" y="60"/>
                    <a:pt x="198" y="63"/>
                  </a:cubicBezTo>
                  <a:cubicBezTo>
                    <a:pt x="229" y="67"/>
                    <a:pt x="260" y="66"/>
                    <a:pt x="292" y="67"/>
                  </a:cubicBezTo>
                  <a:cubicBezTo>
                    <a:pt x="306" y="67"/>
                    <a:pt x="319" y="69"/>
                    <a:pt x="333" y="69"/>
                  </a:cubicBezTo>
                  <a:cubicBezTo>
                    <a:pt x="339" y="69"/>
                    <a:pt x="345" y="69"/>
                    <a:pt x="351" y="69"/>
                  </a:cubicBezTo>
                  <a:cubicBezTo>
                    <a:pt x="357" y="70"/>
                    <a:pt x="362" y="72"/>
                    <a:pt x="368" y="72"/>
                  </a:cubicBezTo>
                  <a:cubicBezTo>
                    <a:pt x="368" y="72"/>
                    <a:pt x="369" y="72"/>
                    <a:pt x="370" y="71"/>
                  </a:cubicBezTo>
                  <a:cubicBezTo>
                    <a:pt x="381" y="80"/>
                    <a:pt x="391" y="90"/>
                    <a:pt x="401" y="101"/>
                  </a:cubicBezTo>
                  <a:cubicBezTo>
                    <a:pt x="391" y="99"/>
                    <a:pt x="380" y="95"/>
                    <a:pt x="370" y="93"/>
                  </a:cubicBezTo>
                  <a:cubicBezTo>
                    <a:pt x="356" y="90"/>
                    <a:pt x="342" y="88"/>
                    <a:pt x="328" y="87"/>
                  </a:cubicBezTo>
                  <a:cubicBezTo>
                    <a:pt x="296" y="83"/>
                    <a:pt x="265" y="84"/>
                    <a:pt x="233" y="84"/>
                  </a:cubicBezTo>
                  <a:cubicBezTo>
                    <a:pt x="219" y="84"/>
                    <a:pt x="204" y="84"/>
                    <a:pt x="189" y="84"/>
                  </a:cubicBezTo>
                  <a:cubicBezTo>
                    <a:pt x="176" y="83"/>
                    <a:pt x="163" y="82"/>
                    <a:pt x="150" y="80"/>
                  </a:cubicBezTo>
                  <a:cubicBezTo>
                    <a:pt x="148" y="80"/>
                    <a:pt x="147" y="80"/>
                    <a:pt x="146" y="80"/>
                  </a:cubicBezTo>
                  <a:cubicBezTo>
                    <a:pt x="129" y="78"/>
                    <a:pt x="113" y="77"/>
                    <a:pt x="97" y="76"/>
                  </a:cubicBezTo>
                  <a:cubicBezTo>
                    <a:pt x="82" y="74"/>
                    <a:pt x="68" y="69"/>
                    <a:pt x="52" y="67"/>
                  </a:cubicBezTo>
                  <a:cubicBezTo>
                    <a:pt x="42" y="65"/>
                    <a:pt x="30" y="71"/>
                    <a:pt x="21" y="67"/>
                  </a:cubicBezTo>
                  <a:cubicBezTo>
                    <a:pt x="21" y="66"/>
                    <a:pt x="21" y="65"/>
                    <a:pt x="21" y="63"/>
                  </a:cubicBezTo>
                  <a:cubicBezTo>
                    <a:pt x="32" y="61"/>
                    <a:pt x="44" y="64"/>
                    <a:pt x="55" y="66"/>
                  </a:cubicBezTo>
                  <a:cubicBezTo>
                    <a:pt x="57" y="67"/>
                    <a:pt x="59" y="67"/>
                    <a:pt x="61" y="67"/>
                  </a:cubicBezTo>
                  <a:cubicBezTo>
                    <a:pt x="65" y="68"/>
                    <a:pt x="68" y="69"/>
                    <a:pt x="72" y="69"/>
                  </a:cubicBezTo>
                  <a:cubicBezTo>
                    <a:pt x="80" y="70"/>
                    <a:pt x="87" y="70"/>
                    <a:pt x="95" y="71"/>
                  </a:cubicBezTo>
                  <a:cubicBezTo>
                    <a:pt x="126" y="74"/>
                    <a:pt x="158" y="75"/>
                    <a:pt x="189" y="76"/>
                  </a:cubicBezTo>
                  <a:cubicBezTo>
                    <a:pt x="207" y="76"/>
                    <a:pt x="225" y="77"/>
                    <a:pt x="243" y="76"/>
                  </a:cubicBezTo>
                  <a:cubicBezTo>
                    <a:pt x="253" y="78"/>
                    <a:pt x="264" y="79"/>
                    <a:pt x="274" y="80"/>
                  </a:cubicBezTo>
                  <a:cubicBezTo>
                    <a:pt x="302" y="84"/>
                    <a:pt x="331" y="87"/>
                    <a:pt x="359" y="85"/>
                  </a:cubicBezTo>
                  <a:cubicBezTo>
                    <a:pt x="360" y="84"/>
                    <a:pt x="360" y="83"/>
                    <a:pt x="359" y="83"/>
                  </a:cubicBezTo>
                  <a:cubicBezTo>
                    <a:pt x="325" y="85"/>
                    <a:pt x="292" y="80"/>
                    <a:pt x="258" y="76"/>
                  </a:cubicBezTo>
                  <a:cubicBezTo>
                    <a:pt x="266" y="76"/>
                    <a:pt x="275" y="76"/>
                    <a:pt x="283" y="76"/>
                  </a:cubicBezTo>
                  <a:cubicBezTo>
                    <a:pt x="314" y="75"/>
                    <a:pt x="345" y="78"/>
                    <a:pt x="376" y="77"/>
                  </a:cubicBezTo>
                  <a:cubicBezTo>
                    <a:pt x="376" y="77"/>
                    <a:pt x="376" y="76"/>
                    <a:pt x="376" y="76"/>
                  </a:cubicBezTo>
                  <a:cubicBezTo>
                    <a:pt x="345" y="76"/>
                    <a:pt x="314" y="73"/>
                    <a:pt x="283" y="73"/>
                  </a:cubicBezTo>
                  <a:cubicBezTo>
                    <a:pt x="267" y="74"/>
                    <a:pt x="252" y="74"/>
                    <a:pt x="236" y="74"/>
                  </a:cubicBezTo>
                  <a:cubicBezTo>
                    <a:pt x="223" y="72"/>
                    <a:pt x="210" y="71"/>
                    <a:pt x="197" y="70"/>
                  </a:cubicBezTo>
                  <a:cubicBezTo>
                    <a:pt x="169" y="69"/>
                    <a:pt x="141" y="70"/>
                    <a:pt x="113" y="67"/>
                  </a:cubicBezTo>
                  <a:cubicBezTo>
                    <a:pt x="103" y="66"/>
                    <a:pt x="93" y="66"/>
                    <a:pt x="83" y="67"/>
                  </a:cubicBezTo>
                  <a:cubicBezTo>
                    <a:pt x="82" y="67"/>
                    <a:pt x="81" y="67"/>
                    <a:pt x="80" y="67"/>
                  </a:cubicBezTo>
                  <a:cubicBezTo>
                    <a:pt x="68" y="65"/>
                    <a:pt x="56" y="64"/>
                    <a:pt x="44" y="62"/>
                  </a:cubicBezTo>
                  <a:cubicBezTo>
                    <a:pt x="37" y="60"/>
                    <a:pt x="29" y="59"/>
                    <a:pt x="22" y="61"/>
                  </a:cubicBezTo>
                  <a:cubicBezTo>
                    <a:pt x="22" y="58"/>
                    <a:pt x="22" y="56"/>
                    <a:pt x="23" y="54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2"/>
                    <a:pt x="24" y="52"/>
                    <a:pt x="24" y="51"/>
                  </a:cubicBezTo>
                  <a:cubicBezTo>
                    <a:pt x="48" y="60"/>
                    <a:pt x="78" y="57"/>
                    <a:pt x="104" y="56"/>
                  </a:cubicBezTo>
                  <a:close/>
                  <a:moveTo>
                    <a:pt x="95" y="68"/>
                  </a:moveTo>
                  <a:cubicBezTo>
                    <a:pt x="99" y="68"/>
                    <a:pt x="103" y="68"/>
                    <a:pt x="107" y="68"/>
                  </a:cubicBezTo>
                  <a:cubicBezTo>
                    <a:pt x="120" y="69"/>
                    <a:pt x="133" y="71"/>
                    <a:pt x="146" y="71"/>
                  </a:cubicBezTo>
                  <a:cubicBezTo>
                    <a:pt x="161" y="71"/>
                    <a:pt x="176" y="72"/>
                    <a:pt x="191" y="72"/>
                  </a:cubicBezTo>
                  <a:cubicBezTo>
                    <a:pt x="199" y="73"/>
                    <a:pt x="206" y="73"/>
                    <a:pt x="214" y="74"/>
                  </a:cubicBezTo>
                  <a:cubicBezTo>
                    <a:pt x="205" y="74"/>
                    <a:pt x="196" y="73"/>
                    <a:pt x="186" y="73"/>
                  </a:cubicBezTo>
                  <a:cubicBezTo>
                    <a:pt x="156" y="72"/>
                    <a:pt x="126" y="71"/>
                    <a:pt x="95" y="68"/>
                  </a:cubicBezTo>
                  <a:close/>
                  <a:moveTo>
                    <a:pt x="18" y="62"/>
                  </a:moveTo>
                  <a:cubicBezTo>
                    <a:pt x="17" y="62"/>
                    <a:pt x="17" y="62"/>
                    <a:pt x="16" y="62"/>
                  </a:cubicBezTo>
                  <a:cubicBezTo>
                    <a:pt x="17" y="62"/>
                    <a:pt x="17" y="61"/>
                    <a:pt x="17" y="61"/>
                  </a:cubicBezTo>
                  <a:cubicBezTo>
                    <a:pt x="17" y="60"/>
                    <a:pt x="18" y="60"/>
                    <a:pt x="18" y="59"/>
                  </a:cubicBezTo>
                  <a:cubicBezTo>
                    <a:pt x="18" y="60"/>
                    <a:pt x="18" y="61"/>
                    <a:pt x="18" y="62"/>
                  </a:cubicBezTo>
                  <a:close/>
                  <a:moveTo>
                    <a:pt x="5" y="100"/>
                  </a:moveTo>
                  <a:cubicBezTo>
                    <a:pt x="5" y="104"/>
                    <a:pt x="6" y="106"/>
                    <a:pt x="7" y="108"/>
                  </a:cubicBezTo>
                  <a:cubicBezTo>
                    <a:pt x="16" y="118"/>
                    <a:pt x="31" y="106"/>
                    <a:pt x="42" y="109"/>
                  </a:cubicBezTo>
                  <a:cubicBezTo>
                    <a:pt x="38" y="112"/>
                    <a:pt x="29" y="111"/>
                    <a:pt x="25" y="112"/>
                  </a:cubicBezTo>
                  <a:cubicBezTo>
                    <a:pt x="20" y="112"/>
                    <a:pt x="14" y="111"/>
                    <a:pt x="10" y="115"/>
                  </a:cubicBezTo>
                  <a:cubicBezTo>
                    <a:pt x="10" y="115"/>
                    <a:pt x="10" y="115"/>
                    <a:pt x="9" y="116"/>
                  </a:cubicBezTo>
                  <a:cubicBezTo>
                    <a:pt x="6" y="112"/>
                    <a:pt x="5" y="106"/>
                    <a:pt x="5" y="100"/>
                  </a:cubicBezTo>
                  <a:close/>
                  <a:moveTo>
                    <a:pt x="22" y="144"/>
                  </a:moveTo>
                  <a:cubicBezTo>
                    <a:pt x="21" y="145"/>
                    <a:pt x="21" y="146"/>
                    <a:pt x="21" y="147"/>
                  </a:cubicBezTo>
                  <a:cubicBezTo>
                    <a:pt x="18" y="144"/>
                    <a:pt x="15" y="142"/>
                    <a:pt x="13" y="138"/>
                  </a:cubicBezTo>
                  <a:cubicBezTo>
                    <a:pt x="12" y="137"/>
                    <a:pt x="12" y="135"/>
                    <a:pt x="12" y="134"/>
                  </a:cubicBezTo>
                  <a:cubicBezTo>
                    <a:pt x="12" y="134"/>
                    <a:pt x="13" y="134"/>
                    <a:pt x="14" y="134"/>
                  </a:cubicBezTo>
                  <a:cubicBezTo>
                    <a:pt x="20" y="133"/>
                    <a:pt x="29" y="130"/>
                    <a:pt x="36" y="132"/>
                  </a:cubicBezTo>
                  <a:cubicBezTo>
                    <a:pt x="35" y="132"/>
                    <a:pt x="34" y="133"/>
                    <a:pt x="33" y="133"/>
                  </a:cubicBezTo>
                  <a:cubicBezTo>
                    <a:pt x="28" y="134"/>
                    <a:pt x="24" y="135"/>
                    <a:pt x="19" y="135"/>
                  </a:cubicBezTo>
                  <a:cubicBezTo>
                    <a:pt x="16" y="135"/>
                    <a:pt x="16" y="140"/>
                    <a:pt x="19" y="140"/>
                  </a:cubicBezTo>
                  <a:cubicBezTo>
                    <a:pt x="20" y="140"/>
                    <a:pt x="21" y="140"/>
                    <a:pt x="22" y="140"/>
                  </a:cubicBezTo>
                  <a:cubicBezTo>
                    <a:pt x="22" y="142"/>
                    <a:pt x="23" y="143"/>
                    <a:pt x="24" y="144"/>
                  </a:cubicBezTo>
                  <a:cubicBezTo>
                    <a:pt x="24" y="145"/>
                    <a:pt x="24" y="145"/>
                    <a:pt x="24" y="145"/>
                  </a:cubicBezTo>
                  <a:cubicBezTo>
                    <a:pt x="24" y="145"/>
                    <a:pt x="24" y="144"/>
                    <a:pt x="24" y="144"/>
                  </a:cubicBezTo>
                  <a:cubicBezTo>
                    <a:pt x="23" y="143"/>
                    <a:pt x="22" y="144"/>
                    <a:pt x="22" y="144"/>
                  </a:cubicBezTo>
                  <a:close/>
                  <a:moveTo>
                    <a:pt x="28" y="158"/>
                  </a:moveTo>
                  <a:cubicBezTo>
                    <a:pt x="27" y="160"/>
                    <a:pt x="26" y="161"/>
                    <a:pt x="24" y="163"/>
                  </a:cubicBezTo>
                  <a:cubicBezTo>
                    <a:pt x="21" y="165"/>
                    <a:pt x="19" y="166"/>
                    <a:pt x="16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63"/>
                    <a:pt x="24" y="161"/>
                    <a:pt x="28" y="158"/>
                  </a:cubicBezTo>
                  <a:close/>
                  <a:moveTo>
                    <a:pt x="60" y="195"/>
                  </a:moveTo>
                  <a:cubicBezTo>
                    <a:pt x="60" y="194"/>
                    <a:pt x="59" y="193"/>
                    <a:pt x="58" y="194"/>
                  </a:cubicBezTo>
                  <a:cubicBezTo>
                    <a:pt x="43" y="196"/>
                    <a:pt x="30" y="190"/>
                    <a:pt x="16" y="188"/>
                  </a:cubicBezTo>
                  <a:cubicBezTo>
                    <a:pt x="16" y="186"/>
                    <a:pt x="15" y="184"/>
                    <a:pt x="15" y="182"/>
                  </a:cubicBezTo>
                  <a:cubicBezTo>
                    <a:pt x="15" y="181"/>
                    <a:pt x="15" y="180"/>
                    <a:pt x="14" y="180"/>
                  </a:cubicBezTo>
                  <a:cubicBezTo>
                    <a:pt x="36" y="191"/>
                    <a:pt x="61" y="193"/>
                    <a:pt x="85" y="193"/>
                  </a:cubicBezTo>
                  <a:cubicBezTo>
                    <a:pt x="93" y="193"/>
                    <a:pt x="101" y="193"/>
                    <a:pt x="109" y="193"/>
                  </a:cubicBezTo>
                  <a:cubicBezTo>
                    <a:pt x="93" y="194"/>
                    <a:pt x="76" y="194"/>
                    <a:pt x="60" y="195"/>
                  </a:cubicBezTo>
                  <a:close/>
                  <a:moveTo>
                    <a:pt x="168" y="490"/>
                  </a:moveTo>
                  <a:cubicBezTo>
                    <a:pt x="168" y="490"/>
                    <a:pt x="168" y="490"/>
                    <a:pt x="168" y="489"/>
                  </a:cubicBezTo>
                  <a:cubicBezTo>
                    <a:pt x="168" y="488"/>
                    <a:pt x="168" y="486"/>
                    <a:pt x="168" y="484"/>
                  </a:cubicBezTo>
                  <a:cubicBezTo>
                    <a:pt x="168" y="486"/>
                    <a:pt x="169" y="488"/>
                    <a:pt x="169" y="490"/>
                  </a:cubicBezTo>
                  <a:cubicBezTo>
                    <a:pt x="168" y="490"/>
                    <a:pt x="168" y="490"/>
                    <a:pt x="168" y="490"/>
                  </a:cubicBezTo>
                  <a:close/>
                  <a:moveTo>
                    <a:pt x="228" y="353"/>
                  </a:moveTo>
                  <a:cubicBezTo>
                    <a:pt x="230" y="381"/>
                    <a:pt x="233" y="408"/>
                    <a:pt x="235" y="436"/>
                  </a:cubicBezTo>
                  <a:cubicBezTo>
                    <a:pt x="236" y="449"/>
                    <a:pt x="237" y="462"/>
                    <a:pt x="238" y="476"/>
                  </a:cubicBezTo>
                  <a:cubicBezTo>
                    <a:pt x="238" y="478"/>
                    <a:pt x="238" y="481"/>
                    <a:pt x="238" y="483"/>
                  </a:cubicBezTo>
                  <a:cubicBezTo>
                    <a:pt x="237" y="486"/>
                    <a:pt x="237" y="490"/>
                    <a:pt x="237" y="493"/>
                  </a:cubicBezTo>
                  <a:cubicBezTo>
                    <a:pt x="236" y="497"/>
                    <a:pt x="236" y="502"/>
                    <a:pt x="236" y="506"/>
                  </a:cubicBezTo>
                  <a:cubicBezTo>
                    <a:pt x="231" y="507"/>
                    <a:pt x="225" y="508"/>
                    <a:pt x="220" y="509"/>
                  </a:cubicBezTo>
                  <a:cubicBezTo>
                    <a:pt x="215" y="509"/>
                    <a:pt x="210" y="509"/>
                    <a:pt x="206" y="510"/>
                  </a:cubicBezTo>
                  <a:cubicBezTo>
                    <a:pt x="212" y="506"/>
                    <a:pt x="219" y="504"/>
                    <a:pt x="225" y="500"/>
                  </a:cubicBezTo>
                  <a:cubicBezTo>
                    <a:pt x="225" y="500"/>
                    <a:pt x="225" y="500"/>
                    <a:pt x="225" y="500"/>
                  </a:cubicBezTo>
                  <a:cubicBezTo>
                    <a:pt x="218" y="502"/>
                    <a:pt x="212" y="504"/>
                    <a:pt x="206" y="507"/>
                  </a:cubicBezTo>
                  <a:cubicBezTo>
                    <a:pt x="204" y="508"/>
                    <a:pt x="202" y="509"/>
                    <a:pt x="199" y="510"/>
                  </a:cubicBezTo>
                  <a:cubicBezTo>
                    <a:pt x="191" y="510"/>
                    <a:pt x="183" y="510"/>
                    <a:pt x="174" y="509"/>
                  </a:cubicBezTo>
                  <a:cubicBezTo>
                    <a:pt x="174" y="505"/>
                    <a:pt x="172" y="501"/>
                    <a:pt x="171" y="497"/>
                  </a:cubicBezTo>
                  <a:cubicBezTo>
                    <a:pt x="173" y="487"/>
                    <a:pt x="172" y="476"/>
                    <a:pt x="171" y="466"/>
                  </a:cubicBezTo>
                  <a:cubicBezTo>
                    <a:pt x="170" y="462"/>
                    <a:pt x="170" y="458"/>
                    <a:pt x="170" y="455"/>
                  </a:cubicBezTo>
                  <a:cubicBezTo>
                    <a:pt x="170" y="455"/>
                    <a:pt x="170" y="455"/>
                    <a:pt x="171" y="454"/>
                  </a:cubicBezTo>
                  <a:cubicBezTo>
                    <a:pt x="183" y="441"/>
                    <a:pt x="204" y="442"/>
                    <a:pt x="218" y="430"/>
                  </a:cubicBezTo>
                  <a:cubicBezTo>
                    <a:pt x="218" y="430"/>
                    <a:pt x="218" y="430"/>
                    <a:pt x="218" y="430"/>
                  </a:cubicBezTo>
                  <a:cubicBezTo>
                    <a:pt x="203" y="441"/>
                    <a:pt x="183" y="439"/>
                    <a:pt x="170" y="452"/>
                  </a:cubicBezTo>
                  <a:cubicBezTo>
                    <a:pt x="169" y="445"/>
                    <a:pt x="169" y="437"/>
                    <a:pt x="169" y="429"/>
                  </a:cubicBezTo>
                  <a:cubicBezTo>
                    <a:pt x="169" y="427"/>
                    <a:pt x="169" y="424"/>
                    <a:pt x="169" y="422"/>
                  </a:cubicBezTo>
                  <a:cubicBezTo>
                    <a:pt x="185" y="414"/>
                    <a:pt x="203" y="413"/>
                    <a:pt x="216" y="402"/>
                  </a:cubicBezTo>
                  <a:cubicBezTo>
                    <a:pt x="216" y="401"/>
                    <a:pt x="216" y="401"/>
                    <a:pt x="216" y="401"/>
                  </a:cubicBezTo>
                  <a:cubicBezTo>
                    <a:pt x="202" y="410"/>
                    <a:pt x="184" y="412"/>
                    <a:pt x="170" y="419"/>
                  </a:cubicBezTo>
                  <a:cubicBezTo>
                    <a:pt x="170" y="411"/>
                    <a:pt x="170" y="402"/>
                    <a:pt x="171" y="394"/>
                  </a:cubicBezTo>
                  <a:cubicBezTo>
                    <a:pt x="173" y="391"/>
                    <a:pt x="175" y="388"/>
                    <a:pt x="178" y="386"/>
                  </a:cubicBezTo>
                  <a:cubicBezTo>
                    <a:pt x="182" y="383"/>
                    <a:pt x="186" y="381"/>
                    <a:pt x="190" y="378"/>
                  </a:cubicBezTo>
                  <a:cubicBezTo>
                    <a:pt x="198" y="374"/>
                    <a:pt x="205" y="370"/>
                    <a:pt x="211" y="364"/>
                  </a:cubicBezTo>
                  <a:cubicBezTo>
                    <a:pt x="211" y="364"/>
                    <a:pt x="211" y="364"/>
                    <a:pt x="211" y="364"/>
                  </a:cubicBezTo>
                  <a:cubicBezTo>
                    <a:pt x="203" y="370"/>
                    <a:pt x="194" y="374"/>
                    <a:pt x="186" y="378"/>
                  </a:cubicBezTo>
                  <a:cubicBezTo>
                    <a:pt x="181" y="381"/>
                    <a:pt x="175" y="384"/>
                    <a:pt x="171" y="389"/>
                  </a:cubicBezTo>
                  <a:cubicBezTo>
                    <a:pt x="171" y="383"/>
                    <a:pt x="171" y="377"/>
                    <a:pt x="171" y="371"/>
                  </a:cubicBezTo>
                  <a:cubicBezTo>
                    <a:pt x="174" y="368"/>
                    <a:pt x="176" y="366"/>
                    <a:pt x="179" y="364"/>
                  </a:cubicBezTo>
                  <a:cubicBezTo>
                    <a:pt x="183" y="360"/>
                    <a:pt x="188" y="358"/>
                    <a:pt x="193" y="355"/>
                  </a:cubicBezTo>
                  <a:cubicBezTo>
                    <a:pt x="203" y="351"/>
                    <a:pt x="213" y="347"/>
                    <a:pt x="222" y="341"/>
                  </a:cubicBezTo>
                  <a:cubicBezTo>
                    <a:pt x="222" y="341"/>
                    <a:pt x="222" y="340"/>
                    <a:pt x="221" y="340"/>
                  </a:cubicBezTo>
                  <a:cubicBezTo>
                    <a:pt x="211" y="346"/>
                    <a:pt x="201" y="350"/>
                    <a:pt x="190" y="355"/>
                  </a:cubicBezTo>
                  <a:cubicBezTo>
                    <a:pt x="185" y="357"/>
                    <a:pt x="176" y="361"/>
                    <a:pt x="171" y="367"/>
                  </a:cubicBezTo>
                  <a:cubicBezTo>
                    <a:pt x="171" y="361"/>
                    <a:pt x="171" y="356"/>
                    <a:pt x="171" y="350"/>
                  </a:cubicBezTo>
                  <a:cubicBezTo>
                    <a:pt x="170" y="343"/>
                    <a:pt x="170" y="335"/>
                    <a:pt x="169" y="328"/>
                  </a:cubicBezTo>
                  <a:cubicBezTo>
                    <a:pt x="175" y="324"/>
                    <a:pt x="181" y="319"/>
                    <a:pt x="187" y="316"/>
                  </a:cubicBezTo>
                  <a:cubicBezTo>
                    <a:pt x="194" y="313"/>
                    <a:pt x="201" y="309"/>
                    <a:pt x="206" y="303"/>
                  </a:cubicBezTo>
                  <a:cubicBezTo>
                    <a:pt x="206" y="303"/>
                    <a:pt x="205" y="302"/>
                    <a:pt x="205" y="303"/>
                  </a:cubicBezTo>
                  <a:cubicBezTo>
                    <a:pt x="195" y="311"/>
                    <a:pt x="178" y="314"/>
                    <a:pt x="169" y="325"/>
                  </a:cubicBezTo>
                  <a:cubicBezTo>
                    <a:pt x="169" y="318"/>
                    <a:pt x="168" y="311"/>
                    <a:pt x="168" y="305"/>
                  </a:cubicBezTo>
                  <a:cubicBezTo>
                    <a:pt x="174" y="302"/>
                    <a:pt x="180" y="299"/>
                    <a:pt x="186" y="296"/>
                  </a:cubicBezTo>
                  <a:cubicBezTo>
                    <a:pt x="195" y="293"/>
                    <a:pt x="203" y="290"/>
                    <a:pt x="210" y="285"/>
                  </a:cubicBezTo>
                  <a:cubicBezTo>
                    <a:pt x="211" y="284"/>
                    <a:pt x="210" y="283"/>
                    <a:pt x="210" y="283"/>
                  </a:cubicBezTo>
                  <a:cubicBezTo>
                    <a:pt x="201" y="289"/>
                    <a:pt x="192" y="292"/>
                    <a:pt x="183" y="295"/>
                  </a:cubicBezTo>
                  <a:cubicBezTo>
                    <a:pt x="178" y="297"/>
                    <a:pt x="173" y="299"/>
                    <a:pt x="168" y="302"/>
                  </a:cubicBezTo>
                  <a:cubicBezTo>
                    <a:pt x="167" y="296"/>
                    <a:pt x="167" y="291"/>
                    <a:pt x="167" y="286"/>
                  </a:cubicBezTo>
                  <a:cubicBezTo>
                    <a:pt x="180" y="276"/>
                    <a:pt x="195" y="271"/>
                    <a:pt x="209" y="264"/>
                  </a:cubicBezTo>
                  <a:cubicBezTo>
                    <a:pt x="210" y="263"/>
                    <a:pt x="209" y="263"/>
                    <a:pt x="209" y="263"/>
                  </a:cubicBezTo>
                  <a:cubicBezTo>
                    <a:pt x="201" y="267"/>
                    <a:pt x="192" y="269"/>
                    <a:pt x="184" y="273"/>
                  </a:cubicBezTo>
                  <a:cubicBezTo>
                    <a:pt x="178" y="275"/>
                    <a:pt x="171" y="278"/>
                    <a:pt x="167" y="283"/>
                  </a:cubicBezTo>
                  <a:cubicBezTo>
                    <a:pt x="167" y="279"/>
                    <a:pt x="166" y="276"/>
                    <a:pt x="166" y="273"/>
                  </a:cubicBezTo>
                  <a:cubicBezTo>
                    <a:pt x="166" y="271"/>
                    <a:pt x="166" y="269"/>
                    <a:pt x="166" y="268"/>
                  </a:cubicBezTo>
                  <a:cubicBezTo>
                    <a:pt x="169" y="266"/>
                    <a:pt x="172" y="264"/>
                    <a:pt x="175" y="263"/>
                  </a:cubicBezTo>
                  <a:cubicBezTo>
                    <a:pt x="179" y="261"/>
                    <a:pt x="183" y="260"/>
                    <a:pt x="187" y="258"/>
                  </a:cubicBezTo>
                  <a:cubicBezTo>
                    <a:pt x="194" y="256"/>
                    <a:pt x="200" y="253"/>
                    <a:pt x="206" y="248"/>
                  </a:cubicBezTo>
                  <a:cubicBezTo>
                    <a:pt x="206" y="248"/>
                    <a:pt x="206" y="247"/>
                    <a:pt x="205" y="248"/>
                  </a:cubicBezTo>
                  <a:cubicBezTo>
                    <a:pt x="197" y="254"/>
                    <a:pt x="188" y="256"/>
                    <a:pt x="178" y="259"/>
                  </a:cubicBezTo>
                  <a:cubicBezTo>
                    <a:pt x="174" y="260"/>
                    <a:pt x="169" y="262"/>
                    <a:pt x="166" y="264"/>
                  </a:cubicBezTo>
                  <a:cubicBezTo>
                    <a:pt x="166" y="254"/>
                    <a:pt x="165" y="244"/>
                    <a:pt x="165" y="234"/>
                  </a:cubicBezTo>
                  <a:cubicBezTo>
                    <a:pt x="166" y="234"/>
                    <a:pt x="167" y="233"/>
                    <a:pt x="167" y="233"/>
                  </a:cubicBezTo>
                  <a:cubicBezTo>
                    <a:pt x="172" y="230"/>
                    <a:pt x="178" y="229"/>
                    <a:pt x="183" y="227"/>
                  </a:cubicBezTo>
                  <a:cubicBezTo>
                    <a:pt x="191" y="224"/>
                    <a:pt x="200" y="222"/>
                    <a:pt x="207" y="219"/>
                  </a:cubicBezTo>
                  <a:cubicBezTo>
                    <a:pt x="208" y="219"/>
                    <a:pt x="207" y="218"/>
                    <a:pt x="207" y="218"/>
                  </a:cubicBezTo>
                  <a:cubicBezTo>
                    <a:pt x="198" y="221"/>
                    <a:pt x="188" y="223"/>
                    <a:pt x="178" y="226"/>
                  </a:cubicBezTo>
                  <a:cubicBezTo>
                    <a:pt x="175" y="227"/>
                    <a:pt x="169" y="228"/>
                    <a:pt x="165" y="231"/>
                  </a:cubicBezTo>
                  <a:cubicBezTo>
                    <a:pt x="165" y="226"/>
                    <a:pt x="165" y="221"/>
                    <a:pt x="164" y="217"/>
                  </a:cubicBezTo>
                  <a:cubicBezTo>
                    <a:pt x="169" y="215"/>
                    <a:pt x="174" y="213"/>
                    <a:pt x="180" y="212"/>
                  </a:cubicBezTo>
                  <a:cubicBezTo>
                    <a:pt x="189" y="210"/>
                    <a:pt x="198" y="209"/>
                    <a:pt x="207" y="208"/>
                  </a:cubicBezTo>
                  <a:cubicBezTo>
                    <a:pt x="208" y="208"/>
                    <a:pt x="208" y="207"/>
                    <a:pt x="207" y="207"/>
                  </a:cubicBezTo>
                  <a:cubicBezTo>
                    <a:pt x="198" y="207"/>
                    <a:pt x="190" y="208"/>
                    <a:pt x="181" y="209"/>
                  </a:cubicBezTo>
                  <a:cubicBezTo>
                    <a:pt x="176" y="210"/>
                    <a:pt x="170" y="211"/>
                    <a:pt x="164" y="214"/>
                  </a:cubicBezTo>
                  <a:cubicBezTo>
                    <a:pt x="164" y="208"/>
                    <a:pt x="163" y="203"/>
                    <a:pt x="162" y="197"/>
                  </a:cubicBezTo>
                  <a:cubicBezTo>
                    <a:pt x="175" y="197"/>
                    <a:pt x="188" y="197"/>
                    <a:pt x="200" y="197"/>
                  </a:cubicBezTo>
                  <a:cubicBezTo>
                    <a:pt x="210" y="196"/>
                    <a:pt x="221" y="196"/>
                    <a:pt x="231" y="197"/>
                  </a:cubicBezTo>
                  <a:cubicBezTo>
                    <a:pt x="229" y="208"/>
                    <a:pt x="229" y="219"/>
                    <a:pt x="229" y="230"/>
                  </a:cubicBezTo>
                  <a:cubicBezTo>
                    <a:pt x="228" y="244"/>
                    <a:pt x="228" y="257"/>
                    <a:pt x="227" y="270"/>
                  </a:cubicBezTo>
                  <a:cubicBezTo>
                    <a:pt x="226" y="298"/>
                    <a:pt x="226" y="326"/>
                    <a:pt x="228" y="353"/>
                  </a:cubicBezTo>
                  <a:close/>
                  <a:moveTo>
                    <a:pt x="345" y="197"/>
                  </a:moveTo>
                  <a:cubicBezTo>
                    <a:pt x="338" y="196"/>
                    <a:pt x="331" y="196"/>
                    <a:pt x="323" y="195"/>
                  </a:cubicBezTo>
                  <a:cubicBezTo>
                    <a:pt x="310" y="194"/>
                    <a:pt x="297" y="193"/>
                    <a:pt x="284" y="192"/>
                  </a:cubicBezTo>
                  <a:cubicBezTo>
                    <a:pt x="280" y="192"/>
                    <a:pt x="276" y="192"/>
                    <a:pt x="272" y="192"/>
                  </a:cubicBezTo>
                  <a:cubicBezTo>
                    <a:pt x="272" y="192"/>
                    <a:pt x="272" y="192"/>
                    <a:pt x="273" y="192"/>
                  </a:cubicBezTo>
                  <a:cubicBezTo>
                    <a:pt x="300" y="192"/>
                    <a:pt x="328" y="193"/>
                    <a:pt x="356" y="193"/>
                  </a:cubicBezTo>
                  <a:cubicBezTo>
                    <a:pt x="355" y="194"/>
                    <a:pt x="355" y="195"/>
                    <a:pt x="354" y="196"/>
                  </a:cubicBezTo>
                  <a:cubicBezTo>
                    <a:pt x="353" y="196"/>
                    <a:pt x="353" y="197"/>
                    <a:pt x="353" y="197"/>
                  </a:cubicBezTo>
                  <a:cubicBezTo>
                    <a:pt x="350" y="197"/>
                    <a:pt x="348" y="197"/>
                    <a:pt x="345" y="197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4" name="Freeform 591"/>
            <p:cNvSpPr/>
            <p:nvPr>
              <p:custDataLst>
                <p:tags r:id="rId7"/>
              </p:custDataLst>
            </p:nvPr>
          </p:nvSpPr>
          <p:spPr bwMode="auto">
            <a:xfrm>
              <a:off x="9097" y="9701"/>
              <a:ext cx="285" cy="10"/>
            </a:xfrm>
            <a:custGeom>
              <a:avLst/>
              <a:gdLst>
                <a:gd name="T0" fmla="*/ 296 w 298"/>
                <a:gd name="T1" fmla="*/ 4 h 10"/>
                <a:gd name="T2" fmla="*/ 138 w 298"/>
                <a:gd name="T3" fmla="*/ 4 h 10"/>
                <a:gd name="T4" fmla="*/ 62 w 298"/>
                <a:gd name="T5" fmla="*/ 3 h 10"/>
                <a:gd name="T6" fmla="*/ 1 w 298"/>
                <a:gd name="T7" fmla="*/ 0 h 10"/>
                <a:gd name="T8" fmla="*/ 1 w 298"/>
                <a:gd name="T9" fmla="*/ 0 h 10"/>
                <a:gd name="T10" fmla="*/ 56 w 298"/>
                <a:gd name="T11" fmla="*/ 6 h 10"/>
                <a:gd name="T12" fmla="*/ 90 w 298"/>
                <a:gd name="T13" fmla="*/ 6 h 10"/>
                <a:gd name="T14" fmla="*/ 132 w 298"/>
                <a:gd name="T15" fmla="*/ 7 h 10"/>
                <a:gd name="T16" fmla="*/ 296 w 298"/>
                <a:gd name="T17" fmla="*/ 6 h 10"/>
                <a:gd name="T18" fmla="*/ 296 w 298"/>
                <a:gd name="T1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10">
                  <a:moveTo>
                    <a:pt x="296" y="4"/>
                  </a:moveTo>
                  <a:cubicBezTo>
                    <a:pt x="244" y="2"/>
                    <a:pt x="191" y="6"/>
                    <a:pt x="138" y="4"/>
                  </a:cubicBezTo>
                  <a:cubicBezTo>
                    <a:pt x="113" y="3"/>
                    <a:pt x="88" y="4"/>
                    <a:pt x="62" y="3"/>
                  </a:cubicBezTo>
                  <a:cubicBezTo>
                    <a:pt x="42" y="2"/>
                    <a:pt x="21" y="6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6" y="10"/>
                    <a:pt x="38" y="6"/>
                    <a:pt x="56" y="6"/>
                  </a:cubicBezTo>
                  <a:cubicBezTo>
                    <a:pt x="67" y="5"/>
                    <a:pt x="79" y="6"/>
                    <a:pt x="90" y="6"/>
                  </a:cubicBezTo>
                  <a:cubicBezTo>
                    <a:pt x="104" y="7"/>
                    <a:pt x="118" y="6"/>
                    <a:pt x="132" y="7"/>
                  </a:cubicBezTo>
                  <a:cubicBezTo>
                    <a:pt x="187" y="9"/>
                    <a:pt x="242" y="9"/>
                    <a:pt x="296" y="6"/>
                  </a:cubicBezTo>
                  <a:cubicBezTo>
                    <a:pt x="298" y="6"/>
                    <a:pt x="298" y="4"/>
                    <a:pt x="296" y="4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5" name="Freeform 592"/>
            <p:cNvSpPr/>
            <p:nvPr>
              <p:custDataLst>
                <p:tags r:id="rId8"/>
              </p:custDataLst>
            </p:nvPr>
          </p:nvSpPr>
          <p:spPr bwMode="auto">
            <a:xfrm>
              <a:off x="9114" y="9673"/>
              <a:ext cx="53" cy="15"/>
            </a:xfrm>
            <a:custGeom>
              <a:avLst/>
              <a:gdLst>
                <a:gd name="T0" fmla="*/ 53 w 54"/>
                <a:gd name="T1" fmla="*/ 0 h 15"/>
                <a:gd name="T2" fmla="*/ 28 w 54"/>
                <a:gd name="T3" fmla="*/ 6 h 15"/>
                <a:gd name="T4" fmla="*/ 0 w 54"/>
                <a:gd name="T5" fmla="*/ 10 h 15"/>
                <a:gd name="T6" fmla="*/ 0 w 54"/>
                <a:gd name="T7" fmla="*/ 10 h 15"/>
                <a:gd name="T8" fmla="*/ 19 w 54"/>
                <a:gd name="T9" fmla="*/ 10 h 15"/>
                <a:gd name="T10" fmla="*/ 53 w 54"/>
                <a:gd name="T11" fmla="*/ 2 h 15"/>
                <a:gd name="T12" fmla="*/ 53 w 54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5">
                  <a:moveTo>
                    <a:pt x="53" y="0"/>
                  </a:moveTo>
                  <a:cubicBezTo>
                    <a:pt x="45" y="0"/>
                    <a:pt x="36" y="3"/>
                    <a:pt x="28" y="6"/>
                  </a:cubicBezTo>
                  <a:cubicBezTo>
                    <a:pt x="21" y="8"/>
                    <a:pt x="8" y="1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5"/>
                    <a:pt x="14" y="11"/>
                    <a:pt x="19" y="10"/>
                  </a:cubicBezTo>
                  <a:cubicBezTo>
                    <a:pt x="31" y="8"/>
                    <a:pt x="41" y="3"/>
                    <a:pt x="53" y="2"/>
                  </a:cubicBezTo>
                  <a:cubicBezTo>
                    <a:pt x="54" y="2"/>
                    <a:pt x="54" y="0"/>
                    <a:pt x="53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6" name="Freeform 593"/>
            <p:cNvSpPr/>
            <p:nvPr>
              <p:custDataLst>
                <p:tags r:id="rId9"/>
              </p:custDataLst>
            </p:nvPr>
          </p:nvSpPr>
          <p:spPr bwMode="auto">
            <a:xfrm>
              <a:off x="9235" y="9670"/>
              <a:ext cx="234" cy="27"/>
            </a:xfrm>
            <a:custGeom>
              <a:avLst/>
              <a:gdLst>
                <a:gd name="T0" fmla="*/ 245 w 245"/>
                <a:gd name="T1" fmla="*/ 3 h 28"/>
                <a:gd name="T2" fmla="*/ 196 w 245"/>
                <a:gd name="T3" fmla="*/ 7 h 28"/>
                <a:gd name="T4" fmla="*/ 138 w 245"/>
                <a:gd name="T5" fmla="*/ 3 h 28"/>
                <a:gd name="T6" fmla="*/ 68 w 245"/>
                <a:gd name="T7" fmla="*/ 2 h 28"/>
                <a:gd name="T8" fmla="*/ 34 w 245"/>
                <a:gd name="T9" fmla="*/ 1 h 28"/>
                <a:gd name="T10" fmla="*/ 2 w 245"/>
                <a:gd name="T11" fmla="*/ 6 h 28"/>
                <a:gd name="T12" fmla="*/ 2 w 245"/>
                <a:gd name="T13" fmla="*/ 8 h 28"/>
                <a:gd name="T14" fmla="*/ 130 w 245"/>
                <a:gd name="T15" fmla="*/ 20 h 28"/>
                <a:gd name="T16" fmla="*/ 178 w 245"/>
                <a:gd name="T17" fmla="*/ 25 h 28"/>
                <a:gd name="T18" fmla="*/ 208 w 245"/>
                <a:gd name="T19" fmla="*/ 24 h 28"/>
                <a:gd name="T20" fmla="*/ 207 w 245"/>
                <a:gd name="T21" fmla="*/ 22 h 28"/>
                <a:gd name="T22" fmla="*/ 191 w 245"/>
                <a:gd name="T23" fmla="*/ 23 h 28"/>
                <a:gd name="T24" fmla="*/ 173 w 245"/>
                <a:gd name="T25" fmla="*/ 22 h 28"/>
                <a:gd name="T26" fmla="*/ 122 w 245"/>
                <a:gd name="T27" fmla="*/ 17 h 28"/>
                <a:gd name="T28" fmla="*/ 12 w 245"/>
                <a:gd name="T29" fmla="*/ 7 h 28"/>
                <a:gd name="T30" fmla="*/ 29 w 245"/>
                <a:gd name="T31" fmla="*/ 3 h 28"/>
                <a:gd name="T32" fmla="*/ 68 w 245"/>
                <a:gd name="T33" fmla="*/ 4 h 28"/>
                <a:gd name="T34" fmla="*/ 141 w 245"/>
                <a:gd name="T35" fmla="*/ 5 h 28"/>
                <a:gd name="T36" fmla="*/ 200 w 245"/>
                <a:gd name="T37" fmla="*/ 9 h 28"/>
                <a:gd name="T38" fmla="*/ 245 w 245"/>
                <a:gd name="T39" fmla="*/ 3 h 28"/>
                <a:gd name="T40" fmla="*/ 245 w 245"/>
                <a:gd name="T4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5" h="28">
                  <a:moveTo>
                    <a:pt x="245" y="3"/>
                  </a:moveTo>
                  <a:cubicBezTo>
                    <a:pt x="231" y="11"/>
                    <a:pt x="211" y="8"/>
                    <a:pt x="196" y="7"/>
                  </a:cubicBezTo>
                  <a:cubicBezTo>
                    <a:pt x="177" y="6"/>
                    <a:pt x="157" y="4"/>
                    <a:pt x="138" y="3"/>
                  </a:cubicBezTo>
                  <a:cubicBezTo>
                    <a:pt x="114" y="1"/>
                    <a:pt x="91" y="3"/>
                    <a:pt x="68" y="2"/>
                  </a:cubicBezTo>
                  <a:cubicBezTo>
                    <a:pt x="56" y="1"/>
                    <a:pt x="45" y="0"/>
                    <a:pt x="34" y="1"/>
                  </a:cubicBezTo>
                  <a:cubicBezTo>
                    <a:pt x="23" y="2"/>
                    <a:pt x="13" y="5"/>
                    <a:pt x="2" y="6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45" y="12"/>
                    <a:pt x="88" y="14"/>
                    <a:pt x="130" y="20"/>
                  </a:cubicBezTo>
                  <a:cubicBezTo>
                    <a:pt x="146" y="23"/>
                    <a:pt x="162" y="24"/>
                    <a:pt x="178" y="25"/>
                  </a:cubicBezTo>
                  <a:cubicBezTo>
                    <a:pt x="187" y="25"/>
                    <a:pt x="200" y="28"/>
                    <a:pt x="208" y="24"/>
                  </a:cubicBezTo>
                  <a:cubicBezTo>
                    <a:pt x="210" y="23"/>
                    <a:pt x="208" y="21"/>
                    <a:pt x="207" y="22"/>
                  </a:cubicBezTo>
                  <a:cubicBezTo>
                    <a:pt x="203" y="24"/>
                    <a:pt x="196" y="23"/>
                    <a:pt x="191" y="23"/>
                  </a:cubicBezTo>
                  <a:cubicBezTo>
                    <a:pt x="185" y="23"/>
                    <a:pt x="179" y="22"/>
                    <a:pt x="173" y="22"/>
                  </a:cubicBezTo>
                  <a:cubicBezTo>
                    <a:pt x="156" y="21"/>
                    <a:pt x="139" y="19"/>
                    <a:pt x="122" y="17"/>
                  </a:cubicBezTo>
                  <a:cubicBezTo>
                    <a:pt x="85" y="12"/>
                    <a:pt x="48" y="10"/>
                    <a:pt x="12" y="7"/>
                  </a:cubicBezTo>
                  <a:cubicBezTo>
                    <a:pt x="18" y="6"/>
                    <a:pt x="23" y="5"/>
                    <a:pt x="29" y="3"/>
                  </a:cubicBezTo>
                  <a:cubicBezTo>
                    <a:pt x="42" y="1"/>
                    <a:pt x="55" y="3"/>
                    <a:pt x="68" y="4"/>
                  </a:cubicBezTo>
                  <a:cubicBezTo>
                    <a:pt x="92" y="5"/>
                    <a:pt x="116" y="3"/>
                    <a:pt x="141" y="5"/>
                  </a:cubicBezTo>
                  <a:cubicBezTo>
                    <a:pt x="160" y="6"/>
                    <a:pt x="180" y="8"/>
                    <a:pt x="200" y="9"/>
                  </a:cubicBezTo>
                  <a:cubicBezTo>
                    <a:pt x="214" y="10"/>
                    <a:pt x="232" y="12"/>
                    <a:pt x="245" y="3"/>
                  </a:cubicBezTo>
                  <a:cubicBezTo>
                    <a:pt x="245" y="3"/>
                    <a:pt x="245" y="3"/>
                    <a:pt x="245" y="3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7" name="Freeform 594"/>
            <p:cNvSpPr/>
            <p:nvPr>
              <p:custDataLst>
                <p:tags r:id="rId10"/>
              </p:custDataLst>
            </p:nvPr>
          </p:nvSpPr>
          <p:spPr bwMode="auto">
            <a:xfrm>
              <a:off x="9226" y="9752"/>
              <a:ext cx="41" cy="15"/>
            </a:xfrm>
            <a:custGeom>
              <a:avLst/>
              <a:gdLst>
                <a:gd name="T0" fmla="*/ 44 w 44"/>
                <a:gd name="T1" fmla="*/ 0 h 15"/>
                <a:gd name="T2" fmla="*/ 20 w 44"/>
                <a:gd name="T3" fmla="*/ 6 h 15"/>
                <a:gd name="T4" fmla="*/ 0 w 44"/>
                <a:gd name="T5" fmla="*/ 14 h 15"/>
                <a:gd name="T6" fmla="*/ 1 w 44"/>
                <a:gd name="T7" fmla="*/ 15 h 15"/>
                <a:gd name="T8" fmla="*/ 44 w 44"/>
                <a:gd name="T9" fmla="*/ 0 h 15"/>
                <a:gd name="T10" fmla="*/ 44 w 4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5">
                  <a:moveTo>
                    <a:pt x="44" y="0"/>
                  </a:moveTo>
                  <a:cubicBezTo>
                    <a:pt x="36" y="3"/>
                    <a:pt x="28" y="4"/>
                    <a:pt x="20" y="6"/>
                  </a:cubicBezTo>
                  <a:cubicBezTo>
                    <a:pt x="14" y="8"/>
                    <a:pt x="6" y="9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15" y="9"/>
                    <a:pt x="31" y="7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8" name="Freeform 595"/>
            <p:cNvSpPr/>
            <p:nvPr>
              <p:custDataLst>
                <p:tags r:id="rId11"/>
              </p:custDataLst>
            </p:nvPr>
          </p:nvSpPr>
          <p:spPr bwMode="auto">
            <a:xfrm>
              <a:off x="9235" y="9844"/>
              <a:ext cx="20" cy="17"/>
            </a:xfrm>
            <a:custGeom>
              <a:avLst/>
              <a:gdLst>
                <a:gd name="T0" fmla="*/ 21 w 22"/>
                <a:gd name="T1" fmla="*/ 0 h 19"/>
                <a:gd name="T2" fmla="*/ 8 w 22"/>
                <a:gd name="T3" fmla="*/ 9 h 19"/>
                <a:gd name="T4" fmla="*/ 0 w 22"/>
                <a:gd name="T5" fmla="*/ 18 h 19"/>
                <a:gd name="T6" fmla="*/ 1 w 22"/>
                <a:gd name="T7" fmla="*/ 18 h 19"/>
                <a:gd name="T8" fmla="*/ 6 w 22"/>
                <a:gd name="T9" fmla="*/ 13 h 19"/>
                <a:gd name="T10" fmla="*/ 12 w 22"/>
                <a:gd name="T11" fmla="*/ 9 h 19"/>
                <a:gd name="T12" fmla="*/ 22 w 22"/>
                <a:gd name="T13" fmla="*/ 1 h 19"/>
                <a:gd name="T14" fmla="*/ 21 w 22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4"/>
                    <a:pt x="13" y="6"/>
                    <a:pt x="8" y="9"/>
                  </a:cubicBezTo>
                  <a:cubicBezTo>
                    <a:pt x="5" y="11"/>
                    <a:pt x="1" y="14"/>
                    <a:pt x="0" y="18"/>
                  </a:cubicBezTo>
                  <a:cubicBezTo>
                    <a:pt x="0" y="18"/>
                    <a:pt x="1" y="19"/>
                    <a:pt x="1" y="18"/>
                  </a:cubicBezTo>
                  <a:cubicBezTo>
                    <a:pt x="3" y="17"/>
                    <a:pt x="4" y="15"/>
                    <a:pt x="6" y="13"/>
                  </a:cubicBezTo>
                  <a:cubicBezTo>
                    <a:pt x="7" y="11"/>
                    <a:pt x="10" y="10"/>
                    <a:pt x="12" y="9"/>
                  </a:cubicBezTo>
                  <a:cubicBezTo>
                    <a:pt x="15" y="6"/>
                    <a:pt x="19" y="4"/>
                    <a:pt x="22" y="1"/>
                  </a:cubicBezTo>
                  <a:cubicBezTo>
                    <a:pt x="22" y="1"/>
                    <a:pt x="21" y="0"/>
                    <a:pt x="21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9" name="Freeform 596"/>
            <p:cNvSpPr/>
            <p:nvPr>
              <p:custDataLst>
                <p:tags r:id="rId12"/>
              </p:custDataLst>
            </p:nvPr>
          </p:nvSpPr>
          <p:spPr bwMode="auto">
            <a:xfrm>
              <a:off x="9231" y="9902"/>
              <a:ext cx="41" cy="19"/>
            </a:xfrm>
            <a:custGeom>
              <a:avLst/>
              <a:gdLst>
                <a:gd name="T0" fmla="*/ 44 w 44"/>
                <a:gd name="T1" fmla="*/ 0 h 21"/>
                <a:gd name="T2" fmla="*/ 18 w 44"/>
                <a:gd name="T3" fmla="*/ 8 h 21"/>
                <a:gd name="T4" fmla="*/ 1 w 44"/>
                <a:gd name="T5" fmla="*/ 19 h 21"/>
                <a:gd name="T6" fmla="*/ 2 w 44"/>
                <a:gd name="T7" fmla="*/ 20 h 21"/>
                <a:gd name="T8" fmla="*/ 19 w 44"/>
                <a:gd name="T9" fmla="*/ 9 h 21"/>
                <a:gd name="T10" fmla="*/ 44 w 44"/>
                <a:gd name="T11" fmla="*/ 0 h 21"/>
                <a:gd name="T12" fmla="*/ 44 w 4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1">
                  <a:moveTo>
                    <a:pt x="44" y="0"/>
                  </a:moveTo>
                  <a:cubicBezTo>
                    <a:pt x="35" y="0"/>
                    <a:pt x="26" y="4"/>
                    <a:pt x="18" y="8"/>
                  </a:cubicBezTo>
                  <a:cubicBezTo>
                    <a:pt x="13" y="10"/>
                    <a:pt x="3" y="14"/>
                    <a:pt x="1" y="19"/>
                  </a:cubicBezTo>
                  <a:cubicBezTo>
                    <a:pt x="0" y="20"/>
                    <a:pt x="1" y="21"/>
                    <a:pt x="2" y="20"/>
                  </a:cubicBezTo>
                  <a:cubicBezTo>
                    <a:pt x="8" y="17"/>
                    <a:pt x="13" y="13"/>
                    <a:pt x="19" y="9"/>
                  </a:cubicBezTo>
                  <a:cubicBezTo>
                    <a:pt x="27" y="5"/>
                    <a:pt x="36" y="2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0" name="Freeform 597"/>
            <p:cNvSpPr/>
            <p:nvPr>
              <p:custDataLst>
                <p:tags r:id="rId13"/>
              </p:custDataLst>
            </p:nvPr>
          </p:nvSpPr>
          <p:spPr bwMode="auto">
            <a:xfrm>
              <a:off x="9228" y="9934"/>
              <a:ext cx="39" cy="15"/>
            </a:xfrm>
            <a:custGeom>
              <a:avLst/>
              <a:gdLst>
                <a:gd name="T0" fmla="*/ 41 w 41"/>
                <a:gd name="T1" fmla="*/ 0 h 16"/>
                <a:gd name="T2" fmla="*/ 1 w 41"/>
                <a:gd name="T3" fmla="*/ 14 h 16"/>
                <a:gd name="T4" fmla="*/ 2 w 41"/>
                <a:gd name="T5" fmla="*/ 15 h 16"/>
                <a:gd name="T6" fmla="*/ 41 w 41"/>
                <a:gd name="T7" fmla="*/ 0 h 16"/>
                <a:gd name="T8" fmla="*/ 41 w 4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6">
                  <a:moveTo>
                    <a:pt x="41" y="0"/>
                  </a:moveTo>
                  <a:cubicBezTo>
                    <a:pt x="27" y="4"/>
                    <a:pt x="14" y="7"/>
                    <a:pt x="1" y="14"/>
                  </a:cubicBezTo>
                  <a:cubicBezTo>
                    <a:pt x="0" y="14"/>
                    <a:pt x="1" y="16"/>
                    <a:pt x="2" y="15"/>
                  </a:cubicBezTo>
                  <a:cubicBezTo>
                    <a:pt x="14" y="9"/>
                    <a:pt x="28" y="5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1" name="Freeform 598"/>
            <p:cNvSpPr/>
            <p:nvPr>
              <p:custDataLst>
                <p:tags r:id="rId14"/>
              </p:custDataLst>
            </p:nvPr>
          </p:nvSpPr>
          <p:spPr bwMode="auto">
            <a:xfrm>
              <a:off x="9230" y="9960"/>
              <a:ext cx="37" cy="24"/>
            </a:xfrm>
            <a:custGeom>
              <a:avLst/>
              <a:gdLst>
                <a:gd name="T0" fmla="*/ 40 w 40"/>
                <a:gd name="T1" fmla="*/ 1 h 24"/>
                <a:gd name="T2" fmla="*/ 39 w 40"/>
                <a:gd name="T3" fmla="*/ 0 h 24"/>
                <a:gd name="T4" fmla="*/ 18 w 40"/>
                <a:gd name="T5" fmla="*/ 11 h 24"/>
                <a:gd name="T6" fmla="*/ 1 w 40"/>
                <a:gd name="T7" fmla="*/ 21 h 24"/>
                <a:gd name="T8" fmla="*/ 3 w 40"/>
                <a:gd name="T9" fmla="*/ 23 h 24"/>
                <a:gd name="T10" fmla="*/ 40 w 40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4">
                  <a:moveTo>
                    <a:pt x="40" y="1"/>
                  </a:moveTo>
                  <a:cubicBezTo>
                    <a:pt x="40" y="1"/>
                    <a:pt x="40" y="0"/>
                    <a:pt x="39" y="0"/>
                  </a:cubicBezTo>
                  <a:cubicBezTo>
                    <a:pt x="33" y="5"/>
                    <a:pt x="26" y="8"/>
                    <a:pt x="18" y="11"/>
                  </a:cubicBezTo>
                  <a:cubicBezTo>
                    <a:pt x="12" y="13"/>
                    <a:pt x="5" y="16"/>
                    <a:pt x="1" y="21"/>
                  </a:cubicBezTo>
                  <a:cubicBezTo>
                    <a:pt x="0" y="23"/>
                    <a:pt x="2" y="24"/>
                    <a:pt x="3" y="23"/>
                  </a:cubicBezTo>
                  <a:cubicBezTo>
                    <a:pt x="14" y="13"/>
                    <a:pt x="30" y="12"/>
                    <a:pt x="40" y="1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2" name="Freeform 599"/>
            <p:cNvSpPr/>
            <p:nvPr>
              <p:custDataLst>
                <p:tags r:id="rId15"/>
              </p:custDataLst>
            </p:nvPr>
          </p:nvSpPr>
          <p:spPr bwMode="auto">
            <a:xfrm>
              <a:off x="9231" y="9973"/>
              <a:ext cx="44" cy="27"/>
            </a:xfrm>
            <a:custGeom>
              <a:avLst/>
              <a:gdLst>
                <a:gd name="T0" fmla="*/ 46 w 47"/>
                <a:gd name="T1" fmla="*/ 1 h 28"/>
                <a:gd name="T2" fmla="*/ 1 w 47"/>
                <a:gd name="T3" fmla="*/ 25 h 28"/>
                <a:gd name="T4" fmla="*/ 3 w 47"/>
                <a:gd name="T5" fmla="*/ 27 h 28"/>
                <a:gd name="T6" fmla="*/ 47 w 47"/>
                <a:gd name="T7" fmla="*/ 1 h 28"/>
                <a:gd name="T8" fmla="*/ 46 w 47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46" y="1"/>
                  </a:moveTo>
                  <a:cubicBezTo>
                    <a:pt x="32" y="10"/>
                    <a:pt x="16" y="16"/>
                    <a:pt x="1" y="25"/>
                  </a:cubicBezTo>
                  <a:cubicBezTo>
                    <a:pt x="0" y="26"/>
                    <a:pt x="1" y="28"/>
                    <a:pt x="3" y="27"/>
                  </a:cubicBezTo>
                  <a:cubicBezTo>
                    <a:pt x="17" y="18"/>
                    <a:pt x="33" y="12"/>
                    <a:pt x="47" y="1"/>
                  </a:cubicBezTo>
                  <a:cubicBezTo>
                    <a:pt x="47" y="1"/>
                    <a:pt x="47" y="0"/>
                    <a:pt x="46" y="1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3" name="Freeform 600"/>
            <p:cNvSpPr/>
            <p:nvPr>
              <p:custDataLst>
                <p:tags r:id="rId16"/>
              </p:custDataLst>
            </p:nvPr>
          </p:nvSpPr>
          <p:spPr bwMode="auto">
            <a:xfrm>
              <a:off x="9233" y="9996"/>
              <a:ext cx="39" cy="19"/>
            </a:xfrm>
            <a:custGeom>
              <a:avLst/>
              <a:gdLst>
                <a:gd name="T0" fmla="*/ 40 w 41"/>
                <a:gd name="T1" fmla="*/ 0 h 21"/>
                <a:gd name="T2" fmla="*/ 4 w 41"/>
                <a:gd name="T3" fmla="*/ 21 h 21"/>
                <a:gd name="T4" fmla="*/ 5 w 41"/>
                <a:gd name="T5" fmla="*/ 20 h 21"/>
                <a:gd name="T6" fmla="*/ 10 w 41"/>
                <a:gd name="T7" fmla="*/ 17 h 21"/>
                <a:gd name="T8" fmla="*/ 21 w 41"/>
                <a:gd name="T9" fmla="*/ 11 h 21"/>
                <a:gd name="T10" fmla="*/ 40 w 41"/>
                <a:gd name="T11" fmla="*/ 1 h 21"/>
                <a:gd name="T12" fmla="*/ 40 w 4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40" y="0"/>
                  </a:moveTo>
                  <a:cubicBezTo>
                    <a:pt x="36" y="3"/>
                    <a:pt x="0" y="16"/>
                    <a:pt x="4" y="21"/>
                  </a:cubicBezTo>
                  <a:cubicBezTo>
                    <a:pt x="5" y="21"/>
                    <a:pt x="5" y="21"/>
                    <a:pt x="5" y="20"/>
                  </a:cubicBezTo>
                  <a:cubicBezTo>
                    <a:pt x="5" y="20"/>
                    <a:pt x="10" y="18"/>
                    <a:pt x="10" y="17"/>
                  </a:cubicBezTo>
                  <a:cubicBezTo>
                    <a:pt x="14" y="15"/>
                    <a:pt x="18" y="13"/>
                    <a:pt x="21" y="11"/>
                  </a:cubicBezTo>
                  <a:cubicBezTo>
                    <a:pt x="28" y="8"/>
                    <a:pt x="35" y="5"/>
                    <a:pt x="40" y="1"/>
                  </a:cubicBezTo>
                  <a:cubicBezTo>
                    <a:pt x="41" y="1"/>
                    <a:pt x="40" y="0"/>
                    <a:pt x="40" y="0"/>
                  </a:cubicBez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88224" y="1988840"/>
            <a:ext cx="1682750" cy="3343658"/>
            <a:chOff x="4376708" y="5549593"/>
            <a:chExt cx="1459706" cy="2900363"/>
          </a:xfrm>
        </p:grpSpPr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4754136" y="554959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44112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5097036" y="6406843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4582686" y="5892493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4925586" y="5892493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377502" y="6421845"/>
              <a:ext cx="408384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47636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>
              <a:off x="5449461" y="7253377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4935111" y="6739027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278011" y="6739027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4741913" y="7264173"/>
              <a:ext cx="416718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96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5432792" y="7261712"/>
              <a:ext cx="403622" cy="559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4737150" y="5556816"/>
              <a:ext cx="519113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086320" y="6418274"/>
              <a:ext cx="519113" cy="319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4393377" y="8107056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 flipH="1">
              <a:off x="4564827" y="7592706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376708" y="8125574"/>
              <a:ext cx="409178" cy="320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 err="1" smtClean="0">
                  <a:solidFill>
                    <a:srgbClr val="FF0000"/>
                  </a:solidFill>
                  <a:ea typeface="宋体" panose="02010600030101010101" pitchFamily="2" charset="-122"/>
                </a:rPr>
                <a:t>nL</a:t>
              </a:r>
              <a:endPara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V="1">
            <a:off x="6660232" y="2132856"/>
            <a:ext cx="343510" cy="2354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44208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7524328" y="2588452"/>
            <a:ext cx="144016" cy="3364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96336" y="2420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>
            <a:stCxn id="36" idx="2"/>
          </p:cNvCxnSpPr>
          <p:nvPr/>
        </p:nvCxnSpPr>
        <p:spPr>
          <a:xfrm>
            <a:off x="7302959" y="2365467"/>
            <a:ext cx="293377" cy="559477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20272" y="350100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7092280" y="3573016"/>
            <a:ext cx="216024" cy="3600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7308304" y="3356992"/>
            <a:ext cx="440651" cy="653932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876256" y="4365104"/>
            <a:ext cx="440651" cy="653932"/>
          </a:xfrm>
          <a:prstGeom prst="straightConnector1">
            <a:avLst/>
          </a:prstGeom>
          <a:ln w="127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6948264" y="4725144"/>
            <a:ext cx="216024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64288" y="47251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6588224" y="5373216"/>
            <a:ext cx="471701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4940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005" cy="88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Insert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pic>
        <p:nvPicPr>
          <p:cNvPr id="67586" name="Picture 4" descr="C:\Shaffer\CS2604\Figs\BSTShap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26" t="3815" r="4454" b="10489"/>
          <a:stretch>
            <a:fillRect/>
          </a:stretch>
        </p:blipFill>
        <p:spPr bwMode="auto">
          <a:xfrm>
            <a:off x="1692275" y="2963545"/>
            <a:ext cx="5349240" cy="286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470025"/>
            <a:ext cx="7886700" cy="208089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shape of a BST depends on the order in which elements are inserted.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Left BST: 37, 24, 42, 7, 2, 40, 42, 32, 120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Right BST: 120, 42, 42, 7, 2, 32, 37, 24, </a:t>
            </a:r>
            <a:r>
              <a:rPr lang="en-US" altLang="zh-CN" sz="2000" dirty="0" smtClean="0"/>
              <a:t>40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675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793E7C-C946-462A-8782-E7150FA0EBC6}" type="slidenum">
              <a:rPr lang="en-US" altLang="zh-CN" sz="465" smtClean="0"/>
              <a:pPr/>
              <a:t>28</a:t>
            </a:fld>
            <a:endParaRPr lang="en-US" altLang="zh-CN" sz="465" smtClean="0"/>
          </a:p>
        </p:txBody>
      </p:sp>
      <p:sp>
        <p:nvSpPr>
          <p:cNvPr id="4" name="矩形 3"/>
          <p:cNvSpPr/>
          <p:nvPr/>
        </p:nvSpPr>
        <p:spPr>
          <a:xfrm>
            <a:off x="1980565" y="5772785"/>
            <a:ext cx="54457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if nodes are inserted in a sorted order?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Trees and Binary trees – Lecture 4-1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4894580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71D8C-24DA-4DF7-A438-57282308BF46}" type="slidenum">
              <a:rPr lang="en-US" altLang="zh-CN" sz="790"/>
              <a:pPr/>
              <a:t>29</a:t>
            </a:fld>
            <a:endParaRPr lang="en-US" altLang="zh-CN" sz="79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0" y="1900555"/>
            <a:ext cx="4618990" cy="435102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Delete is a bit trickier…Why?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Suppose you want to delete 10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Strategy: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Find 10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>
                <a:ea typeface="宋体" panose="02010600030101010101" pitchFamily="2" charset="-122"/>
              </a:rPr>
              <a:t>Delete the node containing 10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Problem: When you delete a node,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what do you replace it by?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595620" y="1237615"/>
            <a:ext cx="2277745" cy="5104765"/>
            <a:chOff x="8678" y="4118"/>
            <a:chExt cx="1626" cy="3644"/>
          </a:xfrm>
        </p:grpSpPr>
        <p:sp>
          <p:nvSpPr>
            <p:cNvPr id="30727" name="Oval 4"/>
            <p:cNvSpPr>
              <a:spLocks noChangeArrowheads="1"/>
            </p:cNvSpPr>
            <p:nvPr/>
          </p:nvSpPr>
          <p:spPr bwMode="auto">
            <a:xfrm>
              <a:off x="9495" y="411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0728" name="Oval 5"/>
            <p:cNvSpPr>
              <a:spLocks noChangeArrowheads="1"/>
            </p:cNvSpPr>
            <p:nvPr/>
          </p:nvSpPr>
          <p:spPr bwMode="auto">
            <a:xfrm>
              <a:off x="9090" y="4860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9900" y="4860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8678" y="573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9488" y="573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0732" name="Oval 18"/>
            <p:cNvSpPr>
              <a:spLocks noChangeArrowheads="1"/>
            </p:cNvSpPr>
            <p:nvPr/>
          </p:nvSpPr>
          <p:spPr bwMode="auto">
            <a:xfrm>
              <a:off x="9058" y="6615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733" name="Oval 21"/>
            <p:cNvSpPr>
              <a:spLocks noChangeArrowheads="1"/>
            </p:cNvSpPr>
            <p:nvPr/>
          </p:nvSpPr>
          <p:spPr bwMode="auto">
            <a:xfrm>
              <a:off x="9631" y="735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0734" name="AutoShape 35"/>
            <p:cNvCxnSpPr>
              <a:cxnSpLocks noChangeShapeType="1"/>
              <a:stCxn id="30727" idx="3"/>
              <a:endCxn id="30728" idx="0"/>
            </p:cNvCxnSpPr>
            <p:nvPr/>
          </p:nvCxnSpPr>
          <p:spPr bwMode="auto">
            <a:xfrm flipH="1">
              <a:off x="9293" y="4463"/>
              <a:ext cx="262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5" name="AutoShape 36"/>
            <p:cNvCxnSpPr>
              <a:cxnSpLocks noChangeShapeType="1"/>
              <a:stCxn id="30727" idx="5"/>
              <a:endCxn id="30729" idx="0"/>
            </p:cNvCxnSpPr>
            <p:nvPr/>
          </p:nvCxnSpPr>
          <p:spPr bwMode="auto">
            <a:xfrm>
              <a:off x="9841" y="4463"/>
              <a:ext cx="262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6" name="AutoShape 37"/>
            <p:cNvCxnSpPr>
              <a:cxnSpLocks noChangeShapeType="1"/>
              <a:stCxn id="30728" idx="5"/>
              <a:endCxn id="30731" idx="0"/>
            </p:cNvCxnSpPr>
            <p:nvPr/>
          </p:nvCxnSpPr>
          <p:spPr bwMode="auto">
            <a:xfrm>
              <a:off x="9436" y="5206"/>
              <a:ext cx="255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7" name="AutoShape 38"/>
            <p:cNvCxnSpPr>
              <a:cxnSpLocks noChangeShapeType="1"/>
              <a:stCxn id="30728" idx="3"/>
              <a:endCxn id="30730" idx="0"/>
            </p:cNvCxnSpPr>
            <p:nvPr/>
          </p:nvCxnSpPr>
          <p:spPr bwMode="auto">
            <a:xfrm flipH="1">
              <a:off x="8880" y="5206"/>
              <a:ext cx="269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8" name="AutoShape 39"/>
            <p:cNvCxnSpPr>
              <a:cxnSpLocks noChangeShapeType="1"/>
              <a:stCxn id="30731" idx="3"/>
              <a:endCxn id="30732" idx="0"/>
            </p:cNvCxnSpPr>
            <p:nvPr/>
          </p:nvCxnSpPr>
          <p:spPr bwMode="auto">
            <a:xfrm flipH="1">
              <a:off x="9260" y="6083"/>
              <a:ext cx="287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9" name="AutoShape 40"/>
            <p:cNvCxnSpPr>
              <a:cxnSpLocks noChangeShapeType="1"/>
              <a:stCxn id="30732" idx="5"/>
              <a:endCxn id="30733" idx="0"/>
            </p:cNvCxnSpPr>
            <p:nvPr/>
          </p:nvCxnSpPr>
          <p:spPr bwMode="auto">
            <a:xfrm>
              <a:off x="9404" y="6961"/>
              <a:ext cx="430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2247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16645" cy="486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Why Do We Need Trees?</a:t>
            </a:r>
          </a:p>
        </p:txBody>
      </p:sp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dirty="0" smtClean="0"/>
              <a:t>Trees and Binary trees – Lecture 4-1</a:t>
            </a:r>
            <a:endParaRPr lang="en-US" altLang="zh-CN" sz="790" dirty="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DD4A27-C905-40C6-8377-BDF4E5666573}" type="slidenum">
              <a:rPr lang="en-US" altLang="zh-CN" sz="790"/>
              <a:pPr/>
              <a:t>3</a:t>
            </a:fld>
            <a:endParaRPr lang="en-US" altLang="zh-CN" sz="79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811020"/>
            <a:ext cx="8403590" cy="4582795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Lists, Stacks, and Queues are linear relationships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Information often contains hierarchical relationships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File directories or folders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Moves in a game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Hierarchies in organizations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Can build a tree to support fast searching</a:t>
            </a:r>
          </a:p>
        </p:txBody>
      </p:sp>
      <p:sp>
        <p:nvSpPr>
          <p:cNvPr id="3" name="Freeform 6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028083" y="5514399"/>
            <a:ext cx="648754" cy="754914"/>
          </a:xfrm>
          <a:custGeom>
            <a:avLst/>
            <a:gdLst>
              <a:gd name="T0" fmla="*/ 204 w 209"/>
              <a:gd name="T1" fmla="*/ 122 h 243"/>
              <a:gd name="T2" fmla="*/ 198 w 209"/>
              <a:gd name="T3" fmla="*/ 105 h 243"/>
              <a:gd name="T4" fmla="*/ 199 w 209"/>
              <a:gd name="T5" fmla="*/ 94 h 243"/>
              <a:gd name="T6" fmla="*/ 196 w 209"/>
              <a:gd name="T7" fmla="*/ 80 h 243"/>
              <a:gd name="T8" fmla="*/ 191 w 209"/>
              <a:gd name="T9" fmla="*/ 65 h 243"/>
              <a:gd name="T10" fmla="*/ 184 w 209"/>
              <a:gd name="T11" fmla="*/ 50 h 243"/>
              <a:gd name="T12" fmla="*/ 183 w 209"/>
              <a:gd name="T13" fmla="*/ 37 h 243"/>
              <a:gd name="T14" fmla="*/ 175 w 209"/>
              <a:gd name="T15" fmla="*/ 27 h 243"/>
              <a:gd name="T16" fmla="*/ 173 w 209"/>
              <a:gd name="T17" fmla="*/ 19 h 243"/>
              <a:gd name="T18" fmla="*/ 162 w 209"/>
              <a:gd name="T19" fmla="*/ 13 h 243"/>
              <a:gd name="T20" fmla="*/ 151 w 209"/>
              <a:gd name="T21" fmla="*/ 8 h 243"/>
              <a:gd name="T22" fmla="*/ 137 w 209"/>
              <a:gd name="T23" fmla="*/ 4 h 243"/>
              <a:gd name="T24" fmla="*/ 122 w 209"/>
              <a:gd name="T25" fmla="*/ 1 h 243"/>
              <a:gd name="T26" fmla="*/ 107 w 209"/>
              <a:gd name="T27" fmla="*/ 0 h 243"/>
              <a:gd name="T28" fmla="*/ 92 w 209"/>
              <a:gd name="T29" fmla="*/ 1 h 243"/>
              <a:gd name="T30" fmla="*/ 77 w 209"/>
              <a:gd name="T31" fmla="*/ 4 h 243"/>
              <a:gd name="T32" fmla="*/ 61 w 209"/>
              <a:gd name="T33" fmla="*/ 8 h 243"/>
              <a:gd name="T34" fmla="*/ 47 w 209"/>
              <a:gd name="T35" fmla="*/ 14 h 243"/>
              <a:gd name="T36" fmla="*/ 33 w 209"/>
              <a:gd name="T37" fmla="*/ 22 h 243"/>
              <a:gd name="T38" fmla="*/ 22 w 209"/>
              <a:gd name="T39" fmla="*/ 32 h 243"/>
              <a:gd name="T40" fmla="*/ 13 w 209"/>
              <a:gd name="T41" fmla="*/ 44 h 243"/>
              <a:gd name="T42" fmla="*/ 6 w 209"/>
              <a:gd name="T43" fmla="*/ 57 h 243"/>
              <a:gd name="T44" fmla="*/ 2 w 209"/>
              <a:gd name="T45" fmla="*/ 71 h 243"/>
              <a:gd name="T46" fmla="*/ 0 w 209"/>
              <a:gd name="T47" fmla="*/ 97 h 243"/>
              <a:gd name="T48" fmla="*/ 6 w 209"/>
              <a:gd name="T49" fmla="*/ 125 h 243"/>
              <a:gd name="T50" fmla="*/ 54 w 209"/>
              <a:gd name="T51" fmla="*/ 243 h 243"/>
              <a:gd name="T52" fmla="*/ 159 w 209"/>
              <a:gd name="T53" fmla="*/ 229 h 243"/>
              <a:gd name="T54" fmla="*/ 161 w 209"/>
              <a:gd name="T55" fmla="*/ 205 h 243"/>
              <a:gd name="T56" fmla="*/ 166 w 209"/>
              <a:gd name="T57" fmla="*/ 202 h 243"/>
              <a:gd name="T58" fmla="*/ 173 w 209"/>
              <a:gd name="T59" fmla="*/ 201 h 243"/>
              <a:gd name="T60" fmla="*/ 180 w 209"/>
              <a:gd name="T61" fmla="*/ 201 h 243"/>
              <a:gd name="T62" fmla="*/ 181 w 209"/>
              <a:gd name="T63" fmla="*/ 202 h 243"/>
              <a:gd name="T64" fmla="*/ 189 w 209"/>
              <a:gd name="T65" fmla="*/ 203 h 243"/>
              <a:gd name="T66" fmla="*/ 195 w 209"/>
              <a:gd name="T67" fmla="*/ 200 h 243"/>
              <a:gd name="T68" fmla="*/ 199 w 209"/>
              <a:gd name="T69" fmla="*/ 194 h 243"/>
              <a:gd name="T70" fmla="*/ 199 w 209"/>
              <a:gd name="T71" fmla="*/ 184 h 243"/>
              <a:gd name="T72" fmla="*/ 201 w 209"/>
              <a:gd name="T73" fmla="*/ 180 h 243"/>
              <a:gd name="T74" fmla="*/ 202 w 209"/>
              <a:gd name="T75" fmla="*/ 175 h 243"/>
              <a:gd name="T76" fmla="*/ 200 w 209"/>
              <a:gd name="T77" fmla="*/ 171 h 243"/>
              <a:gd name="T78" fmla="*/ 198 w 209"/>
              <a:gd name="T79" fmla="*/ 167 h 243"/>
              <a:gd name="T80" fmla="*/ 203 w 209"/>
              <a:gd name="T81" fmla="*/ 163 h 243"/>
              <a:gd name="T82" fmla="*/ 202 w 209"/>
              <a:gd name="T83" fmla="*/ 155 h 243"/>
              <a:gd name="T84" fmla="*/ 203 w 209"/>
              <a:gd name="T85" fmla="*/ 144 h 243"/>
              <a:gd name="T86" fmla="*/ 208 w 209"/>
              <a:gd name="T87" fmla="*/ 140 h 243"/>
              <a:gd name="T88" fmla="*/ 98 w 209"/>
              <a:gd name="T89" fmla="*/ 144 h 243"/>
              <a:gd name="T90" fmla="*/ 98 w 209"/>
              <a:gd name="T91" fmla="*/ 144 h 243"/>
              <a:gd name="T92" fmla="*/ 90 w 209"/>
              <a:gd name="T93" fmla="*/ 110 h 243"/>
              <a:gd name="T94" fmla="*/ 96 w 209"/>
              <a:gd name="T95" fmla="*/ 51 h 243"/>
              <a:gd name="T96" fmla="*/ 129 w 209"/>
              <a:gd name="T97" fmla="*/ 5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9" h="243">
                <a:moveTo>
                  <a:pt x="209" y="136"/>
                </a:moveTo>
                <a:cubicBezTo>
                  <a:pt x="208" y="132"/>
                  <a:pt x="208" y="132"/>
                  <a:pt x="208" y="132"/>
                </a:cubicBezTo>
                <a:cubicBezTo>
                  <a:pt x="206" y="127"/>
                  <a:pt x="206" y="127"/>
                  <a:pt x="206" y="127"/>
                </a:cubicBezTo>
                <a:cubicBezTo>
                  <a:pt x="204" y="122"/>
                  <a:pt x="204" y="122"/>
                  <a:pt x="204" y="122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01" y="113"/>
                  <a:pt x="201" y="113"/>
                  <a:pt x="201" y="113"/>
                </a:cubicBezTo>
                <a:cubicBezTo>
                  <a:pt x="199" y="109"/>
                  <a:pt x="199" y="109"/>
                  <a:pt x="199" y="109"/>
                </a:cubicBezTo>
                <a:cubicBezTo>
                  <a:pt x="198" y="105"/>
                  <a:pt x="198" y="105"/>
                  <a:pt x="198" y="105"/>
                </a:cubicBezTo>
                <a:cubicBezTo>
                  <a:pt x="197" y="100"/>
                  <a:pt x="197" y="100"/>
                  <a:pt x="197" y="100"/>
                </a:cubicBezTo>
                <a:cubicBezTo>
                  <a:pt x="197" y="98"/>
                  <a:pt x="197" y="98"/>
                  <a:pt x="197" y="98"/>
                </a:cubicBezTo>
                <a:cubicBezTo>
                  <a:pt x="198" y="96"/>
                  <a:pt x="198" y="96"/>
                  <a:pt x="198" y="96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198" y="88"/>
                  <a:pt x="198" y="88"/>
                  <a:pt x="198" y="88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196" y="80"/>
                  <a:pt x="196" y="80"/>
                  <a:pt x="196" y="80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4" y="73"/>
                  <a:pt x="194" y="73"/>
                  <a:pt x="194" y="73"/>
                </a:cubicBezTo>
                <a:cubicBezTo>
                  <a:pt x="193" y="69"/>
                  <a:pt x="193" y="69"/>
                  <a:pt x="193" y="69"/>
                </a:cubicBezTo>
                <a:cubicBezTo>
                  <a:pt x="191" y="65"/>
                  <a:pt x="191" y="65"/>
                  <a:pt x="191" y="65"/>
                </a:cubicBezTo>
                <a:cubicBezTo>
                  <a:pt x="190" y="61"/>
                  <a:pt x="190" y="61"/>
                  <a:pt x="190" y="61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90" y="47"/>
                  <a:pt x="190" y="47"/>
                  <a:pt x="190" y="47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6" y="41"/>
                  <a:pt x="186" y="41"/>
                  <a:pt x="186" y="41"/>
                </a:cubicBezTo>
                <a:cubicBezTo>
                  <a:pt x="183" y="37"/>
                  <a:pt x="183" y="37"/>
                  <a:pt x="183" y="37"/>
                </a:cubicBezTo>
                <a:cubicBezTo>
                  <a:pt x="181" y="34"/>
                  <a:pt x="181" y="34"/>
                  <a:pt x="181" y="34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59" y="12"/>
                  <a:pt x="159" y="12"/>
                  <a:pt x="159" y="12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54" y="9"/>
                  <a:pt x="154" y="9"/>
                  <a:pt x="154" y="9"/>
                </a:cubicBezTo>
                <a:cubicBezTo>
                  <a:pt x="151" y="8"/>
                  <a:pt x="151" y="8"/>
                  <a:pt x="151" y="8"/>
                </a:cubicBezTo>
                <a:cubicBezTo>
                  <a:pt x="148" y="7"/>
                  <a:pt x="148" y="7"/>
                  <a:pt x="148" y="7"/>
                </a:cubicBezTo>
                <a:cubicBezTo>
                  <a:pt x="144" y="6"/>
                  <a:pt x="144" y="6"/>
                  <a:pt x="144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7" y="4"/>
                  <a:pt x="137" y="4"/>
                  <a:pt x="137" y="4"/>
                </a:cubicBezTo>
                <a:cubicBezTo>
                  <a:pt x="133" y="3"/>
                  <a:pt x="133" y="3"/>
                  <a:pt x="133" y="3"/>
                </a:cubicBezTo>
                <a:cubicBezTo>
                  <a:pt x="129" y="2"/>
                  <a:pt x="129" y="2"/>
                  <a:pt x="129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2" y="1"/>
                  <a:pt x="122" y="1"/>
                  <a:pt x="122" y="1"/>
                </a:cubicBezTo>
                <a:cubicBezTo>
                  <a:pt x="118" y="1"/>
                  <a:pt x="118" y="1"/>
                  <a:pt x="118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1" y="0"/>
                  <a:pt x="111" y="0"/>
                  <a:pt x="11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92" y="1"/>
                  <a:pt x="92" y="1"/>
                  <a:pt x="92" y="1"/>
                </a:cubicBezTo>
                <a:cubicBezTo>
                  <a:pt x="88" y="2"/>
                  <a:pt x="88" y="2"/>
                  <a:pt x="88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1" y="3"/>
                  <a:pt x="81" y="3"/>
                  <a:pt x="81" y="3"/>
                </a:cubicBezTo>
                <a:cubicBezTo>
                  <a:pt x="77" y="4"/>
                  <a:pt x="77" y="4"/>
                  <a:pt x="77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69" y="6"/>
                  <a:pt x="69" y="6"/>
                  <a:pt x="69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58" y="9"/>
                  <a:pt x="58" y="9"/>
                  <a:pt x="58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0" y="12"/>
                  <a:pt x="50" y="12"/>
                  <a:pt x="50" y="12"/>
                </a:cubicBezTo>
                <a:cubicBezTo>
                  <a:pt x="47" y="14"/>
                  <a:pt x="47" y="14"/>
                  <a:pt x="47" y="14"/>
                </a:cubicBezTo>
                <a:cubicBezTo>
                  <a:pt x="43" y="16"/>
                  <a:pt x="43" y="16"/>
                  <a:pt x="43" y="16"/>
                </a:cubicBezTo>
                <a:cubicBezTo>
                  <a:pt x="40" y="18"/>
                  <a:pt x="40" y="18"/>
                  <a:pt x="40" y="18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5"/>
                  <a:pt x="30" y="25"/>
                  <a:pt x="30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30"/>
                  <a:pt x="25" y="30"/>
                  <a:pt x="25" y="30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5"/>
                  <a:pt x="20" y="35"/>
                  <a:pt x="20" y="35"/>
                </a:cubicBezTo>
                <a:cubicBezTo>
                  <a:pt x="18" y="38"/>
                  <a:pt x="18" y="38"/>
                  <a:pt x="18" y="38"/>
                </a:cubicBezTo>
                <a:cubicBezTo>
                  <a:pt x="15" y="41"/>
                  <a:pt x="15" y="41"/>
                  <a:pt x="15" y="41"/>
                </a:cubicBezTo>
                <a:cubicBezTo>
                  <a:pt x="13" y="44"/>
                  <a:pt x="13" y="44"/>
                  <a:pt x="13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0" y="50"/>
                  <a:pt x="10" y="50"/>
                  <a:pt x="10" y="50"/>
                </a:cubicBezTo>
                <a:cubicBezTo>
                  <a:pt x="8" y="54"/>
                  <a:pt x="8" y="54"/>
                  <a:pt x="8" y="54"/>
                </a:cubicBezTo>
                <a:cubicBezTo>
                  <a:pt x="6" y="57"/>
                  <a:pt x="6" y="57"/>
                  <a:pt x="6" y="57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4"/>
                  <a:pt x="4" y="64"/>
                  <a:pt x="4" y="64"/>
                </a:cubicBezTo>
                <a:cubicBezTo>
                  <a:pt x="3" y="68"/>
                  <a:pt x="3" y="68"/>
                  <a:pt x="3" y="68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1" y="104"/>
                  <a:pt x="1" y="104"/>
                  <a:pt x="1" y="104"/>
                </a:cubicBezTo>
                <a:cubicBezTo>
                  <a:pt x="2" y="111"/>
                  <a:pt x="2" y="111"/>
                  <a:pt x="2" y="111"/>
                </a:cubicBezTo>
                <a:cubicBezTo>
                  <a:pt x="4" y="118"/>
                  <a:pt x="4" y="118"/>
                  <a:pt x="4" y="118"/>
                </a:cubicBezTo>
                <a:cubicBezTo>
                  <a:pt x="6" y="125"/>
                  <a:pt x="6" y="125"/>
                  <a:pt x="6" y="125"/>
                </a:cubicBezTo>
                <a:cubicBezTo>
                  <a:pt x="24" y="155"/>
                  <a:pt x="24" y="155"/>
                  <a:pt x="24" y="155"/>
                </a:cubicBezTo>
                <a:cubicBezTo>
                  <a:pt x="55" y="186"/>
                  <a:pt x="54" y="218"/>
                  <a:pt x="54" y="218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4" y="243"/>
                  <a:pt x="54" y="243"/>
                  <a:pt x="54" y="243"/>
                </a:cubicBezTo>
                <a:cubicBezTo>
                  <a:pt x="159" y="243"/>
                  <a:pt x="159" y="243"/>
                  <a:pt x="159" y="243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59" y="235"/>
                  <a:pt x="159" y="235"/>
                  <a:pt x="159" y="235"/>
                </a:cubicBezTo>
                <a:cubicBezTo>
                  <a:pt x="159" y="229"/>
                  <a:pt x="159" y="229"/>
                  <a:pt x="159" y="229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60" y="208"/>
                  <a:pt x="160" y="208"/>
                  <a:pt x="160" y="208"/>
                </a:cubicBezTo>
                <a:cubicBezTo>
                  <a:pt x="161" y="207"/>
                  <a:pt x="161" y="207"/>
                  <a:pt x="161" y="207"/>
                </a:cubicBezTo>
                <a:cubicBezTo>
                  <a:pt x="161" y="205"/>
                  <a:pt x="161" y="205"/>
                  <a:pt x="161" y="205"/>
                </a:cubicBezTo>
                <a:cubicBezTo>
                  <a:pt x="162" y="204"/>
                  <a:pt x="162" y="204"/>
                  <a:pt x="162" y="204"/>
                </a:cubicBezTo>
                <a:cubicBezTo>
                  <a:pt x="163" y="203"/>
                  <a:pt x="163" y="203"/>
                  <a:pt x="163" y="203"/>
                </a:cubicBezTo>
                <a:cubicBezTo>
                  <a:pt x="164" y="202"/>
                  <a:pt x="164" y="202"/>
                  <a:pt x="164" y="202"/>
                </a:cubicBezTo>
                <a:cubicBezTo>
                  <a:pt x="166" y="202"/>
                  <a:pt x="166" y="202"/>
                  <a:pt x="166" y="202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9" y="201"/>
                  <a:pt x="169" y="201"/>
                  <a:pt x="169" y="201"/>
                </a:cubicBezTo>
                <a:cubicBezTo>
                  <a:pt x="171" y="201"/>
                  <a:pt x="171" y="201"/>
                  <a:pt x="171" y="201"/>
                </a:cubicBezTo>
                <a:cubicBezTo>
                  <a:pt x="173" y="201"/>
                  <a:pt x="173" y="201"/>
                  <a:pt x="173" y="201"/>
                </a:cubicBezTo>
                <a:cubicBezTo>
                  <a:pt x="174" y="201"/>
                  <a:pt x="174" y="201"/>
                  <a:pt x="174" y="201"/>
                </a:cubicBezTo>
                <a:cubicBezTo>
                  <a:pt x="176" y="201"/>
                  <a:pt x="176" y="201"/>
                  <a:pt x="176" y="201"/>
                </a:cubicBezTo>
                <a:cubicBezTo>
                  <a:pt x="178" y="201"/>
                  <a:pt x="178" y="201"/>
                  <a:pt x="178" y="201"/>
                </a:cubicBezTo>
                <a:cubicBezTo>
                  <a:pt x="180" y="201"/>
                  <a:pt x="180" y="201"/>
                  <a:pt x="180" y="201"/>
                </a:cubicBezTo>
                <a:cubicBezTo>
                  <a:pt x="182" y="202"/>
                  <a:pt x="182" y="202"/>
                  <a:pt x="182" y="202"/>
                </a:cubicBezTo>
                <a:cubicBezTo>
                  <a:pt x="184" y="202"/>
                  <a:pt x="184" y="202"/>
                  <a:pt x="184" y="202"/>
                </a:cubicBezTo>
                <a:cubicBezTo>
                  <a:pt x="186" y="202"/>
                  <a:pt x="186" y="202"/>
                  <a:pt x="186" y="202"/>
                </a:cubicBezTo>
                <a:cubicBezTo>
                  <a:pt x="181" y="202"/>
                  <a:pt x="181" y="202"/>
                  <a:pt x="181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85" y="203"/>
                  <a:pt x="185" y="203"/>
                  <a:pt x="185" y="203"/>
                </a:cubicBezTo>
                <a:cubicBezTo>
                  <a:pt x="188" y="203"/>
                  <a:pt x="188" y="203"/>
                  <a:pt x="188" y="203"/>
                </a:cubicBezTo>
                <a:cubicBezTo>
                  <a:pt x="189" y="203"/>
                  <a:pt x="189" y="203"/>
                  <a:pt x="189" y="203"/>
                </a:cubicBezTo>
                <a:cubicBezTo>
                  <a:pt x="191" y="202"/>
                  <a:pt x="191" y="202"/>
                  <a:pt x="191" y="202"/>
                </a:cubicBezTo>
                <a:cubicBezTo>
                  <a:pt x="192" y="202"/>
                  <a:pt x="192" y="202"/>
                  <a:pt x="192" y="202"/>
                </a:cubicBezTo>
                <a:cubicBezTo>
                  <a:pt x="194" y="201"/>
                  <a:pt x="194" y="201"/>
                  <a:pt x="194" y="201"/>
                </a:cubicBezTo>
                <a:cubicBezTo>
                  <a:pt x="195" y="200"/>
                  <a:pt x="195" y="200"/>
                  <a:pt x="195" y="200"/>
                </a:cubicBezTo>
                <a:cubicBezTo>
                  <a:pt x="197" y="199"/>
                  <a:pt x="197" y="199"/>
                  <a:pt x="197" y="199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96"/>
                  <a:pt x="198" y="196"/>
                  <a:pt x="198" y="196"/>
                </a:cubicBezTo>
                <a:cubicBezTo>
                  <a:pt x="199" y="194"/>
                  <a:pt x="199" y="194"/>
                  <a:pt x="199" y="194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8" y="185"/>
                  <a:pt x="198" y="185"/>
                  <a:pt x="198" y="185"/>
                </a:cubicBezTo>
                <a:cubicBezTo>
                  <a:pt x="199" y="184"/>
                  <a:pt x="199" y="184"/>
                  <a:pt x="199" y="184"/>
                </a:cubicBezTo>
                <a:cubicBezTo>
                  <a:pt x="199" y="183"/>
                  <a:pt x="199" y="183"/>
                  <a:pt x="199" y="183"/>
                </a:cubicBezTo>
                <a:cubicBezTo>
                  <a:pt x="200" y="182"/>
                  <a:pt x="200" y="182"/>
                  <a:pt x="200" y="182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201" y="180"/>
                  <a:pt x="201" y="180"/>
                  <a:pt x="201" y="180"/>
                </a:cubicBezTo>
                <a:cubicBezTo>
                  <a:pt x="202" y="179"/>
                  <a:pt x="202" y="179"/>
                  <a:pt x="202" y="179"/>
                </a:cubicBezTo>
                <a:cubicBezTo>
                  <a:pt x="202" y="178"/>
                  <a:pt x="202" y="178"/>
                  <a:pt x="202" y="178"/>
                </a:cubicBezTo>
                <a:cubicBezTo>
                  <a:pt x="202" y="177"/>
                  <a:pt x="202" y="177"/>
                  <a:pt x="202" y="177"/>
                </a:cubicBezTo>
                <a:cubicBezTo>
                  <a:pt x="202" y="175"/>
                  <a:pt x="202" y="175"/>
                  <a:pt x="202" y="175"/>
                </a:cubicBezTo>
                <a:cubicBezTo>
                  <a:pt x="202" y="174"/>
                  <a:pt x="202" y="174"/>
                  <a:pt x="202" y="174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199" y="169"/>
                  <a:pt x="199" y="169"/>
                  <a:pt x="199" y="169"/>
                </a:cubicBezTo>
                <a:cubicBezTo>
                  <a:pt x="198" y="169"/>
                  <a:pt x="198" y="169"/>
                  <a:pt x="198" y="169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8" y="167"/>
                  <a:pt x="198" y="167"/>
                  <a:pt x="198" y="16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1" y="165"/>
                  <a:pt x="201" y="165"/>
                  <a:pt x="201" y="165"/>
                </a:cubicBezTo>
                <a:cubicBezTo>
                  <a:pt x="202" y="164"/>
                  <a:pt x="202" y="164"/>
                  <a:pt x="202" y="164"/>
                </a:cubicBezTo>
                <a:cubicBezTo>
                  <a:pt x="203" y="163"/>
                  <a:pt x="203" y="163"/>
                  <a:pt x="203" y="163"/>
                </a:cubicBezTo>
                <a:cubicBezTo>
                  <a:pt x="203" y="162"/>
                  <a:pt x="203" y="162"/>
                  <a:pt x="203" y="162"/>
                </a:cubicBezTo>
                <a:cubicBezTo>
                  <a:pt x="204" y="161"/>
                  <a:pt x="204" y="161"/>
                  <a:pt x="204" y="161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201" y="152"/>
                  <a:pt x="201" y="152"/>
                  <a:pt x="201" y="152"/>
                </a:cubicBezTo>
                <a:cubicBezTo>
                  <a:pt x="201" y="148"/>
                  <a:pt x="201" y="148"/>
                  <a:pt x="201" y="148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4" y="143"/>
                  <a:pt x="204" y="143"/>
                  <a:pt x="204" y="143"/>
                </a:cubicBezTo>
                <a:cubicBezTo>
                  <a:pt x="206" y="142"/>
                  <a:pt x="206" y="142"/>
                  <a:pt x="206" y="142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8" y="140"/>
                  <a:pt x="208" y="140"/>
                  <a:pt x="208" y="140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09" y="138"/>
                  <a:pt x="209" y="138"/>
                  <a:pt x="209" y="138"/>
                </a:cubicBezTo>
                <a:lnTo>
                  <a:pt x="209" y="136"/>
                </a:lnTo>
                <a:close/>
                <a:moveTo>
                  <a:pt x="98" y="144"/>
                </a:moveTo>
                <a:cubicBezTo>
                  <a:pt x="91" y="144"/>
                  <a:pt x="86" y="139"/>
                  <a:pt x="86" y="132"/>
                </a:cubicBezTo>
                <a:cubicBezTo>
                  <a:pt x="86" y="125"/>
                  <a:pt x="91" y="120"/>
                  <a:pt x="98" y="120"/>
                </a:cubicBezTo>
                <a:cubicBezTo>
                  <a:pt x="105" y="120"/>
                  <a:pt x="110" y="125"/>
                  <a:pt x="110" y="132"/>
                </a:cubicBezTo>
                <a:cubicBezTo>
                  <a:pt x="110" y="139"/>
                  <a:pt x="105" y="144"/>
                  <a:pt x="98" y="144"/>
                </a:cubicBezTo>
                <a:close/>
                <a:moveTo>
                  <a:pt x="115" y="86"/>
                </a:moveTo>
                <a:cubicBezTo>
                  <a:pt x="109" y="93"/>
                  <a:pt x="107" y="99"/>
                  <a:pt x="107" y="10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89" y="98"/>
                  <a:pt x="92" y="89"/>
                  <a:pt x="99" y="81"/>
                </a:cubicBezTo>
                <a:cubicBezTo>
                  <a:pt x="105" y="74"/>
                  <a:pt x="109" y="68"/>
                  <a:pt x="109" y="62"/>
                </a:cubicBezTo>
                <a:cubicBezTo>
                  <a:pt x="109" y="56"/>
                  <a:pt x="105" y="51"/>
                  <a:pt x="96" y="51"/>
                </a:cubicBezTo>
                <a:cubicBezTo>
                  <a:pt x="91" y="51"/>
                  <a:pt x="85" y="53"/>
                  <a:pt x="81" y="56"/>
                </a:cubicBezTo>
                <a:cubicBezTo>
                  <a:pt x="76" y="42"/>
                  <a:pt x="76" y="42"/>
                  <a:pt x="76" y="42"/>
                </a:cubicBezTo>
                <a:cubicBezTo>
                  <a:pt x="82" y="38"/>
                  <a:pt x="90" y="36"/>
                  <a:pt x="100" y="36"/>
                </a:cubicBezTo>
                <a:cubicBezTo>
                  <a:pt x="120" y="36"/>
                  <a:pt x="129" y="47"/>
                  <a:pt x="129" y="59"/>
                </a:cubicBezTo>
                <a:cubicBezTo>
                  <a:pt x="129" y="71"/>
                  <a:pt x="122" y="78"/>
                  <a:pt x="115" y="86"/>
                </a:cubicBezTo>
                <a:close/>
              </a:path>
            </a:pathLst>
          </a:custGeom>
          <a:solidFill>
            <a:srgbClr val="1E7AB6">
              <a:alpha val="44000"/>
            </a:srgbClr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E7AB6"/>
              </a:solidFill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6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571563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540C90-BE95-4426-B647-43579041CE8E}" type="slidenum">
              <a:rPr lang="en-US" altLang="zh-CN" sz="790"/>
              <a:pPr/>
              <a:t>30</a:t>
            </a:fld>
            <a:endParaRPr lang="en-US" altLang="zh-CN" sz="79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485" y="1700530"/>
            <a:ext cx="5559425" cy="4534535"/>
          </a:xfrm>
        </p:spPr>
        <p:txBody>
          <a:bodyPr>
            <a:no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Problem: When you delete a node,</a:t>
            </a:r>
          </a:p>
          <a:p>
            <a:pPr marL="342900" indent="-342900"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what do you replace it by?</a:t>
            </a:r>
          </a:p>
          <a:p>
            <a:pPr marL="342900" indent="-342900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 Solution: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If it has no children, by NULL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If it has 1 child, by that child</a:t>
            </a:r>
          </a:p>
          <a:p>
            <a:pPr marL="628650" lvl="1" indent="-285750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If it has 2 children, by the node with</a:t>
            </a:r>
            <a:b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the smallest value in its right subtree</a:t>
            </a:r>
            <a:b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(the successor of the node)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22365" y="1259205"/>
            <a:ext cx="2320925" cy="5198110"/>
            <a:chOff x="8880" y="4118"/>
            <a:chExt cx="1627" cy="3644"/>
          </a:xfrm>
        </p:grpSpPr>
        <p:sp>
          <p:nvSpPr>
            <p:cNvPr id="31751" name="Oval 24"/>
            <p:cNvSpPr>
              <a:spLocks noChangeArrowheads="1"/>
            </p:cNvSpPr>
            <p:nvPr/>
          </p:nvSpPr>
          <p:spPr bwMode="auto">
            <a:xfrm>
              <a:off x="9698" y="411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1752" name="Oval 25"/>
            <p:cNvSpPr>
              <a:spLocks noChangeArrowheads="1"/>
            </p:cNvSpPr>
            <p:nvPr/>
          </p:nvSpPr>
          <p:spPr bwMode="auto">
            <a:xfrm>
              <a:off x="9293" y="4860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1753" name="Oval 26"/>
            <p:cNvSpPr>
              <a:spLocks noChangeArrowheads="1"/>
            </p:cNvSpPr>
            <p:nvPr/>
          </p:nvSpPr>
          <p:spPr bwMode="auto">
            <a:xfrm>
              <a:off x="10103" y="4860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1754" name="Oval 27"/>
            <p:cNvSpPr>
              <a:spLocks noChangeArrowheads="1"/>
            </p:cNvSpPr>
            <p:nvPr/>
          </p:nvSpPr>
          <p:spPr bwMode="auto">
            <a:xfrm>
              <a:off x="8880" y="573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755" name="Oval 28"/>
            <p:cNvSpPr>
              <a:spLocks noChangeArrowheads="1"/>
            </p:cNvSpPr>
            <p:nvPr/>
          </p:nvSpPr>
          <p:spPr bwMode="auto">
            <a:xfrm>
              <a:off x="9690" y="573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1756" name="Oval 29"/>
            <p:cNvSpPr>
              <a:spLocks noChangeArrowheads="1"/>
            </p:cNvSpPr>
            <p:nvPr/>
          </p:nvSpPr>
          <p:spPr bwMode="auto">
            <a:xfrm>
              <a:off x="9260" y="6615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1757" name="Oval 30"/>
            <p:cNvSpPr>
              <a:spLocks noChangeArrowheads="1"/>
            </p:cNvSpPr>
            <p:nvPr/>
          </p:nvSpPr>
          <p:spPr bwMode="auto">
            <a:xfrm>
              <a:off x="9834" y="7358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1758" name="AutoShape 31"/>
            <p:cNvCxnSpPr>
              <a:cxnSpLocks noChangeShapeType="1"/>
              <a:stCxn id="31751" idx="3"/>
              <a:endCxn id="31752" idx="0"/>
            </p:cNvCxnSpPr>
            <p:nvPr/>
          </p:nvCxnSpPr>
          <p:spPr bwMode="auto">
            <a:xfrm flipH="1">
              <a:off x="9495" y="4463"/>
              <a:ext cx="262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9" name="AutoShape 32"/>
            <p:cNvCxnSpPr>
              <a:cxnSpLocks noChangeShapeType="1"/>
              <a:stCxn id="31751" idx="5"/>
              <a:endCxn id="31753" idx="0"/>
            </p:cNvCxnSpPr>
            <p:nvPr/>
          </p:nvCxnSpPr>
          <p:spPr bwMode="auto">
            <a:xfrm>
              <a:off x="10043" y="4463"/>
              <a:ext cx="262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0" name="AutoShape 33"/>
            <p:cNvCxnSpPr>
              <a:cxnSpLocks noChangeShapeType="1"/>
              <a:stCxn id="31752" idx="5"/>
              <a:endCxn id="31755" idx="0"/>
            </p:cNvCxnSpPr>
            <p:nvPr/>
          </p:nvCxnSpPr>
          <p:spPr bwMode="auto">
            <a:xfrm>
              <a:off x="9638" y="5206"/>
              <a:ext cx="255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1" name="AutoShape 34"/>
            <p:cNvCxnSpPr>
              <a:cxnSpLocks noChangeShapeType="1"/>
              <a:stCxn id="31752" idx="3"/>
              <a:endCxn id="31754" idx="0"/>
            </p:cNvCxnSpPr>
            <p:nvPr/>
          </p:nvCxnSpPr>
          <p:spPr bwMode="auto">
            <a:xfrm flipH="1">
              <a:off x="9083" y="5206"/>
              <a:ext cx="269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2" name="AutoShape 35"/>
            <p:cNvCxnSpPr>
              <a:cxnSpLocks noChangeShapeType="1"/>
              <a:stCxn id="31755" idx="3"/>
              <a:endCxn id="31756" idx="0"/>
            </p:cNvCxnSpPr>
            <p:nvPr/>
          </p:nvCxnSpPr>
          <p:spPr bwMode="auto">
            <a:xfrm flipH="1">
              <a:off x="9463" y="6083"/>
              <a:ext cx="287" cy="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3" name="AutoShape 36"/>
            <p:cNvCxnSpPr>
              <a:cxnSpLocks noChangeShapeType="1"/>
              <a:stCxn id="31756" idx="5"/>
              <a:endCxn id="31757" idx="0"/>
            </p:cNvCxnSpPr>
            <p:nvPr/>
          </p:nvCxnSpPr>
          <p:spPr bwMode="auto">
            <a:xfrm>
              <a:off x="9606" y="6961"/>
              <a:ext cx="430" cy="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61400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2A2220-FDCE-4523-A3CC-68978F46C142}" type="slidenum">
              <a:rPr lang="en-US" altLang="zh-CN" sz="790"/>
              <a:pPr/>
              <a:t>31</a:t>
            </a:fld>
            <a:endParaRPr lang="en-US" altLang="zh-CN" sz="790"/>
          </a:p>
        </p:txBody>
      </p:sp>
      <p:sp>
        <p:nvSpPr>
          <p:cNvPr id="32775" name="Text Box 44"/>
          <p:cNvSpPr txBox="1">
            <a:spLocks noChangeArrowheads="1"/>
          </p:cNvSpPr>
          <p:nvPr/>
        </p:nvSpPr>
        <p:spPr bwMode="auto">
          <a:xfrm>
            <a:off x="972185" y="2763898"/>
            <a:ext cx="15220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Find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5 node</a:t>
            </a:r>
          </a:p>
        </p:txBody>
      </p:sp>
      <p:sp>
        <p:nvSpPr>
          <p:cNvPr id="32776" name="Text Box 45"/>
          <p:cNvSpPr txBox="1">
            <a:spLocks noChangeArrowheads="1"/>
          </p:cNvSpPr>
          <p:nvPr/>
        </p:nvSpPr>
        <p:spPr bwMode="auto">
          <a:xfrm>
            <a:off x="6783864" y="3468053"/>
            <a:ext cx="1945005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Then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Free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5 node and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NULL the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pointer to it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96515" y="2256155"/>
            <a:ext cx="1680845" cy="3667760"/>
            <a:chOff x="1590675" y="3486150"/>
            <a:chExt cx="1445419" cy="3153966"/>
          </a:xfrm>
        </p:grpSpPr>
        <p:sp>
          <p:nvSpPr>
            <p:cNvPr id="32777" name="Oval 46"/>
            <p:cNvSpPr>
              <a:spLocks noChangeArrowheads="1"/>
            </p:cNvSpPr>
            <p:nvPr/>
          </p:nvSpPr>
          <p:spPr bwMode="auto">
            <a:xfrm>
              <a:off x="2282429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2778" name="Oval 47"/>
            <p:cNvSpPr>
              <a:spLocks noChangeArrowheads="1"/>
            </p:cNvSpPr>
            <p:nvPr/>
          </p:nvSpPr>
          <p:spPr bwMode="auto">
            <a:xfrm>
              <a:off x="1939529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779" name="Oval 48"/>
            <p:cNvSpPr>
              <a:spLocks noChangeArrowheads="1"/>
            </p:cNvSpPr>
            <p:nvPr/>
          </p:nvSpPr>
          <p:spPr bwMode="auto">
            <a:xfrm>
              <a:off x="2625329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2780" name="Oval 49"/>
            <p:cNvSpPr>
              <a:spLocks noChangeArrowheads="1"/>
            </p:cNvSpPr>
            <p:nvPr/>
          </p:nvSpPr>
          <p:spPr bwMode="auto">
            <a:xfrm>
              <a:off x="1590675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81" name="Oval 50"/>
            <p:cNvSpPr>
              <a:spLocks noChangeArrowheads="1"/>
            </p:cNvSpPr>
            <p:nvPr/>
          </p:nvSpPr>
          <p:spPr bwMode="auto">
            <a:xfrm>
              <a:off x="2276475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2782" name="Oval 51"/>
            <p:cNvSpPr>
              <a:spLocks noChangeArrowheads="1"/>
            </p:cNvSpPr>
            <p:nvPr/>
          </p:nvSpPr>
          <p:spPr bwMode="auto">
            <a:xfrm>
              <a:off x="1912144" y="560070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783" name="Oval 52"/>
            <p:cNvSpPr>
              <a:spLocks noChangeArrowheads="1"/>
            </p:cNvSpPr>
            <p:nvPr/>
          </p:nvSpPr>
          <p:spPr bwMode="auto">
            <a:xfrm>
              <a:off x="2397919" y="62293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2784" name="AutoShape 53"/>
            <p:cNvCxnSpPr>
              <a:cxnSpLocks noChangeShapeType="1"/>
              <a:stCxn id="32777" idx="3"/>
              <a:endCxn id="32778" idx="0"/>
            </p:cNvCxnSpPr>
            <p:nvPr/>
          </p:nvCxnSpPr>
          <p:spPr bwMode="auto">
            <a:xfrm flipH="1">
              <a:off x="2145507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5" name="AutoShape 54"/>
            <p:cNvCxnSpPr>
              <a:cxnSpLocks noChangeShapeType="1"/>
              <a:stCxn id="32777" idx="5"/>
              <a:endCxn id="32779" idx="0"/>
            </p:cNvCxnSpPr>
            <p:nvPr/>
          </p:nvCxnSpPr>
          <p:spPr bwMode="auto">
            <a:xfrm>
              <a:off x="2632472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6" name="AutoShape 55"/>
            <p:cNvCxnSpPr>
              <a:cxnSpLocks noChangeShapeType="1"/>
              <a:stCxn id="32778" idx="5"/>
              <a:endCxn id="32781" idx="0"/>
            </p:cNvCxnSpPr>
            <p:nvPr/>
          </p:nvCxnSpPr>
          <p:spPr bwMode="auto">
            <a:xfrm>
              <a:off x="2289573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7" name="AutoShape 56"/>
            <p:cNvCxnSpPr>
              <a:cxnSpLocks noChangeShapeType="1"/>
              <a:stCxn id="32778" idx="3"/>
              <a:endCxn id="32780" idx="0"/>
            </p:cNvCxnSpPr>
            <p:nvPr/>
          </p:nvCxnSpPr>
          <p:spPr bwMode="auto">
            <a:xfrm flipH="1">
              <a:off x="1796653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8" name="AutoShape 57"/>
            <p:cNvCxnSpPr>
              <a:cxnSpLocks noChangeShapeType="1"/>
              <a:stCxn id="32781" idx="3"/>
              <a:endCxn id="32782" idx="0"/>
            </p:cNvCxnSpPr>
            <p:nvPr/>
          </p:nvCxnSpPr>
          <p:spPr bwMode="auto">
            <a:xfrm flipH="1">
              <a:off x="2118122" y="5207794"/>
              <a:ext cx="219075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9" name="AutoShape 58"/>
            <p:cNvCxnSpPr>
              <a:cxnSpLocks noChangeShapeType="1"/>
              <a:stCxn id="32782" idx="5"/>
              <a:endCxn id="32783" idx="0"/>
            </p:cNvCxnSpPr>
            <p:nvPr/>
          </p:nvCxnSpPr>
          <p:spPr bwMode="auto">
            <a:xfrm>
              <a:off x="2262188" y="5950744"/>
              <a:ext cx="341710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90" name="Oval 72"/>
          <p:cNvSpPr>
            <a:spLocks noChangeArrowheads="1"/>
          </p:cNvSpPr>
          <p:nvPr/>
        </p:nvSpPr>
        <p:spPr bwMode="auto">
          <a:xfrm>
            <a:off x="2461260" y="3789045"/>
            <a:ext cx="748665" cy="58864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75785" y="2327910"/>
            <a:ext cx="2235835" cy="3500755"/>
            <a:chOff x="3167063" y="3486150"/>
            <a:chExt cx="2014537" cy="3153966"/>
          </a:xfrm>
        </p:grpSpPr>
        <p:sp>
          <p:nvSpPr>
            <p:cNvPr id="32774" name="Line 23"/>
            <p:cNvSpPr>
              <a:spLocks noChangeShapeType="1"/>
            </p:cNvSpPr>
            <p:nvPr/>
          </p:nvSpPr>
          <p:spPr bwMode="auto">
            <a:xfrm>
              <a:off x="3167063" y="5105400"/>
              <a:ext cx="3548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2791" name="Oval 77"/>
            <p:cNvSpPr>
              <a:spLocks noChangeArrowheads="1"/>
            </p:cNvSpPr>
            <p:nvPr/>
          </p:nvSpPr>
          <p:spPr bwMode="auto">
            <a:xfrm>
              <a:off x="4427935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2792" name="Oval 78"/>
            <p:cNvSpPr>
              <a:spLocks noChangeArrowheads="1"/>
            </p:cNvSpPr>
            <p:nvPr/>
          </p:nvSpPr>
          <p:spPr bwMode="auto">
            <a:xfrm>
              <a:off x="408503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793" name="Oval 79"/>
            <p:cNvSpPr>
              <a:spLocks noChangeArrowheads="1"/>
            </p:cNvSpPr>
            <p:nvPr/>
          </p:nvSpPr>
          <p:spPr bwMode="auto">
            <a:xfrm>
              <a:off x="477083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2794" name="Oval 80"/>
            <p:cNvSpPr>
              <a:spLocks noChangeArrowheads="1"/>
            </p:cNvSpPr>
            <p:nvPr/>
          </p:nvSpPr>
          <p:spPr bwMode="auto">
            <a:xfrm>
              <a:off x="3736181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795" name="Oval 81"/>
            <p:cNvSpPr>
              <a:spLocks noChangeArrowheads="1"/>
            </p:cNvSpPr>
            <p:nvPr/>
          </p:nvSpPr>
          <p:spPr bwMode="auto">
            <a:xfrm>
              <a:off x="4421981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2796" name="Oval 82"/>
            <p:cNvSpPr>
              <a:spLocks noChangeArrowheads="1"/>
            </p:cNvSpPr>
            <p:nvPr/>
          </p:nvSpPr>
          <p:spPr bwMode="auto">
            <a:xfrm>
              <a:off x="4075510" y="56007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2797" name="Oval 83"/>
            <p:cNvSpPr>
              <a:spLocks noChangeArrowheads="1"/>
            </p:cNvSpPr>
            <p:nvPr/>
          </p:nvSpPr>
          <p:spPr bwMode="auto">
            <a:xfrm>
              <a:off x="4561285" y="62293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2798" name="AutoShape 84"/>
            <p:cNvCxnSpPr>
              <a:cxnSpLocks noChangeShapeType="1"/>
              <a:stCxn id="32791" idx="3"/>
              <a:endCxn id="32792" idx="0"/>
            </p:cNvCxnSpPr>
            <p:nvPr/>
          </p:nvCxnSpPr>
          <p:spPr bwMode="auto">
            <a:xfrm flipH="1">
              <a:off x="4291013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AutoShape 85"/>
            <p:cNvCxnSpPr>
              <a:cxnSpLocks noChangeShapeType="1"/>
              <a:stCxn id="32791" idx="5"/>
              <a:endCxn id="32793" idx="0"/>
            </p:cNvCxnSpPr>
            <p:nvPr/>
          </p:nvCxnSpPr>
          <p:spPr bwMode="auto">
            <a:xfrm>
              <a:off x="4777979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0" name="AutoShape 86"/>
            <p:cNvCxnSpPr>
              <a:cxnSpLocks noChangeShapeType="1"/>
              <a:stCxn id="32792" idx="5"/>
              <a:endCxn id="32795" idx="0"/>
            </p:cNvCxnSpPr>
            <p:nvPr/>
          </p:nvCxnSpPr>
          <p:spPr bwMode="auto">
            <a:xfrm>
              <a:off x="4435079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1" name="AutoShape 87"/>
            <p:cNvCxnSpPr>
              <a:cxnSpLocks noChangeShapeType="1"/>
              <a:stCxn id="32806" idx="7"/>
              <a:endCxn id="32794" idx="0"/>
            </p:cNvCxnSpPr>
            <p:nvPr/>
          </p:nvCxnSpPr>
          <p:spPr bwMode="auto">
            <a:xfrm flipH="1">
              <a:off x="3942160" y="4466035"/>
              <a:ext cx="221456" cy="3917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2" name="AutoShape 88"/>
            <p:cNvCxnSpPr>
              <a:cxnSpLocks noChangeShapeType="1"/>
              <a:stCxn id="32795" idx="3"/>
              <a:endCxn id="32796" idx="0"/>
            </p:cNvCxnSpPr>
            <p:nvPr/>
          </p:nvCxnSpPr>
          <p:spPr bwMode="auto">
            <a:xfrm flipH="1">
              <a:off x="4281488" y="5207794"/>
              <a:ext cx="201216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3" name="AutoShape 89"/>
            <p:cNvCxnSpPr>
              <a:cxnSpLocks noChangeShapeType="1"/>
              <a:stCxn id="32796" idx="5"/>
              <a:endCxn id="32797" idx="0"/>
            </p:cNvCxnSpPr>
            <p:nvPr/>
          </p:nvCxnSpPr>
          <p:spPr bwMode="auto">
            <a:xfrm>
              <a:off x="4425554" y="5950744"/>
              <a:ext cx="341709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4" name="Line 97"/>
            <p:cNvSpPr>
              <a:spLocks noChangeShapeType="1"/>
            </p:cNvSpPr>
            <p:nvPr/>
          </p:nvSpPr>
          <p:spPr bwMode="auto">
            <a:xfrm>
              <a:off x="3657600" y="4800600"/>
              <a:ext cx="571500" cy="5143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2805" name="Line 98"/>
            <p:cNvSpPr>
              <a:spLocks noChangeShapeType="1"/>
            </p:cNvSpPr>
            <p:nvPr/>
          </p:nvSpPr>
          <p:spPr bwMode="auto">
            <a:xfrm flipH="1">
              <a:off x="3657600" y="4800600"/>
              <a:ext cx="571500" cy="571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2806" name="Oval 99"/>
            <p:cNvSpPr>
              <a:spLocks noChangeArrowheads="1"/>
            </p:cNvSpPr>
            <p:nvPr/>
          </p:nvSpPr>
          <p:spPr bwMode="auto">
            <a:xfrm>
              <a:off x="4114800" y="4457700"/>
              <a:ext cx="57150" cy="57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46370" y="1629360"/>
            <a:ext cx="49002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 with no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bldLvl="0" animBg="1"/>
      <p:bldP spid="32776" grpId="0" bldLvl="0" animBg="1"/>
      <p:bldP spid="3279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8362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1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E36518-954C-4AAF-B9B0-E3EAF593AE27}" type="slidenum">
              <a:rPr lang="en-US" altLang="zh-CN" sz="790"/>
              <a:pPr/>
              <a:t>32</a:t>
            </a:fld>
            <a:endParaRPr lang="en-US" altLang="zh-CN" sz="790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00345" y="2564544"/>
            <a:ext cx="166306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Find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24 node</a:t>
            </a: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7264400" y="2856865"/>
            <a:ext cx="1831340" cy="224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Then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Free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24 node and 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replace</a:t>
            </a:r>
            <a:r>
              <a:rPr lang="en-US" altLang="zh-CN" dirty="0">
                <a:ea typeface="宋体" panose="02010600030101010101" pitchFamily="2" charset="-122"/>
              </a:rPr>
              <a:t> the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pointer to it </a:t>
            </a:r>
            <a:r>
              <a:rPr lang="en-US" altLang="zh-CN" dirty="0" smtClean="0">
                <a:ea typeface="宋体" panose="02010600030101010101" pitchFamily="2" charset="-122"/>
              </a:rPr>
              <a:t>with a </a:t>
            </a:r>
            <a:r>
              <a:rPr lang="en-US" altLang="zh-CN" dirty="0">
                <a:ea typeface="宋体" panose="02010600030101010101" pitchFamily="2" charset="-122"/>
              </a:rPr>
              <a:t>pointer to </a:t>
            </a:r>
            <a:r>
              <a:rPr lang="en-US" altLang="zh-CN" dirty="0" smtClean="0">
                <a:ea typeface="宋体" panose="02010600030101010101" pitchFamily="2" charset="-122"/>
              </a:rPr>
              <a:t>its child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63775" y="2112645"/>
            <a:ext cx="1866265" cy="4072255"/>
            <a:chOff x="1116806" y="3486150"/>
            <a:chExt cx="1445419" cy="3153966"/>
          </a:xfrm>
        </p:grpSpPr>
        <p:sp>
          <p:nvSpPr>
            <p:cNvPr id="33801" name="Oval 6"/>
            <p:cNvSpPr>
              <a:spLocks noChangeArrowheads="1"/>
            </p:cNvSpPr>
            <p:nvPr/>
          </p:nvSpPr>
          <p:spPr bwMode="auto">
            <a:xfrm>
              <a:off x="1808560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3802" name="Oval 7"/>
            <p:cNvSpPr>
              <a:spLocks noChangeArrowheads="1"/>
            </p:cNvSpPr>
            <p:nvPr/>
          </p:nvSpPr>
          <p:spPr bwMode="auto">
            <a:xfrm>
              <a:off x="1465660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3803" name="Oval 8"/>
            <p:cNvSpPr>
              <a:spLocks noChangeArrowheads="1"/>
            </p:cNvSpPr>
            <p:nvPr/>
          </p:nvSpPr>
          <p:spPr bwMode="auto">
            <a:xfrm>
              <a:off x="2151460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1116806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805" name="Oval 10"/>
            <p:cNvSpPr>
              <a:spLocks noChangeArrowheads="1"/>
            </p:cNvSpPr>
            <p:nvPr/>
          </p:nvSpPr>
          <p:spPr bwMode="auto">
            <a:xfrm>
              <a:off x="1802606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3806" name="Oval 11"/>
            <p:cNvSpPr>
              <a:spLocks noChangeArrowheads="1"/>
            </p:cNvSpPr>
            <p:nvPr/>
          </p:nvSpPr>
          <p:spPr bwMode="auto">
            <a:xfrm>
              <a:off x="1438275" y="560070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3807" name="Oval 12"/>
            <p:cNvSpPr>
              <a:spLocks noChangeArrowheads="1"/>
            </p:cNvSpPr>
            <p:nvPr/>
          </p:nvSpPr>
          <p:spPr bwMode="auto">
            <a:xfrm>
              <a:off x="1924050" y="62293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3808" name="AutoShape 13"/>
            <p:cNvCxnSpPr>
              <a:cxnSpLocks noChangeShapeType="1"/>
              <a:stCxn id="33801" idx="3"/>
              <a:endCxn id="33802" idx="0"/>
            </p:cNvCxnSpPr>
            <p:nvPr/>
          </p:nvCxnSpPr>
          <p:spPr bwMode="auto">
            <a:xfrm flipH="1">
              <a:off x="1671638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09" name="AutoShape 14"/>
            <p:cNvCxnSpPr>
              <a:cxnSpLocks noChangeShapeType="1"/>
              <a:stCxn id="33801" idx="5"/>
              <a:endCxn id="33803" idx="0"/>
            </p:cNvCxnSpPr>
            <p:nvPr/>
          </p:nvCxnSpPr>
          <p:spPr bwMode="auto">
            <a:xfrm>
              <a:off x="2158604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0" name="AutoShape 15"/>
            <p:cNvCxnSpPr>
              <a:cxnSpLocks noChangeShapeType="1"/>
              <a:stCxn id="33802" idx="5"/>
              <a:endCxn id="33805" idx="0"/>
            </p:cNvCxnSpPr>
            <p:nvPr/>
          </p:nvCxnSpPr>
          <p:spPr bwMode="auto">
            <a:xfrm>
              <a:off x="1815704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1" name="AutoShape 16"/>
            <p:cNvCxnSpPr>
              <a:cxnSpLocks noChangeShapeType="1"/>
              <a:stCxn id="33802" idx="3"/>
              <a:endCxn id="33804" idx="0"/>
            </p:cNvCxnSpPr>
            <p:nvPr/>
          </p:nvCxnSpPr>
          <p:spPr bwMode="auto">
            <a:xfrm flipH="1">
              <a:off x="1322785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2" name="AutoShape 17"/>
            <p:cNvCxnSpPr>
              <a:cxnSpLocks noChangeShapeType="1"/>
              <a:stCxn id="33805" idx="3"/>
              <a:endCxn id="33806" idx="0"/>
            </p:cNvCxnSpPr>
            <p:nvPr/>
          </p:nvCxnSpPr>
          <p:spPr bwMode="auto">
            <a:xfrm flipH="1">
              <a:off x="1644254" y="5207794"/>
              <a:ext cx="219075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13" name="AutoShape 18"/>
            <p:cNvCxnSpPr>
              <a:cxnSpLocks noChangeShapeType="1"/>
              <a:stCxn id="33806" idx="5"/>
              <a:endCxn id="33807" idx="0"/>
            </p:cNvCxnSpPr>
            <p:nvPr/>
          </p:nvCxnSpPr>
          <p:spPr bwMode="auto">
            <a:xfrm>
              <a:off x="1788319" y="5950744"/>
              <a:ext cx="341710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814" name="Oval 19"/>
          <p:cNvSpPr>
            <a:spLocks noChangeArrowheads="1"/>
          </p:cNvSpPr>
          <p:nvPr/>
        </p:nvSpPr>
        <p:spPr bwMode="auto">
          <a:xfrm>
            <a:off x="3044190" y="3844925"/>
            <a:ext cx="744855" cy="58610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14800" y="2184400"/>
            <a:ext cx="2614930" cy="3985260"/>
            <a:chOff x="2819401" y="3486150"/>
            <a:chExt cx="2069306" cy="3153966"/>
          </a:xfrm>
        </p:grpSpPr>
        <p:sp>
          <p:nvSpPr>
            <p:cNvPr id="33798" name="Line 3"/>
            <p:cNvSpPr>
              <a:spLocks noChangeShapeType="1"/>
            </p:cNvSpPr>
            <p:nvPr/>
          </p:nvSpPr>
          <p:spPr bwMode="auto">
            <a:xfrm>
              <a:off x="2819401" y="5105400"/>
              <a:ext cx="3548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3815" name="Oval 22"/>
            <p:cNvSpPr>
              <a:spLocks noChangeArrowheads="1"/>
            </p:cNvSpPr>
            <p:nvPr/>
          </p:nvSpPr>
          <p:spPr bwMode="auto">
            <a:xfrm>
              <a:off x="4135042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3816" name="Oval 23"/>
            <p:cNvSpPr>
              <a:spLocks noChangeArrowheads="1"/>
            </p:cNvSpPr>
            <p:nvPr/>
          </p:nvSpPr>
          <p:spPr bwMode="auto">
            <a:xfrm>
              <a:off x="3792142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3817" name="Oval 24"/>
            <p:cNvSpPr>
              <a:spLocks noChangeArrowheads="1"/>
            </p:cNvSpPr>
            <p:nvPr/>
          </p:nvSpPr>
          <p:spPr bwMode="auto">
            <a:xfrm>
              <a:off x="4477942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3818" name="Oval 25"/>
            <p:cNvSpPr>
              <a:spLocks noChangeArrowheads="1"/>
            </p:cNvSpPr>
            <p:nvPr/>
          </p:nvSpPr>
          <p:spPr bwMode="auto">
            <a:xfrm>
              <a:off x="3443288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819" name="Oval 26"/>
            <p:cNvSpPr>
              <a:spLocks noChangeArrowheads="1"/>
            </p:cNvSpPr>
            <p:nvPr/>
          </p:nvSpPr>
          <p:spPr bwMode="auto">
            <a:xfrm>
              <a:off x="4363642" y="48577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3820" name="Oval 27"/>
            <p:cNvSpPr>
              <a:spLocks noChangeArrowheads="1"/>
            </p:cNvSpPr>
            <p:nvPr/>
          </p:nvSpPr>
          <p:spPr bwMode="auto">
            <a:xfrm>
              <a:off x="3935017" y="56007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3821" name="Oval 28"/>
            <p:cNvSpPr>
              <a:spLocks noChangeArrowheads="1"/>
            </p:cNvSpPr>
            <p:nvPr/>
          </p:nvSpPr>
          <p:spPr bwMode="auto">
            <a:xfrm>
              <a:off x="4420792" y="62293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3822" name="AutoShape 29"/>
            <p:cNvCxnSpPr>
              <a:cxnSpLocks noChangeShapeType="1"/>
              <a:stCxn id="33815" idx="3"/>
              <a:endCxn id="33816" idx="0"/>
            </p:cNvCxnSpPr>
            <p:nvPr/>
          </p:nvCxnSpPr>
          <p:spPr bwMode="auto">
            <a:xfrm flipH="1">
              <a:off x="3998119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3" name="AutoShape 30"/>
            <p:cNvCxnSpPr>
              <a:cxnSpLocks noChangeShapeType="1"/>
              <a:stCxn id="33815" idx="5"/>
              <a:endCxn id="33817" idx="0"/>
            </p:cNvCxnSpPr>
            <p:nvPr/>
          </p:nvCxnSpPr>
          <p:spPr bwMode="auto">
            <a:xfrm>
              <a:off x="4485085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4" name="AutoShape 31"/>
            <p:cNvCxnSpPr>
              <a:cxnSpLocks noChangeShapeType="1"/>
              <a:stCxn id="33816" idx="5"/>
              <a:endCxn id="33819" idx="0"/>
            </p:cNvCxnSpPr>
            <p:nvPr/>
          </p:nvCxnSpPr>
          <p:spPr bwMode="auto">
            <a:xfrm>
              <a:off x="4142185" y="4464844"/>
              <a:ext cx="427434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5" name="AutoShape 32"/>
            <p:cNvCxnSpPr>
              <a:cxnSpLocks noChangeShapeType="1"/>
              <a:stCxn id="33816" idx="3"/>
              <a:endCxn id="33818" idx="0"/>
            </p:cNvCxnSpPr>
            <p:nvPr/>
          </p:nvCxnSpPr>
          <p:spPr bwMode="auto">
            <a:xfrm flipH="1">
              <a:off x="3649266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6" name="AutoShape 33"/>
            <p:cNvCxnSpPr>
              <a:cxnSpLocks noChangeShapeType="1"/>
              <a:stCxn id="33819" idx="3"/>
              <a:endCxn id="33820" idx="0"/>
            </p:cNvCxnSpPr>
            <p:nvPr/>
          </p:nvCxnSpPr>
          <p:spPr bwMode="auto">
            <a:xfrm flipH="1">
              <a:off x="4140994" y="5207794"/>
              <a:ext cx="283369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7" name="AutoShape 34"/>
            <p:cNvCxnSpPr>
              <a:cxnSpLocks noChangeShapeType="1"/>
              <a:stCxn id="33820" idx="5"/>
              <a:endCxn id="33821" idx="0"/>
            </p:cNvCxnSpPr>
            <p:nvPr/>
          </p:nvCxnSpPr>
          <p:spPr bwMode="auto">
            <a:xfrm>
              <a:off x="4285060" y="5950744"/>
              <a:ext cx="341709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4374356" y="4857750"/>
              <a:ext cx="400050" cy="4000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 flipH="1">
              <a:off x="4374356" y="4857750"/>
              <a:ext cx="400050" cy="4000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cxnSp>
          <p:nvCxnSpPr>
            <p:cNvPr id="33830" name="AutoShape 38"/>
            <p:cNvCxnSpPr>
              <a:cxnSpLocks noChangeShapeType="1"/>
              <a:stCxn id="33816" idx="5"/>
              <a:endCxn id="33820" idx="0"/>
            </p:cNvCxnSpPr>
            <p:nvPr/>
          </p:nvCxnSpPr>
          <p:spPr bwMode="auto">
            <a:xfrm flipH="1">
              <a:off x="4140994" y="4464844"/>
              <a:ext cx="1191" cy="1135856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539995" y="1593800"/>
            <a:ext cx="45618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 with one child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bldLvl="0" animBg="1"/>
      <p:bldP spid="33800" grpId="0" bldLvl="0" animBg="1"/>
      <p:bldP spid="3381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6330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FF0278-A9CC-455B-8BAC-35362F452008}" type="slidenum">
              <a:rPr lang="en-US" altLang="zh-CN" sz="790"/>
              <a:pPr/>
              <a:t>33</a:t>
            </a:fld>
            <a:endParaRPr lang="en-US" altLang="zh-CN" sz="790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23562" y="4941380"/>
            <a:ext cx="253746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Find</a:t>
            </a:r>
            <a:r>
              <a:rPr lang="en-US" altLang="zh-CN" dirty="0">
                <a:ea typeface="宋体" panose="02010600030101010101" pitchFamily="2" charset="-122"/>
              </a:rPr>
              <a:t> 10,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Copy </a:t>
            </a:r>
            <a:r>
              <a:rPr lang="en-US" altLang="zh-CN" dirty="0">
                <a:ea typeface="宋体" panose="02010600030101010101" pitchFamily="2" charset="-122"/>
              </a:rPr>
              <a:t>the smallest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value </a:t>
            </a:r>
            <a:r>
              <a:rPr lang="en-US" altLang="zh-CN" dirty="0" smtClean="0">
                <a:ea typeface="宋体" panose="02010600030101010101" pitchFamily="2" charset="-122"/>
              </a:rPr>
              <a:t>in right </a:t>
            </a:r>
            <a:r>
              <a:rPr lang="en-US" altLang="zh-CN" dirty="0">
                <a:ea typeface="宋体" panose="02010600030101010101" pitchFamily="2" charset="-122"/>
              </a:rPr>
              <a:t>subtree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into the node</a:t>
            </a: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6443980" y="4301490"/>
            <a:ext cx="282956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Then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(recursively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 Delete </a:t>
            </a:r>
            <a:r>
              <a:rPr lang="en-US" altLang="zh-CN" dirty="0">
                <a:ea typeface="宋体" panose="02010600030101010101" pitchFamily="2" charset="-122"/>
              </a:rPr>
              <a:t>node with </a:t>
            </a:r>
            <a:r>
              <a:rPr lang="en-US" altLang="zh-CN" dirty="0" smtClean="0">
                <a:ea typeface="宋体" panose="02010600030101010101" pitchFamily="2" charset="-122"/>
              </a:rPr>
              <a:t>smallest </a:t>
            </a:r>
            <a:r>
              <a:rPr lang="en-US" altLang="zh-CN" dirty="0">
                <a:ea typeface="宋体" panose="02010600030101010101" pitchFamily="2" charset="-122"/>
              </a:rPr>
              <a:t>value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right subtree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Note:  it </a:t>
            </a:r>
            <a:r>
              <a:rPr lang="en-US" altLang="zh-CN" dirty="0" smtClean="0">
                <a:ea typeface="宋体" panose="02010600030101010101" pitchFamily="2" charset="-122"/>
              </a:rPr>
              <a:t>cannot have </a:t>
            </a:r>
            <a:r>
              <a:rPr lang="en-US" altLang="zh-CN" dirty="0">
                <a:ea typeface="宋体" panose="02010600030101010101" pitchFamily="2" charset="-122"/>
              </a:rPr>
              <a:t>two </a:t>
            </a:r>
            <a:r>
              <a:rPr lang="en-US" altLang="zh-CN" dirty="0" smtClean="0">
                <a:ea typeface="宋体" panose="02010600030101010101" pitchFamily="2" charset="-122"/>
              </a:rPr>
              <a:t>children (</a:t>
            </a:r>
            <a:r>
              <a:rPr lang="en-US" altLang="zh-CN" dirty="0">
                <a:ea typeface="宋体" panose="02010600030101010101" pitchFamily="2" charset="-122"/>
              </a:rPr>
              <a:t>why?)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13280" y="2210435"/>
            <a:ext cx="1737995" cy="3792855"/>
            <a:chOff x="1590675" y="3486150"/>
            <a:chExt cx="1445419" cy="3153966"/>
          </a:xfrm>
        </p:grpSpPr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2282429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1939529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4827" name="Oval 8"/>
            <p:cNvSpPr>
              <a:spLocks noChangeArrowheads="1"/>
            </p:cNvSpPr>
            <p:nvPr/>
          </p:nvSpPr>
          <p:spPr bwMode="auto">
            <a:xfrm>
              <a:off x="2625329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1590675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829" name="Oval 10"/>
            <p:cNvSpPr>
              <a:spLocks noChangeArrowheads="1"/>
            </p:cNvSpPr>
            <p:nvPr/>
          </p:nvSpPr>
          <p:spPr bwMode="auto">
            <a:xfrm>
              <a:off x="2276475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4830" name="Oval 11"/>
            <p:cNvSpPr>
              <a:spLocks noChangeArrowheads="1"/>
            </p:cNvSpPr>
            <p:nvPr/>
          </p:nvSpPr>
          <p:spPr bwMode="auto">
            <a:xfrm>
              <a:off x="1912144" y="560070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4831" name="Oval 12"/>
            <p:cNvSpPr>
              <a:spLocks noChangeArrowheads="1"/>
            </p:cNvSpPr>
            <p:nvPr/>
          </p:nvSpPr>
          <p:spPr bwMode="auto">
            <a:xfrm>
              <a:off x="2397919" y="62293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4832" name="AutoShape 13"/>
            <p:cNvCxnSpPr>
              <a:cxnSpLocks noChangeShapeType="1"/>
              <a:stCxn id="34825" idx="3"/>
              <a:endCxn id="34826" idx="0"/>
            </p:cNvCxnSpPr>
            <p:nvPr/>
          </p:nvCxnSpPr>
          <p:spPr bwMode="auto">
            <a:xfrm flipH="1">
              <a:off x="2145507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" name="AutoShape 14"/>
            <p:cNvCxnSpPr>
              <a:cxnSpLocks noChangeShapeType="1"/>
              <a:stCxn id="34825" idx="5"/>
              <a:endCxn id="34827" idx="0"/>
            </p:cNvCxnSpPr>
            <p:nvPr/>
          </p:nvCxnSpPr>
          <p:spPr bwMode="auto">
            <a:xfrm>
              <a:off x="2632472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4" name="AutoShape 15"/>
            <p:cNvCxnSpPr>
              <a:cxnSpLocks noChangeShapeType="1"/>
              <a:stCxn id="34826" idx="5"/>
              <a:endCxn id="34829" idx="0"/>
            </p:cNvCxnSpPr>
            <p:nvPr/>
          </p:nvCxnSpPr>
          <p:spPr bwMode="auto">
            <a:xfrm>
              <a:off x="2289573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5" name="AutoShape 16"/>
            <p:cNvCxnSpPr>
              <a:cxnSpLocks noChangeShapeType="1"/>
              <a:stCxn id="34826" idx="3"/>
              <a:endCxn id="34828" idx="0"/>
            </p:cNvCxnSpPr>
            <p:nvPr/>
          </p:nvCxnSpPr>
          <p:spPr bwMode="auto">
            <a:xfrm flipH="1">
              <a:off x="1796653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6" name="AutoShape 17"/>
            <p:cNvCxnSpPr>
              <a:cxnSpLocks noChangeShapeType="1"/>
              <a:stCxn id="34829" idx="3"/>
              <a:endCxn id="34830" idx="0"/>
            </p:cNvCxnSpPr>
            <p:nvPr/>
          </p:nvCxnSpPr>
          <p:spPr bwMode="auto">
            <a:xfrm flipH="1">
              <a:off x="2118122" y="5207794"/>
              <a:ext cx="219075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7" name="AutoShape 18"/>
            <p:cNvCxnSpPr>
              <a:cxnSpLocks noChangeShapeType="1"/>
              <a:stCxn id="34830" idx="5"/>
              <a:endCxn id="34831" idx="0"/>
            </p:cNvCxnSpPr>
            <p:nvPr/>
          </p:nvCxnSpPr>
          <p:spPr bwMode="auto">
            <a:xfrm>
              <a:off x="2262188" y="5950744"/>
              <a:ext cx="341710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38" name="Oval 19"/>
          <p:cNvSpPr>
            <a:spLocks noChangeArrowheads="1"/>
          </p:cNvSpPr>
          <p:nvPr/>
        </p:nvSpPr>
        <p:spPr bwMode="auto">
          <a:xfrm>
            <a:off x="2483803" y="2966720"/>
            <a:ext cx="600075" cy="4714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4839" name="Oval 20"/>
          <p:cNvSpPr>
            <a:spLocks noChangeArrowheads="1"/>
          </p:cNvSpPr>
          <p:nvPr/>
        </p:nvSpPr>
        <p:spPr bwMode="auto">
          <a:xfrm>
            <a:off x="2412365" y="4712335"/>
            <a:ext cx="663575" cy="5683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cxnSp>
        <p:nvCxnSpPr>
          <p:cNvPr id="34840" name="AutoShape 21"/>
          <p:cNvCxnSpPr>
            <a:cxnSpLocks noChangeShapeType="1"/>
            <a:stCxn id="34839" idx="0"/>
            <a:endCxn id="34838" idx="4"/>
          </p:cNvCxnSpPr>
          <p:nvPr/>
        </p:nvCxnSpPr>
        <p:spPr bwMode="auto">
          <a:xfrm flipV="1">
            <a:off x="2744470" y="3438287"/>
            <a:ext cx="40005" cy="127381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3801745" y="2256155"/>
            <a:ext cx="2428240" cy="3802380"/>
            <a:chOff x="3167063" y="3486150"/>
            <a:chExt cx="2014537" cy="3153966"/>
          </a:xfrm>
        </p:grpSpPr>
        <p:sp>
          <p:nvSpPr>
            <p:cNvPr id="34822" name="Line 3"/>
            <p:cNvSpPr>
              <a:spLocks noChangeShapeType="1"/>
            </p:cNvSpPr>
            <p:nvPr/>
          </p:nvSpPr>
          <p:spPr bwMode="auto">
            <a:xfrm>
              <a:off x="3167063" y="5105400"/>
              <a:ext cx="3548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4841" name="Oval 22"/>
            <p:cNvSpPr>
              <a:spLocks noChangeArrowheads="1"/>
            </p:cNvSpPr>
            <p:nvPr/>
          </p:nvSpPr>
          <p:spPr bwMode="auto">
            <a:xfrm>
              <a:off x="4427935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4842" name="Oval 23"/>
            <p:cNvSpPr>
              <a:spLocks noChangeArrowheads="1"/>
            </p:cNvSpPr>
            <p:nvPr/>
          </p:nvSpPr>
          <p:spPr bwMode="auto">
            <a:xfrm>
              <a:off x="408503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4843" name="Oval 24"/>
            <p:cNvSpPr>
              <a:spLocks noChangeArrowheads="1"/>
            </p:cNvSpPr>
            <p:nvPr/>
          </p:nvSpPr>
          <p:spPr bwMode="auto">
            <a:xfrm>
              <a:off x="477083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4844" name="Oval 25"/>
            <p:cNvSpPr>
              <a:spLocks noChangeArrowheads="1"/>
            </p:cNvSpPr>
            <p:nvPr/>
          </p:nvSpPr>
          <p:spPr bwMode="auto">
            <a:xfrm>
              <a:off x="3736181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845" name="Oval 26"/>
            <p:cNvSpPr>
              <a:spLocks noChangeArrowheads="1"/>
            </p:cNvSpPr>
            <p:nvPr/>
          </p:nvSpPr>
          <p:spPr bwMode="auto">
            <a:xfrm>
              <a:off x="4421981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4846" name="Oval 27"/>
            <p:cNvSpPr>
              <a:spLocks noChangeArrowheads="1"/>
            </p:cNvSpPr>
            <p:nvPr/>
          </p:nvSpPr>
          <p:spPr bwMode="auto">
            <a:xfrm>
              <a:off x="4075510" y="56007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4847" name="Oval 28"/>
            <p:cNvSpPr>
              <a:spLocks noChangeArrowheads="1"/>
            </p:cNvSpPr>
            <p:nvPr/>
          </p:nvSpPr>
          <p:spPr bwMode="auto">
            <a:xfrm>
              <a:off x="4561285" y="62293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4848" name="AutoShape 29"/>
            <p:cNvCxnSpPr>
              <a:cxnSpLocks noChangeShapeType="1"/>
              <a:stCxn id="34841" idx="3"/>
              <a:endCxn id="34842" idx="0"/>
            </p:cNvCxnSpPr>
            <p:nvPr/>
          </p:nvCxnSpPr>
          <p:spPr bwMode="auto">
            <a:xfrm flipH="1">
              <a:off x="4291013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49" name="AutoShape 30"/>
            <p:cNvCxnSpPr>
              <a:cxnSpLocks noChangeShapeType="1"/>
              <a:stCxn id="34841" idx="5"/>
              <a:endCxn id="34843" idx="0"/>
            </p:cNvCxnSpPr>
            <p:nvPr/>
          </p:nvCxnSpPr>
          <p:spPr bwMode="auto">
            <a:xfrm>
              <a:off x="4777979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0" name="AutoShape 31"/>
            <p:cNvCxnSpPr>
              <a:cxnSpLocks noChangeShapeType="1"/>
              <a:stCxn id="34842" idx="5"/>
              <a:endCxn id="34845" idx="0"/>
            </p:cNvCxnSpPr>
            <p:nvPr/>
          </p:nvCxnSpPr>
          <p:spPr bwMode="auto">
            <a:xfrm>
              <a:off x="4435079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1" name="AutoShape 32"/>
            <p:cNvCxnSpPr>
              <a:cxnSpLocks noChangeShapeType="1"/>
              <a:stCxn id="34842" idx="3"/>
              <a:endCxn id="34844" idx="0"/>
            </p:cNvCxnSpPr>
            <p:nvPr/>
          </p:nvCxnSpPr>
          <p:spPr bwMode="auto">
            <a:xfrm flipH="1">
              <a:off x="3942160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2" name="AutoShape 33"/>
            <p:cNvCxnSpPr>
              <a:cxnSpLocks noChangeShapeType="1"/>
              <a:stCxn id="34845" idx="3"/>
              <a:endCxn id="34846" idx="0"/>
            </p:cNvCxnSpPr>
            <p:nvPr/>
          </p:nvCxnSpPr>
          <p:spPr bwMode="auto">
            <a:xfrm flipH="1">
              <a:off x="4281488" y="5207794"/>
              <a:ext cx="201216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3" name="AutoShape 34"/>
            <p:cNvCxnSpPr>
              <a:cxnSpLocks noChangeShapeType="1"/>
              <a:stCxn id="34846" idx="5"/>
              <a:endCxn id="34847" idx="0"/>
            </p:cNvCxnSpPr>
            <p:nvPr/>
          </p:nvCxnSpPr>
          <p:spPr bwMode="auto">
            <a:xfrm>
              <a:off x="4425554" y="5950744"/>
              <a:ext cx="341709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854" name="Oval 35"/>
          <p:cNvSpPr>
            <a:spLocks noChangeArrowheads="1"/>
          </p:cNvSpPr>
          <p:nvPr/>
        </p:nvSpPr>
        <p:spPr bwMode="auto">
          <a:xfrm>
            <a:off x="4843145" y="4760595"/>
            <a:ext cx="600075" cy="53975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995" y="1450290"/>
            <a:ext cx="51034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 with two children</a:t>
            </a:r>
          </a:p>
        </p:txBody>
      </p:sp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6116320" y="4187825"/>
            <a:ext cx="558800" cy="6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ldLvl="0" animBg="1"/>
      <p:bldP spid="34824" grpId="0" animBg="1"/>
      <p:bldP spid="34824" grpId="1" animBg="1"/>
      <p:bldP spid="34838" grpId="0" bldLvl="0" animBg="1"/>
      <p:bldP spid="34839" grpId="0" bldLvl="0" animBg="1"/>
      <p:bldP spid="34854" grpId="0" bldLvl="0" animBg="1"/>
      <p:bldP spid="4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821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6330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Delete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0FA47-BE97-4E68-8FC9-F0C9D65EF43B}" type="slidenum">
              <a:rPr lang="en-US" altLang="zh-CN" sz="790"/>
              <a:pPr/>
              <a:t>34</a:t>
            </a:fld>
            <a:endParaRPr lang="en-US" altLang="zh-CN" sz="790"/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628656" y="5386073"/>
            <a:ext cx="14376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Remember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11 node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6447770" y="4509356"/>
            <a:ext cx="2468018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Then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Free </a:t>
            </a:r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dirty="0">
                <a:ea typeface="宋体" panose="02010600030101010101" pitchFamily="2" charset="-122"/>
              </a:rPr>
              <a:t>11 node and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replace</a:t>
            </a:r>
            <a:r>
              <a:rPr lang="en-US" altLang="zh-CN" dirty="0" smtClean="0">
                <a:ea typeface="宋体" panose="02010600030101010101" pitchFamily="2" charset="-122"/>
              </a:rPr>
              <a:t> the pointer </a:t>
            </a:r>
            <a:r>
              <a:rPr lang="en-US" altLang="zh-CN" dirty="0">
                <a:ea typeface="宋体" panose="02010600030101010101" pitchFamily="2" charset="-122"/>
              </a:rPr>
              <a:t>to it </a:t>
            </a:r>
            <a:r>
              <a:rPr lang="en-US" altLang="zh-CN" dirty="0" smtClean="0">
                <a:ea typeface="宋体" panose="02010600030101010101" pitchFamily="2" charset="-122"/>
              </a:rPr>
              <a:t>with a </a:t>
            </a:r>
            <a:r>
              <a:rPr lang="en-US" altLang="zh-CN" dirty="0">
                <a:ea typeface="宋体" panose="02010600030101010101" pitchFamily="2" charset="-122"/>
              </a:rPr>
              <a:t>pointer to </a:t>
            </a:r>
            <a:r>
              <a:rPr lang="en-US" altLang="zh-CN" dirty="0" smtClean="0">
                <a:ea typeface="宋体" panose="02010600030101010101" pitchFamily="2" charset="-122"/>
              </a:rPr>
              <a:t>its child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40890" y="2400300"/>
            <a:ext cx="1674495" cy="3653790"/>
            <a:chOff x="1200150" y="3486150"/>
            <a:chExt cx="1445419" cy="3153966"/>
          </a:xfrm>
        </p:grpSpPr>
        <p:sp>
          <p:nvSpPr>
            <p:cNvPr id="35849" name="Oval 6"/>
            <p:cNvSpPr>
              <a:spLocks noChangeArrowheads="1"/>
            </p:cNvSpPr>
            <p:nvPr/>
          </p:nvSpPr>
          <p:spPr bwMode="auto">
            <a:xfrm>
              <a:off x="1891904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5850" name="Oval 7"/>
            <p:cNvSpPr>
              <a:spLocks noChangeArrowheads="1"/>
            </p:cNvSpPr>
            <p:nvPr/>
          </p:nvSpPr>
          <p:spPr bwMode="auto">
            <a:xfrm>
              <a:off x="1549004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5851" name="Oval 8"/>
            <p:cNvSpPr>
              <a:spLocks noChangeArrowheads="1"/>
            </p:cNvSpPr>
            <p:nvPr/>
          </p:nvSpPr>
          <p:spPr bwMode="auto">
            <a:xfrm>
              <a:off x="2234804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5852" name="Oval 9"/>
            <p:cNvSpPr>
              <a:spLocks noChangeArrowheads="1"/>
            </p:cNvSpPr>
            <p:nvPr/>
          </p:nvSpPr>
          <p:spPr bwMode="auto">
            <a:xfrm>
              <a:off x="1200150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5853" name="Oval 10"/>
            <p:cNvSpPr>
              <a:spLocks noChangeArrowheads="1"/>
            </p:cNvSpPr>
            <p:nvPr/>
          </p:nvSpPr>
          <p:spPr bwMode="auto">
            <a:xfrm>
              <a:off x="1885950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5854" name="Oval 11"/>
            <p:cNvSpPr>
              <a:spLocks noChangeArrowheads="1"/>
            </p:cNvSpPr>
            <p:nvPr/>
          </p:nvSpPr>
          <p:spPr bwMode="auto">
            <a:xfrm>
              <a:off x="1521619" y="560070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5855" name="Oval 12"/>
            <p:cNvSpPr>
              <a:spLocks noChangeArrowheads="1"/>
            </p:cNvSpPr>
            <p:nvPr/>
          </p:nvSpPr>
          <p:spPr bwMode="auto">
            <a:xfrm>
              <a:off x="2007394" y="62293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5856" name="AutoShape 13"/>
            <p:cNvCxnSpPr>
              <a:cxnSpLocks noChangeShapeType="1"/>
              <a:stCxn id="35849" idx="3"/>
              <a:endCxn id="35850" idx="0"/>
            </p:cNvCxnSpPr>
            <p:nvPr/>
          </p:nvCxnSpPr>
          <p:spPr bwMode="auto">
            <a:xfrm flipH="1">
              <a:off x="1754982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4"/>
            <p:cNvCxnSpPr>
              <a:cxnSpLocks noChangeShapeType="1"/>
              <a:stCxn id="35849" idx="5"/>
              <a:endCxn id="35851" idx="0"/>
            </p:cNvCxnSpPr>
            <p:nvPr/>
          </p:nvCxnSpPr>
          <p:spPr bwMode="auto">
            <a:xfrm>
              <a:off x="2241947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5"/>
            <p:cNvCxnSpPr>
              <a:cxnSpLocks noChangeShapeType="1"/>
              <a:stCxn id="35850" idx="5"/>
              <a:endCxn id="35853" idx="0"/>
            </p:cNvCxnSpPr>
            <p:nvPr/>
          </p:nvCxnSpPr>
          <p:spPr bwMode="auto">
            <a:xfrm>
              <a:off x="1899048" y="4464844"/>
              <a:ext cx="192881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6"/>
            <p:cNvCxnSpPr>
              <a:cxnSpLocks noChangeShapeType="1"/>
              <a:stCxn id="35850" idx="3"/>
              <a:endCxn id="35852" idx="0"/>
            </p:cNvCxnSpPr>
            <p:nvPr/>
          </p:nvCxnSpPr>
          <p:spPr bwMode="auto">
            <a:xfrm flipH="1">
              <a:off x="1406128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0" name="AutoShape 17"/>
            <p:cNvCxnSpPr>
              <a:cxnSpLocks noChangeShapeType="1"/>
              <a:stCxn id="35853" idx="3"/>
              <a:endCxn id="35854" idx="0"/>
            </p:cNvCxnSpPr>
            <p:nvPr/>
          </p:nvCxnSpPr>
          <p:spPr bwMode="auto">
            <a:xfrm flipH="1">
              <a:off x="1727597" y="5207794"/>
              <a:ext cx="219075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61" name="AutoShape 18"/>
            <p:cNvCxnSpPr>
              <a:cxnSpLocks noChangeShapeType="1"/>
              <a:stCxn id="35854" idx="5"/>
              <a:endCxn id="35855" idx="0"/>
            </p:cNvCxnSpPr>
            <p:nvPr/>
          </p:nvCxnSpPr>
          <p:spPr bwMode="auto">
            <a:xfrm>
              <a:off x="1871663" y="5950744"/>
              <a:ext cx="341710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2" name="Oval 19"/>
            <p:cNvSpPr>
              <a:spLocks noChangeArrowheads="1"/>
            </p:cNvSpPr>
            <p:nvPr/>
          </p:nvSpPr>
          <p:spPr bwMode="auto">
            <a:xfrm>
              <a:off x="1314450" y="5486400"/>
              <a:ext cx="800100" cy="6286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77030" y="2327910"/>
            <a:ext cx="2475230" cy="3773170"/>
            <a:chOff x="2902744" y="3486150"/>
            <a:chExt cx="2069306" cy="3153966"/>
          </a:xfrm>
        </p:grpSpPr>
        <p:sp>
          <p:nvSpPr>
            <p:cNvPr id="35846" name="Line 3"/>
            <p:cNvSpPr>
              <a:spLocks noChangeShapeType="1"/>
            </p:cNvSpPr>
            <p:nvPr/>
          </p:nvSpPr>
          <p:spPr bwMode="auto">
            <a:xfrm>
              <a:off x="2902744" y="5105400"/>
              <a:ext cx="3548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5863" name="Oval 20"/>
            <p:cNvSpPr>
              <a:spLocks noChangeArrowheads="1"/>
            </p:cNvSpPr>
            <p:nvPr/>
          </p:nvSpPr>
          <p:spPr bwMode="auto">
            <a:xfrm>
              <a:off x="4218385" y="34861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5864" name="Oval 21"/>
            <p:cNvSpPr>
              <a:spLocks noChangeArrowheads="1"/>
            </p:cNvSpPr>
            <p:nvPr/>
          </p:nvSpPr>
          <p:spPr bwMode="auto">
            <a:xfrm>
              <a:off x="387548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5865" name="Oval 22"/>
            <p:cNvSpPr>
              <a:spLocks noChangeArrowheads="1"/>
            </p:cNvSpPr>
            <p:nvPr/>
          </p:nvSpPr>
          <p:spPr bwMode="auto">
            <a:xfrm>
              <a:off x="4561285" y="41148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5866" name="Oval 23"/>
            <p:cNvSpPr>
              <a:spLocks noChangeArrowheads="1"/>
            </p:cNvSpPr>
            <p:nvPr/>
          </p:nvSpPr>
          <p:spPr bwMode="auto">
            <a:xfrm>
              <a:off x="3526631" y="4857750"/>
              <a:ext cx="410766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5867" name="Oval 24"/>
            <p:cNvSpPr>
              <a:spLocks noChangeArrowheads="1"/>
            </p:cNvSpPr>
            <p:nvPr/>
          </p:nvSpPr>
          <p:spPr bwMode="auto">
            <a:xfrm>
              <a:off x="4332685" y="48577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35868" name="Oval 25"/>
            <p:cNvSpPr>
              <a:spLocks noChangeArrowheads="1"/>
            </p:cNvSpPr>
            <p:nvPr/>
          </p:nvSpPr>
          <p:spPr bwMode="auto">
            <a:xfrm>
              <a:off x="3732610" y="560070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5869" name="Oval 26"/>
            <p:cNvSpPr>
              <a:spLocks noChangeArrowheads="1"/>
            </p:cNvSpPr>
            <p:nvPr/>
          </p:nvSpPr>
          <p:spPr bwMode="auto">
            <a:xfrm>
              <a:off x="4218385" y="6229350"/>
              <a:ext cx="410765" cy="410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17</a:t>
              </a:r>
            </a:p>
          </p:txBody>
        </p:sp>
        <p:cxnSp>
          <p:nvCxnSpPr>
            <p:cNvPr id="35870" name="AutoShape 27"/>
            <p:cNvCxnSpPr>
              <a:cxnSpLocks noChangeShapeType="1"/>
              <a:stCxn id="35863" idx="3"/>
              <a:endCxn id="35864" idx="0"/>
            </p:cNvCxnSpPr>
            <p:nvPr/>
          </p:nvCxnSpPr>
          <p:spPr bwMode="auto">
            <a:xfrm flipH="1">
              <a:off x="4081463" y="3836194"/>
              <a:ext cx="19764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1" name="AutoShape 28"/>
            <p:cNvCxnSpPr>
              <a:cxnSpLocks noChangeShapeType="1"/>
              <a:stCxn id="35863" idx="5"/>
              <a:endCxn id="35865" idx="0"/>
            </p:cNvCxnSpPr>
            <p:nvPr/>
          </p:nvCxnSpPr>
          <p:spPr bwMode="auto">
            <a:xfrm>
              <a:off x="4568429" y="3836194"/>
              <a:ext cx="198834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" name="AutoShape 29"/>
            <p:cNvCxnSpPr>
              <a:cxnSpLocks noChangeShapeType="1"/>
              <a:stCxn id="35864" idx="5"/>
              <a:endCxn id="35867" idx="0"/>
            </p:cNvCxnSpPr>
            <p:nvPr/>
          </p:nvCxnSpPr>
          <p:spPr bwMode="auto">
            <a:xfrm>
              <a:off x="4225529" y="4464844"/>
              <a:ext cx="313134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3" name="AutoShape 30"/>
            <p:cNvCxnSpPr>
              <a:cxnSpLocks noChangeShapeType="1"/>
              <a:stCxn id="35864" idx="3"/>
              <a:endCxn id="35866" idx="0"/>
            </p:cNvCxnSpPr>
            <p:nvPr/>
          </p:nvCxnSpPr>
          <p:spPr bwMode="auto">
            <a:xfrm flipH="1">
              <a:off x="3732610" y="4464844"/>
              <a:ext cx="203597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4" name="AutoShape 31"/>
            <p:cNvCxnSpPr>
              <a:cxnSpLocks noChangeShapeType="1"/>
              <a:stCxn id="35867" idx="3"/>
              <a:endCxn id="35868" idx="0"/>
            </p:cNvCxnSpPr>
            <p:nvPr/>
          </p:nvCxnSpPr>
          <p:spPr bwMode="auto">
            <a:xfrm flipH="1">
              <a:off x="3938588" y="5207794"/>
              <a:ext cx="454819" cy="392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5" name="AutoShape 32"/>
            <p:cNvCxnSpPr>
              <a:cxnSpLocks noChangeShapeType="1"/>
              <a:stCxn id="35868" idx="5"/>
              <a:endCxn id="35869" idx="0"/>
            </p:cNvCxnSpPr>
            <p:nvPr/>
          </p:nvCxnSpPr>
          <p:spPr bwMode="auto">
            <a:xfrm>
              <a:off x="4082654" y="5950744"/>
              <a:ext cx="341709" cy="278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6" name="Line 33"/>
            <p:cNvSpPr>
              <a:spLocks noChangeShapeType="1"/>
            </p:cNvSpPr>
            <p:nvPr/>
          </p:nvSpPr>
          <p:spPr bwMode="auto">
            <a:xfrm>
              <a:off x="3714750" y="5600700"/>
              <a:ext cx="400050" cy="4000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35877" name="Line 34"/>
            <p:cNvSpPr>
              <a:spLocks noChangeShapeType="1"/>
            </p:cNvSpPr>
            <p:nvPr/>
          </p:nvSpPr>
          <p:spPr bwMode="auto">
            <a:xfrm flipH="1">
              <a:off x="3714750" y="5600700"/>
              <a:ext cx="400050" cy="40005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cxnSp>
          <p:nvCxnSpPr>
            <p:cNvPr id="35878" name="AutoShape 35"/>
            <p:cNvCxnSpPr>
              <a:cxnSpLocks noChangeShapeType="1"/>
              <a:stCxn id="35867" idx="3"/>
              <a:endCxn id="35869" idx="0"/>
            </p:cNvCxnSpPr>
            <p:nvPr/>
          </p:nvCxnSpPr>
          <p:spPr bwMode="auto">
            <a:xfrm>
              <a:off x="4393407" y="5207794"/>
              <a:ext cx="30956" cy="1021556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612385" y="1556970"/>
            <a:ext cx="70783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node with two children 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ldLvl="0" animBg="1"/>
      <p:bldP spid="3584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62458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6330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Remove (delete)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AD119-562C-4C14-B9ED-D9F9323A5897}" type="slidenum">
              <a:rPr lang="en-US" altLang="zh-CN" sz="790"/>
              <a:pPr/>
              <a:t>35</a:t>
            </a:fld>
            <a:endParaRPr lang="en-US" altLang="zh-CN" sz="79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140" y="1449070"/>
            <a:ext cx="8034020" cy="435102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>
                <a:solidFill>
                  <a:srgbClr val="008000"/>
                </a:solidFill>
              </a:rPr>
              <a:t>/**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remove </a:t>
            </a:r>
            <a:r>
              <a:rPr lang="en-US" altLang="zh-CN" sz="1600" dirty="0">
                <a:solidFill>
                  <a:srgbClr val="008000"/>
                </a:solidFill>
              </a:rPr>
              <a:t>from a subtree</a:t>
            </a:r>
            <a:r>
              <a:rPr lang="en-US" altLang="zh-CN" sz="1600" dirty="0" smtClean="0">
                <a:solidFill>
                  <a:srgbClr val="008000"/>
                </a:solidFill>
              </a:rPr>
              <a:t>. Textbook page 140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</a:rPr>
              <a:t>x is the item to remove</a:t>
            </a:r>
            <a:r>
              <a:rPr lang="en-US" altLang="zh-CN" sz="1600" dirty="0" smtClean="0">
                <a:solidFill>
                  <a:srgbClr val="008000"/>
                </a:solidFill>
              </a:rPr>
              <a:t>.  </a:t>
            </a:r>
            <a:r>
              <a:rPr lang="en-US" altLang="zh-CN" sz="1600" dirty="0">
                <a:solidFill>
                  <a:srgbClr val="008000"/>
                </a:solidFill>
              </a:rPr>
              <a:t>t is the node that roots the subtree.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</a:rPr>
              <a:t>Set the new root of the subtree.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>
                <a:solidFill>
                  <a:srgbClr val="008000"/>
                </a:solidFill>
              </a:rPr>
              <a:t>*/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void </a:t>
            </a:r>
            <a:r>
              <a:rPr lang="en-US" altLang="zh-CN" sz="1600" dirty="0"/>
              <a:t>remove( 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Comparable &amp; x, </a:t>
            </a:r>
            <a:r>
              <a:rPr lang="en-US" altLang="zh-CN" sz="1600" dirty="0" err="1"/>
              <a:t>BinaryNode</a:t>
            </a:r>
            <a:r>
              <a:rPr lang="en-US" altLang="zh-CN" sz="1600" dirty="0"/>
              <a:t> * </a:t>
            </a:r>
            <a:r>
              <a:rPr lang="en-US" altLang="zh-CN" sz="1600" dirty="0">
                <a:solidFill>
                  <a:srgbClr val="FF0000"/>
                </a:solidFill>
              </a:rPr>
              <a:t>&amp;</a:t>
            </a:r>
            <a:r>
              <a:rPr lang="en-US" altLang="zh-CN" sz="1600" dirty="0"/>
              <a:t> t </a:t>
            </a:r>
            <a:r>
              <a:rPr lang="en-US" altLang="zh-CN" sz="1600" dirty="0" smtClean="0"/>
              <a:t>){</a:t>
            </a:r>
            <a:endParaRPr lang="en-US" altLang="zh-CN" sz="1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if</a:t>
            </a:r>
            <a:r>
              <a:rPr lang="en-US" altLang="zh-CN" sz="1600" dirty="0"/>
              <a:t>( t == </a:t>
            </a:r>
            <a:r>
              <a:rPr lang="en-US" altLang="zh-CN" sz="1600" dirty="0" err="1"/>
              <a:t>nullptr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) </a:t>
            </a:r>
            <a:r>
              <a:rPr lang="en-US" altLang="zh-CN" sz="1600" dirty="0"/>
              <a:t>return; // Item not found; do nothing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if( x &lt; t-&gt;element </a:t>
            </a:r>
            <a:r>
              <a:rPr lang="en-US" altLang="zh-CN" sz="1600" dirty="0" smtClean="0"/>
              <a:t>) remove</a:t>
            </a:r>
            <a:r>
              <a:rPr lang="en-US" altLang="zh-CN" sz="1600" dirty="0"/>
              <a:t>( x, t-&gt;left 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else </a:t>
            </a:r>
            <a:r>
              <a:rPr lang="en-US" altLang="zh-CN" sz="1600" dirty="0"/>
              <a:t>if( t-&gt;element &lt; x </a:t>
            </a:r>
            <a:r>
              <a:rPr lang="en-US" altLang="zh-CN" sz="1600" dirty="0" smtClean="0"/>
              <a:t>) remove</a:t>
            </a:r>
            <a:r>
              <a:rPr lang="en-US" altLang="zh-CN" sz="1600" dirty="0"/>
              <a:t>( x, t-&gt;right 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else </a:t>
            </a:r>
            <a:r>
              <a:rPr lang="en-US" altLang="zh-CN" sz="1600" dirty="0"/>
              <a:t>if( t-&gt;left != </a:t>
            </a:r>
            <a:r>
              <a:rPr lang="en-US" altLang="zh-CN" sz="1600" dirty="0" err="1"/>
              <a:t>nullptr</a:t>
            </a:r>
            <a:r>
              <a:rPr lang="en-US" altLang="zh-CN" sz="1600" dirty="0"/>
              <a:t> &amp;&amp; t-&gt;right != </a:t>
            </a:r>
            <a:r>
              <a:rPr lang="en-US" altLang="zh-CN" sz="1600" dirty="0" err="1"/>
              <a:t>nullptr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){// </a:t>
            </a:r>
            <a:r>
              <a:rPr lang="en-US" altLang="zh-CN" sz="1600" dirty="0"/>
              <a:t>Two children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   t-</a:t>
            </a:r>
            <a:r>
              <a:rPr lang="en-US" altLang="zh-CN" sz="1600" dirty="0"/>
              <a:t>&gt;element = </a:t>
            </a:r>
            <a:r>
              <a:rPr lang="en-US" altLang="zh-CN" sz="1600" dirty="0" err="1">
                <a:solidFill>
                  <a:srgbClr val="FF0000"/>
                </a:solidFill>
              </a:rPr>
              <a:t>findMin</a:t>
            </a:r>
            <a:r>
              <a:rPr lang="en-US" altLang="zh-CN" sz="1600" dirty="0"/>
              <a:t>( t-&gt;right )-&gt;element;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/>
              <a:t>remove( t-&gt;element, t-&gt;right 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}</a:t>
            </a:r>
            <a:endParaRPr lang="en-US" altLang="zh-CN" sz="1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else{ </a:t>
            </a:r>
            <a:endParaRPr lang="en-US" altLang="zh-CN" sz="1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BinaryNode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</a:t>
            </a:r>
            <a:r>
              <a:rPr lang="en-US" altLang="zh-CN" sz="1600" dirty="0" err="1"/>
              <a:t>oldNode</a:t>
            </a:r>
            <a:r>
              <a:rPr lang="en-US" altLang="zh-CN" sz="1600" dirty="0"/>
              <a:t> = t;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   t </a:t>
            </a:r>
            <a:r>
              <a:rPr lang="en-US" altLang="zh-CN" sz="1600" dirty="0"/>
              <a:t>= ( t-&gt;left != </a:t>
            </a:r>
            <a:r>
              <a:rPr lang="en-US" altLang="zh-CN" sz="1600" dirty="0" err="1"/>
              <a:t>nullptr</a:t>
            </a:r>
            <a:r>
              <a:rPr lang="en-US" altLang="zh-CN" sz="1600" dirty="0"/>
              <a:t> ) ? t-&gt;left : t-&gt;right;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   delete </a:t>
            </a:r>
            <a:r>
              <a:rPr lang="en-US" altLang="zh-CN" sz="1600" dirty="0" err="1"/>
              <a:t>oldNode</a:t>
            </a:r>
            <a:r>
              <a:rPr lang="en-US" altLang="zh-CN" sz="1600" dirty="0"/>
              <a:t>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   }</a:t>
            </a:r>
            <a:endParaRPr lang="en-US" altLang="zh-CN" sz="16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600" dirty="0" smtClean="0"/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971790" y="5406390"/>
            <a:ext cx="637540" cy="732155"/>
            <a:chOff x="1350" y="4532"/>
            <a:chExt cx="446" cy="512"/>
          </a:xfrm>
          <a:solidFill>
            <a:schemeClr val="accent1">
              <a:lumMod val="50000"/>
              <a:alpha val="31000"/>
            </a:schemeClr>
          </a:solidFill>
        </p:grpSpPr>
        <p:sp>
          <p:nvSpPr>
            <p:cNvPr id="279" name="AutoShape 131"/>
            <p:cNvSpPr/>
            <p:nvPr>
              <p:custDataLst>
                <p:tags r:id="rId6"/>
              </p:custDataLst>
            </p:nvPr>
          </p:nvSpPr>
          <p:spPr bwMode="auto">
            <a:xfrm>
              <a:off x="1350" y="4532"/>
              <a:ext cx="447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0" name="AutoShape 132"/>
            <p:cNvSpPr/>
            <p:nvPr>
              <p:custDataLst>
                <p:tags r:id="rId7"/>
              </p:custDataLst>
            </p:nvPr>
          </p:nvSpPr>
          <p:spPr bwMode="auto">
            <a:xfrm>
              <a:off x="1445" y="4738"/>
              <a:ext cx="65" cy="2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" name="AutoShape 133"/>
            <p:cNvSpPr/>
            <p:nvPr>
              <p:custDataLst>
                <p:tags r:id="rId8"/>
              </p:custDataLst>
            </p:nvPr>
          </p:nvSpPr>
          <p:spPr bwMode="auto">
            <a:xfrm>
              <a:off x="1541" y="4738"/>
              <a:ext cx="65" cy="2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2" name="AutoShape 134"/>
            <p:cNvSpPr/>
            <p:nvPr>
              <p:custDataLst>
                <p:tags r:id="rId9"/>
              </p:custDataLst>
            </p:nvPr>
          </p:nvSpPr>
          <p:spPr bwMode="auto">
            <a:xfrm>
              <a:off x="1636" y="4738"/>
              <a:ext cx="65" cy="2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658870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63305" cy="4838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62661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Analysis of  BST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633847" y="1541782"/>
            <a:ext cx="7886700" cy="4351337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/>
              <a:t>Cost of </a:t>
            </a:r>
            <a:r>
              <a:rPr lang="en-US" altLang="zh-CN" sz="2800" dirty="0" smtClean="0"/>
              <a:t>finding</a:t>
            </a:r>
            <a:r>
              <a:rPr lang="en-US" altLang="zh-CN" sz="2800" dirty="0"/>
              <a:t>, insertion, and removal (one node) is the depth of the deepest node in the tree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Desirable to keep BSTs </a:t>
            </a:r>
            <a:r>
              <a:rPr lang="en-US" altLang="zh-CN" sz="2400" b="1" dirty="0">
                <a:solidFill>
                  <a:srgbClr val="FF0000"/>
                </a:solidFill>
              </a:rPr>
              <a:t>balanced, </a:t>
            </a:r>
            <a:r>
              <a:rPr lang="en-US" altLang="zh-CN" sz="2400" dirty="0"/>
              <a:t>that is, with least possible height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Balanced BST in average case: </a:t>
            </a:r>
            <a:r>
              <a:rPr lang="el-GR" altLang="zh-CN" sz="2400" dirty="0"/>
              <a:t>Θ</a:t>
            </a:r>
            <a:r>
              <a:rPr lang="en-US" altLang="zh-CN" sz="2400" dirty="0"/>
              <a:t>(log n)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Unbalanced BST in worst case: </a:t>
            </a:r>
            <a:r>
              <a:rPr lang="el-GR" altLang="zh-CN" sz="2400" dirty="0"/>
              <a:t>Θ</a:t>
            </a:r>
            <a:r>
              <a:rPr lang="en-US" altLang="zh-CN" sz="2400" dirty="0"/>
              <a:t>(n)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/>
              <a:t>Traverse cost: </a:t>
            </a:r>
            <a:r>
              <a:rPr lang="el-GR" altLang="zh-CN" sz="2800" dirty="0"/>
              <a:t>Θ</a:t>
            </a:r>
            <a:r>
              <a:rPr lang="en-US" altLang="zh-CN" sz="2800" dirty="0"/>
              <a:t>(n)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68F3F1-2453-4D98-BAE9-DF7FFBCCFB78}" type="slidenum">
              <a:rPr lang="en-US" altLang="zh-CN" sz="465" smtClean="0"/>
              <a:pPr/>
              <a:t>36</a:t>
            </a:fld>
            <a:endParaRPr lang="en-US" altLang="zh-CN" sz="465" smtClean="0"/>
          </a:p>
        </p:txBody>
      </p:sp>
      <p:sp>
        <p:nvSpPr>
          <p:cNvPr id="2" name="矩形 1"/>
          <p:cNvSpPr/>
          <p:nvPr/>
        </p:nvSpPr>
        <p:spPr>
          <a:xfrm>
            <a:off x="689610" y="5228590"/>
            <a:ext cx="7710805" cy="52197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It is preferable for a BST to be as shallow as possible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Trees and Binary trees – Lecture 4-1</a:t>
            </a:r>
            <a:endParaRPr lang="zh-CN" altLang="en-US" sz="465"/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7510145" y="3931285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3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7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2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1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2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1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18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19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0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1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" name="Freeform 222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" name="Freeform 223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2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5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8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1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6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7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8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9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10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1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2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3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4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5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6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7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8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9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20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3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4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5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6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7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8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9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30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1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2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4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6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7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8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9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40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1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2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3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4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5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6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7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8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9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1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26181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2689860"/>
            <a:ext cx="7886700" cy="2001520"/>
          </a:xfrm>
        </p:spPr>
        <p:txBody>
          <a:bodyPr/>
          <a:lstStyle/>
          <a:p>
            <a:r>
              <a:rPr lang="en-US" altLang="zh-CN" sz="4000" dirty="0" smtClean="0"/>
              <a:t>Homework 3-1</a:t>
            </a:r>
          </a:p>
          <a:p>
            <a:pPr lvl="1"/>
            <a:r>
              <a:rPr lang="en-US" altLang="zh-CN" sz="3200" smtClean="0"/>
              <a:t> Textbook </a:t>
            </a:r>
            <a:r>
              <a:rPr lang="en-US" altLang="zh-CN" sz="3200" dirty="0" smtClean="0"/>
              <a:t>Exercises 4.2</a:t>
            </a:r>
            <a:r>
              <a:rPr lang="en-US" altLang="zh-CN" sz="3200" smtClean="0"/>
              <a:t>,  4.5, 4.9</a:t>
            </a:r>
            <a:endParaRPr lang="en-US" altLang="zh-CN" sz="3200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Trees and Binary trees – Lecture 4-1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37</a:t>
            </a:fld>
            <a:endParaRPr lang="zh-CN" altLang="en-US" sz="465"/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6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7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8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9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10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1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2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3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4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5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6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7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8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9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20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1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2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3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4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5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6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7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8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9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30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1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2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3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4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5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6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7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8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9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40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1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2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3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4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5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6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8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9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50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1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2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3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4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5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6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7266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4621530" cy="486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Tree Jargon</a:t>
            </a:r>
          </a:p>
        </p:txBody>
      </p:sp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7B3B8-4360-4556-8382-E92D4ECCDC0F}" type="slidenum">
              <a:rPr lang="en-US" altLang="zh-CN" sz="790"/>
              <a:pPr/>
              <a:t>4</a:t>
            </a:fld>
            <a:endParaRPr lang="en-US" altLang="zh-CN" sz="790" dirty="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11505" y="1772920"/>
            <a:ext cx="3707765" cy="4154984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nodes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edges</a:t>
            </a:r>
          </a:p>
          <a:p>
            <a:pPr>
              <a:buFontTx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parent, children, siblings</a:t>
            </a:r>
          </a:p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ancestors,  descendants</a:t>
            </a:r>
          </a:p>
          <a:p>
            <a:pPr>
              <a:buFontTx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root, leaves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subtrees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path, path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</a:p>
          <a:p>
            <a:pPr>
              <a:buFontTx/>
              <a:buChar char="•"/>
            </a:pP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a path = number of edges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36870" y="2166620"/>
            <a:ext cx="2868295" cy="3262630"/>
            <a:chOff x="4114800" y="3999310"/>
            <a:chExt cx="1714500" cy="1944290"/>
          </a:xfrm>
        </p:grpSpPr>
        <p:sp>
          <p:nvSpPr>
            <p:cNvPr id="8199" name="Oval 5"/>
            <p:cNvSpPr>
              <a:spLocks noChangeArrowheads="1"/>
            </p:cNvSpPr>
            <p:nvPr/>
          </p:nvSpPr>
          <p:spPr bwMode="auto">
            <a:xfrm>
              <a:off x="4800600" y="400050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4114800" y="474345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1" name="Oval 7"/>
            <p:cNvSpPr>
              <a:spLocks noChangeArrowheads="1"/>
            </p:cNvSpPr>
            <p:nvPr/>
          </p:nvSpPr>
          <p:spPr bwMode="auto">
            <a:xfrm>
              <a:off x="4800600" y="474345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2" name="Oval 8"/>
            <p:cNvSpPr>
              <a:spLocks noChangeArrowheads="1"/>
            </p:cNvSpPr>
            <p:nvPr/>
          </p:nvSpPr>
          <p:spPr bwMode="auto">
            <a:xfrm>
              <a:off x="5486400" y="474345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4457700" y="560070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4" name="Oval 10"/>
            <p:cNvSpPr>
              <a:spLocks noChangeArrowheads="1"/>
            </p:cNvSpPr>
            <p:nvPr/>
          </p:nvSpPr>
          <p:spPr bwMode="auto">
            <a:xfrm>
              <a:off x="5143500" y="5600700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H="1">
              <a:off x="4400550" y="4343400"/>
              <a:ext cx="5715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4972050" y="4343400"/>
              <a:ext cx="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 flipH="1">
              <a:off x="4629150" y="5086350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4972050" y="5086350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4972050" y="4343400"/>
              <a:ext cx="6286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8210" name="Text Box 16"/>
            <p:cNvSpPr txBox="1">
              <a:spLocks noChangeArrowheads="1"/>
            </p:cNvSpPr>
            <p:nvPr/>
          </p:nvSpPr>
          <p:spPr bwMode="auto">
            <a:xfrm>
              <a:off x="4805363" y="3999310"/>
              <a:ext cx="303610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11" name="Text Box 17"/>
            <p:cNvSpPr txBox="1">
              <a:spLocks noChangeArrowheads="1"/>
            </p:cNvSpPr>
            <p:nvPr/>
          </p:nvSpPr>
          <p:spPr bwMode="auto">
            <a:xfrm>
              <a:off x="4143375" y="4731544"/>
              <a:ext cx="303610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12" name="Text Box 18"/>
            <p:cNvSpPr txBox="1">
              <a:spLocks noChangeArrowheads="1"/>
            </p:cNvSpPr>
            <p:nvPr/>
          </p:nvSpPr>
          <p:spPr bwMode="auto">
            <a:xfrm>
              <a:off x="4819650" y="4722019"/>
              <a:ext cx="303610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213" name="Text Box 19"/>
            <p:cNvSpPr txBox="1">
              <a:spLocks noChangeArrowheads="1"/>
            </p:cNvSpPr>
            <p:nvPr/>
          </p:nvSpPr>
          <p:spPr bwMode="auto">
            <a:xfrm>
              <a:off x="5506641" y="4722019"/>
              <a:ext cx="303609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214" name="Text Box 20"/>
            <p:cNvSpPr txBox="1">
              <a:spLocks noChangeArrowheads="1"/>
            </p:cNvSpPr>
            <p:nvPr/>
          </p:nvSpPr>
          <p:spPr bwMode="auto">
            <a:xfrm>
              <a:off x="4480322" y="5592366"/>
              <a:ext cx="303609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215" name="Text Box 21"/>
            <p:cNvSpPr txBox="1">
              <a:spLocks noChangeArrowheads="1"/>
            </p:cNvSpPr>
            <p:nvPr/>
          </p:nvSpPr>
          <p:spPr bwMode="auto">
            <a:xfrm>
              <a:off x="5173266" y="5586413"/>
              <a:ext cx="303609" cy="31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2400">
                  <a:ea typeface="宋体" panose="02010600030101010101" pitchFamily="2" charset="-122"/>
                </a:rPr>
                <a:t>F</a:t>
              </a:r>
            </a:p>
          </p:txBody>
        </p:sp>
      </p:grpSp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541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4621530" cy="486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More Tree Jargon</a:t>
            </a:r>
          </a:p>
        </p:txBody>
      </p:sp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BFD117-756D-45DB-93D0-A7F709D24437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35" y="1485265"/>
            <a:ext cx="4291965" cy="4577715"/>
          </a:xfrm>
        </p:spPr>
        <p:txBody>
          <a:bodyPr>
            <a:noAutofit/>
          </a:bodyPr>
          <a:lstStyle/>
          <a:p>
            <a:pPr fontAlgn="auto">
              <a:lnSpc>
                <a:spcPts val="35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Depth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of a node N = length of path from root to N</a:t>
            </a:r>
          </a:p>
          <a:p>
            <a:pPr fontAlgn="auto">
              <a:lnSpc>
                <a:spcPts val="35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Height</a:t>
            </a:r>
            <a:r>
              <a:rPr lang="en-US" altLang="zh-CN" sz="2400" dirty="0">
                <a:ea typeface="宋体" panose="02010600030101010101" pitchFamily="2" charset="-122"/>
              </a:rPr>
              <a:t> of node N = length of longest path from N to a leaf</a:t>
            </a:r>
          </a:p>
          <a:p>
            <a:pPr fontAlgn="auto">
              <a:lnSpc>
                <a:spcPts val="35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Depth of tree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depth of deepest node</a:t>
            </a:r>
          </a:p>
          <a:p>
            <a:pPr fontAlgn="auto">
              <a:lnSpc>
                <a:spcPts val="35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Height of tree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 height of root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33695" y="1486235"/>
            <a:ext cx="3438525" cy="4710271"/>
            <a:chOff x="8001" y="3467"/>
            <a:chExt cx="2985" cy="4089"/>
          </a:xfrm>
        </p:grpSpPr>
        <p:sp>
          <p:nvSpPr>
            <p:cNvPr id="9223" name="Oval 4"/>
            <p:cNvSpPr>
              <a:spLocks noChangeArrowheads="1"/>
            </p:cNvSpPr>
            <p:nvPr/>
          </p:nvSpPr>
          <p:spPr bwMode="auto">
            <a:xfrm>
              <a:off x="8910" y="4284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4" name="Oval 5"/>
            <p:cNvSpPr>
              <a:spLocks noChangeArrowheads="1"/>
            </p:cNvSpPr>
            <p:nvPr/>
          </p:nvSpPr>
          <p:spPr bwMode="auto">
            <a:xfrm>
              <a:off x="8100" y="5162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5" name="Oval 6"/>
            <p:cNvSpPr>
              <a:spLocks noChangeArrowheads="1"/>
            </p:cNvSpPr>
            <p:nvPr/>
          </p:nvSpPr>
          <p:spPr bwMode="auto">
            <a:xfrm>
              <a:off x="8910" y="5162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6" name="Oval 7"/>
            <p:cNvSpPr>
              <a:spLocks noChangeArrowheads="1"/>
            </p:cNvSpPr>
            <p:nvPr/>
          </p:nvSpPr>
          <p:spPr bwMode="auto">
            <a:xfrm>
              <a:off x="9720" y="5162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8505" y="6174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8" name="Oval 9"/>
            <p:cNvSpPr>
              <a:spLocks noChangeArrowheads="1"/>
            </p:cNvSpPr>
            <p:nvPr/>
          </p:nvSpPr>
          <p:spPr bwMode="auto">
            <a:xfrm>
              <a:off x="9315" y="6174"/>
              <a:ext cx="405" cy="4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 flipH="1">
              <a:off x="8438" y="4689"/>
              <a:ext cx="675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>
              <a:off x="9113" y="4689"/>
              <a:ext cx="0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31" name="Line 12"/>
            <p:cNvSpPr>
              <a:spLocks noChangeShapeType="1"/>
            </p:cNvSpPr>
            <p:nvPr/>
          </p:nvSpPr>
          <p:spPr bwMode="auto">
            <a:xfrm flipH="1">
              <a:off x="8708" y="5567"/>
              <a:ext cx="405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32" name="Line 13"/>
            <p:cNvSpPr>
              <a:spLocks noChangeShapeType="1"/>
            </p:cNvSpPr>
            <p:nvPr/>
          </p:nvSpPr>
          <p:spPr bwMode="auto">
            <a:xfrm>
              <a:off x="9113" y="5567"/>
              <a:ext cx="338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33" name="Line 14"/>
            <p:cNvSpPr>
              <a:spLocks noChangeShapeType="1"/>
            </p:cNvSpPr>
            <p:nvPr/>
          </p:nvSpPr>
          <p:spPr bwMode="auto">
            <a:xfrm>
              <a:off x="9113" y="4689"/>
              <a:ext cx="743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8916" y="4283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235" name="Text Box 16"/>
            <p:cNvSpPr txBox="1">
              <a:spLocks noChangeArrowheads="1"/>
            </p:cNvSpPr>
            <p:nvPr/>
          </p:nvSpPr>
          <p:spPr bwMode="auto">
            <a:xfrm>
              <a:off x="8134" y="5148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>
              <a:off x="8933" y="5136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9237" name="Text Box 18"/>
            <p:cNvSpPr txBox="1">
              <a:spLocks noChangeArrowheads="1"/>
            </p:cNvSpPr>
            <p:nvPr/>
          </p:nvSpPr>
          <p:spPr bwMode="auto">
            <a:xfrm>
              <a:off x="9744" y="5136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238" name="Text Box 19"/>
            <p:cNvSpPr txBox="1">
              <a:spLocks noChangeArrowheads="1"/>
            </p:cNvSpPr>
            <p:nvPr/>
          </p:nvSpPr>
          <p:spPr bwMode="auto">
            <a:xfrm>
              <a:off x="8532" y="6164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239" name="Text Box 20"/>
            <p:cNvSpPr txBox="1">
              <a:spLocks noChangeArrowheads="1"/>
            </p:cNvSpPr>
            <p:nvPr/>
          </p:nvSpPr>
          <p:spPr bwMode="auto">
            <a:xfrm>
              <a:off x="9351" y="6157"/>
              <a:ext cx="359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240" name="Text Box 21"/>
            <p:cNvSpPr txBox="1">
              <a:spLocks noChangeArrowheads="1"/>
            </p:cNvSpPr>
            <p:nvPr/>
          </p:nvSpPr>
          <p:spPr bwMode="auto">
            <a:xfrm>
              <a:off x="8074" y="3467"/>
              <a:ext cx="1289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dirty="0">
                  <a:solidFill>
                    <a:srgbClr val="006600"/>
                  </a:solidFill>
                  <a:ea typeface="宋体" panose="02010600030101010101" pitchFamily="2" charset="-122"/>
                </a:rPr>
                <a:t>depth=0,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dirty="0">
                  <a:solidFill>
                    <a:srgbClr val="006600"/>
                  </a:solidFill>
                  <a:ea typeface="宋体" panose="02010600030101010101" pitchFamily="2" charset="-122"/>
                </a:rPr>
                <a:t>height = 2</a:t>
              </a:r>
            </a:p>
          </p:txBody>
        </p:sp>
        <p:sp>
          <p:nvSpPr>
            <p:cNvPr id="9241" name="Text Box 22"/>
            <p:cNvSpPr txBox="1">
              <a:spLocks noChangeArrowheads="1"/>
            </p:cNvSpPr>
            <p:nvPr/>
          </p:nvSpPr>
          <p:spPr bwMode="auto">
            <a:xfrm>
              <a:off x="8001" y="6836"/>
              <a:ext cx="1219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solidFill>
                    <a:srgbClr val="006600"/>
                  </a:solidFill>
                  <a:ea typeface="宋体" panose="02010600030101010101" pitchFamily="2" charset="-122"/>
                </a:rPr>
                <a:t>depth = 2,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>
                  <a:solidFill>
                    <a:srgbClr val="006600"/>
                  </a:solidFill>
                  <a:ea typeface="宋体" panose="02010600030101010101" pitchFamily="2" charset="-122"/>
                </a:rPr>
                <a:t>height=0</a:t>
              </a:r>
            </a:p>
          </p:txBody>
        </p:sp>
        <p:sp>
          <p:nvSpPr>
            <p:cNvPr id="9242" name="Line 23"/>
            <p:cNvSpPr>
              <a:spLocks noChangeShapeType="1"/>
            </p:cNvSpPr>
            <p:nvPr/>
          </p:nvSpPr>
          <p:spPr bwMode="auto">
            <a:xfrm flipV="1">
              <a:off x="8878" y="6566"/>
              <a:ext cx="405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43" name="Line 24"/>
            <p:cNvSpPr>
              <a:spLocks noChangeShapeType="1"/>
            </p:cNvSpPr>
            <p:nvPr/>
          </p:nvSpPr>
          <p:spPr bwMode="auto">
            <a:xfrm>
              <a:off x="8473" y="4136"/>
              <a:ext cx="33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9747" y="5689"/>
              <a:ext cx="1239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>
                  <a:solidFill>
                    <a:srgbClr val="006600"/>
                  </a:solidFill>
                  <a:ea typeface="宋体" panose="02010600030101010101" pitchFamily="2" charset="-122"/>
                </a:rPr>
                <a:t>depth=1,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>
                  <a:solidFill>
                    <a:srgbClr val="006600"/>
                  </a:solidFill>
                  <a:ea typeface="宋体" panose="02010600030101010101" pitchFamily="2" charset="-122"/>
                </a:rPr>
                <a:t>height =0</a:t>
              </a:r>
            </a:p>
          </p:txBody>
        </p:sp>
        <p:sp>
          <p:nvSpPr>
            <p:cNvPr id="9245" name="Line 26"/>
            <p:cNvSpPr>
              <a:spLocks noChangeShapeType="1"/>
            </p:cNvSpPr>
            <p:nvPr/>
          </p:nvSpPr>
          <p:spPr bwMode="auto">
            <a:xfrm flipH="1" flipV="1">
              <a:off x="10026" y="5554"/>
              <a:ext cx="203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447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4862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Definition and Tree Trivia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AA85E-28B4-4CC0-9757-098BED7EC81B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757047"/>
            <a:ext cx="7886700" cy="4351337"/>
          </a:xfrm>
        </p:spPr>
        <p:txBody>
          <a:bodyPr>
            <a:normAutofit fontScale="87500" lnSpcReduction="20000"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>
                <a:ea typeface="宋体" panose="02010600030101010101" pitchFamily="2" charset="-122"/>
              </a:rPr>
              <a:t>A tree is a set of nodes</a:t>
            </a:r>
            <a:r>
              <a:rPr lang="en-US" altLang="zh-CN" dirty="0" smtClean="0">
                <a:ea typeface="宋体" panose="02010600030101010101" pitchFamily="2" charset="-122"/>
              </a:rPr>
              <a:t>, i.e</a:t>
            </a:r>
            <a:r>
              <a:rPr lang="en-US" altLang="zh-CN" dirty="0">
                <a:ea typeface="宋体" panose="02010600030101010101" pitchFamily="2" charset="-122"/>
              </a:rPr>
              <a:t>., either 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3000" dirty="0">
                <a:ea typeface="宋体" panose="02010600030101010101" pitchFamily="2" charset="-122"/>
              </a:rPr>
              <a:t>it’s an empty set of nodes, or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3000" dirty="0">
                <a:ea typeface="宋体" panose="02010600030101010101" pitchFamily="2" charset="-122"/>
              </a:rPr>
              <a:t>it has one node called the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root</a:t>
            </a:r>
            <a:r>
              <a:rPr lang="en-US" altLang="zh-CN" sz="3000" dirty="0">
                <a:ea typeface="宋体" panose="02010600030101010101" pitchFamily="2" charset="-122"/>
              </a:rPr>
              <a:t> from which zero or more trees  (subtrees) descend</a:t>
            </a:r>
            <a:endParaRPr lang="en-US" altLang="zh-CN" sz="30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Two </a:t>
            </a:r>
            <a:r>
              <a:rPr lang="en-US" altLang="zh-CN" dirty="0">
                <a:ea typeface="宋体" panose="02010600030101010101" pitchFamily="2" charset="-122"/>
              </a:rPr>
              <a:t>nodes in a tree have at most one path between them</a:t>
            </a:r>
            <a:endParaRPr lang="en-US" altLang="zh-CN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Can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a non-zero path from node N reach node N again?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 Trees can never have cycles (loops)</a:t>
            </a:r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07345" y="5477867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6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7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8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9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10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1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2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3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4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5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6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7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8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9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20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1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2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3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4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5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6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7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8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9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30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1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2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3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4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5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6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7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8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9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40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1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2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3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4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6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7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8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9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50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1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093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1162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Paths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127497-8FEF-4448-A552-F10B27ECFFC5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112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1975" y="1183005"/>
            <a:ext cx="7886700" cy="143065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ea typeface="宋体" panose="02010600030101010101" pitchFamily="2" charset="-122"/>
              </a:rPr>
              <a:t>A tree with N nodes always has N-1 edges (prove it by induction)</a:t>
            </a:r>
          </a:p>
        </p:txBody>
      </p:sp>
      <p:sp>
        <p:nvSpPr>
          <p:cNvPr id="11271" name="Text Box 1028"/>
          <p:cNvSpPr txBox="1">
            <a:spLocks noChangeArrowheads="1"/>
          </p:cNvSpPr>
          <p:nvPr/>
        </p:nvSpPr>
        <p:spPr bwMode="auto">
          <a:xfrm>
            <a:off x="534670" y="2784475"/>
            <a:ext cx="8200390" cy="34150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Base Case</a:t>
            </a:r>
            <a:r>
              <a:rPr lang="en-US" altLang="zh-CN" sz="2400" dirty="0">
                <a:ea typeface="宋体" panose="02010600030101010101" pitchFamily="2" charset="-122"/>
              </a:rPr>
              <a:t>: N=1   </a:t>
            </a:r>
            <a:r>
              <a:rPr lang="en-US" altLang="zh-CN" sz="2400" dirty="0" smtClean="0">
                <a:ea typeface="宋体" panose="02010600030101010101" pitchFamily="2" charset="-122"/>
              </a:rPr>
              <a:t> one </a:t>
            </a:r>
            <a:r>
              <a:rPr lang="en-US" altLang="zh-CN" sz="2400" dirty="0">
                <a:ea typeface="宋体" panose="02010600030101010101" pitchFamily="2" charset="-122"/>
              </a:rPr>
              <a:t>node, zero edges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Inductive Hypothesis</a:t>
            </a:r>
            <a:r>
              <a:rPr lang="en-US" altLang="zh-CN" sz="2400" dirty="0">
                <a:ea typeface="宋体" panose="02010600030101010101" pitchFamily="2" charset="-122"/>
              </a:rPr>
              <a:t>:  Suppose that a tree with N=k </a:t>
            </a:r>
            <a:r>
              <a:rPr lang="en-US" altLang="zh-CN" sz="2400" dirty="0" smtClean="0">
                <a:ea typeface="宋体" panose="02010600030101010101" pitchFamily="2" charset="-122"/>
              </a:rPr>
              <a:t>nodes always </a:t>
            </a:r>
            <a:r>
              <a:rPr lang="en-US" altLang="zh-CN" sz="2400" dirty="0">
                <a:ea typeface="宋体" panose="02010600030101010101" pitchFamily="2" charset="-122"/>
              </a:rPr>
              <a:t>has k-1 edges.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Induction</a:t>
            </a:r>
            <a:r>
              <a:rPr lang="en-US" altLang="zh-CN" sz="2400" dirty="0">
                <a:ea typeface="宋体" panose="02010600030101010101" pitchFamily="2" charset="-122"/>
              </a:rPr>
              <a:t>:  Suppose N=k+1…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The k+1st node must connect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to the rest by 1 or more edges.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If more, we get a cycle. So it connects by just 1 more edge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57420" y="4149090"/>
            <a:ext cx="3633470" cy="1390650"/>
            <a:chOff x="7785" y="6548"/>
            <a:chExt cx="2647" cy="1013"/>
          </a:xfrm>
        </p:grpSpPr>
        <p:sp>
          <p:nvSpPr>
            <p:cNvPr id="11272" name="Oval 1029"/>
            <p:cNvSpPr>
              <a:spLocks noChangeArrowheads="1"/>
            </p:cNvSpPr>
            <p:nvPr/>
          </p:nvSpPr>
          <p:spPr bwMode="auto">
            <a:xfrm>
              <a:off x="9217" y="6548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3" name="Oval 1030"/>
            <p:cNvSpPr>
              <a:spLocks noChangeArrowheads="1"/>
            </p:cNvSpPr>
            <p:nvPr/>
          </p:nvSpPr>
          <p:spPr bwMode="auto">
            <a:xfrm>
              <a:off x="8879" y="6885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4" name="Oval 1031"/>
            <p:cNvSpPr>
              <a:spLocks noChangeArrowheads="1"/>
            </p:cNvSpPr>
            <p:nvPr/>
          </p:nvSpPr>
          <p:spPr bwMode="auto">
            <a:xfrm>
              <a:off x="8677" y="722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5" name="Oval 1032"/>
            <p:cNvSpPr>
              <a:spLocks noChangeArrowheads="1"/>
            </p:cNvSpPr>
            <p:nvPr/>
          </p:nvSpPr>
          <p:spPr bwMode="auto">
            <a:xfrm>
              <a:off x="9082" y="722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6" name="Oval 1033"/>
            <p:cNvSpPr>
              <a:spLocks noChangeArrowheads="1"/>
            </p:cNvSpPr>
            <p:nvPr/>
          </p:nvSpPr>
          <p:spPr bwMode="auto">
            <a:xfrm>
              <a:off x="9487" y="722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7" name="Oval 1034"/>
            <p:cNvSpPr>
              <a:spLocks noChangeArrowheads="1"/>
            </p:cNvSpPr>
            <p:nvPr/>
          </p:nvSpPr>
          <p:spPr bwMode="auto">
            <a:xfrm>
              <a:off x="9892" y="7223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8" name="Oval 1035"/>
            <p:cNvSpPr>
              <a:spLocks noChangeArrowheads="1"/>
            </p:cNvSpPr>
            <p:nvPr/>
          </p:nvSpPr>
          <p:spPr bwMode="auto">
            <a:xfrm>
              <a:off x="9622" y="6885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79" name="Line 1038"/>
            <p:cNvSpPr>
              <a:spLocks noChangeShapeType="1"/>
            </p:cNvSpPr>
            <p:nvPr/>
          </p:nvSpPr>
          <p:spPr bwMode="auto">
            <a:xfrm flipH="1">
              <a:off x="9014" y="6683"/>
              <a:ext cx="203" cy="20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0" name="Line 1044"/>
            <p:cNvSpPr>
              <a:spLocks noChangeShapeType="1"/>
            </p:cNvSpPr>
            <p:nvPr/>
          </p:nvSpPr>
          <p:spPr bwMode="auto">
            <a:xfrm flipH="1">
              <a:off x="8812" y="7088"/>
              <a:ext cx="135" cy="13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1" name="Line 1045"/>
            <p:cNvSpPr>
              <a:spLocks noChangeShapeType="1"/>
            </p:cNvSpPr>
            <p:nvPr/>
          </p:nvSpPr>
          <p:spPr bwMode="auto">
            <a:xfrm>
              <a:off x="9082" y="7020"/>
              <a:ext cx="135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2" name="Line 1046"/>
            <p:cNvSpPr>
              <a:spLocks noChangeShapeType="1"/>
            </p:cNvSpPr>
            <p:nvPr/>
          </p:nvSpPr>
          <p:spPr bwMode="auto">
            <a:xfrm>
              <a:off x="9419" y="6683"/>
              <a:ext cx="270" cy="203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3" name="Line 1047"/>
            <p:cNvSpPr>
              <a:spLocks noChangeShapeType="1"/>
            </p:cNvSpPr>
            <p:nvPr/>
          </p:nvSpPr>
          <p:spPr bwMode="auto">
            <a:xfrm flipH="1">
              <a:off x="9622" y="7088"/>
              <a:ext cx="135" cy="13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4" name="Line 1049"/>
            <p:cNvSpPr>
              <a:spLocks noChangeShapeType="1"/>
            </p:cNvSpPr>
            <p:nvPr/>
          </p:nvSpPr>
          <p:spPr bwMode="auto">
            <a:xfrm>
              <a:off x="9757" y="7088"/>
              <a:ext cx="203" cy="135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5" name="Oval 1050"/>
            <p:cNvSpPr>
              <a:spLocks noChangeArrowheads="1"/>
            </p:cNvSpPr>
            <p:nvPr/>
          </p:nvSpPr>
          <p:spPr bwMode="auto">
            <a:xfrm>
              <a:off x="8272" y="6548"/>
              <a:ext cx="2160" cy="1013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86" name="Oval 1051"/>
            <p:cNvSpPr>
              <a:spLocks noChangeArrowheads="1"/>
            </p:cNvSpPr>
            <p:nvPr/>
          </p:nvSpPr>
          <p:spPr bwMode="auto">
            <a:xfrm>
              <a:off x="7867" y="7155"/>
              <a:ext cx="203" cy="20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287" name="Line 1052"/>
            <p:cNvSpPr>
              <a:spLocks noChangeShapeType="1"/>
            </p:cNvSpPr>
            <p:nvPr/>
          </p:nvSpPr>
          <p:spPr bwMode="auto">
            <a:xfrm flipV="1">
              <a:off x="7934" y="6953"/>
              <a:ext cx="33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1288" name="Text Box 1053"/>
            <p:cNvSpPr txBox="1">
              <a:spLocks noChangeArrowheads="1"/>
            </p:cNvSpPr>
            <p:nvPr/>
          </p:nvSpPr>
          <p:spPr bwMode="auto">
            <a:xfrm>
              <a:off x="9945" y="6625"/>
              <a:ext cx="40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rgbClr val="008000"/>
                  </a:solidFill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1289" name="Text Box 1054"/>
            <p:cNvSpPr txBox="1">
              <a:spLocks noChangeArrowheads="1"/>
            </p:cNvSpPr>
            <p:nvPr/>
          </p:nvSpPr>
          <p:spPr bwMode="auto">
            <a:xfrm>
              <a:off x="7785" y="6827"/>
              <a:ext cx="546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rgbClr val="008000"/>
                  </a:solidFill>
                  <a:ea typeface="宋体" panose="02010600030101010101" pitchFamily="2" charset="-122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0565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Implementation of Trees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CC09E-3F2B-4D60-AE45-396B36C803CF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33715" cy="431482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One possible pointer-based Implementation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tree nodes with value and a pointer to each child</a:t>
            </a:r>
          </a:p>
          <a:p>
            <a:pPr lvl="1"/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but how many pointers should we allocate space for</a:t>
            </a:r>
            <a:r>
              <a:rPr lang="en-US" altLang="zh-CN" sz="2000" dirty="0" smtClean="0">
                <a:solidFill>
                  <a:srgbClr val="CC0000"/>
                </a:solidFill>
                <a:ea typeface="宋体" panose="02010600030101010101" pitchFamily="2" charset="-122"/>
              </a:rPr>
              <a:t>?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A more flexible pointer-based implementation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en-US" altLang="zh-CN" sz="2000" baseline="30000" dirty="0">
                <a:ea typeface="宋体" panose="02010600030101010101" pitchFamily="2" charset="-122"/>
              </a:rPr>
              <a:t>st</a:t>
            </a:r>
            <a:r>
              <a:rPr lang="en-US" altLang="zh-CN" sz="2000" dirty="0">
                <a:ea typeface="宋体" panose="02010600030101010101" pitchFamily="2" charset="-122"/>
              </a:rPr>
              <a:t> Child / Next Sibling List Representation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node has 2 pointers: one to its first child and one to next sibling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Can handle arbitrary number of children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22" name="Group 115"/>
          <p:cNvGrpSpPr/>
          <p:nvPr/>
        </p:nvGrpSpPr>
        <p:grpSpPr>
          <a:xfrm>
            <a:off x="7691120" y="53486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11015" cy="90233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839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5088255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Arbitrary Branching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quarter" idx="10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23/09/11</a:t>
            </a:r>
            <a:endParaRPr lang="en-US" altLang="zh-CN" sz="790"/>
          </a:p>
        </p:txBody>
      </p:sp>
      <p:pic>
        <p:nvPicPr>
          <p:cNvPr id="12" name="图片 1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3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Trees and Binary trees – Lecture 4-1</a:t>
            </a:r>
            <a:endParaRPr lang="en-US" altLang="zh-CN" sz="790"/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AF9DB-95EE-441B-BF79-C2372C3401E3}" type="slidenum">
              <a:rPr lang="en-US" altLang="zh-CN" sz="790"/>
              <a:pPr/>
              <a:t>9</a:t>
            </a:fld>
            <a:endParaRPr lang="en-US" altLang="zh-CN" sz="790"/>
          </a:p>
        </p:txBody>
      </p:sp>
      <p:grpSp>
        <p:nvGrpSpPr>
          <p:cNvPr id="2" name="组合 1"/>
          <p:cNvGrpSpPr/>
          <p:nvPr/>
        </p:nvGrpSpPr>
        <p:grpSpPr>
          <a:xfrm>
            <a:off x="541020" y="1608455"/>
            <a:ext cx="2393950" cy="2715530"/>
            <a:chOff x="1157883" y="2581577"/>
            <a:chExt cx="1714500" cy="1944291"/>
          </a:xfrm>
        </p:grpSpPr>
        <p:sp>
          <p:nvSpPr>
            <p:cNvPr id="13318" name="Oval 3"/>
            <p:cNvSpPr>
              <a:spLocks noChangeArrowheads="1"/>
            </p:cNvSpPr>
            <p:nvPr/>
          </p:nvSpPr>
          <p:spPr bwMode="auto">
            <a:xfrm>
              <a:off x="1843683" y="258276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19" name="Oval 4"/>
            <p:cNvSpPr>
              <a:spLocks noChangeArrowheads="1"/>
            </p:cNvSpPr>
            <p:nvPr/>
          </p:nvSpPr>
          <p:spPr bwMode="auto">
            <a:xfrm>
              <a:off x="1157883" y="332571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20" name="Oval 5"/>
            <p:cNvSpPr>
              <a:spLocks noChangeArrowheads="1"/>
            </p:cNvSpPr>
            <p:nvPr/>
          </p:nvSpPr>
          <p:spPr bwMode="auto">
            <a:xfrm>
              <a:off x="1843683" y="332571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21" name="Oval 6"/>
            <p:cNvSpPr>
              <a:spLocks noChangeArrowheads="1"/>
            </p:cNvSpPr>
            <p:nvPr/>
          </p:nvSpPr>
          <p:spPr bwMode="auto">
            <a:xfrm>
              <a:off x="2529483" y="332571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22" name="Oval 7"/>
            <p:cNvSpPr>
              <a:spLocks noChangeArrowheads="1"/>
            </p:cNvSpPr>
            <p:nvPr/>
          </p:nvSpPr>
          <p:spPr bwMode="auto">
            <a:xfrm>
              <a:off x="1500783" y="418296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23" name="Oval 8"/>
            <p:cNvSpPr>
              <a:spLocks noChangeArrowheads="1"/>
            </p:cNvSpPr>
            <p:nvPr/>
          </p:nvSpPr>
          <p:spPr bwMode="auto">
            <a:xfrm>
              <a:off x="2186583" y="4182968"/>
              <a:ext cx="342900" cy="3429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 flipH="1">
              <a:off x="1443633" y="2925668"/>
              <a:ext cx="5715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>
              <a:off x="2015133" y="2925668"/>
              <a:ext cx="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H="1">
              <a:off x="1672233" y="3668618"/>
              <a:ext cx="3429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2015133" y="3668618"/>
              <a:ext cx="28575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>
              <a:off x="2015133" y="2925668"/>
              <a:ext cx="6286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29" name="Text Box 14"/>
            <p:cNvSpPr txBox="1">
              <a:spLocks noChangeArrowheads="1"/>
            </p:cNvSpPr>
            <p:nvPr/>
          </p:nvSpPr>
          <p:spPr bwMode="auto">
            <a:xfrm>
              <a:off x="1848445" y="2581577"/>
              <a:ext cx="303610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0" name="Text Box 15"/>
            <p:cNvSpPr txBox="1">
              <a:spLocks noChangeArrowheads="1"/>
            </p:cNvSpPr>
            <p:nvPr/>
          </p:nvSpPr>
          <p:spPr bwMode="auto">
            <a:xfrm>
              <a:off x="1186458" y="3313812"/>
              <a:ext cx="303610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31" name="Text Box 16"/>
            <p:cNvSpPr txBox="1">
              <a:spLocks noChangeArrowheads="1"/>
            </p:cNvSpPr>
            <p:nvPr/>
          </p:nvSpPr>
          <p:spPr bwMode="auto">
            <a:xfrm>
              <a:off x="1862733" y="3304287"/>
              <a:ext cx="303610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dirty="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332" name="Text Box 17"/>
            <p:cNvSpPr txBox="1">
              <a:spLocks noChangeArrowheads="1"/>
            </p:cNvSpPr>
            <p:nvPr/>
          </p:nvSpPr>
          <p:spPr bwMode="auto">
            <a:xfrm>
              <a:off x="2549724" y="3304287"/>
              <a:ext cx="303609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333" name="Text Box 18"/>
            <p:cNvSpPr txBox="1">
              <a:spLocks noChangeArrowheads="1"/>
            </p:cNvSpPr>
            <p:nvPr/>
          </p:nvSpPr>
          <p:spPr bwMode="auto">
            <a:xfrm>
              <a:off x="1523405" y="4174633"/>
              <a:ext cx="303609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3334" name="Text Box 19"/>
            <p:cNvSpPr txBox="1">
              <a:spLocks noChangeArrowheads="1"/>
            </p:cNvSpPr>
            <p:nvPr/>
          </p:nvSpPr>
          <p:spPr bwMode="auto">
            <a:xfrm>
              <a:off x="2216349" y="4168681"/>
              <a:ext cx="303609" cy="329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75201" y="1844773"/>
            <a:ext cx="3580765" cy="1144811"/>
            <a:chOff x="7596" y="3914"/>
            <a:chExt cx="2614" cy="836"/>
          </a:xfrm>
        </p:grpSpPr>
        <p:sp>
          <p:nvSpPr>
            <p:cNvPr id="13358" name="Rectangle 45"/>
            <p:cNvSpPr>
              <a:spLocks noChangeArrowheads="1"/>
            </p:cNvSpPr>
            <p:nvPr/>
          </p:nvSpPr>
          <p:spPr bwMode="auto">
            <a:xfrm>
              <a:off x="8432" y="4480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3359" name="Rectangle 46"/>
            <p:cNvSpPr>
              <a:spLocks noChangeArrowheads="1"/>
            </p:cNvSpPr>
            <p:nvPr/>
          </p:nvSpPr>
          <p:spPr bwMode="auto">
            <a:xfrm>
              <a:off x="8702" y="4480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8432" y="4210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1125">
                <a:ea typeface="宋体" panose="02010600030101010101" pitchFamily="2" charset="-122"/>
              </a:endParaRP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8460" y="3914"/>
              <a:ext cx="7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>
                  <a:ea typeface="宋体" panose="02010600030101010101" pitchFamily="2" charset="-122"/>
                </a:rPr>
                <a:t>Data</a:t>
              </a:r>
            </a:p>
          </p:txBody>
        </p:sp>
        <p:sp>
          <p:nvSpPr>
            <p:cNvPr id="13362" name="Text Box 49"/>
            <p:cNvSpPr txBox="1">
              <a:spLocks noChangeArrowheads="1"/>
            </p:cNvSpPr>
            <p:nvPr/>
          </p:nvSpPr>
          <p:spPr bwMode="auto">
            <a:xfrm>
              <a:off x="7596" y="4480"/>
              <a:ext cx="261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dirty="0" err="1">
                  <a:ea typeface="宋体" panose="02010600030101010101" pitchFamily="2" charset="-122"/>
                </a:rPr>
                <a:t>FirstChild</a:t>
              </a:r>
              <a:r>
                <a:rPr lang="en-US" altLang="zh-CN" sz="1800" dirty="0">
                  <a:ea typeface="宋体" panose="02010600030101010101" pitchFamily="2" charset="-122"/>
                </a:rPr>
                <a:t>               Sibling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34080" y="3357245"/>
            <a:ext cx="4500901" cy="2693035"/>
            <a:chOff x="5561" y="6221"/>
            <a:chExt cx="4173" cy="2497"/>
          </a:xfrm>
        </p:grpSpPr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6506" y="6491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36" name="Rectangle 23"/>
            <p:cNvSpPr>
              <a:spLocks noChangeArrowheads="1"/>
            </p:cNvSpPr>
            <p:nvPr/>
          </p:nvSpPr>
          <p:spPr bwMode="auto">
            <a:xfrm>
              <a:off x="6776" y="6491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37" name="Rectangle 24"/>
            <p:cNvSpPr>
              <a:spLocks noChangeArrowheads="1"/>
            </p:cNvSpPr>
            <p:nvPr/>
          </p:nvSpPr>
          <p:spPr bwMode="auto">
            <a:xfrm>
              <a:off x="6506" y="6221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610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39" name="Rectangle 26"/>
            <p:cNvSpPr>
              <a:spLocks noChangeArrowheads="1"/>
            </p:cNvSpPr>
            <p:nvPr/>
          </p:nvSpPr>
          <p:spPr bwMode="auto">
            <a:xfrm>
              <a:off x="637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6101" y="7099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691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2" name="Rectangle 29"/>
            <p:cNvSpPr>
              <a:spLocks noChangeArrowheads="1"/>
            </p:cNvSpPr>
            <p:nvPr/>
          </p:nvSpPr>
          <p:spPr bwMode="auto">
            <a:xfrm>
              <a:off x="718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3" name="Rectangle 30"/>
            <p:cNvSpPr>
              <a:spLocks noChangeArrowheads="1"/>
            </p:cNvSpPr>
            <p:nvPr/>
          </p:nvSpPr>
          <p:spPr bwMode="auto">
            <a:xfrm>
              <a:off x="6911" y="7099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344" name="Rectangle 31"/>
            <p:cNvSpPr>
              <a:spLocks noChangeArrowheads="1"/>
            </p:cNvSpPr>
            <p:nvPr/>
          </p:nvSpPr>
          <p:spPr bwMode="auto">
            <a:xfrm>
              <a:off x="772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5" name="Rectangle 32"/>
            <p:cNvSpPr>
              <a:spLocks noChangeArrowheads="1"/>
            </p:cNvSpPr>
            <p:nvPr/>
          </p:nvSpPr>
          <p:spPr bwMode="auto">
            <a:xfrm>
              <a:off x="7991" y="736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6" name="Rectangle 33"/>
            <p:cNvSpPr>
              <a:spLocks noChangeArrowheads="1"/>
            </p:cNvSpPr>
            <p:nvPr/>
          </p:nvSpPr>
          <p:spPr bwMode="auto">
            <a:xfrm>
              <a:off x="7721" y="7099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347" name="Rectangle 34"/>
            <p:cNvSpPr>
              <a:spLocks noChangeArrowheads="1"/>
            </p:cNvSpPr>
            <p:nvPr/>
          </p:nvSpPr>
          <p:spPr bwMode="auto">
            <a:xfrm>
              <a:off x="6709" y="844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6979" y="844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49" name="Rectangle 36"/>
            <p:cNvSpPr>
              <a:spLocks noChangeArrowheads="1"/>
            </p:cNvSpPr>
            <p:nvPr/>
          </p:nvSpPr>
          <p:spPr bwMode="auto">
            <a:xfrm>
              <a:off x="6709" y="8179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7519" y="844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51" name="Rectangle 38"/>
            <p:cNvSpPr>
              <a:spLocks noChangeArrowheads="1"/>
            </p:cNvSpPr>
            <p:nvPr/>
          </p:nvSpPr>
          <p:spPr bwMode="auto">
            <a:xfrm>
              <a:off x="7789" y="8449"/>
              <a:ext cx="27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7519" y="8179"/>
              <a:ext cx="540" cy="2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 flipH="1">
              <a:off x="6304" y="6626"/>
              <a:ext cx="338" cy="4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6506" y="7504"/>
              <a:ext cx="4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55" name="Line 42"/>
            <p:cNvSpPr>
              <a:spLocks noChangeShapeType="1"/>
            </p:cNvSpPr>
            <p:nvPr/>
          </p:nvSpPr>
          <p:spPr bwMode="auto">
            <a:xfrm>
              <a:off x="7249" y="7504"/>
              <a:ext cx="4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56" name="Line 43"/>
            <p:cNvSpPr>
              <a:spLocks noChangeShapeType="1"/>
            </p:cNvSpPr>
            <p:nvPr/>
          </p:nvSpPr>
          <p:spPr bwMode="auto">
            <a:xfrm flipH="1">
              <a:off x="6979" y="7504"/>
              <a:ext cx="135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57" name="Line 44"/>
            <p:cNvSpPr>
              <a:spLocks noChangeShapeType="1"/>
            </p:cNvSpPr>
            <p:nvPr/>
          </p:nvSpPr>
          <p:spPr bwMode="auto">
            <a:xfrm>
              <a:off x="7114" y="8584"/>
              <a:ext cx="4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63" name="Rectangle 50"/>
            <p:cNvSpPr>
              <a:spLocks noChangeArrowheads="1"/>
            </p:cNvSpPr>
            <p:nvPr/>
          </p:nvSpPr>
          <p:spPr bwMode="auto">
            <a:xfrm>
              <a:off x="5561" y="6221"/>
              <a:ext cx="135" cy="1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3364" name="Line 51"/>
            <p:cNvSpPr>
              <a:spLocks noChangeShapeType="1"/>
            </p:cNvSpPr>
            <p:nvPr/>
          </p:nvSpPr>
          <p:spPr bwMode="auto">
            <a:xfrm>
              <a:off x="5629" y="6289"/>
              <a:ext cx="8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13365" name="Text Box 52"/>
            <p:cNvSpPr txBox="1">
              <a:spLocks noChangeArrowheads="1"/>
            </p:cNvSpPr>
            <p:nvPr/>
          </p:nvSpPr>
          <p:spPr bwMode="auto">
            <a:xfrm>
              <a:off x="8376" y="7061"/>
              <a:ext cx="1358" cy="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dirty="0">
                  <a:ea typeface="宋体" panose="02010600030101010101" pitchFamily="2" charset="-122"/>
                </a:rPr>
                <a:t>Nodes of same depth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E3N2U4NjNlNWU0ZjI3MTNhYzNkMTFiY2Y3MzViM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928</TotalTime>
  <Words>2431</Words>
  <Application>Microsoft Office PowerPoint</Application>
  <PresentationFormat>全屏显示(4:3)</PresentationFormat>
  <Paragraphs>604</Paragraphs>
  <Slides>37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HDOfficeLightV0</vt:lpstr>
      <vt:lpstr>Equation</vt:lpstr>
      <vt:lpstr>Trees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889</cp:revision>
  <dcterms:created xsi:type="dcterms:W3CDTF">2000-11-03T19:18:00Z</dcterms:created>
  <dcterms:modified xsi:type="dcterms:W3CDTF">2024-09-09T23:26:52Z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207FFB3D7EB84E1BB152699A4A23C552_12</vt:lpwstr>
  </property>
  <property fmtid="{D5CDD505-2E9C-101B-9397-08002B2CF9AE}" pid="3" name="KSOProductBuildVer">
    <vt:lpwstr>2052-12.1.0.15120</vt:lpwstr>
  </property>
</Properties>
</file>