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018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982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tags/tag1100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1084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015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081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notesSlides/notesSlide1.xml" ContentType="application/vnd.openxmlformats-officedocument.presentationml.notesSlide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1113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1129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151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091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1022.xml" ContentType="application/vnd.openxmlformats-officedocument.presentationml.tags+xml"/>
  <Override PartName="/ppt/tags/tag1167.xml" ContentType="application/vnd.openxmlformats-officedocument.presentationml.tags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063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139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164.xml" ContentType="application/vnd.openxmlformats-officedocument.presentationml.tags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060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tags/tag113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161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583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0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49.xml" ContentType="application/vnd.openxmlformats-officedocument.presentationml.tags+xml"/>
  <Override PartName="/ppt/tags/tag164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918.xml" ContentType="application/vnd.openxmlformats-officedocument.presentationml.tags+xml"/>
  <Override PartName="/ppt/tags/tag965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990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tags/tag1152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tags/tag109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959.xml" ContentType="application/vnd.openxmlformats-officedocument.presentationml.tags+xml"/>
  <Override PartName="/ppt/tags/tag1023.xml" ContentType="application/vnd.openxmlformats-officedocument.presentationml.tags+xml"/>
  <Override PartName="/ppt/tags/tag1070.xml" ContentType="application/vnd.openxmlformats-officedocument.presentationml.tags+xml"/>
  <Override PartName="/ppt/tags/tag1168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1146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937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915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tags/tag940.xml" ContentType="application/vnd.openxmlformats-officedocument.presentationml.tags+xml"/>
  <Override PartName="/ppt/tags/tag1039.xml" ContentType="application/vnd.openxmlformats-officedocument.presentationml.tags+xml"/>
  <Override PartName="/ppt/tags/tag1086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017.xml" ContentType="application/vnd.openxmlformats-officedocument.presentationml.tags+xml"/>
  <Override PartName="/ppt/tags/tag1064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978.xml" ContentType="application/vnd.openxmlformats-officedocument.presentationml.tags+xml"/>
  <Override PartName="/ppt/tags/tag104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020.xml" ContentType="application/vnd.openxmlformats-officedocument.presentationml.tags+xml"/>
  <Override PartName="/ppt/tags/tag1118.xml" ContentType="application/vnd.openxmlformats-officedocument.presentationml.tags+xml"/>
  <Override PartName="/ppt/tags/tag1165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956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tags/tag934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036.xml" ContentType="application/vnd.openxmlformats-officedocument.presentationml.tags+xml"/>
  <Override PartName="/ppt/tags/tag1083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ppt/tags/tag115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061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28.xml" ContentType="application/vnd.openxmlformats-officedocument.presentationml.tags+xml"/>
  <Override PartName="/ppt/tags/tag975.xml" ContentType="application/vnd.openxmlformats-officedocument.presentationml.tags+xml"/>
  <Override PartName="/ppt/tags/tag1115.xml" ContentType="application/vnd.openxmlformats-officedocument.presentationml.tags+xml"/>
  <Override PartName="/ppt/tags/tag1162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055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969.xml" ContentType="application/vnd.openxmlformats-officedocument.presentationml.tags+xml"/>
  <Override PartName="/ppt/tags/tag1033.xml" ContentType="application/vnd.openxmlformats-officedocument.presentationml.tags+xml"/>
  <Override PartName="/ppt/tags/tag1080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09.xml" ContentType="application/vnd.openxmlformats-officedocument.presentationml.tags+xml"/>
  <Override PartName="/ppt/tags/tag1156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994.xml" ContentType="application/vnd.openxmlformats-officedocument.presentationml.tags+xml"/>
  <Override PartName="/ppt/tags/tag113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25.xml" ContentType="application/vnd.openxmlformats-officedocument.presentationml.tags+xml"/>
  <Override PartName="/ppt/tags/tag972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950.xml" ContentType="application/vnd.openxmlformats-officedocument.presentationml.tags+xml"/>
  <Override PartName="/ppt/tags/tag1049.xml" ContentType="application/vnd.openxmlformats-officedocument.presentationml.tags+xml"/>
  <Override PartName="/ppt/tags/tag109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tags/tag1027.xml" ContentType="application/vnd.openxmlformats-officedocument.presentationml.tags+xml"/>
  <Override PartName="/ppt/tags/tag107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052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966.xml" ContentType="application/vnd.openxmlformats-officedocument.presentationml.tags+xml"/>
  <Override PartName="/ppt/tags/tag1030.xml" ContentType="application/vnd.openxmlformats-officedocument.presentationml.tags+xml"/>
  <Override PartName="/ppt/tags/tag1128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1106.xml" ContentType="application/vnd.openxmlformats-officedocument.presentationml.tags+xml"/>
  <Override PartName="/ppt/tags/tag1153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tags/tag991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131.xml" ContentType="application/vnd.openxmlformats-officedocument.presentationml.tags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093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102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1071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125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tags/tag1166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Default Extension="bin" ContentType="application/vnd.openxmlformats-officedocument.oleObject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slides/slide36.xml" ContentType="application/vnd.openxmlformats-officedocument.presentationml.slide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slides/slide33.xml" ContentType="application/vnd.openxmlformats-officedocument.presentationml.slide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51" r:id="rId2"/>
    <p:sldId id="1009" r:id="rId3"/>
    <p:sldId id="981" r:id="rId4"/>
    <p:sldId id="982" r:id="rId5"/>
    <p:sldId id="983" r:id="rId6"/>
    <p:sldId id="984" r:id="rId7"/>
    <p:sldId id="930" r:id="rId8"/>
    <p:sldId id="931" r:id="rId9"/>
    <p:sldId id="933" r:id="rId10"/>
    <p:sldId id="932" r:id="rId11"/>
    <p:sldId id="985" r:id="rId12"/>
    <p:sldId id="934" r:id="rId13"/>
    <p:sldId id="986" r:id="rId14"/>
    <p:sldId id="935" r:id="rId15"/>
    <p:sldId id="938" r:id="rId16"/>
    <p:sldId id="990" r:id="rId17"/>
    <p:sldId id="991" r:id="rId18"/>
    <p:sldId id="992" r:id="rId19"/>
    <p:sldId id="993" r:id="rId20"/>
    <p:sldId id="939" r:id="rId21"/>
    <p:sldId id="995" r:id="rId22"/>
    <p:sldId id="996" r:id="rId23"/>
    <p:sldId id="997" r:id="rId24"/>
    <p:sldId id="998" r:id="rId25"/>
    <p:sldId id="999" r:id="rId26"/>
    <p:sldId id="943" r:id="rId27"/>
    <p:sldId id="1000" r:id="rId28"/>
    <p:sldId id="1001" r:id="rId29"/>
    <p:sldId id="1016" r:id="rId30"/>
    <p:sldId id="1002" r:id="rId31"/>
    <p:sldId id="1011" r:id="rId32"/>
    <p:sldId id="1012" r:id="rId33"/>
    <p:sldId id="1019" r:id="rId34"/>
    <p:sldId id="1004" r:id="rId35"/>
    <p:sldId id="1006" r:id="rId36"/>
    <p:sldId id="1007" r:id="rId37"/>
    <p:sldId id="1008" r:id="rId38"/>
    <p:sldId id="1017" r:id="rId39"/>
    <p:sldId id="1013" r:id="rId40"/>
    <p:sldId id="1018" r:id="rId41"/>
    <p:sldId id="810" r:id="rId42"/>
  </p:sldIdLst>
  <p:sldSz cx="9144000" cy="6858000" type="screen4x3"/>
  <p:notesSz cx="9180513" cy="6858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4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263AF8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6395" autoAdjust="0"/>
  </p:normalViewPr>
  <p:slideViewPr>
    <p:cSldViewPr showGuides="1">
      <p:cViewPr varScale="1">
        <p:scale>
          <a:sx n="122" d="100"/>
          <a:sy n="122" d="100"/>
        </p:scale>
        <p:origin x="-1314" y="-102"/>
      </p:cViewPr>
      <p:guideLst>
        <p:guide orient="horz" pos="2204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F3FE6-94CA-489F-AF86-2A643E955FD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5D2ED-7028-411C-BD8D-0F9AD83723D4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11695-226F-4A9C-B7D7-425DF5ADDC71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3E088-D387-4BA4-BCA0-64E5E3BBD785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32FE9-9228-450F-938E-EAC7E38259F1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292AC-F21E-4655-AFFA-77D65D083966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91D71-4D81-4089-9A00-9901D191F20F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1F00A-8DCE-4FA6-AD5F-E8543A7B2620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0E78E-DCF3-4DFD-92E8-2D87C8212B22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02E4B-8F38-41CF-844D-FB1994F39BFC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171DA-9259-487F-9103-10F5E6A4753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5BB4BF-6752-42DE-BEBB-6563A4E6CB09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1738B4B-C2D8-4C64-B106-67A9E32A5F1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Lec7 Sorting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1.pn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image" Target="../media/image1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6.xml"/><Relationship Id="rId7" Type="http://schemas.openxmlformats.org/officeDocument/2006/relationships/oleObject" Target="../embeddings/oleObject1.bin"/><Relationship Id="rId2" Type="http://schemas.openxmlformats.org/officeDocument/2006/relationships/tags" Target="../tags/tag15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.png"/><Relationship Id="rId5" Type="http://schemas.openxmlformats.org/officeDocument/2006/relationships/tags" Target="../tags/tag16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../media/image1.png"/><Relationship Id="rId5" Type="http://schemas.openxmlformats.org/officeDocument/2006/relationships/tags" Target="../tags/tag17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image" Target="../media/image3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image" Target="../media/image2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tags" Target="../tags/tag205.xml"/><Relationship Id="rId26" Type="http://schemas.openxmlformats.org/officeDocument/2006/relationships/tags" Target="../tags/tag213.xml"/><Relationship Id="rId39" Type="http://schemas.openxmlformats.org/officeDocument/2006/relationships/tags" Target="../tags/tag226.xml"/><Relationship Id="rId3" Type="http://schemas.openxmlformats.org/officeDocument/2006/relationships/tags" Target="../tags/tag190.xml"/><Relationship Id="rId21" Type="http://schemas.openxmlformats.org/officeDocument/2006/relationships/tags" Target="../tags/tag208.xml"/><Relationship Id="rId34" Type="http://schemas.openxmlformats.org/officeDocument/2006/relationships/tags" Target="../tags/tag221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5" Type="http://schemas.openxmlformats.org/officeDocument/2006/relationships/tags" Target="../tags/tag212.xml"/><Relationship Id="rId33" Type="http://schemas.openxmlformats.org/officeDocument/2006/relationships/tags" Target="../tags/tag220.xml"/><Relationship Id="rId38" Type="http://schemas.openxmlformats.org/officeDocument/2006/relationships/tags" Target="../tags/tag225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0" Type="http://schemas.openxmlformats.org/officeDocument/2006/relationships/tags" Target="../tags/tag207.xml"/><Relationship Id="rId29" Type="http://schemas.openxmlformats.org/officeDocument/2006/relationships/tags" Target="../tags/tag216.xml"/><Relationship Id="rId41" Type="http://schemas.openxmlformats.org/officeDocument/2006/relationships/tags" Target="../tags/tag228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24" Type="http://schemas.openxmlformats.org/officeDocument/2006/relationships/tags" Target="../tags/tag211.xml"/><Relationship Id="rId32" Type="http://schemas.openxmlformats.org/officeDocument/2006/relationships/tags" Target="../tags/tag219.xml"/><Relationship Id="rId37" Type="http://schemas.openxmlformats.org/officeDocument/2006/relationships/tags" Target="../tags/tag224.xml"/><Relationship Id="rId40" Type="http://schemas.openxmlformats.org/officeDocument/2006/relationships/tags" Target="../tags/tag227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23" Type="http://schemas.openxmlformats.org/officeDocument/2006/relationships/tags" Target="../tags/tag210.xml"/><Relationship Id="rId28" Type="http://schemas.openxmlformats.org/officeDocument/2006/relationships/tags" Target="../tags/tag215.xml"/><Relationship Id="rId36" Type="http://schemas.openxmlformats.org/officeDocument/2006/relationships/tags" Target="../tags/tag223.xml"/><Relationship Id="rId10" Type="http://schemas.openxmlformats.org/officeDocument/2006/relationships/tags" Target="../tags/tag197.xml"/><Relationship Id="rId19" Type="http://schemas.openxmlformats.org/officeDocument/2006/relationships/tags" Target="../tags/tag206.xml"/><Relationship Id="rId31" Type="http://schemas.openxmlformats.org/officeDocument/2006/relationships/tags" Target="../tags/tag218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Relationship Id="rId22" Type="http://schemas.openxmlformats.org/officeDocument/2006/relationships/tags" Target="../tags/tag209.xml"/><Relationship Id="rId27" Type="http://schemas.openxmlformats.org/officeDocument/2006/relationships/tags" Target="../tags/tag214.xml"/><Relationship Id="rId30" Type="http://schemas.openxmlformats.org/officeDocument/2006/relationships/tags" Target="../tags/tag217.xml"/><Relationship Id="rId35" Type="http://schemas.openxmlformats.org/officeDocument/2006/relationships/tags" Target="../tags/tag222.xml"/><Relationship Id="rId4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tags" Target="../tags/tag267.xml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tags" Target="../tags/tag266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29" Type="http://schemas.openxmlformats.org/officeDocument/2006/relationships/tags" Target="../tags/tag257.xml"/><Relationship Id="rId41" Type="http://schemas.openxmlformats.org/officeDocument/2006/relationships/tags" Target="../tags/tag269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tags" Target="../tags/tag265.xml"/><Relationship Id="rId40" Type="http://schemas.openxmlformats.org/officeDocument/2006/relationships/tags" Target="../tags/tag268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31" Type="http://schemas.openxmlformats.org/officeDocument/2006/relationships/tags" Target="../tags/tag259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image" Target="../media/image8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3" Type="http://schemas.openxmlformats.org/officeDocument/2006/relationships/tags" Target="../tags/tag276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0" Type="http://schemas.openxmlformats.org/officeDocument/2006/relationships/tags" Target="../tags/tag293.xml"/><Relationship Id="rId29" Type="http://schemas.openxmlformats.org/officeDocument/2006/relationships/tags" Target="../tags/tag302.xml"/><Relationship Id="rId41" Type="http://schemas.openxmlformats.org/officeDocument/2006/relationships/tags" Target="../tags/tag314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26" Type="http://schemas.openxmlformats.org/officeDocument/2006/relationships/tags" Target="../tags/tag340.xml"/><Relationship Id="rId39" Type="http://schemas.openxmlformats.org/officeDocument/2006/relationships/tags" Target="../tags/tag353.xml"/><Relationship Id="rId3" Type="http://schemas.openxmlformats.org/officeDocument/2006/relationships/tags" Target="../tags/tag317.xml"/><Relationship Id="rId21" Type="http://schemas.openxmlformats.org/officeDocument/2006/relationships/tags" Target="../tags/tag335.xml"/><Relationship Id="rId34" Type="http://schemas.openxmlformats.org/officeDocument/2006/relationships/tags" Target="../tags/tag348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tags" Target="../tags/tag339.xml"/><Relationship Id="rId33" Type="http://schemas.openxmlformats.org/officeDocument/2006/relationships/tags" Target="../tags/tag347.xml"/><Relationship Id="rId38" Type="http://schemas.openxmlformats.org/officeDocument/2006/relationships/tags" Target="../tags/tag352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29" Type="http://schemas.openxmlformats.org/officeDocument/2006/relationships/tags" Target="../tags/tag343.xml"/><Relationship Id="rId41" Type="http://schemas.openxmlformats.org/officeDocument/2006/relationships/tags" Target="../tags/tag355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24" Type="http://schemas.openxmlformats.org/officeDocument/2006/relationships/tags" Target="../tags/tag338.xml"/><Relationship Id="rId32" Type="http://schemas.openxmlformats.org/officeDocument/2006/relationships/tags" Target="../tags/tag346.xml"/><Relationship Id="rId37" Type="http://schemas.openxmlformats.org/officeDocument/2006/relationships/tags" Target="../tags/tag351.xml"/><Relationship Id="rId40" Type="http://schemas.openxmlformats.org/officeDocument/2006/relationships/tags" Target="../tags/tag354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tags" Target="../tags/tag342.xml"/><Relationship Id="rId36" Type="http://schemas.openxmlformats.org/officeDocument/2006/relationships/tags" Target="../tags/tag350.xml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31" Type="http://schemas.openxmlformats.org/officeDocument/2006/relationships/tags" Target="../tags/tag345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Relationship Id="rId22" Type="http://schemas.openxmlformats.org/officeDocument/2006/relationships/tags" Target="../tags/tag336.xml"/><Relationship Id="rId27" Type="http://schemas.openxmlformats.org/officeDocument/2006/relationships/tags" Target="../tags/tag341.xml"/><Relationship Id="rId30" Type="http://schemas.openxmlformats.org/officeDocument/2006/relationships/tags" Target="../tags/tag344.xml"/><Relationship Id="rId35" Type="http://schemas.openxmlformats.org/officeDocument/2006/relationships/tags" Target="../tags/tag349.xml"/><Relationship Id="rId4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26" Type="http://schemas.openxmlformats.org/officeDocument/2006/relationships/tags" Target="../tags/tag381.xml"/><Relationship Id="rId39" Type="http://schemas.openxmlformats.org/officeDocument/2006/relationships/tags" Target="../tags/tag394.xml"/><Relationship Id="rId3" Type="http://schemas.openxmlformats.org/officeDocument/2006/relationships/tags" Target="../tags/tag358.xml"/><Relationship Id="rId21" Type="http://schemas.openxmlformats.org/officeDocument/2006/relationships/tags" Target="../tags/tag376.xml"/><Relationship Id="rId34" Type="http://schemas.openxmlformats.org/officeDocument/2006/relationships/tags" Target="../tags/tag389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5" Type="http://schemas.openxmlformats.org/officeDocument/2006/relationships/tags" Target="../tags/tag380.xml"/><Relationship Id="rId33" Type="http://schemas.openxmlformats.org/officeDocument/2006/relationships/tags" Target="../tags/tag388.xml"/><Relationship Id="rId38" Type="http://schemas.openxmlformats.org/officeDocument/2006/relationships/tags" Target="../tags/tag393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20" Type="http://schemas.openxmlformats.org/officeDocument/2006/relationships/tags" Target="../tags/tag375.xml"/><Relationship Id="rId29" Type="http://schemas.openxmlformats.org/officeDocument/2006/relationships/tags" Target="../tags/tag384.xml"/><Relationship Id="rId41" Type="http://schemas.openxmlformats.org/officeDocument/2006/relationships/tags" Target="../tags/tag396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24" Type="http://schemas.openxmlformats.org/officeDocument/2006/relationships/tags" Target="../tags/tag379.xml"/><Relationship Id="rId32" Type="http://schemas.openxmlformats.org/officeDocument/2006/relationships/tags" Target="../tags/tag387.xml"/><Relationship Id="rId37" Type="http://schemas.openxmlformats.org/officeDocument/2006/relationships/tags" Target="../tags/tag392.xml"/><Relationship Id="rId40" Type="http://schemas.openxmlformats.org/officeDocument/2006/relationships/tags" Target="../tags/tag395.xml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23" Type="http://schemas.openxmlformats.org/officeDocument/2006/relationships/tags" Target="../tags/tag378.xml"/><Relationship Id="rId28" Type="http://schemas.openxmlformats.org/officeDocument/2006/relationships/tags" Target="../tags/tag383.xml"/><Relationship Id="rId36" Type="http://schemas.openxmlformats.org/officeDocument/2006/relationships/tags" Target="../tags/tag391.xml"/><Relationship Id="rId10" Type="http://schemas.openxmlformats.org/officeDocument/2006/relationships/tags" Target="../tags/tag365.xml"/><Relationship Id="rId19" Type="http://schemas.openxmlformats.org/officeDocument/2006/relationships/tags" Target="../tags/tag374.xml"/><Relationship Id="rId31" Type="http://schemas.openxmlformats.org/officeDocument/2006/relationships/tags" Target="../tags/tag386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Relationship Id="rId22" Type="http://schemas.openxmlformats.org/officeDocument/2006/relationships/tags" Target="../tags/tag377.xml"/><Relationship Id="rId27" Type="http://schemas.openxmlformats.org/officeDocument/2006/relationships/tags" Target="../tags/tag382.xml"/><Relationship Id="rId30" Type="http://schemas.openxmlformats.org/officeDocument/2006/relationships/tags" Target="../tags/tag385.xml"/><Relationship Id="rId35" Type="http://schemas.openxmlformats.org/officeDocument/2006/relationships/tags" Target="../tags/tag390.xml"/><Relationship Id="rId4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image" Target="../media/image1.png"/><Relationship Id="rId5" Type="http://schemas.openxmlformats.org/officeDocument/2006/relationships/tags" Target="../tags/tag40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06.xml"/><Relationship Id="rId9" Type="http://schemas.openxmlformats.org/officeDocument/2006/relationships/tags" Target="../tags/tag4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14.xml"/><Relationship Id="rId7" Type="http://schemas.openxmlformats.org/officeDocument/2006/relationships/image" Target="../media/image1.png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../media/image1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tags" Target="../tags/tag434.xml"/><Relationship Id="rId18" Type="http://schemas.openxmlformats.org/officeDocument/2006/relationships/tags" Target="../tags/tag439.xml"/><Relationship Id="rId26" Type="http://schemas.openxmlformats.org/officeDocument/2006/relationships/tags" Target="../tags/tag447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424.xml"/><Relationship Id="rId21" Type="http://schemas.openxmlformats.org/officeDocument/2006/relationships/tags" Target="../tags/tag442.xml"/><Relationship Id="rId34" Type="http://schemas.openxmlformats.org/officeDocument/2006/relationships/tags" Target="../tags/tag455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38.xml"/><Relationship Id="rId25" Type="http://schemas.openxmlformats.org/officeDocument/2006/relationships/tags" Target="../tags/tag446.xml"/><Relationship Id="rId33" Type="http://schemas.openxmlformats.org/officeDocument/2006/relationships/tags" Target="../tags/tag454.xml"/><Relationship Id="rId38" Type="http://schemas.openxmlformats.org/officeDocument/2006/relationships/tags" Target="../tags/tag459.xml"/><Relationship Id="rId2" Type="http://schemas.openxmlformats.org/officeDocument/2006/relationships/tags" Target="../tags/tag423.xml"/><Relationship Id="rId16" Type="http://schemas.openxmlformats.org/officeDocument/2006/relationships/tags" Target="../tags/tag437.xml"/><Relationship Id="rId20" Type="http://schemas.openxmlformats.org/officeDocument/2006/relationships/tags" Target="../tags/tag441.xml"/><Relationship Id="rId29" Type="http://schemas.openxmlformats.org/officeDocument/2006/relationships/tags" Target="../tags/tag450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24" Type="http://schemas.openxmlformats.org/officeDocument/2006/relationships/tags" Target="../tags/tag445.xml"/><Relationship Id="rId32" Type="http://schemas.openxmlformats.org/officeDocument/2006/relationships/tags" Target="../tags/tag453.xml"/><Relationship Id="rId37" Type="http://schemas.openxmlformats.org/officeDocument/2006/relationships/tags" Target="../tags/tag458.xml"/><Relationship Id="rId40" Type="http://schemas.openxmlformats.org/officeDocument/2006/relationships/image" Target="../media/image1.png"/><Relationship Id="rId5" Type="http://schemas.openxmlformats.org/officeDocument/2006/relationships/tags" Target="../tags/tag426.xml"/><Relationship Id="rId15" Type="http://schemas.openxmlformats.org/officeDocument/2006/relationships/tags" Target="../tags/tag436.xml"/><Relationship Id="rId23" Type="http://schemas.openxmlformats.org/officeDocument/2006/relationships/tags" Target="../tags/tag444.xml"/><Relationship Id="rId28" Type="http://schemas.openxmlformats.org/officeDocument/2006/relationships/tags" Target="../tags/tag449.xml"/><Relationship Id="rId36" Type="http://schemas.openxmlformats.org/officeDocument/2006/relationships/tags" Target="../tags/tag457.xml"/><Relationship Id="rId10" Type="http://schemas.openxmlformats.org/officeDocument/2006/relationships/tags" Target="../tags/tag431.xml"/><Relationship Id="rId19" Type="http://schemas.openxmlformats.org/officeDocument/2006/relationships/tags" Target="../tags/tag440.xml"/><Relationship Id="rId31" Type="http://schemas.openxmlformats.org/officeDocument/2006/relationships/tags" Target="../tags/tag452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tags" Target="../tags/tag435.xml"/><Relationship Id="rId22" Type="http://schemas.openxmlformats.org/officeDocument/2006/relationships/tags" Target="../tags/tag443.xml"/><Relationship Id="rId27" Type="http://schemas.openxmlformats.org/officeDocument/2006/relationships/tags" Target="../tags/tag448.xml"/><Relationship Id="rId30" Type="http://schemas.openxmlformats.org/officeDocument/2006/relationships/tags" Target="../tags/tag451.xml"/><Relationship Id="rId35" Type="http://schemas.openxmlformats.org/officeDocument/2006/relationships/tags" Target="../tags/tag4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7" Type="http://schemas.openxmlformats.org/officeDocument/2006/relationships/image" Target="../media/image9.png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71.xml"/><Relationship Id="rId13" Type="http://schemas.openxmlformats.org/officeDocument/2006/relationships/tags" Target="../tags/tag476.xml"/><Relationship Id="rId18" Type="http://schemas.openxmlformats.org/officeDocument/2006/relationships/tags" Target="../tags/tag481.xml"/><Relationship Id="rId26" Type="http://schemas.openxmlformats.org/officeDocument/2006/relationships/tags" Target="../tags/tag489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466.xml"/><Relationship Id="rId21" Type="http://schemas.openxmlformats.org/officeDocument/2006/relationships/tags" Target="../tags/tag484.xml"/><Relationship Id="rId34" Type="http://schemas.openxmlformats.org/officeDocument/2006/relationships/tags" Target="../tags/tag497.xml"/><Relationship Id="rId7" Type="http://schemas.openxmlformats.org/officeDocument/2006/relationships/tags" Target="../tags/tag470.xml"/><Relationship Id="rId12" Type="http://schemas.openxmlformats.org/officeDocument/2006/relationships/tags" Target="../tags/tag475.xml"/><Relationship Id="rId17" Type="http://schemas.openxmlformats.org/officeDocument/2006/relationships/tags" Target="../tags/tag480.xml"/><Relationship Id="rId25" Type="http://schemas.openxmlformats.org/officeDocument/2006/relationships/tags" Target="../tags/tag488.xml"/><Relationship Id="rId33" Type="http://schemas.openxmlformats.org/officeDocument/2006/relationships/tags" Target="../tags/tag496.xml"/><Relationship Id="rId38" Type="http://schemas.openxmlformats.org/officeDocument/2006/relationships/tags" Target="../tags/tag501.xml"/><Relationship Id="rId2" Type="http://schemas.openxmlformats.org/officeDocument/2006/relationships/tags" Target="../tags/tag465.xml"/><Relationship Id="rId16" Type="http://schemas.openxmlformats.org/officeDocument/2006/relationships/tags" Target="../tags/tag479.xml"/><Relationship Id="rId20" Type="http://schemas.openxmlformats.org/officeDocument/2006/relationships/tags" Target="../tags/tag483.xml"/><Relationship Id="rId29" Type="http://schemas.openxmlformats.org/officeDocument/2006/relationships/tags" Target="../tags/tag492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11" Type="http://schemas.openxmlformats.org/officeDocument/2006/relationships/tags" Target="../tags/tag474.xml"/><Relationship Id="rId24" Type="http://schemas.openxmlformats.org/officeDocument/2006/relationships/tags" Target="../tags/tag487.xml"/><Relationship Id="rId32" Type="http://schemas.openxmlformats.org/officeDocument/2006/relationships/tags" Target="../tags/tag495.xml"/><Relationship Id="rId37" Type="http://schemas.openxmlformats.org/officeDocument/2006/relationships/tags" Target="../tags/tag500.xml"/><Relationship Id="rId40" Type="http://schemas.openxmlformats.org/officeDocument/2006/relationships/image" Target="../media/image1.png"/><Relationship Id="rId5" Type="http://schemas.openxmlformats.org/officeDocument/2006/relationships/tags" Target="../tags/tag468.xml"/><Relationship Id="rId15" Type="http://schemas.openxmlformats.org/officeDocument/2006/relationships/tags" Target="../tags/tag478.xml"/><Relationship Id="rId23" Type="http://schemas.openxmlformats.org/officeDocument/2006/relationships/tags" Target="../tags/tag486.xml"/><Relationship Id="rId28" Type="http://schemas.openxmlformats.org/officeDocument/2006/relationships/tags" Target="../tags/tag491.xml"/><Relationship Id="rId36" Type="http://schemas.openxmlformats.org/officeDocument/2006/relationships/tags" Target="../tags/tag499.xml"/><Relationship Id="rId10" Type="http://schemas.openxmlformats.org/officeDocument/2006/relationships/tags" Target="../tags/tag473.xml"/><Relationship Id="rId19" Type="http://schemas.openxmlformats.org/officeDocument/2006/relationships/tags" Target="../tags/tag482.xml"/><Relationship Id="rId31" Type="http://schemas.openxmlformats.org/officeDocument/2006/relationships/tags" Target="../tags/tag494.xml"/><Relationship Id="rId4" Type="http://schemas.openxmlformats.org/officeDocument/2006/relationships/tags" Target="../tags/tag467.xml"/><Relationship Id="rId9" Type="http://schemas.openxmlformats.org/officeDocument/2006/relationships/tags" Target="../tags/tag472.xml"/><Relationship Id="rId14" Type="http://schemas.openxmlformats.org/officeDocument/2006/relationships/tags" Target="../tags/tag477.xml"/><Relationship Id="rId22" Type="http://schemas.openxmlformats.org/officeDocument/2006/relationships/tags" Target="../tags/tag485.xml"/><Relationship Id="rId27" Type="http://schemas.openxmlformats.org/officeDocument/2006/relationships/tags" Target="../tags/tag490.xml"/><Relationship Id="rId30" Type="http://schemas.openxmlformats.org/officeDocument/2006/relationships/tags" Target="../tags/tag493.xml"/><Relationship Id="rId35" Type="http://schemas.openxmlformats.org/officeDocument/2006/relationships/tags" Target="../tags/tag49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504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0" Type="http://schemas.openxmlformats.org/officeDocument/2006/relationships/tags" Target="../tags/tag521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image" Target="../media/image1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13" Type="http://schemas.openxmlformats.org/officeDocument/2006/relationships/tags" Target="../tags/tag552.xml"/><Relationship Id="rId18" Type="http://schemas.openxmlformats.org/officeDocument/2006/relationships/tags" Target="../tags/tag557.xml"/><Relationship Id="rId26" Type="http://schemas.openxmlformats.org/officeDocument/2006/relationships/tags" Target="../tags/tag56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542.xml"/><Relationship Id="rId21" Type="http://schemas.openxmlformats.org/officeDocument/2006/relationships/tags" Target="../tags/tag560.xml"/><Relationship Id="rId34" Type="http://schemas.openxmlformats.org/officeDocument/2006/relationships/tags" Target="../tags/tag573.xml"/><Relationship Id="rId7" Type="http://schemas.openxmlformats.org/officeDocument/2006/relationships/tags" Target="../tags/tag546.xml"/><Relationship Id="rId12" Type="http://schemas.openxmlformats.org/officeDocument/2006/relationships/tags" Target="../tags/tag551.xml"/><Relationship Id="rId17" Type="http://schemas.openxmlformats.org/officeDocument/2006/relationships/tags" Target="../tags/tag556.xml"/><Relationship Id="rId25" Type="http://schemas.openxmlformats.org/officeDocument/2006/relationships/tags" Target="../tags/tag564.xml"/><Relationship Id="rId33" Type="http://schemas.openxmlformats.org/officeDocument/2006/relationships/tags" Target="../tags/tag572.xml"/><Relationship Id="rId38" Type="http://schemas.openxmlformats.org/officeDocument/2006/relationships/tags" Target="../tags/tag577.xml"/><Relationship Id="rId2" Type="http://schemas.openxmlformats.org/officeDocument/2006/relationships/tags" Target="../tags/tag541.xml"/><Relationship Id="rId16" Type="http://schemas.openxmlformats.org/officeDocument/2006/relationships/tags" Target="../tags/tag555.xml"/><Relationship Id="rId20" Type="http://schemas.openxmlformats.org/officeDocument/2006/relationships/tags" Target="../tags/tag559.xml"/><Relationship Id="rId29" Type="http://schemas.openxmlformats.org/officeDocument/2006/relationships/tags" Target="../tags/tag568.xml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11" Type="http://schemas.openxmlformats.org/officeDocument/2006/relationships/tags" Target="../tags/tag550.xml"/><Relationship Id="rId24" Type="http://schemas.openxmlformats.org/officeDocument/2006/relationships/tags" Target="../tags/tag563.xml"/><Relationship Id="rId32" Type="http://schemas.openxmlformats.org/officeDocument/2006/relationships/tags" Target="../tags/tag571.xml"/><Relationship Id="rId37" Type="http://schemas.openxmlformats.org/officeDocument/2006/relationships/tags" Target="../tags/tag576.xml"/><Relationship Id="rId40" Type="http://schemas.openxmlformats.org/officeDocument/2006/relationships/image" Target="../media/image1.png"/><Relationship Id="rId5" Type="http://schemas.openxmlformats.org/officeDocument/2006/relationships/tags" Target="../tags/tag544.xml"/><Relationship Id="rId15" Type="http://schemas.openxmlformats.org/officeDocument/2006/relationships/tags" Target="../tags/tag554.xml"/><Relationship Id="rId23" Type="http://schemas.openxmlformats.org/officeDocument/2006/relationships/tags" Target="../tags/tag562.xml"/><Relationship Id="rId28" Type="http://schemas.openxmlformats.org/officeDocument/2006/relationships/tags" Target="../tags/tag567.xml"/><Relationship Id="rId36" Type="http://schemas.openxmlformats.org/officeDocument/2006/relationships/tags" Target="../tags/tag575.xml"/><Relationship Id="rId10" Type="http://schemas.openxmlformats.org/officeDocument/2006/relationships/tags" Target="../tags/tag549.xml"/><Relationship Id="rId19" Type="http://schemas.openxmlformats.org/officeDocument/2006/relationships/tags" Target="../tags/tag558.xml"/><Relationship Id="rId31" Type="http://schemas.openxmlformats.org/officeDocument/2006/relationships/tags" Target="../tags/tag570.xml"/><Relationship Id="rId4" Type="http://schemas.openxmlformats.org/officeDocument/2006/relationships/tags" Target="../tags/tag543.xml"/><Relationship Id="rId9" Type="http://schemas.openxmlformats.org/officeDocument/2006/relationships/tags" Target="../tags/tag548.xml"/><Relationship Id="rId14" Type="http://schemas.openxmlformats.org/officeDocument/2006/relationships/tags" Target="../tags/tag553.xml"/><Relationship Id="rId22" Type="http://schemas.openxmlformats.org/officeDocument/2006/relationships/tags" Target="../tags/tag561.xml"/><Relationship Id="rId27" Type="http://schemas.openxmlformats.org/officeDocument/2006/relationships/tags" Target="../tags/tag566.xml"/><Relationship Id="rId30" Type="http://schemas.openxmlformats.org/officeDocument/2006/relationships/tags" Target="../tags/tag569.xml"/><Relationship Id="rId35" Type="http://schemas.openxmlformats.org/officeDocument/2006/relationships/tags" Target="../tags/tag57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" Type="http://schemas.openxmlformats.org/officeDocument/2006/relationships/tags" Target="../tags/tag578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591.xml"/><Relationship Id="rId13" Type="http://schemas.openxmlformats.org/officeDocument/2006/relationships/tags" Target="../tags/tag596.xml"/><Relationship Id="rId18" Type="http://schemas.openxmlformats.org/officeDocument/2006/relationships/tags" Target="../tags/tag601.xml"/><Relationship Id="rId26" Type="http://schemas.openxmlformats.org/officeDocument/2006/relationships/tags" Target="../tags/tag609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586.xml"/><Relationship Id="rId21" Type="http://schemas.openxmlformats.org/officeDocument/2006/relationships/tags" Target="../tags/tag604.xml"/><Relationship Id="rId34" Type="http://schemas.openxmlformats.org/officeDocument/2006/relationships/tags" Target="../tags/tag617.xml"/><Relationship Id="rId7" Type="http://schemas.openxmlformats.org/officeDocument/2006/relationships/tags" Target="../tags/tag590.xml"/><Relationship Id="rId12" Type="http://schemas.openxmlformats.org/officeDocument/2006/relationships/tags" Target="../tags/tag595.xml"/><Relationship Id="rId17" Type="http://schemas.openxmlformats.org/officeDocument/2006/relationships/tags" Target="../tags/tag600.xml"/><Relationship Id="rId25" Type="http://schemas.openxmlformats.org/officeDocument/2006/relationships/tags" Target="../tags/tag608.xml"/><Relationship Id="rId33" Type="http://schemas.openxmlformats.org/officeDocument/2006/relationships/tags" Target="../tags/tag616.xml"/><Relationship Id="rId38" Type="http://schemas.openxmlformats.org/officeDocument/2006/relationships/tags" Target="../tags/tag621.xml"/><Relationship Id="rId2" Type="http://schemas.openxmlformats.org/officeDocument/2006/relationships/tags" Target="../tags/tag585.xml"/><Relationship Id="rId16" Type="http://schemas.openxmlformats.org/officeDocument/2006/relationships/tags" Target="../tags/tag599.xml"/><Relationship Id="rId20" Type="http://schemas.openxmlformats.org/officeDocument/2006/relationships/tags" Target="../tags/tag603.xml"/><Relationship Id="rId29" Type="http://schemas.openxmlformats.org/officeDocument/2006/relationships/tags" Target="../tags/tag612.xml"/><Relationship Id="rId1" Type="http://schemas.openxmlformats.org/officeDocument/2006/relationships/tags" Target="../tags/tag584.xml"/><Relationship Id="rId6" Type="http://schemas.openxmlformats.org/officeDocument/2006/relationships/tags" Target="../tags/tag589.xml"/><Relationship Id="rId11" Type="http://schemas.openxmlformats.org/officeDocument/2006/relationships/tags" Target="../tags/tag594.xml"/><Relationship Id="rId24" Type="http://schemas.openxmlformats.org/officeDocument/2006/relationships/tags" Target="../tags/tag607.xml"/><Relationship Id="rId32" Type="http://schemas.openxmlformats.org/officeDocument/2006/relationships/tags" Target="../tags/tag615.xml"/><Relationship Id="rId37" Type="http://schemas.openxmlformats.org/officeDocument/2006/relationships/tags" Target="../tags/tag620.xml"/><Relationship Id="rId40" Type="http://schemas.openxmlformats.org/officeDocument/2006/relationships/image" Target="../media/image1.png"/><Relationship Id="rId5" Type="http://schemas.openxmlformats.org/officeDocument/2006/relationships/tags" Target="../tags/tag588.xml"/><Relationship Id="rId15" Type="http://schemas.openxmlformats.org/officeDocument/2006/relationships/tags" Target="../tags/tag598.xml"/><Relationship Id="rId23" Type="http://schemas.openxmlformats.org/officeDocument/2006/relationships/tags" Target="../tags/tag606.xml"/><Relationship Id="rId28" Type="http://schemas.openxmlformats.org/officeDocument/2006/relationships/tags" Target="../tags/tag611.xml"/><Relationship Id="rId36" Type="http://schemas.openxmlformats.org/officeDocument/2006/relationships/tags" Target="../tags/tag619.xml"/><Relationship Id="rId10" Type="http://schemas.openxmlformats.org/officeDocument/2006/relationships/tags" Target="../tags/tag593.xml"/><Relationship Id="rId19" Type="http://schemas.openxmlformats.org/officeDocument/2006/relationships/tags" Target="../tags/tag602.xml"/><Relationship Id="rId31" Type="http://schemas.openxmlformats.org/officeDocument/2006/relationships/tags" Target="../tags/tag614.xml"/><Relationship Id="rId4" Type="http://schemas.openxmlformats.org/officeDocument/2006/relationships/tags" Target="../tags/tag587.xml"/><Relationship Id="rId9" Type="http://schemas.openxmlformats.org/officeDocument/2006/relationships/tags" Target="../tags/tag592.xml"/><Relationship Id="rId14" Type="http://schemas.openxmlformats.org/officeDocument/2006/relationships/tags" Target="../tags/tag597.xml"/><Relationship Id="rId22" Type="http://schemas.openxmlformats.org/officeDocument/2006/relationships/tags" Target="../tags/tag605.xml"/><Relationship Id="rId27" Type="http://schemas.openxmlformats.org/officeDocument/2006/relationships/tags" Target="../tags/tag610.xml"/><Relationship Id="rId30" Type="http://schemas.openxmlformats.org/officeDocument/2006/relationships/tags" Target="../tags/tag613.xml"/><Relationship Id="rId35" Type="http://schemas.openxmlformats.org/officeDocument/2006/relationships/tags" Target="../tags/tag618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tags" Target="../tags/tag738.xml"/><Relationship Id="rId299" Type="http://schemas.openxmlformats.org/officeDocument/2006/relationships/tags" Target="../tags/tag920.xml"/><Relationship Id="rId21" Type="http://schemas.openxmlformats.org/officeDocument/2006/relationships/tags" Target="../tags/tag642.xml"/><Relationship Id="rId63" Type="http://schemas.openxmlformats.org/officeDocument/2006/relationships/tags" Target="../tags/tag684.xml"/><Relationship Id="rId159" Type="http://schemas.openxmlformats.org/officeDocument/2006/relationships/tags" Target="../tags/tag780.xml"/><Relationship Id="rId324" Type="http://schemas.openxmlformats.org/officeDocument/2006/relationships/tags" Target="../tags/tag945.xml"/><Relationship Id="rId366" Type="http://schemas.openxmlformats.org/officeDocument/2006/relationships/tags" Target="../tags/tag987.xml"/><Relationship Id="rId170" Type="http://schemas.openxmlformats.org/officeDocument/2006/relationships/tags" Target="../tags/tag791.xml"/><Relationship Id="rId226" Type="http://schemas.openxmlformats.org/officeDocument/2006/relationships/tags" Target="../tags/tag847.xml"/><Relationship Id="rId433" Type="http://schemas.openxmlformats.org/officeDocument/2006/relationships/tags" Target="../tags/tag1054.xml"/><Relationship Id="rId268" Type="http://schemas.openxmlformats.org/officeDocument/2006/relationships/tags" Target="../tags/tag889.xml"/><Relationship Id="rId32" Type="http://schemas.openxmlformats.org/officeDocument/2006/relationships/tags" Target="../tags/tag653.xml"/><Relationship Id="rId74" Type="http://schemas.openxmlformats.org/officeDocument/2006/relationships/tags" Target="../tags/tag695.xml"/><Relationship Id="rId128" Type="http://schemas.openxmlformats.org/officeDocument/2006/relationships/tags" Target="../tags/tag749.xml"/><Relationship Id="rId335" Type="http://schemas.openxmlformats.org/officeDocument/2006/relationships/tags" Target="../tags/tag956.xml"/><Relationship Id="rId377" Type="http://schemas.openxmlformats.org/officeDocument/2006/relationships/tags" Target="../tags/tag998.xml"/><Relationship Id="rId5" Type="http://schemas.openxmlformats.org/officeDocument/2006/relationships/tags" Target="../tags/tag626.xml"/><Relationship Id="rId181" Type="http://schemas.openxmlformats.org/officeDocument/2006/relationships/tags" Target="../tags/tag802.xml"/><Relationship Id="rId237" Type="http://schemas.openxmlformats.org/officeDocument/2006/relationships/tags" Target="../tags/tag858.xml"/><Relationship Id="rId402" Type="http://schemas.openxmlformats.org/officeDocument/2006/relationships/tags" Target="../tags/tag1023.xml"/><Relationship Id="rId279" Type="http://schemas.openxmlformats.org/officeDocument/2006/relationships/tags" Target="../tags/tag900.xml"/><Relationship Id="rId444" Type="http://schemas.openxmlformats.org/officeDocument/2006/relationships/tags" Target="../tags/tag1065.xml"/><Relationship Id="rId43" Type="http://schemas.openxmlformats.org/officeDocument/2006/relationships/tags" Target="../tags/tag664.xml"/><Relationship Id="rId139" Type="http://schemas.openxmlformats.org/officeDocument/2006/relationships/tags" Target="../tags/tag760.xml"/><Relationship Id="rId290" Type="http://schemas.openxmlformats.org/officeDocument/2006/relationships/tags" Target="../tags/tag911.xml"/><Relationship Id="rId304" Type="http://schemas.openxmlformats.org/officeDocument/2006/relationships/tags" Target="../tags/tag925.xml"/><Relationship Id="rId346" Type="http://schemas.openxmlformats.org/officeDocument/2006/relationships/tags" Target="../tags/tag967.xml"/><Relationship Id="rId388" Type="http://schemas.openxmlformats.org/officeDocument/2006/relationships/tags" Target="../tags/tag1009.xml"/><Relationship Id="rId85" Type="http://schemas.openxmlformats.org/officeDocument/2006/relationships/tags" Target="../tags/tag706.xml"/><Relationship Id="rId150" Type="http://schemas.openxmlformats.org/officeDocument/2006/relationships/tags" Target="../tags/tag771.xml"/><Relationship Id="rId192" Type="http://schemas.openxmlformats.org/officeDocument/2006/relationships/tags" Target="../tags/tag813.xml"/><Relationship Id="rId206" Type="http://schemas.openxmlformats.org/officeDocument/2006/relationships/tags" Target="../tags/tag827.xml"/><Relationship Id="rId413" Type="http://schemas.openxmlformats.org/officeDocument/2006/relationships/tags" Target="../tags/tag1034.xml"/><Relationship Id="rId248" Type="http://schemas.openxmlformats.org/officeDocument/2006/relationships/tags" Target="../tags/tag869.xml"/><Relationship Id="rId12" Type="http://schemas.openxmlformats.org/officeDocument/2006/relationships/tags" Target="../tags/tag633.xml"/><Relationship Id="rId108" Type="http://schemas.openxmlformats.org/officeDocument/2006/relationships/tags" Target="../tags/tag729.xml"/><Relationship Id="rId315" Type="http://schemas.openxmlformats.org/officeDocument/2006/relationships/tags" Target="../tags/tag936.xml"/><Relationship Id="rId357" Type="http://schemas.openxmlformats.org/officeDocument/2006/relationships/tags" Target="../tags/tag978.xml"/><Relationship Id="rId54" Type="http://schemas.openxmlformats.org/officeDocument/2006/relationships/tags" Target="../tags/tag675.xml"/><Relationship Id="rId96" Type="http://schemas.openxmlformats.org/officeDocument/2006/relationships/tags" Target="../tags/tag717.xml"/><Relationship Id="rId161" Type="http://schemas.openxmlformats.org/officeDocument/2006/relationships/tags" Target="../tags/tag782.xml"/><Relationship Id="rId217" Type="http://schemas.openxmlformats.org/officeDocument/2006/relationships/tags" Target="../tags/tag838.xml"/><Relationship Id="rId399" Type="http://schemas.openxmlformats.org/officeDocument/2006/relationships/tags" Target="../tags/tag1020.xml"/><Relationship Id="rId6" Type="http://schemas.openxmlformats.org/officeDocument/2006/relationships/tags" Target="../tags/tag627.xml"/><Relationship Id="rId238" Type="http://schemas.openxmlformats.org/officeDocument/2006/relationships/tags" Target="../tags/tag859.xml"/><Relationship Id="rId259" Type="http://schemas.openxmlformats.org/officeDocument/2006/relationships/tags" Target="../tags/tag880.xml"/><Relationship Id="rId424" Type="http://schemas.openxmlformats.org/officeDocument/2006/relationships/tags" Target="../tags/tag1045.xml"/><Relationship Id="rId445" Type="http://schemas.openxmlformats.org/officeDocument/2006/relationships/tags" Target="../tags/tag1066.xml"/><Relationship Id="rId23" Type="http://schemas.openxmlformats.org/officeDocument/2006/relationships/tags" Target="../tags/tag644.xml"/><Relationship Id="rId119" Type="http://schemas.openxmlformats.org/officeDocument/2006/relationships/tags" Target="../tags/tag740.xml"/><Relationship Id="rId270" Type="http://schemas.openxmlformats.org/officeDocument/2006/relationships/tags" Target="../tags/tag891.xml"/><Relationship Id="rId291" Type="http://schemas.openxmlformats.org/officeDocument/2006/relationships/tags" Target="../tags/tag912.xml"/><Relationship Id="rId305" Type="http://schemas.openxmlformats.org/officeDocument/2006/relationships/tags" Target="../tags/tag926.xml"/><Relationship Id="rId326" Type="http://schemas.openxmlformats.org/officeDocument/2006/relationships/tags" Target="../tags/tag947.xml"/><Relationship Id="rId347" Type="http://schemas.openxmlformats.org/officeDocument/2006/relationships/tags" Target="../tags/tag968.xml"/><Relationship Id="rId44" Type="http://schemas.openxmlformats.org/officeDocument/2006/relationships/tags" Target="../tags/tag665.xml"/><Relationship Id="rId65" Type="http://schemas.openxmlformats.org/officeDocument/2006/relationships/tags" Target="../tags/tag686.xml"/><Relationship Id="rId86" Type="http://schemas.openxmlformats.org/officeDocument/2006/relationships/tags" Target="../tags/tag707.xml"/><Relationship Id="rId130" Type="http://schemas.openxmlformats.org/officeDocument/2006/relationships/tags" Target="../tags/tag751.xml"/><Relationship Id="rId151" Type="http://schemas.openxmlformats.org/officeDocument/2006/relationships/tags" Target="../tags/tag772.xml"/><Relationship Id="rId368" Type="http://schemas.openxmlformats.org/officeDocument/2006/relationships/tags" Target="../tags/tag989.xml"/><Relationship Id="rId389" Type="http://schemas.openxmlformats.org/officeDocument/2006/relationships/tags" Target="../tags/tag1010.xml"/><Relationship Id="rId172" Type="http://schemas.openxmlformats.org/officeDocument/2006/relationships/tags" Target="../tags/tag793.xml"/><Relationship Id="rId193" Type="http://schemas.openxmlformats.org/officeDocument/2006/relationships/tags" Target="../tags/tag814.xml"/><Relationship Id="rId207" Type="http://schemas.openxmlformats.org/officeDocument/2006/relationships/tags" Target="../tags/tag828.xml"/><Relationship Id="rId228" Type="http://schemas.openxmlformats.org/officeDocument/2006/relationships/tags" Target="../tags/tag849.xml"/><Relationship Id="rId249" Type="http://schemas.openxmlformats.org/officeDocument/2006/relationships/tags" Target="../tags/tag870.xml"/><Relationship Id="rId414" Type="http://schemas.openxmlformats.org/officeDocument/2006/relationships/tags" Target="../tags/tag1035.xml"/><Relationship Id="rId435" Type="http://schemas.openxmlformats.org/officeDocument/2006/relationships/tags" Target="../tags/tag1056.xml"/><Relationship Id="rId13" Type="http://schemas.openxmlformats.org/officeDocument/2006/relationships/tags" Target="../tags/tag634.xml"/><Relationship Id="rId109" Type="http://schemas.openxmlformats.org/officeDocument/2006/relationships/tags" Target="../tags/tag730.xml"/><Relationship Id="rId260" Type="http://schemas.openxmlformats.org/officeDocument/2006/relationships/tags" Target="../tags/tag881.xml"/><Relationship Id="rId281" Type="http://schemas.openxmlformats.org/officeDocument/2006/relationships/tags" Target="../tags/tag902.xml"/><Relationship Id="rId316" Type="http://schemas.openxmlformats.org/officeDocument/2006/relationships/tags" Target="../tags/tag937.xml"/><Relationship Id="rId337" Type="http://schemas.openxmlformats.org/officeDocument/2006/relationships/tags" Target="../tags/tag958.xml"/><Relationship Id="rId34" Type="http://schemas.openxmlformats.org/officeDocument/2006/relationships/tags" Target="../tags/tag655.xml"/><Relationship Id="rId55" Type="http://schemas.openxmlformats.org/officeDocument/2006/relationships/tags" Target="../tags/tag676.xml"/><Relationship Id="rId76" Type="http://schemas.openxmlformats.org/officeDocument/2006/relationships/tags" Target="../tags/tag697.xml"/><Relationship Id="rId97" Type="http://schemas.openxmlformats.org/officeDocument/2006/relationships/tags" Target="../tags/tag718.xml"/><Relationship Id="rId120" Type="http://schemas.openxmlformats.org/officeDocument/2006/relationships/tags" Target="../tags/tag741.xml"/><Relationship Id="rId141" Type="http://schemas.openxmlformats.org/officeDocument/2006/relationships/tags" Target="../tags/tag762.xml"/><Relationship Id="rId358" Type="http://schemas.openxmlformats.org/officeDocument/2006/relationships/tags" Target="../tags/tag979.xml"/><Relationship Id="rId379" Type="http://schemas.openxmlformats.org/officeDocument/2006/relationships/tags" Target="../tags/tag1000.xml"/><Relationship Id="rId7" Type="http://schemas.openxmlformats.org/officeDocument/2006/relationships/tags" Target="../tags/tag628.xml"/><Relationship Id="rId162" Type="http://schemas.openxmlformats.org/officeDocument/2006/relationships/tags" Target="../tags/tag783.xml"/><Relationship Id="rId183" Type="http://schemas.openxmlformats.org/officeDocument/2006/relationships/tags" Target="../tags/tag804.xml"/><Relationship Id="rId218" Type="http://schemas.openxmlformats.org/officeDocument/2006/relationships/tags" Target="../tags/tag839.xml"/><Relationship Id="rId239" Type="http://schemas.openxmlformats.org/officeDocument/2006/relationships/tags" Target="../tags/tag860.xml"/><Relationship Id="rId390" Type="http://schemas.openxmlformats.org/officeDocument/2006/relationships/tags" Target="../tags/tag1011.xml"/><Relationship Id="rId404" Type="http://schemas.openxmlformats.org/officeDocument/2006/relationships/tags" Target="../tags/tag1025.xml"/><Relationship Id="rId425" Type="http://schemas.openxmlformats.org/officeDocument/2006/relationships/tags" Target="../tags/tag1046.xml"/><Relationship Id="rId446" Type="http://schemas.openxmlformats.org/officeDocument/2006/relationships/tags" Target="../tags/tag1067.xml"/><Relationship Id="rId250" Type="http://schemas.openxmlformats.org/officeDocument/2006/relationships/tags" Target="../tags/tag871.xml"/><Relationship Id="rId271" Type="http://schemas.openxmlformats.org/officeDocument/2006/relationships/tags" Target="../tags/tag892.xml"/><Relationship Id="rId292" Type="http://schemas.openxmlformats.org/officeDocument/2006/relationships/tags" Target="../tags/tag913.xml"/><Relationship Id="rId306" Type="http://schemas.openxmlformats.org/officeDocument/2006/relationships/tags" Target="../tags/tag927.xml"/><Relationship Id="rId24" Type="http://schemas.openxmlformats.org/officeDocument/2006/relationships/tags" Target="../tags/tag645.xml"/><Relationship Id="rId45" Type="http://schemas.openxmlformats.org/officeDocument/2006/relationships/tags" Target="../tags/tag666.xml"/><Relationship Id="rId66" Type="http://schemas.openxmlformats.org/officeDocument/2006/relationships/tags" Target="../tags/tag687.xml"/><Relationship Id="rId87" Type="http://schemas.openxmlformats.org/officeDocument/2006/relationships/tags" Target="../tags/tag708.xml"/><Relationship Id="rId110" Type="http://schemas.openxmlformats.org/officeDocument/2006/relationships/tags" Target="../tags/tag731.xml"/><Relationship Id="rId131" Type="http://schemas.openxmlformats.org/officeDocument/2006/relationships/tags" Target="../tags/tag752.xml"/><Relationship Id="rId327" Type="http://schemas.openxmlformats.org/officeDocument/2006/relationships/tags" Target="../tags/tag948.xml"/><Relationship Id="rId348" Type="http://schemas.openxmlformats.org/officeDocument/2006/relationships/tags" Target="../tags/tag969.xml"/><Relationship Id="rId369" Type="http://schemas.openxmlformats.org/officeDocument/2006/relationships/tags" Target="../tags/tag990.xml"/><Relationship Id="rId152" Type="http://schemas.openxmlformats.org/officeDocument/2006/relationships/tags" Target="../tags/tag773.xml"/><Relationship Id="rId173" Type="http://schemas.openxmlformats.org/officeDocument/2006/relationships/tags" Target="../tags/tag794.xml"/><Relationship Id="rId194" Type="http://schemas.openxmlformats.org/officeDocument/2006/relationships/tags" Target="../tags/tag815.xml"/><Relationship Id="rId208" Type="http://schemas.openxmlformats.org/officeDocument/2006/relationships/tags" Target="../tags/tag829.xml"/><Relationship Id="rId229" Type="http://schemas.openxmlformats.org/officeDocument/2006/relationships/tags" Target="../tags/tag850.xml"/><Relationship Id="rId380" Type="http://schemas.openxmlformats.org/officeDocument/2006/relationships/tags" Target="../tags/tag1001.xml"/><Relationship Id="rId415" Type="http://schemas.openxmlformats.org/officeDocument/2006/relationships/tags" Target="../tags/tag1036.xml"/><Relationship Id="rId436" Type="http://schemas.openxmlformats.org/officeDocument/2006/relationships/tags" Target="../tags/tag1057.xml"/><Relationship Id="rId240" Type="http://schemas.openxmlformats.org/officeDocument/2006/relationships/tags" Target="../tags/tag861.xml"/><Relationship Id="rId261" Type="http://schemas.openxmlformats.org/officeDocument/2006/relationships/tags" Target="../tags/tag882.xml"/><Relationship Id="rId14" Type="http://schemas.openxmlformats.org/officeDocument/2006/relationships/tags" Target="../tags/tag635.xml"/><Relationship Id="rId35" Type="http://schemas.openxmlformats.org/officeDocument/2006/relationships/tags" Target="../tags/tag656.xml"/><Relationship Id="rId56" Type="http://schemas.openxmlformats.org/officeDocument/2006/relationships/tags" Target="../tags/tag677.xml"/><Relationship Id="rId77" Type="http://schemas.openxmlformats.org/officeDocument/2006/relationships/tags" Target="../tags/tag698.xml"/><Relationship Id="rId100" Type="http://schemas.openxmlformats.org/officeDocument/2006/relationships/tags" Target="../tags/tag721.xml"/><Relationship Id="rId282" Type="http://schemas.openxmlformats.org/officeDocument/2006/relationships/tags" Target="../tags/tag903.xml"/><Relationship Id="rId317" Type="http://schemas.openxmlformats.org/officeDocument/2006/relationships/tags" Target="../tags/tag938.xml"/><Relationship Id="rId338" Type="http://schemas.openxmlformats.org/officeDocument/2006/relationships/tags" Target="../tags/tag959.xml"/><Relationship Id="rId359" Type="http://schemas.openxmlformats.org/officeDocument/2006/relationships/tags" Target="../tags/tag980.xml"/><Relationship Id="rId8" Type="http://schemas.openxmlformats.org/officeDocument/2006/relationships/tags" Target="../tags/tag629.xml"/><Relationship Id="rId98" Type="http://schemas.openxmlformats.org/officeDocument/2006/relationships/tags" Target="../tags/tag719.xml"/><Relationship Id="rId121" Type="http://schemas.openxmlformats.org/officeDocument/2006/relationships/tags" Target="../tags/tag742.xml"/><Relationship Id="rId142" Type="http://schemas.openxmlformats.org/officeDocument/2006/relationships/tags" Target="../tags/tag763.xml"/><Relationship Id="rId163" Type="http://schemas.openxmlformats.org/officeDocument/2006/relationships/tags" Target="../tags/tag784.xml"/><Relationship Id="rId184" Type="http://schemas.openxmlformats.org/officeDocument/2006/relationships/tags" Target="../tags/tag805.xml"/><Relationship Id="rId219" Type="http://schemas.openxmlformats.org/officeDocument/2006/relationships/tags" Target="../tags/tag840.xml"/><Relationship Id="rId370" Type="http://schemas.openxmlformats.org/officeDocument/2006/relationships/tags" Target="../tags/tag991.xml"/><Relationship Id="rId391" Type="http://schemas.openxmlformats.org/officeDocument/2006/relationships/tags" Target="../tags/tag1012.xml"/><Relationship Id="rId405" Type="http://schemas.openxmlformats.org/officeDocument/2006/relationships/tags" Target="../tags/tag1026.xml"/><Relationship Id="rId426" Type="http://schemas.openxmlformats.org/officeDocument/2006/relationships/tags" Target="../tags/tag1047.xml"/><Relationship Id="rId447" Type="http://schemas.openxmlformats.org/officeDocument/2006/relationships/tags" Target="../tags/tag1068.xml"/><Relationship Id="rId230" Type="http://schemas.openxmlformats.org/officeDocument/2006/relationships/tags" Target="../tags/tag851.xml"/><Relationship Id="rId251" Type="http://schemas.openxmlformats.org/officeDocument/2006/relationships/tags" Target="../tags/tag872.xml"/><Relationship Id="rId25" Type="http://schemas.openxmlformats.org/officeDocument/2006/relationships/tags" Target="../tags/tag646.xml"/><Relationship Id="rId46" Type="http://schemas.openxmlformats.org/officeDocument/2006/relationships/tags" Target="../tags/tag667.xml"/><Relationship Id="rId67" Type="http://schemas.openxmlformats.org/officeDocument/2006/relationships/tags" Target="../tags/tag688.xml"/><Relationship Id="rId272" Type="http://schemas.openxmlformats.org/officeDocument/2006/relationships/tags" Target="../tags/tag893.xml"/><Relationship Id="rId293" Type="http://schemas.openxmlformats.org/officeDocument/2006/relationships/tags" Target="../tags/tag914.xml"/><Relationship Id="rId307" Type="http://schemas.openxmlformats.org/officeDocument/2006/relationships/tags" Target="../tags/tag928.xml"/><Relationship Id="rId328" Type="http://schemas.openxmlformats.org/officeDocument/2006/relationships/tags" Target="../tags/tag949.xml"/><Relationship Id="rId349" Type="http://schemas.openxmlformats.org/officeDocument/2006/relationships/tags" Target="../tags/tag970.xml"/><Relationship Id="rId88" Type="http://schemas.openxmlformats.org/officeDocument/2006/relationships/tags" Target="../tags/tag709.xml"/><Relationship Id="rId111" Type="http://schemas.openxmlformats.org/officeDocument/2006/relationships/tags" Target="../tags/tag732.xml"/><Relationship Id="rId132" Type="http://schemas.openxmlformats.org/officeDocument/2006/relationships/tags" Target="../tags/tag753.xml"/><Relationship Id="rId153" Type="http://schemas.openxmlformats.org/officeDocument/2006/relationships/tags" Target="../tags/tag774.xml"/><Relationship Id="rId174" Type="http://schemas.openxmlformats.org/officeDocument/2006/relationships/tags" Target="../tags/tag795.xml"/><Relationship Id="rId195" Type="http://schemas.openxmlformats.org/officeDocument/2006/relationships/tags" Target="../tags/tag816.xml"/><Relationship Id="rId209" Type="http://schemas.openxmlformats.org/officeDocument/2006/relationships/tags" Target="../tags/tag830.xml"/><Relationship Id="rId360" Type="http://schemas.openxmlformats.org/officeDocument/2006/relationships/tags" Target="../tags/tag981.xml"/><Relationship Id="rId381" Type="http://schemas.openxmlformats.org/officeDocument/2006/relationships/tags" Target="../tags/tag1002.xml"/><Relationship Id="rId416" Type="http://schemas.openxmlformats.org/officeDocument/2006/relationships/tags" Target="../tags/tag1037.xml"/><Relationship Id="rId220" Type="http://schemas.openxmlformats.org/officeDocument/2006/relationships/tags" Target="../tags/tag841.xml"/><Relationship Id="rId241" Type="http://schemas.openxmlformats.org/officeDocument/2006/relationships/tags" Target="../tags/tag862.xml"/><Relationship Id="rId437" Type="http://schemas.openxmlformats.org/officeDocument/2006/relationships/tags" Target="../tags/tag1058.xml"/><Relationship Id="rId15" Type="http://schemas.openxmlformats.org/officeDocument/2006/relationships/tags" Target="../tags/tag636.xml"/><Relationship Id="rId36" Type="http://schemas.openxmlformats.org/officeDocument/2006/relationships/tags" Target="../tags/tag657.xml"/><Relationship Id="rId57" Type="http://schemas.openxmlformats.org/officeDocument/2006/relationships/tags" Target="../tags/tag678.xml"/><Relationship Id="rId262" Type="http://schemas.openxmlformats.org/officeDocument/2006/relationships/tags" Target="../tags/tag883.xml"/><Relationship Id="rId283" Type="http://schemas.openxmlformats.org/officeDocument/2006/relationships/tags" Target="../tags/tag904.xml"/><Relationship Id="rId318" Type="http://schemas.openxmlformats.org/officeDocument/2006/relationships/tags" Target="../tags/tag939.xml"/><Relationship Id="rId339" Type="http://schemas.openxmlformats.org/officeDocument/2006/relationships/tags" Target="../tags/tag960.xml"/><Relationship Id="rId78" Type="http://schemas.openxmlformats.org/officeDocument/2006/relationships/tags" Target="../tags/tag699.xml"/><Relationship Id="rId99" Type="http://schemas.openxmlformats.org/officeDocument/2006/relationships/tags" Target="../tags/tag720.xml"/><Relationship Id="rId101" Type="http://schemas.openxmlformats.org/officeDocument/2006/relationships/tags" Target="../tags/tag722.xml"/><Relationship Id="rId122" Type="http://schemas.openxmlformats.org/officeDocument/2006/relationships/tags" Target="../tags/tag743.xml"/><Relationship Id="rId143" Type="http://schemas.openxmlformats.org/officeDocument/2006/relationships/tags" Target="../tags/tag764.xml"/><Relationship Id="rId164" Type="http://schemas.openxmlformats.org/officeDocument/2006/relationships/tags" Target="../tags/tag785.xml"/><Relationship Id="rId185" Type="http://schemas.openxmlformats.org/officeDocument/2006/relationships/tags" Target="../tags/tag806.xml"/><Relationship Id="rId350" Type="http://schemas.openxmlformats.org/officeDocument/2006/relationships/tags" Target="../tags/tag971.xml"/><Relationship Id="rId371" Type="http://schemas.openxmlformats.org/officeDocument/2006/relationships/tags" Target="../tags/tag992.xml"/><Relationship Id="rId406" Type="http://schemas.openxmlformats.org/officeDocument/2006/relationships/tags" Target="../tags/tag1027.xml"/><Relationship Id="rId9" Type="http://schemas.openxmlformats.org/officeDocument/2006/relationships/tags" Target="../tags/tag630.xml"/><Relationship Id="rId210" Type="http://schemas.openxmlformats.org/officeDocument/2006/relationships/tags" Target="../tags/tag831.xml"/><Relationship Id="rId392" Type="http://schemas.openxmlformats.org/officeDocument/2006/relationships/tags" Target="../tags/tag1013.xml"/><Relationship Id="rId427" Type="http://schemas.openxmlformats.org/officeDocument/2006/relationships/tags" Target="../tags/tag1048.xml"/><Relationship Id="rId448" Type="http://schemas.openxmlformats.org/officeDocument/2006/relationships/tags" Target="../tags/tag1069.xml"/><Relationship Id="rId26" Type="http://schemas.openxmlformats.org/officeDocument/2006/relationships/tags" Target="../tags/tag647.xml"/><Relationship Id="rId231" Type="http://schemas.openxmlformats.org/officeDocument/2006/relationships/tags" Target="../tags/tag852.xml"/><Relationship Id="rId252" Type="http://schemas.openxmlformats.org/officeDocument/2006/relationships/tags" Target="../tags/tag873.xml"/><Relationship Id="rId273" Type="http://schemas.openxmlformats.org/officeDocument/2006/relationships/tags" Target="../tags/tag894.xml"/><Relationship Id="rId294" Type="http://schemas.openxmlformats.org/officeDocument/2006/relationships/tags" Target="../tags/tag915.xml"/><Relationship Id="rId308" Type="http://schemas.openxmlformats.org/officeDocument/2006/relationships/tags" Target="../tags/tag929.xml"/><Relationship Id="rId329" Type="http://schemas.openxmlformats.org/officeDocument/2006/relationships/tags" Target="../tags/tag950.xml"/><Relationship Id="rId47" Type="http://schemas.openxmlformats.org/officeDocument/2006/relationships/tags" Target="../tags/tag668.xml"/><Relationship Id="rId68" Type="http://schemas.openxmlformats.org/officeDocument/2006/relationships/tags" Target="../tags/tag689.xml"/><Relationship Id="rId89" Type="http://schemas.openxmlformats.org/officeDocument/2006/relationships/tags" Target="../tags/tag710.xml"/><Relationship Id="rId112" Type="http://schemas.openxmlformats.org/officeDocument/2006/relationships/tags" Target="../tags/tag733.xml"/><Relationship Id="rId133" Type="http://schemas.openxmlformats.org/officeDocument/2006/relationships/tags" Target="../tags/tag754.xml"/><Relationship Id="rId154" Type="http://schemas.openxmlformats.org/officeDocument/2006/relationships/tags" Target="../tags/tag775.xml"/><Relationship Id="rId175" Type="http://schemas.openxmlformats.org/officeDocument/2006/relationships/tags" Target="../tags/tag796.xml"/><Relationship Id="rId340" Type="http://schemas.openxmlformats.org/officeDocument/2006/relationships/tags" Target="../tags/tag961.xml"/><Relationship Id="rId361" Type="http://schemas.openxmlformats.org/officeDocument/2006/relationships/tags" Target="../tags/tag982.xml"/><Relationship Id="rId196" Type="http://schemas.openxmlformats.org/officeDocument/2006/relationships/tags" Target="../tags/tag817.xml"/><Relationship Id="rId200" Type="http://schemas.openxmlformats.org/officeDocument/2006/relationships/tags" Target="../tags/tag821.xml"/><Relationship Id="rId382" Type="http://schemas.openxmlformats.org/officeDocument/2006/relationships/tags" Target="../tags/tag1003.xml"/><Relationship Id="rId417" Type="http://schemas.openxmlformats.org/officeDocument/2006/relationships/tags" Target="../tags/tag1038.xml"/><Relationship Id="rId438" Type="http://schemas.openxmlformats.org/officeDocument/2006/relationships/tags" Target="../tags/tag1059.xml"/><Relationship Id="rId16" Type="http://schemas.openxmlformats.org/officeDocument/2006/relationships/tags" Target="../tags/tag637.xml"/><Relationship Id="rId221" Type="http://schemas.openxmlformats.org/officeDocument/2006/relationships/tags" Target="../tags/tag842.xml"/><Relationship Id="rId242" Type="http://schemas.openxmlformats.org/officeDocument/2006/relationships/tags" Target="../tags/tag863.xml"/><Relationship Id="rId263" Type="http://schemas.openxmlformats.org/officeDocument/2006/relationships/tags" Target="../tags/tag884.xml"/><Relationship Id="rId284" Type="http://schemas.openxmlformats.org/officeDocument/2006/relationships/tags" Target="../tags/tag905.xml"/><Relationship Id="rId319" Type="http://schemas.openxmlformats.org/officeDocument/2006/relationships/tags" Target="../tags/tag940.xml"/><Relationship Id="rId37" Type="http://schemas.openxmlformats.org/officeDocument/2006/relationships/tags" Target="../tags/tag658.xml"/><Relationship Id="rId58" Type="http://schemas.openxmlformats.org/officeDocument/2006/relationships/tags" Target="../tags/tag679.xml"/><Relationship Id="rId79" Type="http://schemas.openxmlformats.org/officeDocument/2006/relationships/tags" Target="../tags/tag700.xml"/><Relationship Id="rId102" Type="http://schemas.openxmlformats.org/officeDocument/2006/relationships/tags" Target="../tags/tag723.xml"/><Relationship Id="rId123" Type="http://schemas.openxmlformats.org/officeDocument/2006/relationships/tags" Target="../tags/tag744.xml"/><Relationship Id="rId144" Type="http://schemas.openxmlformats.org/officeDocument/2006/relationships/tags" Target="../tags/tag765.xml"/><Relationship Id="rId330" Type="http://schemas.openxmlformats.org/officeDocument/2006/relationships/tags" Target="../tags/tag951.xml"/><Relationship Id="rId90" Type="http://schemas.openxmlformats.org/officeDocument/2006/relationships/tags" Target="../tags/tag711.xml"/><Relationship Id="rId165" Type="http://schemas.openxmlformats.org/officeDocument/2006/relationships/tags" Target="../tags/tag786.xml"/><Relationship Id="rId186" Type="http://schemas.openxmlformats.org/officeDocument/2006/relationships/tags" Target="../tags/tag807.xml"/><Relationship Id="rId351" Type="http://schemas.openxmlformats.org/officeDocument/2006/relationships/tags" Target="../tags/tag972.xml"/><Relationship Id="rId372" Type="http://schemas.openxmlformats.org/officeDocument/2006/relationships/tags" Target="../tags/tag993.xml"/><Relationship Id="rId393" Type="http://schemas.openxmlformats.org/officeDocument/2006/relationships/tags" Target="../tags/tag1014.xml"/><Relationship Id="rId407" Type="http://schemas.openxmlformats.org/officeDocument/2006/relationships/tags" Target="../tags/tag1028.xml"/><Relationship Id="rId428" Type="http://schemas.openxmlformats.org/officeDocument/2006/relationships/tags" Target="../tags/tag1049.xml"/><Relationship Id="rId449" Type="http://schemas.openxmlformats.org/officeDocument/2006/relationships/tags" Target="../tags/tag1070.xml"/><Relationship Id="rId211" Type="http://schemas.openxmlformats.org/officeDocument/2006/relationships/tags" Target="../tags/tag832.xml"/><Relationship Id="rId232" Type="http://schemas.openxmlformats.org/officeDocument/2006/relationships/tags" Target="../tags/tag853.xml"/><Relationship Id="rId253" Type="http://schemas.openxmlformats.org/officeDocument/2006/relationships/tags" Target="../tags/tag874.xml"/><Relationship Id="rId274" Type="http://schemas.openxmlformats.org/officeDocument/2006/relationships/tags" Target="../tags/tag895.xml"/><Relationship Id="rId295" Type="http://schemas.openxmlformats.org/officeDocument/2006/relationships/tags" Target="../tags/tag916.xml"/><Relationship Id="rId309" Type="http://schemas.openxmlformats.org/officeDocument/2006/relationships/tags" Target="../tags/tag930.xml"/><Relationship Id="rId27" Type="http://schemas.openxmlformats.org/officeDocument/2006/relationships/tags" Target="../tags/tag648.xml"/><Relationship Id="rId48" Type="http://schemas.openxmlformats.org/officeDocument/2006/relationships/tags" Target="../tags/tag669.xml"/><Relationship Id="rId69" Type="http://schemas.openxmlformats.org/officeDocument/2006/relationships/tags" Target="../tags/tag690.xml"/><Relationship Id="rId113" Type="http://schemas.openxmlformats.org/officeDocument/2006/relationships/tags" Target="../tags/tag734.xml"/><Relationship Id="rId134" Type="http://schemas.openxmlformats.org/officeDocument/2006/relationships/tags" Target="../tags/tag755.xml"/><Relationship Id="rId320" Type="http://schemas.openxmlformats.org/officeDocument/2006/relationships/tags" Target="../tags/tag941.xml"/><Relationship Id="rId80" Type="http://schemas.openxmlformats.org/officeDocument/2006/relationships/tags" Target="../tags/tag701.xml"/><Relationship Id="rId155" Type="http://schemas.openxmlformats.org/officeDocument/2006/relationships/tags" Target="../tags/tag776.xml"/><Relationship Id="rId176" Type="http://schemas.openxmlformats.org/officeDocument/2006/relationships/tags" Target="../tags/tag797.xml"/><Relationship Id="rId197" Type="http://schemas.openxmlformats.org/officeDocument/2006/relationships/tags" Target="../tags/tag818.xml"/><Relationship Id="rId341" Type="http://schemas.openxmlformats.org/officeDocument/2006/relationships/tags" Target="../tags/tag962.xml"/><Relationship Id="rId362" Type="http://schemas.openxmlformats.org/officeDocument/2006/relationships/tags" Target="../tags/tag983.xml"/><Relationship Id="rId383" Type="http://schemas.openxmlformats.org/officeDocument/2006/relationships/tags" Target="../tags/tag1004.xml"/><Relationship Id="rId418" Type="http://schemas.openxmlformats.org/officeDocument/2006/relationships/tags" Target="../tags/tag1039.xml"/><Relationship Id="rId439" Type="http://schemas.openxmlformats.org/officeDocument/2006/relationships/tags" Target="../tags/tag1060.xml"/><Relationship Id="rId201" Type="http://schemas.openxmlformats.org/officeDocument/2006/relationships/tags" Target="../tags/tag822.xml"/><Relationship Id="rId222" Type="http://schemas.openxmlformats.org/officeDocument/2006/relationships/tags" Target="../tags/tag843.xml"/><Relationship Id="rId243" Type="http://schemas.openxmlformats.org/officeDocument/2006/relationships/tags" Target="../tags/tag864.xml"/><Relationship Id="rId264" Type="http://schemas.openxmlformats.org/officeDocument/2006/relationships/tags" Target="../tags/tag885.xml"/><Relationship Id="rId285" Type="http://schemas.openxmlformats.org/officeDocument/2006/relationships/tags" Target="../tags/tag906.xml"/><Relationship Id="rId450" Type="http://schemas.openxmlformats.org/officeDocument/2006/relationships/tags" Target="../tags/tag1071.xml"/><Relationship Id="rId17" Type="http://schemas.openxmlformats.org/officeDocument/2006/relationships/tags" Target="../tags/tag638.xml"/><Relationship Id="rId38" Type="http://schemas.openxmlformats.org/officeDocument/2006/relationships/tags" Target="../tags/tag659.xml"/><Relationship Id="rId59" Type="http://schemas.openxmlformats.org/officeDocument/2006/relationships/tags" Target="../tags/tag680.xml"/><Relationship Id="rId103" Type="http://schemas.openxmlformats.org/officeDocument/2006/relationships/tags" Target="../tags/tag724.xml"/><Relationship Id="rId124" Type="http://schemas.openxmlformats.org/officeDocument/2006/relationships/tags" Target="../tags/tag745.xml"/><Relationship Id="rId310" Type="http://schemas.openxmlformats.org/officeDocument/2006/relationships/tags" Target="../tags/tag931.xml"/><Relationship Id="rId70" Type="http://schemas.openxmlformats.org/officeDocument/2006/relationships/tags" Target="../tags/tag691.xml"/><Relationship Id="rId91" Type="http://schemas.openxmlformats.org/officeDocument/2006/relationships/tags" Target="../tags/tag712.xml"/><Relationship Id="rId145" Type="http://schemas.openxmlformats.org/officeDocument/2006/relationships/tags" Target="../tags/tag766.xml"/><Relationship Id="rId166" Type="http://schemas.openxmlformats.org/officeDocument/2006/relationships/tags" Target="../tags/tag787.xml"/><Relationship Id="rId187" Type="http://schemas.openxmlformats.org/officeDocument/2006/relationships/tags" Target="../tags/tag808.xml"/><Relationship Id="rId331" Type="http://schemas.openxmlformats.org/officeDocument/2006/relationships/tags" Target="../tags/tag952.xml"/><Relationship Id="rId352" Type="http://schemas.openxmlformats.org/officeDocument/2006/relationships/tags" Target="../tags/tag973.xml"/><Relationship Id="rId373" Type="http://schemas.openxmlformats.org/officeDocument/2006/relationships/tags" Target="../tags/tag994.xml"/><Relationship Id="rId394" Type="http://schemas.openxmlformats.org/officeDocument/2006/relationships/tags" Target="../tags/tag1015.xml"/><Relationship Id="rId408" Type="http://schemas.openxmlformats.org/officeDocument/2006/relationships/tags" Target="../tags/tag1029.xml"/><Relationship Id="rId429" Type="http://schemas.openxmlformats.org/officeDocument/2006/relationships/tags" Target="../tags/tag1050.xml"/><Relationship Id="rId1" Type="http://schemas.openxmlformats.org/officeDocument/2006/relationships/tags" Target="../tags/tag622.xml"/><Relationship Id="rId212" Type="http://schemas.openxmlformats.org/officeDocument/2006/relationships/tags" Target="../tags/tag833.xml"/><Relationship Id="rId233" Type="http://schemas.openxmlformats.org/officeDocument/2006/relationships/tags" Target="../tags/tag854.xml"/><Relationship Id="rId254" Type="http://schemas.openxmlformats.org/officeDocument/2006/relationships/tags" Target="../tags/tag875.xml"/><Relationship Id="rId440" Type="http://schemas.openxmlformats.org/officeDocument/2006/relationships/tags" Target="../tags/tag1061.xml"/><Relationship Id="rId28" Type="http://schemas.openxmlformats.org/officeDocument/2006/relationships/tags" Target="../tags/tag649.xml"/><Relationship Id="rId49" Type="http://schemas.openxmlformats.org/officeDocument/2006/relationships/tags" Target="../tags/tag670.xml"/><Relationship Id="rId114" Type="http://schemas.openxmlformats.org/officeDocument/2006/relationships/tags" Target="../tags/tag735.xml"/><Relationship Id="rId275" Type="http://schemas.openxmlformats.org/officeDocument/2006/relationships/tags" Target="../tags/tag896.xml"/><Relationship Id="rId296" Type="http://schemas.openxmlformats.org/officeDocument/2006/relationships/tags" Target="../tags/tag917.xml"/><Relationship Id="rId300" Type="http://schemas.openxmlformats.org/officeDocument/2006/relationships/tags" Target="../tags/tag921.xml"/><Relationship Id="rId60" Type="http://schemas.openxmlformats.org/officeDocument/2006/relationships/tags" Target="../tags/tag681.xml"/><Relationship Id="rId81" Type="http://schemas.openxmlformats.org/officeDocument/2006/relationships/tags" Target="../tags/tag702.xml"/><Relationship Id="rId135" Type="http://schemas.openxmlformats.org/officeDocument/2006/relationships/tags" Target="../tags/tag756.xml"/><Relationship Id="rId156" Type="http://schemas.openxmlformats.org/officeDocument/2006/relationships/tags" Target="../tags/tag777.xml"/><Relationship Id="rId177" Type="http://schemas.openxmlformats.org/officeDocument/2006/relationships/tags" Target="../tags/tag798.xml"/><Relationship Id="rId198" Type="http://schemas.openxmlformats.org/officeDocument/2006/relationships/tags" Target="../tags/tag819.xml"/><Relationship Id="rId321" Type="http://schemas.openxmlformats.org/officeDocument/2006/relationships/tags" Target="../tags/tag942.xml"/><Relationship Id="rId342" Type="http://schemas.openxmlformats.org/officeDocument/2006/relationships/tags" Target="../tags/tag963.xml"/><Relationship Id="rId363" Type="http://schemas.openxmlformats.org/officeDocument/2006/relationships/tags" Target="../tags/tag984.xml"/><Relationship Id="rId384" Type="http://schemas.openxmlformats.org/officeDocument/2006/relationships/tags" Target="../tags/tag1005.xml"/><Relationship Id="rId419" Type="http://schemas.openxmlformats.org/officeDocument/2006/relationships/tags" Target="../tags/tag1040.xml"/><Relationship Id="rId202" Type="http://schemas.openxmlformats.org/officeDocument/2006/relationships/tags" Target="../tags/tag823.xml"/><Relationship Id="rId223" Type="http://schemas.openxmlformats.org/officeDocument/2006/relationships/tags" Target="../tags/tag844.xml"/><Relationship Id="rId244" Type="http://schemas.openxmlformats.org/officeDocument/2006/relationships/tags" Target="../tags/tag865.xml"/><Relationship Id="rId430" Type="http://schemas.openxmlformats.org/officeDocument/2006/relationships/tags" Target="../tags/tag1051.xml"/><Relationship Id="rId18" Type="http://schemas.openxmlformats.org/officeDocument/2006/relationships/tags" Target="../tags/tag639.xml"/><Relationship Id="rId39" Type="http://schemas.openxmlformats.org/officeDocument/2006/relationships/tags" Target="../tags/tag660.xml"/><Relationship Id="rId265" Type="http://schemas.openxmlformats.org/officeDocument/2006/relationships/tags" Target="../tags/tag886.xml"/><Relationship Id="rId286" Type="http://schemas.openxmlformats.org/officeDocument/2006/relationships/tags" Target="../tags/tag907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671.xml"/><Relationship Id="rId104" Type="http://schemas.openxmlformats.org/officeDocument/2006/relationships/tags" Target="../tags/tag725.xml"/><Relationship Id="rId125" Type="http://schemas.openxmlformats.org/officeDocument/2006/relationships/tags" Target="../tags/tag746.xml"/><Relationship Id="rId146" Type="http://schemas.openxmlformats.org/officeDocument/2006/relationships/tags" Target="../tags/tag767.xml"/><Relationship Id="rId167" Type="http://schemas.openxmlformats.org/officeDocument/2006/relationships/tags" Target="../tags/tag788.xml"/><Relationship Id="rId188" Type="http://schemas.openxmlformats.org/officeDocument/2006/relationships/tags" Target="../tags/tag809.xml"/><Relationship Id="rId311" Type="http://schemas.openxmlformats.org/officeDocument/2006/relationships/tags" Target="../tags/tag932.xml"/><Relationship Id="rId332" Type="http://schemas.openxmlformats.org/officeDocument/2006/relationships/tags" Target="../tags/tag953.xml"/><Relationship Id="rId353" Type="http://schemas.openxmlformats.org/officeDocument/2006/relationships/tags" Target="../tags/tag974.xml"/><Relationship Id="rId374" Type="http://schemas.openxmlformats.org/officeDocument/2006/relationships/tags" Target="../tags/tag995.xml"/><Relationship Id="rId395" Type="http://schemas.openxmlformats.org/officeDocument/2006/relationships/tags" Target="../tags/tag1016.xml"/><Relationship Id="rId409" Type="http://schemas.openxmlformats.org/officeDocument/2006/relationships/tags" Target="../tags/tag1030.xml"/><Relationship Id="rId71" Type="http://schemas.openxmlformats.org/officeDocument/2006/relationships/tags" Target="../tags/tag692.xml"/><Relationship Id="rId92" Type="http://schemas.openxmlformats.org/officeDocument/2006/relationships/tags" Target="../tags/tag713.xml"/><Relationship Id="rId213" Type="http://schemas.openxmlformats.org/officeDocument/2006/relationships/tags" Target="../tags/tag834.xml"/><Relationship Id="rId234" Type="http://schemas.openxmlformats.org/officeDocument/2006/relationships/tags" Target="../tags/tag855.xml"/><Relationship Id="rId420" Type="http://schemas.openxmlformats.org/officeDocument/2006/relationships/tags" Target="../tags/tag1041.xml"/><Relationship Id="rId2" Type="http://schemas.openxmlformats.org/officeDocument/2006/relationships/tags" Target="../tags/tag623.xml"/><Relationship Id="rId29" Type="http://schemas.openxmlformats.org/officeDocument/2006/relationships/tags" Target="../tags/tag650.xml"/><Relationship Id="rId255" Type="http://schemas.openxmlformats.org/officeDocument/2006/relationships/tags" Target="../tags/tag876.xml"/><Relationship Id="rId276" Type="http://schemas.openxmlformats.org/officeDocument/2006/relationships/tags" Target="../tags/tag897.xml"/><Relationship Id="rId297" Type="http://schemas.openxmlformats.org/officeDocument/2006/relationships/tags" Target="../tags/tag918.xml"/><Relationship Id="rId441" Type="http://schemas.openxmlformats.org/officeDocument/2006/relationships/tags" Target="../tags/tag1062.xml"/><Relationship Id="rId40" Type="http://schemas.openxmlformats.org/officeDocument/2006/relationships/tags" Target="../tags/tag661.xml"/><Relationship Id="rId115" Type="http://schemas.openxmlformats.org/officeDocument/2006/relationships/tags" Target="../tags/tag736.xml"/><Relationship Id="rId136" Type="http://schemas.openxmlformats.org/officeDocument/2006/relationships/tags" Target="../tags/tag757.xml"/><Relationship Id="rId157" Type="http://schemas.openxmlformats.org/officeDocument/2006/relationships/tags" Target="../tags/tag778.xml"/><Relationship Id="rId178" Type="http://schemas.openxmlformats.org/officeDocument/2006/relationships/tags" Target="../tags/tag799.xml"/><Relationship Id="rId301" Type="http://schemas.openxmlformats.org/officeDocument/2006/relationships/tags" Target="../tags/tag922.xml"/><Relationship Id="rId322" Type="http://schemas.openxmlformats.org/officeDocument/2006/relationships/tags" Target="../tags/tag943.xml"/><Relationship Id="rId343" Type="http://schemas.openxmlformats.org/officeDocument/2006/relationships/tags" Target="../tags/tag964.xml"/><Relationship Id="rId364" Type="http://schemas.openxmlformats.org/officeDocument/2006/relationships/tags" Target="../tags/tag985.xml"/><Relationship Id="rId61" Type="http://schemas.openxmlformats.org/officeDocument/2006/relationships/tags" Target="../tags/tag682.xml"/><Relationship Id="rId82" Type="http://schemas.openxmlformats.org/officeDocument/2006/relationships/tags" Target="../tags/tag703.xml"/><Relationship Id="rId199" Type="http://schemas.openxmlformats.org/officeDocument/2006/relationships/tags" Target="../tags/tag820.xml"/><Relationship Id="rId203" Type="http://schemas.openxmlformats.org/officeDocument/2006/relationships/tags" Target="../tags/tag824.xml"/><Relationship Id="rId385" Type="http://schemas.openxmlformats.org/officeDocument/2006/relationships/tags" Target="../tags/tag1006.xml"/><Relationship Id="rId19" Type="http://schemas.openxmlformats.org/officeDocument/2006/relationships/tags" Target="../tags/tag640.xml"/><Relationship Id="rId224" Type="http://schemas.openxmlformats.org/officeDocument/2006/relationships/tags" Target="../tags/tag845.xml"/><Relationship Id="rId245" Type="http://schemas.openxmlformats.org/officeDocument/2006/relationships/tags" Target="../tags/tag866.xml"/><Relationship Id="rId266" Type="http://schemas.openxmlformats.org/officeDocument/2006/relationships/tags" Target="../tags/tag887.xml"/><Relationship Id="rId287" Type="http://schemas.openxmlformats.org/officeDocument/2006/relationships/tags" Target="../tags/tag908.xml"/><Relationship Id="rId410" Type="http://schemas.openxmlformats.org/officeDocument/2006/relationships/tags" Target="../tags/tag1031.xml"/><Relationship Id="rId431" Type="http://schemas.openxmlformats.org/officeDocument/2006/relationships/tags" Target="../tags/tag1052.xml"/><Relationship Id="rId452" Type="http://schemas.openxmlformats.org/officeDocument/2006/relationships/image" Target="../media/image1.png"/><Relationship Id="rId30" Type="http://schemas.openxmlformats.org/officeDocument/2006/relationships/tags" Target="../tags/tag651.xml"/><Relationship Id="rId105" Type="http://schemas.openxmlformats.org/officeDocument/2006/relationships/tags" Target="../tags/tag726.xml"/><Relationship Id="rId126" Type="http://schemas.openxmlformats.org/officeDocument/2006/relationships/tags" Target="../tags/tag747.xml"/><Relationship Id="rId147" Type="http://schemas.openxmlformats.org/officeDocument/2006/relationships/tags" Target="../tags/tag768.xml"/><Relationship Id="rId168" Type="http://schemas.openxmlformats.org/officeDocument/2006/relationships/tags" Target="../tags/tag789.xml"/><Relationship Id="rId312" Type="http://schemas.openxmlformats.org/officeDocument/2006/relationships/tags" Target="../tags/tag933.xml"/><Relationship Id="rId333" Type="http://schemas.openxmlformats.org/officeDocument/2006/relationships/tags" Target="../tags/tag954.xml"/><Relationship Id="rId354" Type="http://schemas.openxmlformats.org/officeDocument/2006/relationships/tags" Target="../tags/tag975.xml"/><Relationship Id="rId51" Type="http://schemas.openxmlformats.org/officeDocument/2006/relationships/tags" Target="../tags/tag672.xml"/><Relationship Id="rId72" Type="http://schemas.openxmlformats.org/officeDocument/2006/relationships/tags" Target="../tags/tag693.xml"/><Relationship Id="rId93" Type="http://schemas.openxmlformats.org/officeDocument/2006/relationships/tags" Target="../tags/tag714.xml"/><Relationship Id="rId189" Type="http://schemas.openxmlformats.org/officeDocument/2006/relationships/tags" Target="../tags/tag810.xml"/><Relationship Id="rId375" Type="http://schemas.openxmlformats.org/officeDocument/2006/relationships/tags" Target="../tags/tag996.xml"/><Relationship Id="rId396" Type="http://schemas.openxmlformats.org/officeDocument/2006/relationships/tags" Target="../tags/tag1017.xml"/><Relationship Id="rId3" Type="http://schemas.openxmlformats.org/officeDocument/2006/relationships/tags" Target="../tags/tag624.xml"/><Relationship Id="rId214" Type="http://schemas.openxmlformats.org/officeDocument/2006/relationships/tags" Target="../tags/tag835.xml"/><Relationship Id="rId235" Type="http://schemas.openxmlformats.org/officeDocument/2006/relationships/tags" Target="../tags/tag856.xml"/><Relationship Id="rId256" Type="http://schemas.openxmlformats.org/officeDocument/2006/relationships/tags" Target="../tags/tag877.xml"/><Relationship Id="rId277" Type="http://schemas.openxmlformats.org/officeDocument/2006/relationships/tags" Target="../tags/tag898.xml"/><Relationship Id="rId298" Type="http://schemas.openxmlformats.org/officeDocument/2006/relationships/tags" Target="../tags/tag919.xml"/><Relationship Id="rId400" Type="http://schemas.openxmlformats.org/officeDocument/2006/relationships/tags" Target="../tags/tag1021.xml"/><Relationship Id="rId421" Type="http://schemas.openxmlformats.org/officeDocument/2006/relationships/tags" Target="../tags/tag1042.xml"/><Relationship Id="rId442" Type="http://schemas.openxmlformats.org/officeDocument/2006/relationships/tags" Target="../tags/tag1063.xml"/><Relationship Id="rId116" Type="http://schemas.openxmlformats.org/officeDocument/2006/relationships/tags" Target="../tags/tag737.xml"/><Relationship Id="rId137" Type="http://schemas.openxmlformats.org/officeDocument/2006/relationships/tags" Target="../tags/tag758.xml"/><Relationship Id="rId158" Type="http://schemas.openxmlformats.org/officeDocument/2006/relationships/tags" Target="../tags/tag779.xml"/><Relationship Id="rId302" Type="http://schemas.openxmlformats.org/officeDocument/2006/relationships/tags" Target="../tags/tag923.xml"/><Relationship Id="rId323" Type="http://schemas.openxmlformats.org/officeDocument/2006/relationships/tags" Target="../tags/tag944.xml"/><Relationship Id="rId344" Type="http://schemas.openxmlformats.org/officeDocument/2006/relationships/tags" Target="../tags/tag965.xml"/><Relationship Id="rId20" Type="http://schemas.openxmlformats.org/officeDocument/2006/relationships/tags" Target="../tags/tag641.xml"/><Relationship Id="rId41" Type="http://schemas.openxmlformats.org/officeDocument/2006/relationships/tags" Target="../tags/tag662.xml"/><Relationship Id="rId62" Type="http://schemas.openxmlformats.org/officeDocument/2006/relationships/tags" Target="../tags/tag683.xml"/><Relationship Id="rId83" Type="http://schemas.openxmlformats.org/officeDocument/2006/relationships/tags" Target="../tags/tag704.xml"/><Relationship Id="rId179" Type="http://schemas.openxmlformats.org/officeDocument/2006/relationships/tags" Target="../tags/tag800.xml"/><Relationship Id="rId365" Type="http://schemas.openxmlformats.org/officeDocument/2006/relationships/tags" Target="../tags/tag986.xml"/><Relationship Id="rId386" Type="http://schemas.openxmlformats.org/officeDocument/2006/relationships/tags" Target="../tags/tag1007.xml"/><Relationship Id="rId190" Type="http://schemas.openxmlformats.org/officeDocument/2006/relationships/tags" Target="../tags/tag811.xml"/><Relationship Id="rId204" Type="http://schemas.openxmlformats.org/officeDocument/2006/relationships/tags" Target="../tags/tag825.xml"/><Relationship Id="rId225" Type="http://schemas.openxmlformats.org/officeDocument/2006/relationships/tags" Target="../tags/tag846.xml"/><Relationship Id="rId246" Type="http://schemas.openxmlformats.org/officeDocument/2006/relationships/tags" Target="../tags/tag867.xml"/><Relationship Id="rId267" Type="http://schemas.openxmlformats.org/officeDocument/2006/relationships/tags" Target="../tags/tag888.xml"/><Relationship Id="rId288" Type="http://schemas.openxmlformats.org/officeDocument/2006/relationships/tags" Target="../tags/tag909.xml"/><Relationship Id="rId411" Type="http://schemas.openxmlformats.org/officeDocument/2006/relationships/tags" Target="../tags/tag1032.xml"/><Relationship Id="rId432" Type="http://schemas.openxmlformats.org/officeDocument/2006/relationships/tags" Target="../tags/tag1053.xml"/><Relationship Id="rId106" Type="http://schemas.openxmlformats.org/officeDocument/2006/relationships/tags" Target="../tags/tag727.xml"/><Relationship Id="rId127" Type="http://schemas.openxmlformats.org/officeDocument/2006/relationships/tags" Target="../tags/tag748.xml"/><Relationship Id="rId313" Type="http://schemas.openxmlformats.org/officeDocument/2006/relationships/tags" Target="../tags/tag934.xml"/><Relationship Id="rId10" Type="http://schemas.openxmlformats.org/officeDocument/2006/relationships/tags" Target="../tags/tag631.xml"/><Relationship Id="rId31" Type="http://schemas.openxmlformats.org/officeDocument/2006/relationships/tags" Target="../tags/tag652.xml"/><Relationship Id="rId52" Type="http://schemas.openxmlformats.org/officeDocument/2006/relationships/tags" Target="../tags/tag673.xml"/><Relationship Id="rId73" Type="http://schemas.openxmlformats.org/officeDocument/2006/relationships/tags" Target="../tags/tag694.xml"/><Relationship Id="rId94" Type="http://schemas.openxmlformats.org/officeDocument/2006/relationships/tags" Target="../tags/tag715.xml"/><Relationship Id="rId148" Type="http://schemas.openxmlformats.org/officeDocument/2006/relationships/tags" Target="../tags/tag769.xml"/><Relationship Id="rId169" Type="http://schemas.openxmlformats.org/officeDocument/2006/relationships/tags" Target="../tags/tag790.xml"/><Relationship Id="rId334" Type="http://schemas.openxmlformats.org/officeDocument/2006/relationships/tags" Target="../tags/tag955.xml"/><Relationship Id="rId355" Type="http://schemas.openxmlformats.org/officeDocument/2006/relationships/tags" Target="../tags/tag976.xml"/><Relationship Id="rId376" Type="http://schemas.openxmlformats.org/officeDocument/2006/relationships/tags" Target="../tags/tag997.xml"/><Relationship Id="rId397" Type="http://schemas.openxmlformats.org/officeDocument/2006/relationships/tags" Target="../tags/tag1018.xml"/><Relationship Id="rId4" Type="http://schemas.openxmlformats.org/officeDocument/2006/relationships/tags" Target="../tags/tag625.xml"/><Relationship Id="rId180" Type="http://schemas.openxmlformats.org/officeDocument/2006/relationships/tags" Target="../tags/tag801.xml"/><Relationship Id="rId215" Type="http://schemas.openxmlformats.org/officeDocument/2006/relationships/tags" Target="../tags/tag836.xml"/><Relationship Id="rId236" Type="http://schemas.openxmlformats.org/officeDocument/2006/relationships/tags" Target="../tags/tag857.xml"/><Relationship Id="rId257" Type="http://schemas.openxmlformats.org/officeDocument/2006/relationships/tags" Target="../tags/tag878.xml"/><Relationship Id="rId278" Type="http://schemas.openxmlformats.org/officeDocument/2006/relationships/tags" Target="../tags/tag899.xml"/><Relationship Id="rId401" Type="http://schemas.openxmlformats.org/officeDocument/2006/relationships/tags" Target="../tags/tag1022.xml"/><Relationship Id="rId422" Type="http://schemas.openxmlformats.org/officeDocument/2006/relationships/tags" Target="../tags/tag1043.xml"/><Relationship Id="rId443" Type="http://schemas.openxmlformats.org/officeDocument/2006/relationships/tags" Target="../tags/tag1064.xml"/><Relationship Id="rId303" Type="http://schemas.openxmlformats.org/officeDocument/2006/relationships/tags" Target="../tags/tag924.xml"/><Relationship Id="rId42" Type="http://schemas.openxmlformats.org/officeDocument/2006/relationships/tags" Target="../tags/tag663.xml"/><Relationship Id="rId84" Type="http://schemas.openxmlformats.org/officeDocument/2006/relationships/tags" Target="../tags/tag705.xml"/><Relationship Id="rId138" Type="http://schemas.openxmlformats.org/officeDocument/2006/relationships/tags" Target="../tags/tag759.xml"/><Relationship Id="rId345" Type="http://schemas.openxmlformats.org/officeDocument/2006/relationships/tags" Target="../tags/tag966.xml"/><Relationship Id="rId387" Type="http://schemas.openxmlformats.org/officeDocument/2006/relationships/tags" Target="../tags/tag1008.xml"/><Relationship Id="rId191" Type="http://schemas.openxmlformats.org/officeDocument/2006/relationships/tags" Target="../tags/tag812.xml"/><Relationship Id="rId205" Type="http://schemas.openxmlformats.org/officeDocument/2006/relationships/tags" Target="../tags/tag826.xml"/><Relationship Id="rId247" Type="http://schemas.openxmlformats.org/officeDocument/2006/relationships/tags" Target="../tags/tag868.xml"/><Relationship Id="rId412" Type="http://schemas.openxmlformats.org/officeDocument/2006/relationships/tags" Target="../tags/tag1033.xml"/><Relationship Id="rId107" Type="http://schemas.openxmlformats.org/officeDocument/2006/relationships/tags" Target="../tags/tag728.xml"/><Relationship Id="rId289" Type="http://schemas.openxmlformats.org/officeDocument/2006/relationships/tags" Target="../tags/tag910.xml"/><Relationship Id="rId11" Type="http://schemas.openxmlformats.org/officeDocument/2006/relationships/tags" Target="../tags/tag632.xml"/><Relationship Id="rId53" Type="http://schemas.openxmlformats.org/officeDocument/2006/relationships/tags" Target="../tags/tag674.xml"/><Relationship Id="rId149" Type="http://schemas.openxmlformats.org/officeDocument/2006/relationships/tags" Target="../tags/tag770.xml"/><Relationship Id="rId314" Type="http://schemas.openxmlformats.org/officeDocument/2006/relationships/tags" Target="../tags/tag935.xml"/><Relationship Id="rId356" Type="http://schemas.openxmlformats.org/officeDocument/2006/relationships/tags" Target="../tags/tag977.xml"/><Relationship Id="rId398" Type="http://schemas.openxmlformats.org/officeDocument/2006/relationships/tags" Target="../tags/tag1019.xml"/><Relationship Id="rId95" Type="http://schemas.openxmlformats.org/officeDocument/2006/relationships/tags" Target="../tags/tag716.xml"/><Relationship Id="rId160" Type="http://schemas.openxmlformats.org/officeDocument/2006/relationships/tags" Target="../tags/tag781.xml"/><Relationship Id="rId216" Type="http://schemas.openxmlformats.org/officeDocument/2006/relationships/tags" Target="../tags/tag837.xml"/><Relationship Id="rId423" Type="http://schemas.openxmlformats.org/officeDocument/2006/relationships/tags" Target="../tags/tag1044.xml"/><Relationship Id="rId258" Type="http://schemas.openxmlformats.org/officeDocument/2006/relationships/tags" Target="../tags/tag879.xml"/><Relationship Id="rId22" Type="http://schemas.openxmlformats.org/officeDocument/2006/relationships/tags" Target="../tags/tag643.xml"/><Relationship Id="rId64" Type="http://schemas.openxmlformats.org/officeDocument/2006/relationships/tags" Target="../tags/tag685.xml"/><Relationship Id="rId118" Type="http://schemas.openxmlformats.org/officeDocument/2006/relationships/tags" Target="../tags/tag739.xml"/><Relationship Id="rId325" Type="http://schemas.openxmlformats.org/officeDocument/2006/relationships/tags" Target="../tags/tag946.xml"/><Relationship Id="rId367" Type="http://schemas.openxmlformats.org/officeDocument/2006/relationships/tags" Target="../tags/tag988.xml"/><Relationship Id="rId171" Type="http://schemas.openxmlformats.org/officeDocument/2006/relationships/tags" Target="../tags/tag792.xml"/><Relationship Id="rId227" Type="http://schemas.openxmlformats.org/officeDocument/2006/relationships/tags" Target="../tags/tag848.xml"/><Relationship Id="rId269" Type="http://schemas.openxmlformats.org/officeDocument/2006/relationships/tags" Target="../tags/tag890.xml"/><Relationship Id="rId434" Type="http://schemas.openxmlformats.org/officeDocument/2006/relationships/tags" Target="../tags/tag1055.xml"/><Relationship Id="rId33" Type="http://schemas.openxmlformats.org/officeDocument/2006/relationships/tags" Target="../tags/tag654.xml"/><Relationship Id="rId129" Type="http://schemas.openxmlformats.org/officeDocument/2006/relationships/tags" Target="../tags/tag750.xml"/><Relationship Id="rId280" Type="http://schemas.openxmlformats.org/officeDocument/2006/relationships/tags" Target="../tags/tag901.xml"/><Relationship Id="rId336" Type="http://schemas.openxmlformats.org/officeDocument/2006/relationships/tags" Target="../tags/tag957.xml"/><Relationship Id="rId75" Type="http://schemas.openxmlformats.org/officeDocument/2006/relationships/tags" Target="../tags/tag696.xml"/><Relationship Id="rId140" Type="http://schemas.openxmlformats.org/officeDocument/2006/relationships/tags" Target="../tags/tag761.xml"/><Relationship Id="rId182" Type="http://schemas.openxmlformats.org/officeDocument/2006/relationships/tags" Target="../tags/tag803.xml"/><Relationship Id="rId378" Type="http://schemas.openxmlformats.org/officeDocument/2006/relationships/tags" Target="../tags/tag999.xml"/><Relationship Id="rId403" Type="http://schemas.openxmlformats.org/officeDocument/2006/relationships/tags" Target="../tags/tag10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74.xml"/><Relationship Id="rId2" Type="http://schemas.openxmlformats.org/officeDocument/2006/relationships/tags" Target="../tags/tag1073.xml"/><Relationship Id="rId1" Type="http://schemas.openxmlformats.org/officeDocument/2006/relationships/tags" Target="../tags/tag107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1.pn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83.xml"/><Relationship Id="rId13" Type="http://schemas.openxmlformats.org/officeDocument/2006/relationships/tags" Target="../tags/tag1088.xml"/><Relationship Id="rId18" Type="http://schemas.openxmlformats.org/officeDocument/2006/relationships/tags" Target="../tags/tag1093.xml"/><Relationship Id="rId26" Type="http://schemas.openxmlformats.org/officeDocument/2006/relationships/tags" Target="../tags/tag1101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078.xml"/><Relationship Id="rId21" Type="http://schemas.openxmlformats.org/officeDocument/2006/relationships/tags" Target="../tags/tag1096.xml"/><Relationship Id="rId34" Type="http://schemas.openxmlformats.org/officeDocument/2006/relationships/tags" Target="../tags/tag1109.xml"/><Relationship Id="rId7" Type="http://schemas.openxmlformats.org/officeDocument/2006/relationships/tags" Target="../tags/tag1082.xml"/><Relationship Id="rId12" Type="http://schemas.openxmlformats.org/officeDocument/2006/relationships/tags" Target="../tags/tag1087.xml"/><Relationship Id="rId17" Type="http://schemas.openxmlformats.org/officeDocument/2006/relationships/tags" Target="../tags/tag1092.xml"/><Relationship Id="rId25" Type="http://schemas.openxmlformats.org/officeDocument/2006/relationships/tags" Target="../tags/tag1100.xml"/><Relationship Id="rId33" Type="http://schemas.openxmlformats.org/officeDocument/2006/relationships/tags" Target="../tags/tag1108.xml"/><Relationship Id="rId38" Type="http://schemas.openxmlformats.org/officeDocument/2006/relationships/tags" Target="../tags/tag1113.xml"/><Relationship Id="rId2" Type="http://schemas.openxmlformats.org/officeDocument/2006/relationships/tags" Target="../tags/tag1077.xml"/><Relationship Id="rId16" Type="http://schemas.openxmlformats.org/officeDocument/2006/relationships/tags" Target="../tags/tag1091.xml"/><Relationship Id="rId20" Type="http://schemas.openxmlformats.org/officeDocument/2006/relationships/tags" Target="../tags/tag1095.xml"/><Relationship Id="rId29" Type="http://schemas.openxmlformats.org/officeDocument/2006/relationships/tags" Target="../tags/tag1104.xml"/><Relationship Id="rId1" Type="http://schemas.openxmlformats.org/officeDocument/2006/relationships/tags" Target="../tags/tag1076.xml"/><Relationship Id="rId6" Type="http://schemas.openxmlformats.org/officeDocument/2006/relationships/tags" Target="../tags/tag1081.xml"/><Relationship Id="rId11" Type="http://schemas.openxmlformats.org/officeDocument/2006/relationships/tags" Target="../tags/tag1086.xml"/><Relationship Id="rId24" Type="http://schemas.openxmlformats.org/officeDocument/2006/relationships/tags" Target="../tags/tag1099.xml"/><Relationship Id="rId32" Type="http://schemas.openxmlformats.org/officeDocument/2006/relationships/tags" Target="../tags/tag1107.xml"/><Relationship Id="rId37" Type="http://schemas.openxmlformats.org/officeDocument/2006/relationships/tags" Target="../tags/tag1112.xml"/><Relationship Id="rId40" Type="http://schemas.openxmlformats.org/officeDocument/2006/relationships/image" Target="../media/image1.png"/><Relationship Id="rId5" Type="http://schemas.openxmlformats.org/officeDocument/2006/relationships/tags" Target="../tags/tag1080.xml"/><Relationship Id="rId15" Type="http://schemas.openxmlformats.org/officeDocument/2006/relationships/tags" Target="../tags/tag1090.xml"/><Relationship Id="rId23" Type="http://schemas.openxmlformats.org/officeDocument/2006/relationships/tags" Target="../tags/tag1098.xml"/><Relationship Id="rId28" Type="http://schemas.openxmlformats.org/officeDocument/2006/relationships/tags" Target="../tags/tag1103.xml"/><Relationship Id="rId36" Type="http://schemas.openxmlformats.org/officeDocument/2006/relationships/tags" Target="../tags/tag1111.xml"/><Relationship Id="rId10" Type="http://schemas.openxmlformats.org/officeDocument/2006/relationships/tags" Target="../tags/tag1085.xml"/><Relationship Id="rId19" Type="http://schemas.openxmlformats.org/officeDocument/2006/relationships/tags" Target="../tags/tag1094.xml"/><Relationship Id="rId31" Type="http://schemas.openxmlformats.org/officeDocument/2006/relationships/tags" Target="../tags/tag1106.xml"/><Relationship Id="rId4" Type="http://schemas.openxmlformats.org/officeDocument/2006/relationships/tags" Target="../tags/tag1079.xml"/><Relationship Id="rId9" Type="http://schemas.openxmlformats.org/officeDocument/2006/relationships/tags" Target="../tags/tag1084.xml"/><Relationship Id="rId14" Type="http://schemas.openxmlformats.org/officeDocument/2006/relationships/tags" Target="../tags/tag1089.xml"/><Relationship Id="rId22" Type="http://schemas.openxmlformats.org/officeDocument/2006/relationships/tags" Target="../tags/tag1097.xml"/><Relationship Id="rId27" Type="http://schemas.openxmlformats.org/officeDocument/2006/relationships/tags" Target="../tags/tag1102.xml"/><Relationship Id="rId30" Type="http://schemas.openxmlformats.org/officeDocument/2006/relationships/tags" Target="../tags/tag1105.xml"/><Relationship Id="rId35" Type="http://schemas.openxmlformats.org/officeDocument/2006/relationships/tags" Target="../tags/tag1110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1126.xml"/><Relationship Id="rId18" Type="http://schemas.openxmlformats.org/officeDocument/2006/relationships/tags" Target="../tags/tag1131.xml"/><Relationship Id="rId26" Type="http://schemas.openxmlformats.org/officeDocument/2006/relationships/tags" Target="../tags/tag1139.xml"/><Relationship Id="rId39" Type="http://schemas.openxmlformats.org/officeDocument/2006/relationships/tags" Target="../tags/tag1152.xml"/><Relationship Id="rId21" Type="http://schemas.openxmlformats.org/officeDocument/2006/relationships/tags" Target="../tags/tag1134.xml"/><Relationship Id="rId34" Type="http://schemas.openxmlformats.org/officeDocument/2006/relationships/tags" Target="../tags/tag1147.xml"/><Relationship Id="rId42" Type="http://schemas.openxmlformats.org/officeDocument/2006/relationships/tags" Target="../tags/tag1155.xml"/><Relationship Id="rId47" Type="http://schemas.openxmlformats.org/officeDocument/2006/relationships/tags" Target="../tags/tag1160.xml"/><Relationship Id="rId50" Type="http://schemas.openxmlformats.org/officeDocument/2006/relationships/tags" Target="../tags/tag1163.xml"/><Relationship Id="rId55" Type="http://schemas.openxmlformats.org/officeDocument/2006/relationships/tags" Target="../tags/tag1168.xml"/><Relationship Id="rId7" Type="http://schemas.openxmlformats.org/officeDocument/2006/relationships/tags" Target="../tags/tag1120.xml"/><Relationship Id="rId12" Type="http://schemas.openxmlformats.org/officeDocument/2006/relationships/tags" Target="../tags/tag1125.xml"/><Relationship Id="rId17" Type="http://schemas.openxmlformats.org/officeDocument/2006/relationships/tags" Target="../tags/tag1130.xml"/><Relationship Id="rId25" Type="http://schemas.openxmlformats.org/officeDocument/2006/relationships/tags" Target="../tags/tag1138.xml"/><Relationship Id="rId33" Type="http://schemas.openxmlformats.org/officeDocument/2006/relationships/tags" Target="../tags/tag1146.xml"/><Relationship Id="rId38" Type="http://schemas.openxmlformats.org/officeDocument/2006/relationships/tags" Target="../tags/tag1151.xml"/><Relationship Id="rId46" Type="http://schemas.openxmlformats.org/officeDocument/2006/relationships/tags" Target="../tags/tag1159.xml"/><Relationship Id="rId2" Type="http://schemas.openxmlformats.org/officeDocument/2006/relationships/tags" Target="../tags/tag1115.xml"/><Relationship Id="rId16" Type="http://schemas.openxmlformats.org/officeDocument/2006/relationships/tags" Target="../tags/tag1129.xml"/><Relationship Id="rId20" Type="http://schemas.openxmlformats.org/officeDocument/2006/relationships/tags" Target="../tags/tag1133.xml"/><Relationship Id="rId29" Type="http://schemas.openxmlformats.org/officeDocument/2006/relationships/tags" Target="../tags/tag1142.xml"/><Relationship Id="rId41" Type="http://schemas.openxmlformats.org/officeDocument/2006/relationships/tags" Target="../tags/tag1154.xml"/><Relationship Id="rId54" Type="http://schemas.openxmlformats.org/officeDocument/2006/relationships/tags" Target="../tags/tag1167.xml"/><Relationship Id="rId1" Type="http://schemas.openxmlformats.org/officeDocument/2006/relationships/tags" Target="../tags/tag1114.xml"/><Relationship Id="rId6" Type="http://schemas.openxmlformats.org/officeDocument/2006/relationships/tags" Target="../tags/tag1119.xml"/><Relationship Id="rId11" Type="http://schemas.openxmlformats.org/officeDocument/2006/relationships/tags" Target="../tags/tag1124.xml"/><Relationship Id="rId24" Type="http://schemas.openxmlformats.org/officeDocument/2006/relationships/tags" Target="../tags/tag1137.xml"/><Relationship Id="rId32" Type="http://schemas.openxmlformats.org/officeDocument/2006/relationships/tags" Target="../tags/tag1145.xml"/><Relationship Id="rId37" Type="http://schemas.openxmlformats.org/officeDocument/2006/relationships/tags" Target="../tags/tag1150.xml"/><Relationship Id="rId40" Type="http://schemas.openxmlformats.org/officeDocument/2006/relationships/tags" Target="../tags/tag1153.xml"/><Relationship Id="rId45" Type="http://schemas.openxmlformats.org/officeDocument/2006/relationships/tags" Target="../tags/tag1158.xml"/><Relationship Id="rId53" Type="http://schemas.openxmlformats.org/officeDocument/2006/relationships/tags" Target="../tags/tag1166.xml"/><Relationship Id="rId5" Type="http://schemas.openxmlformats.org/officeDocument/2006/relationships/tags" Target="../tags/tag1118.xml"/><Relationship Id="rId15" Type="http://schemas.openxmlformats.org/officeDocument/2006/relationships/tags" Target="../tags/tag1128.xml"/><Relationship Id="rId23" Type="http://schemas.openxmlformats.org/officeDocument/2006/relationships/tags" Target="../tags/tag1136.xml"/><Relationship Id="rId28" Type="http://schemas.openxmlformats.org/officeDocument/2006/relationships/tags" Target="../tags/tag1141.xml"/><Relationship Id="rId36" Type="http://schemas.openxmlformats.org/officeDocument/2006/relationships/tags" Target="../tags/tag1149.xml"/><Relationship Id="rId49" Type="http://schemas.openxmlformats.org/officeDocument/2006/relationships/tags" Target="../tags/tag1162.xml"/><Relationship Id="rId57" Type="http://schemas.openxmlformats.org/officeDocument/2006/relationships/image" Target="../media/image1.png"/><Relationship Id="rId10" Type="http://schemas.openxmlformats.org/officeDocument/2006/relationships/tags" Target="../tags/tag1123.xml"/><Relationship Id="rId19" Type="http://schemas.openxmlformats.org/officeDocument/2006/relationships/tags" Target="../tags/tag1132.xml"/><Relationship Id="rId31" Type="http://schemas.openxmlformats.org/officeDocument/2006/relationships/tags" Target="../tags/tag1144.xml"/><Relationship Id="rId44" Type="http://schemas.openxmlformats.org/officeDocument/2006/relationships/tags" Target="../tags/tag1157.xml"/><Relationship Id="rId52" Type="http://schemas.openxmlformats.org/officeDocument/2006/relationships/tags" Target="../tags/tag1165.xml"/><Relationship Id="rId4" Type="http://schemas.openxmlformats.org/officeDocument/2006/relationships/tags" Target="../tags/tag1117.xml"/><Relationship Id="rId9" Type="http://schemas.openxmlformats.org/officeDocument/2006/relationships/tags" Target="../tags/tag1122.xml"/><Relationship Id="rId14" Type="http://schemas.openxmlformats.org/officeDocument/2006/relationships/tags" Target="../tags/tag1127.xml"/><Relationship Id="rId22" Type="http://schemas.openxmlformats.org/officeDocument/2006/relationships/tags" Target="../tags/tag1135.xml"/><Relationship Id="rId27" Type="http://schemas.openxmlformats.org/officeDocument/2006/relationships/tags" Target="../tags/tag1140.xml"/><Relationship Id="rId30" Type="http://schemas.openxmlformats.org/officeDocument/2006/relationships/tags" Target="../tags/tag1143.xml"/><Relationship Id="rId35" Type="http://schemas.openxmlformats.org/officeDocument/2006/relationships/tags" Target="../tags/tag1148.xml"/><Relationship Id="rId43" Type="http://schemas.openxmlformats.org/officeDocument/2006/relationships/tags" Target="../tags/tag1156.xml"/><Relationship Id="rId48" Type="http://schemas.openxmlformats.org/officeDocument/2006/relationships/tags" Target="../tags/tag1161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121.xml"/><Relationship Id="rId51" Type="http://schemas.openxmlformats.org/officeDocument/2006/relationships/tags" Target="../tags/tag1164.xml"/><Relationship Id="rId3" Type="http://schemas.openxmlformats.org/officeDocument/2006/relationships/tags" Target="../tags/tag11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1.png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1.png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24266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Sorting</a:t>
            </a:r>
          </a:p>
        </p:txBody>
      </p:sp>
      <p:sp>
        <p:nvSpPr>
          <p:cNvPr id="4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2024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4790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Stability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C3D83D1A-6DE4-4B7D-8FB6-E989F3670D47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B13BCDB-A3BF-4888-8881-217BC31BF05C}" type="slidenum">
              <a:rPr lang="en-US" altLang="zh-CN" sz="790"/>
              <a:pPr algn="r"/>
              <a:t>10</a:t>
            </a:fld>
            <a:endParaRPr lang="en-US" altLang="zh-CN" sz="79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470027"/>
            <a:ext cx="7886700" cy="4839293"/>
          </a:xfrm>
        </p:spPr>
        <p:txBody>
          <a:bodyPr>
            <a:noAutofit/>
          </a:bodyPr>
          <a:lstStyle/>
          <a:p>
            <a:pPr algn="just"/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Stability</a:t>
            </a:r>
            <a:r>
              <a:rPr lang="en-GB" altLang="zh-CN" sz="2400" dirty="0">
                <a:ea typeface="宋体" panose="02010600030101010101" pitchFamily="2" charset="-122"/>
              </a:rPr>
              <a:t>: Does it rearrange the order of input data records which have the same key value (duplicates)? </a:t>
            </a:r>
          </a:p>
          <a:p>
            <a:pPr lvl="1" algn="just"/>
            <a:r>
              <a:rPr lang="en-GB" altLang="zh-CN" sz="2000" dirty="0" smtClean="0">
                <a:ea typeface="宋体" panose="02010600030101010101" pitchFamily="2" charset="-122"/>
              </a:rPr>
              <a:t>e.g</a:t>
            </a:r>
            <a:r>
              <a:rPr lang="en-GB" altLang="zh-CN" sz="2000" dirty="0">
                <a:ea typeface="宋体" panose="02010600030101010101" pitchFamily="2" charset="-122"/>
              </a:rPr>
              <a:t>. Phone book sorted by name. Now sort by county – is the list still sorted by name within each county?</a:t>
            </a:r>
          </a:p>
          <a:p>
            <a:pPr lvl="1"/>
            <a:r>
              <a:rPr lang="en-GB" altLang="zh-CN" sz="2000" dirty="0">
                <a:ea typeface="宋体" panose="02010600030101010101" pitchFamily="2" charset="-122"/>
              </a:rPr>
              <a:t>Extremely important property for databases </a:t>
            </a:r>
          </a:p>
          <a:p>
            <a:pPr lvl="1" algn="just"/>
            <a:r>
              <a:rPr lang="en-GB" altLang="zh-CN" sz="2000" dirty="0">
                <a:ea typeface="宋体" panose="02010600030101010101" pitchFamily="2" charset="-122"/>
              </a:rPr>
              <a:t>A </a:t>
            </a:r>
            <a:r>
              <a:rPr lang="en-GB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stable sorting algorithm </a:t>
            </a:r>
            <a:r>
              <a:rPr lang="en-GB" altLang="zh-CN" sz="2000" dirty="0">
                <a:ea typeface="宋体" panose="02010600030101010101" pitchFamily="2" charset="-122"/>
              </a:rPr>
              <a:t>is one which does not rearrange the order of duplicate </a:t>
            </a:r>
            <a:r>
              <a:rPr lang="en-GB" altLang="zh-CN" sz="2000" dirty="0" smtClean="0">
                <a:ea typeface="宋体" panose="02010600030101010101" pitchFamily="2" charset="-122"/>
              </a:rPr>
              <a:t>keys</a:t>
            </a:r>
          </a:p>
          <a:p>
            <a:pPr algn="just">
              <a:spcBef>
                <a:spcPts val="0"/>
              </a:spcBef>
            </a:pPr>
            <a:r>
              <a:rPr lang="en-US" altLang="zh-CN" sz="2400" dirty="0" smtClean="0"/>
              <a:t>Given 5 records  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(7), 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(5), r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(8), r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(3), and r</a:t>
            </a:r>
            <a:r>
              <a:rPr lang="en-US" altLang="zh-CN" sz="2400" baseline="-25000" dirty="0" smtClean="0"/>
              <a:t>5</a:t>
            </a:r>
            <a:r>
              <a:rPr lang="en-US" altLang="zh-CN" sz="2400" dirty="0" smtClean="0"/>
              <a:t>(7) to be sorted, which of the following output is generated by a stable sorting algorithm?</a:t>
            </a:r>
          </a:p>
          <a:p>
            <a:pPr lvl="1"/>
            <a:r>
              <a:rPr lang="en-US" altLang="zh-CN" sz="1800" dirty="0" smtClean="0"/>
              <a:t>Case </a:t>
            </a:r>
            <a:r>
              <a:rPr lang="en-US" altLang="zh-CN" sz="1800" dirty="0"/>
              <a:t>1: </a:t>
            </a:r>
            <a:r>
              <a:rPr lang="en-US" altLang="zh-CN" sz="1800" dirty="0">
                <a:solidFill>
                  <a:srgbClr val="263AF8"/>
                </a:solidFill>
              </a:rPr>
              <a:t>r</a:t>
            </a:r>
            <a:r>
              <a:rPr lang="en-US" altLang="zh-CN" sz="1800" baseline="-25000" dirty="0">
                <a:solidFill>
                  <a:srgbClr val="263AF8"/>
                </a:solidFill>
              </a:rPr>
              <a:t>4</a:t>
            </a:r>
            <a:r>
              <a:rPr lang="en-US" altLang="zh-CN" sz="1800" dirty="0">
                <a:solidFill>
                  <a:srgbClr val="263AF8"/>
                </a:solidFill>
              </a:rPr>
              <a:t>(3)  r</a:t>
            </a:r>
            <a:r>
              <a:rPr lang="en-US" altLang="zh-CN" sz="1800" baseline="-25000" dirty="0">
                <a:solidFill>
                  <a:srgbClr val="263AF8"/>
                </a:solidFill>
              </a:rPr>
              <a:t>2</a:t>
            </a:r>
            <a:r>
              <a:rPr lang="en-US" altLang="zh-CN" sz="1800" dirty="0">
                <a:solidFill>
                  <a:srgbClr val="263AF8"/>
                </a:solidFill>
              </a:rPr>
              <a:t>(5)  r</a:t>
            </a:r>
            <a:r>
              <a:rPr lang="en-US" altLang="zh-CN" sz="1800" baseline="-25000" dirty="0">
                <a:solidFill>
                  <a:srgbClr val="263AF8"/>
                </a:solidFill>
              </a:rPr>
              <a:t>1</a:t>
            </a:r>
            <a:r>
              <a:rPr lang="en-US" altLang="zh-CN" sz="1800" dirty="0">
                <a:solidFill>
                  <a:srgbClr val="263AF8"/>
                </a:solidFill>
              </a:rPr>
              <a:t>(7)  r</a:t>
            </a:r>
            <a:r>
              <a:rPr lang="en-US" altLang="zh-CN" sz="1800" baseline="-25000" dirty="0">
                <a:solidFill>
                  <a:srgbClr val="263AF8"/>
                </a:solidFill>
              </a:rPr>
              <a:t>5</a:t>
            </a:r>
            <a:r>
              <a:rPr lang="en-US" altLang="zh-CN" sz="1800" dirty="0">
                <a:solidFill>
                  <a:srgbClr val="263AF8"/>
                </a:solidFill>
              </a:rPr>
              <a:t>(7)  r</a:t>
            </a:r>
            <a:r>
              <a:rPr lang="en-US" altLang="zh-CN" sz="1800" baseline="-25000" dirty="0">
                <a:solidFill>
                  <a:srgbClr val="263AF8"/>
                </a:solidFill>
              </a:rPr>
              <a:t>3</a:t>
            </a:r>
            <a:r>
              <a:rPr lang="en-US" altLang="zh-CN" sz="1800" dirty="0">
                <a:solidFill>
                  <a:srgbClr val="263AF8"/>
                </a:solidFill>
              </a:rPr>
              <a:t>(8)</a:t>
            </a:r>
          </a:p>
          <a:p>
            <a:pPr lvl="1"/>
            <a:r>
              <a:rPr lang="en-US" altLang="zh-CN" sz="1800" dirty="0"/>
              <a:t>Case 2: r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(3)  r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(5)  r</a:t>
            </a:r>
            <a:r>
              <a:rPr lang="en-US" altLang="zh-CN" sz="1800" baseline="-25000" dirty="0"/>
              <a:t>5</a:t>
            </a:r>
            <a:r>
              <a:rPr lang="en-US" altLang="zh-CN" sz="1800" dirty="0"/>
              <a:t>(7)  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(7)  r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(8)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15250" y="5140960"/>
            <a:ext cx="1022350" cy="989330"/>
            <a:chOff x="8377" y="3458"/>
            <a:chExt cx="517" cy="500"/>
          </a:xfrm>
          <a:solidFill>
            <a:schemeClr val="accent1">
              <a:lumMod val="50000"/>
              <a:alpha val="34000"/>
            </a:schemeClr>
          </a:solidFill>
        </p:grpSpPr>
        <p:sp>
          <p:nvSpPr>
            <p:cNvPr id="599" name="Freeform 938"/>
            <p:cNvSpPr/>
            <p:nvPr>
              <p:custDataLst>
                <p:tags r:id="rId5"/>
              </p:custDataLst>
            </p:nvPr>
          </p:nvSpPr>
          <p:spPr bwMode="auto">
            <a:xfrm>
              <a:off x="8398" y="3458"/>
              <a:ext cx="145" cy="124"/>
            </a:xfrm>
            <a:custGeom>
              <a:avLst/>
              <a:gdLst>
                <a:gd name="T0" fmla="*/ 1 w 152"/>
                <a:gd name="T1" fmla="*/ 66 h 131"/>
                <a:gd name="T2" fmla="*/ 78 w 152"/>
                <a:gd name="T3" fmla="*/ 120 h 131"/>
                <a:gd name="T4" fmla="*/ 106 w 152"/>
                <a:gd name="T5" fmla="*/ 52 h 131"/>
                <a:gd name="T6" fmla="*/ 94 w 152"/>
                <a:gd name="T7" fmla="*/ 26 h 131"/>
                <a:gd name="T8" fmla="*/ 74 w 152"/>
                <a:gd name="T9" fmla="*/ 4 h 131"/>
                <a:gd name="T10" fmla="*/ 110 w 152"/>
                <a:gd name="T11" fmla="*/ 13 h 131"/>
                <a:gd name="T12" fmla="*/ 133 w 152"/>
                <a:gd name="T13" fmla="*/ 15 h 131"/>
                <a:gd name="T14" fmla="*/ 139 w 152"/>
                <a:gd name="T15" fmla="*/ 16 h 131"/>
                <a:gd name="T16" fmla="*/ 146 w 152"/>
                <a:gd name="T17" fmla="*/ 50 h 131"/>
                <a:gd name="T18" fmla="*/ 148 w 152"/>
                <a:gd name="T19" fmla="*/ 50 h 131"/>
                <a:gd name="T20" fmla="*/ 141 w 152"/>
                <a:gd name="T21" fmla="*/ 16 h 131"/>
                <a:gd name="T22" fmla="*/ 151 w 152"/>
                <a:gd name="T23" fmla="*/ 14 h 131"/>
                <a:gd name="T24" fmla="*/ 151 w 152"/>
                <a:gd name="T25" fmla="*/ 11 h 131"/>
                <a:gd name="T26" fmla="*/ 136 w 152"/>
                <a:gd name="T27" fmla="*/ 7 h 131"/>
                <a:gd name="T28" fmla="*/ 115 w 152"/>
                <a:gd name="T29" fmla="*/ 6 h 131"/>
                <a:gd name="T30" fmla="*/ 74 w 152"/>
                <a:gd name="T31" fmla="*/ 0 h 131"/>
                <a:gd name="T32" fmla="*/ 72 w 152"/>
                <a:gd name="T33" fmla="*/ 3 h 131"/>
                <a:gd name="T34" fmla="*/ 70 w 152"/>
                <a:gd name="T35" fmla="*/ 2 h 131"/>
                <a:gd name="T36" fmla="*/ 66 w 152"/>
                <a:gd name="T37" fmla="*/ 6 h 131"/>
                <a:gd name="T38" fmla="*/ 76 w 152"/>
                <a:gd name="T39" fmla="*/ 18 h 131"/>
                <a:gd name="T40" fmla="*/ 86 w 152"/>
                <a:gd name="T41" fmla="*/ 31 h 131"/>
                <a:gd name="T42" fmla="*/ 98 w 152"/>
                <a:gd name="T43" fmla="*/ 55 h 131"/>
                <a:gd name="T44" fmla="*/ 95 w 152"/>
                <a:gd name="T45" fmla="*/ 96 h 131"/>
                <a:gd name="T46" fmla="*/ 68 w 152"/>
                <a:gd name="T47" fmla="*/ 114 h 131"/>
                <a:gd name="T48" fmla="*/ 27 w 152"/>
                <a:gd name="T49" fmla="*/ 95 h 131"/>
                <a:gd name="T50" fmla="*/ 3 w 152"/>
                <a:gd name="T51" fmla="*/ 64 h 131"/>
                <a:gd name="T52" fmla="*/ 1 w 152"/>
                <a:gd name="T53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1">
                  <a:moveTo>
                    <a:pt x="1" y="66"/>
                  </a:moveTo>
                  <a:cubicBezTo>
                    <a:pt x="14" y="93"/>
                    <a:pt x="42" y="131"/>
                    <a:pt x="78" y="120"/>
                  </a:cubicBezTo>
                  <a:cubicBezTo>
                    <a:pt x="106" y="111"/>
                    <a:pt x="112" y="78"/>
                    <a:pt x="106" y="52"/>
                  </a:cubicBezTo>
                  <a:cubicBezTo>
                    <a:pt x="103" y="43"/>
                    <a:pt x="99" y="34"/>
                    <a:pt x="94" y="26"/>
                  </a:cubicBezTo>
                  <a:cubicBezTo>
                    <a:pt x="89" y="18"/>
                    <a:pt x="82" y="9"/>
                    <a:pt x="74" y="4"/>
                  </a:cubicBezTo>
                  <a:cubicBezTo>
                    <a:pt x="85" y="9"/>
                    <a:pt x="98" y="11"/>
                    <a:pt x="110" y="13"/>
                  </a:cubicBezTo>
                  <a:cubicBezTo>
                    <a:pt x="117" y="14"/>
                    <a:pt x="125" y="14"/>
                    <a:pt x="133" y="15"/>
                  </a:cubicBezTo>
                  <a:cubicBezTo>
                    <a:pt x="135" y="15"/>
                    <a:pt x="137" y="16"/>
                    <a:pt x="139" y="16"/>
                  </a:cubicBezTo>
                  <a:cubicBezTo>
                    <a:pt x="144" y="26"/>
                    <a:pt x="145" y="39"/>
                    <a:pt x="146" y="50"/>
                  </a:cubicBezTo>
                  <a:cubicBezTo>
                    <a:pt x="146" y="52"/>
                    <a:pt x="148" y="52"/>
                    <a:pt x="148" y="50"/>
                  </a:cubicBezTo>
                  <a:cubicBezTo>
                    <a:pt x="148" y="39"/>
                    <a:pt x="146" y="27"/>
                    <a:pt x="141" y="16"/>
                  </a:cubicBezTo>
                  <a:cubicBezTo>
                    <a:pt x="145" y="16"/>
                    <a:pt x="148" y="16"/>
                    <a:pt x="151" y="14"/>
                  </a:cubicBezTo>
                  <a:cubicBezTo>
                    <a:pt x="152" y="14"/>
                    <a:pt x="152" y="12"/>
                    <a:pt x="151" y="11"/>
                  </a:cubicBezTo>
                  <a:cubicBezTo>
                    <a:pt x="147" y="7"/>
                    <a:pt x="142" y="8"/>
                    <a:pt x="136" y="7"/>
                  </a:cubicBezTo>
                  <a:cubicBezTo>
                    <a:pt x="129" y="7"/>
                    <a:pt x="122" y="6"/>
                    <a:pt x="115" y="6"/>
                  </a:cubicBezTo>
                  <a:cubicBezTo>
                    <a:pt x="101" y="4"/>
                    <a:pt x="87" y="4"/>
                    <a:pt x="74" y="0"/>
                  </a:cubicBezTo>
                  <a:cubicBezTo>
                    <a:pt x="73" y="0"/>
                    <a:pt x="72" y="2"/>
                    <a:pt x="72" y="3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7" y="1"/>
                    <a:pt x="66" y="3"/>
                    <a:pt x="66" y="6"/>
                  </a:cubicBezTo>
                  <a:cubicBezTo>
                    <a:pt x="69" y="11"/>
                    <a:pt x="73" y="14"/>
                    <a:pt x="76" y="18"/>
                  </a:cubicBezTo>
                  <a:cubicBezTo>
                    <a:pt x="80" y="22"/>
                    <a:pt x="83" y="27"/>
                    <a:pt x="86" y="31"/>
                  </a:cubicBezTo>
                  <a:cubicBezTo>
                    <a:pt x="91" y="38"/>
                    <a:pt x="95" y="47"/>
                    <a:pt x="98" y="55"/>
                  </a:cubicBezTo>
                  <a:cubicBezTo>
                    <a:pt x="102" y="69"/>
                    <a:pt x="101" y="84"/>
                    <a:pt x="95" y="96"/>
                  </a:cubicBezTo>
                  <a:cubicBezTo>
                    <a:pt x="89" y="106"/>
                    <a:pt x="79" y="114"/>
                    <a:pt x="68" y="114"/>
                  </a:cubicBezTo>
                  <a:cubicBezTo>
                    <a:pt x="52" y="116"/>
                    <a:pt x="38" y="106"/>
                    <a:pt x="27" y="95"/>
                  </a:cubicBezTo>
                  <a:cubicBezTo>
                    <a:pt x="17" y="86"/>
                    <a:pt x="10" y="76"/>
                    <a:pt x="3" y="64"/>
                  </a:cubicBezTo>
                  <a:cubicBezTo>
                    <a:pt x="2" y="63"/>
                    <a:pt x="0" y="64"/>
                    <a:pt x="1" y="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0" name="Freeform 939"/>
            <p:cNvSpPr/>
            <p:nvPr>
              <p:custDataLst>
                <p:tags r:id="rId6"/>
              </p:custDataLst>
            </p:nvPr>
          </p:nvSpPr>
          <p:spPr bwMode="auto">
            <a:xfrm>
              <a:off x="8377" y="3512"/>
              <a:ext cx="56" cy="152"/>
            </a:xfrm>
            <a:custGeom>
              <a:avLst/>
              <a:gdLst>
                <a:gd name="T0" fmla="*/ 58 w 59"/>
                <a:gd name="T1" fmla="*/ 155 h 158"/>
                <a:gd name="T2" fmla="*/ 50 w 59"/>
                <a:gd name="T3" fmla="*/ 135 h 158"/>
                <a:gd name="T4" fmla="*/ 49 w 59"/>
                <a:gd name="T5" fmla="*/ 134 h 158"/>
                <a:gd name="T6" fmla="*/ 37 w 59"/>
                <a:gd name="T7" fmla="*/ 99 h 158"/>
                <a:gd name="T8" fmla="*/ 36 w 59"/>
                <a:gd name="T9" fmla="*/ 100 h 158"/>
                <a:gd name="T10" fmla="*/ 45 w 59"/>
                <a:gd name="T11" fmla="*/ 129 h 158"/>
                <a:gd name="T12" fmla="*/ 36 w 59"/>
                <a:gd name="T13" fmla="*/ 118 h 158"/>
                <a:gd name="T14" fmla="*/ 34 w 59"/>
                <a:gd name="T15" fmla="*/ 108 h 158"/>
                <a:gd name="T16" fmla="*/ 25 w 59"/>
                <a:gd name="T17" fmla="*/ 88 h 158"/>
                <a:gd name="T18" fmla="*/ 24 w 59"/>
                <a:gd name="T19" fmla="*/ 89 h 158"/>
                <a:gd name="T20" fmla="*/ 31 w 59"/>
                <a:gd name="T21" fmla="*/ 110 h 158"/>
                <a:gd name="T22" fmla="*/ 32 w 59"/>
                <a:gd name="T23" fmla="*/ 113 h 158"/>
                <a:gd name="T24" fmla="*/ 24 w 59"/>
                <a:gd name="T25" fmla="*/ 104 h 158"/>
                <a:gd name="T26" fmla="*/ 19 w 59"/>
                <a:gd name="T27" fmla="*/ 93 h 158"/>
                <a:gd name="T28" fmla="*/ 19 w 59"/>
                <a:gd name="T29" fmla="*/ 75 h 158"/>
                <a:gd name="T30" fmla="*/ 16 w 59"/>
                <a:gd name="T31" fmla="*/ 74 h 158"/>
                <a:gd name="T32" fmla="*/ 16 w 59"/>
                <a:gd name="T33" fmla="*/ 93 h 158"/>
                <a:gd name="T34" fmla="*/ 7 w 59"/>
                <a:gd name="T35" fmla="*/ 77 h 158"/>
                <a:gd name="T36" fmla="*/ 8 w 59"/>
                <a:gd name="T37" fmla="*/ 75 h 158"/>
                <a:gd name="T38" fmla="*/ 9 w 59"/>
                <a:gd name="T39" fmla="*/ 62 h 158"/>
                <a:gd name="T40" fmla="*/ 13 w 59"/>
                <a:gd name="T41" fmla="*/ 41 h 158"/>
                <a:gd name="T42" fmla="*/ 21 w 59"/>
                <a:gd name="T43" fmla="*/ 2 h 158"/>
                <a:gd name="T44" fmla="*/ 18 w 59"/>
                <a:gd name="T45" fmla="*/ 2 h 158"/>
                <a:gd name="T46" fmla="*/ 6 w 59"/>
                <a:gd name="T47" fmla="*/ 43 h 158"/>
                <a:gd name="T48" fmla="*/ 1 w 59"/>
                <a:gd name="T49" fmla="*/ 64 h 158"/>
                <a:gd name="T50" fmla="*/ 2 w 59"/>
                <a:gd name="T51" fmla="*/ 73 h 158"/>
                <a:gd name="T52" fmla="*/ 21 w 59"/>
                <a:gd name="T53" fmla="*/ 113 h 158"/>
                <a:gd name="T54" fmla="*/ 39 w 59"/>
                <a:gd name="T55" fmla="*/ 134 h 158"/>
                <a:gd name="T56" fmla="*/ 47 w 59"/>
                <a:gd name="T57" fmla="*/ 147 h 158"/>
                <a:gd name="T58" fmla="*/ 54 w 59"/>
                <a:gd name="T59" fmla="*/ 157 h 158"/>
                <a:gd name="T60" fmla="*/ 58 w 59"/>
                <a:gd name="T61" fmla="*/ 1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58">
                  <a:moveTo>
                    <a:pt x="58" y="155"/>
                  </a:moveTo>
                  <a:cubicBezTo>
                    <a:pt x="59" y="148"/>
                    <a:pt x="54" y="141"/>
                    <a:pt x="50" y="135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8" y="122"/>
                    <a:pt x="44" y="110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41" y="109"/>
                    <a:pt x="44" y="119"/>
                    <a:pt x="45" y="129"/>
                  </a:cubicBezTo>
                  <a:cubicBezTo>
                    <a:pt x="42" y="125"/>
                    <a:pt x="39" y="122"/>
                    <a:pt x="36" y="118"/>
                  </a:cubicBezTo>
                  <a:cubicBezTo>
                    <a:pt x="37" y="115"/>
                    <a:pt x="35" y="110"/>
                    <a:pt x="34" y="108"/>
                  </a:cubicBezTo>
                  <a:cubicBezTo>
                    <a:pt x="32" y="101"/>
                    <a:pt x="30" y="94"/>
                    <a:pt x="25" y="88"/>
                  </a:cubicBezTo>
                  <a:cubicBezTo>
                    <a:pt x="25" y="87"/>
                    <a:pt x="24" y="88"/>
                    <a:pt x="24" y="89"/>
                  </a:cubicBezTo>
                  <a:cubicBezTo>
                    <a:pt x="27" y="95"/>
                    <a:pt x="29" y="103"/>
                    <a:pt x="31" y="110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29" y="110"/>
                    <a:pt x="26" y="107"/>
                    <a:pt x="24" y="104"/>
                  </a:cubicBezTo>
                  <a:cubicBezTo>
                    <a:pt x="22" y="100"/>
                    <a:pt x="20" y="96"/>
                    <a:pt x="19" y="93"/>
                  </a:cubicBezTo>
                  <a:cubicBezTo>
                    <a:pt x="18" y="87"/>
                    <a:pt x="17" y="81"/>
                    <a:pt x="19" y="75"/>
                  </a:cubicBezTo>
                  <a:cubicBezTo>
                    <a:pt x="19" y="73"/>
                    <a:pt x="17" y="73"/>
                    <a:pt x="16" y="74"/>
                  </a:cubicBezTo>
                  <a:cubicBezTo>
                    <a:pt x="15" y="80"/>
                    <a:pt x="15" y="87"/>
                    <a:pt x="16" y="93"/>
                  </a:cubicBezTo>
                  <a:cubicBezTo>
                    <a:pt x="12" y="88"/>
                    <a:pt x="9" y="83"/>
                    <a:pt x="7" y="77"/>
                  </a:cubicBezTo>
                  <a:cubicBezTo>
                    <a:pt x="8" y="76"/>
                    <a:pt x="8" y="76"/>
                    <a:pt x="8" y="75"/>
                  </a:cubicBezTo>
                  <a:cubicBezTo>
                    <a:pt x="9" y="71"/>
                    <a:pt x="9" y="66"/>
                    <a:pt x="9" y="62"/>
                  </a:cubicBezTo>
                  <a:cubicBezTo>
                    <a:pt x="10" y="55"/>
                    <a:pt x="12" y="48"/>
                    <a:pt x="13" y="41"/>
                  </a:cubicBezTo>
                  <a:cubicBezTo>
                    <a:pt x="16" y="28"/>
                    <a:pt x="20" y="16"/>
                    <a:pt x="21" y="2"/>
                  </a:cubicBezTo>
                  <a:cubicBezTo>
                    <a:pt x="21" y="1"/>
                    <a:pt x="18" y="0"/>
                    <a:pt x="18" y="2"/>
                  </a:cubicBezTo>
                  <a:cubicBezTo>
                    <a:pt x="16" y="16"/>
                    <a:pt x="10" y="30"/>
                    <a:pt x="6" y="43"/>
                  </a:cubicBezTo>
                  <a:cubicBezTo>
                    <a:pt x="4" y="50"/>
                    <a:pt x="2" y="57"/>
                    <a:pt x="1" y="64"/>
                  </a:cubicBezTo>
                  <a:cubicBezTo>
                    <a:pt x="1" y="67"/>
                    <a:pt x="0" y="71"/>
                    <a:pt x="2" y="73"/>
                  </a:cubicBezTo>
                  <a:cubicBezTo>
                    <a:pt x="2" y="89"/>
                    <a:pt x="12" y="102"/>
                    <a:pt x="21" y="113"/>
                  </a:cubicBezTo>
                  <a:cubicBezTo>
                    <a:pt x="27" y="120"/>
                    <a:pt x="33" y="127"/>
                    <a:pt x="39" y="134"/>
                  </a:cubicBezTo>
                  <a:cubicBezTo>
                    <a:pt x="42" y="138"/>
                    <a:pt x="44" y="143"/>
                    <a:pt x="47" y="147"/>
                  </a:cubicBezTo>
                  <a:cubicBezTo>
                    <a:pt x="49" y="151"/>
                    <a:pt x="50" y="154"/>
                    <a:pt x="54" y="157"/>
                  </a:cubicBezTo>
                  <a:cubicBezTo>
                    <a:pt x="55" y="158"/>
                    <a:pt x="57" y="157"/>
                    <a:pt x="58" y="15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1" name="Freeform 94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529" y="3632"/>
              <a:ext cx="222" cy="247"/>
            </a:xfrm>
            <a:custGeom>
              <a:avLst/>
              <a:gdLst>
                <a:gd name="T0" fmla="*/ 5 w 232"/>
                <a:gd name="T1" fmla="*/ 6 h 260"/>
                <a:gd name="T2" fmla="*/ 3 w 232"/>
                <a:gd name="T3" fmla="*/ 9 h 260"/>
                <a:gd name="T4" fmla="*/ 2 w 232"/>
                <a:gd name="T5" fmla="*/ 8 h 260"/>
                <a:gd name="T6" fmla="*/ 1 w 232"/>
                <a:gd name="T7" fmla="*/ 8 h 260"/>
                <a:gd name="T8" fmla="*/ 3 w 232"/>
                <a:gd name="T9" fmla="*/ 12 h 260"/>
                <a:gd name="T10" fmla="*/ 3 w 232"/>
                <a:gd name="T11" fmla="*/ 18 h 260"/>
                <a:gd name="T12" fmla="*/ 8 w 232"/>
                <a:gd name="T13" fmla="*/ 25 h 260"/>
                <a:gd name="T14" fmla="*/ 112 w 232"/>
                <a:gd name="T15" fmla="*/ 158 h 260"/>
                <a:gd name="T16" fmla="*/ 165 w 232"/>
                <a:gd name="T17" fmla="*/ 217 h 260"/>
                <a:gd name="T18" fmla="*/ 225 w 232"/>
                <a:gd name="T19" fmla="*/ 259 h 260"/>
                <a:gd name="T20" fmla="*/ 227 w 232"/>
                <a:gd name="T21" fmla="*/ 259 h 260"/>
                <a:gd name="T22" fmla="*/ 231 w 232"/>
                <a:gd name="T23" fmla="*/ 256 h 260"/>
                <a:gd name="T24" fmla="*/ 109 w 232"/>
                <a:gd name="T25" fmla="*/ 95 h 260"/>
                <a:gd name="T26" fmla="*/ 82 w 232"/>
                <a:gd name="T27" fmla="*/ 60 h 260"/>
                <a:gd name="T28" fmla="*/ 55 w 232"/>
                <a:gd name="T29" fmla="*/ 24 h 260"/>
                <a:gd name="T30" fmla="*/ 25 w 232"/>
                <a:gd name="T31" fmla="*/ 2 h 260"/>
                <a:gd name="T32" fmla="*/ 5 w 232"/>
                <a:gd name="T33" fmla="*/ 6 h 260"/>
                <a:gd name="T34" fmla="*/ 95 w 232"/>
                <a:gd name="T35" fmla="*/ 88 h 260"/>
                <a:gd name="T36" fmla="*/ 221 w 232"/>
                <a:gd name="T37" fmla="*/ 246 h 260"/>
                <a:gd name="T38" fmla="*/ 223 w 232"/>
                <a:gd name="T39" fmla="*/ 252 h 260"/>
                <a:gd name="T40" fmla="*/ 168 w 232"/>
                <a:gd name="T41" fmla="*/ 211 h 260"/>
                <a:gd name="T42" fmla="*/ 116 w 232"/>
                <a:gd name="T43" fmla="*/ 154 h 260"/>
                <a:gd name="T44" fmla="*/ 13 w 232"/>
                <a:gd name="T45" fmla="*/ 28 h 260"/>
                <a:gd name="T46" fmla="*/ 18 w 232"/>
                <a:gd name="T47" fmla="*/ 30 h 260"/>
                <a:gd name="T48" fmla="*/ 20 w 232"/>
                <a:gd name="T49" fmla="*/ 27 h 260"/>
                <a:gd name="T50" fmla="*/ 11 w 232"/>
                <a:gd name="T51" fmla="*/ 9 h 260"/>
                <a:gd name="T52" fmla="*/ 40 w 232"/>
                <a:gd name="T53" fmla="*/ 18 h 260"/>
                <a:gd name="T54" fmla="*/ 95 w 232"/>
                <a:gd name="T55" fmla="*/ 8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0">
                  <a:moveTo>
                    <a:pt x="5" y="6"/>
                  </a:moveTo>
                  <a:cubicBezTo>
                    <a:pt x="4" y="7"/>
                    <a:pt x="4" y="8"/>
                    <a:pt x="3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7"/>
                    <a:pt x="0" y="7"/>
                    <a:pt x="1" y="8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2" y="14"/>
                    <a:pt x="3" y="16"/>
                    <a:pt x="3" y="18"/>
                  </a:cubicBezTo>
                  <a:cubicBezTo>
                    <a:pt x="5" y="21"/>
                    <a:pt x="6" y="23"/>
                    <a:pt x="8" y="25"/>
                  </a:cubicBezTo>
                  <a:cubicBezTo>
                    <a:pt x="33" y="76"/>
                    <a:pt x="76" y="116"/>
                    <a:pt x="112" y="158"/>
                  </a:cubicBezTo>
                  <a:cubicBezTo>
                    <a:pt x="129" y="178"/>
                    <a:pt x="146" y="198"/>
                    <a:pt x="165" y="217"/>
                  </a:cubicBezTo>
                  <a:cubicBezTo>
                    <a:pt x="182" y="234"/>
                    <a:pt x="201" y="251"/>
                    <a:pt x="225" y="259"/>
                  </a:cubicBezTo>
                  <a:cubicBezTo>
                    <a:pt x="226" y="259"/>
                    <a:pt x="226" y="259"/>
                    <a:pt x="227" y="259"/>
                  </a:cubicBezTo>
                  <a:cubicBezTo>
                    <a:pt x="229" y="260"/>
                    <a:pt x="232" y="258"/>
                    <a:pt x="231" y="256"/>
                  </a:cubicBezTo>
                  <a:cubicBezTo>
                    <a:pt x="210" y="190"/>
                    <a:pt x="153" y="146"/>
                    <a:pt x="109" y="95"/>
                  </a:cubicBezTo>
                  <a:cubicBezTo>
                    <a:pt x="99" y="83"/>
                    <a:pt x="90" y="72"/>
                    <a:pt x="82" y="60"/>
                  </a:cubicBezTo>
                  <a:cubicBezTo>
                    <a:pt x="73" y="48"/>
                    <a:pt x="64" y="36"/>
                    <a:pt x="55" y="24"/>
                  </a:cubicBezTo>
                  <a:cubicBezTo>
                    <a:pt x="47" y="15"/>
                    <a:pt x="37" y="6"/>
                    <a:pt x="25" y="2"/>
                  </a:cubicBezTo>
                  <a:cubicBezTo>
                    <a:pt x="19" y="0"/>
                    <a:pt x="9" y="0"/>
                    <a:pt x="5" y="6"/>
                  </a:cubicBezTo>
                  <a:close/>
                  <a:moveTo>
                    <a:pt x="95" y="88"/>
                  </a:moveTo>
                  <a:cubicBezTo>
                    <a:pt x="137" y="140"/>
                    <a:pt x="195" y="183"/>
                    <a:pt x="221" y="246"/>
                  </a:cubicBezTo>
                  <a:cubicBezTo>
                    <a:pt x="222" y="248"/>
                    <a:pt x="223" y="250"/>
                    <a:pt x="223" y="252"/>
                  </a:cubicBezTo>
                  <a:cubicBezTo>
                    <a:pt x="202" y="243"/>
                    <a:pt x="184" y="227"/>
                    <a:pt x="168" y="211"/>
                  </a:cubicBezTo>
                  <a:cubicBezTo>
                    <a:pt x="149" y="193"/>
                    <a:pt x="133" y="174"/>
                    <a:pt x="116" y="154"/>
                  </a:cubicBezTo>
                  <a:cubicBezTo>
                    <a:pt x="81" y="113"/>
                    <a:pt x="40" y="75"/>
                    <a:pt x="13" y="28"/>
                  </a:cubicBezTo>
                  <a:cubicBezTo>
                    <a:pt x="15" y="29"/>
                    <a:pt x="16" y="29"/>
                    <a:pt x="18" y="30"/>
                  </a:cubicBezTo>
                  <a:cubicBezTo>
                    <a:pt x="19" y="30"/>
                    <a:pt x="21" y="28"/>
                    <a:pt x="20" y="27"/>
                  </a:cubicBezTo>
                  <a:cubicBezTo>
                    <a:pt x="15" y="24"/>
                    <a:pt x="3" y="14"/>
                    <a:pt x="11" y="9"/>
                  </a:cubicBezTo>
                  <a:cubicBezTo>
                    <a:pt x="20" y="2"/>
                    <a:pt x="34" y="12"/>
                    <a:pt x="40" y="18"/>
                  </a:cubicBezTo>
                  <a:cubicBezTo>
                    <a:pt x="62" y="38"/>
                    <a:pt x="76" y="65"/>
                    <a:pt x="95" y="8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2" name="Freeform 941"/>
            <p:cNvSpPr/>
            <p:nvPr>
              <p:custDataLst>
                <p:tags r:id="rId8"/>
              </p:custDataLst>
            </p:nvPr>
          </p:nvSpPr>
          <p:spPr bwMode="auto">
            <a:xfrm>
              <a:off x="8631" y="3782"/>
              <a:ext cx="2" cy="3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2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3" name="Freeform 942"/>
            <p:cNvSpPr/>
            <p:nvPr>
              <p:custDataLst>
                <p:tags r:id="rId9"/>
              </p:custDataLst>
            </p:nvPr>
          </p:nvSpPr>
          <p:spPr bwMode="auto">
            <a:xfrm>
              <a:off x="8633" y="3785"/>
              <a:ext cx="12" cy="22"/>
            </a:xfrm>
            <a:custGeom>
              <a:avLst/>
              <a:gdLst>
                <a:gd name="T0" fmla="*/ 12 w 12"/>
                <a:gd name="T1" fmla="*/ 23 h 23"/>
                <a:gd name="T2" fmla="*/ 0 w 12"/>
                <a:gd name="T3" fmla="*/ 0 h 23"/>
                <a:gd name="T4" fmla="*/ 12 w 12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">
                  <a:moveTo>
                    <a:pt x="12" y="23"/>
                  </a:moveTo>
                  <a:cubicBezTo>
                    <a:pt x="8" y="15"/>
                    <a:pt x="4" y="7"/>
                    <a:pt x="0" y="0"/>
                  </a:cubicBezTo>
                  <a:cubicBezTo>
                    <a:pt x="4" y="7"/>
                    <a:pt x="8" y="15"/>
                    <a:pt x="12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4" name="Freeform 943"/>
            <p:cNvSpPr/>
            <p:nvPr>
              <p:custDataLst>
                <p:tags r:id="rId10"/>
              </p:custDataLst>
            </p:nvPr>
          </p:nvSpPr>
          <p:spPr bwMode="auto">
            <a:xfrm>
              <a:off x="8754" y="3894"/>
              <a:ext cx="26" cy="43"/>
            </a:xfrm>
            <a:custGeom>
              <a:avLst/>
              <a:gdLst>
                <a:gd name="T0" fmla="*/ 2 w 27"/>
                <a:gd name="T1" fmla="*/ 1 h 46"/>
                <a:gd name="T2" fmla="*/ 0 w 27"/>
                <a:gd name="T3" fmla="*/ 1 h 46"/>
                <a:gd name="T4" fmla="*/ 26 w 27"/>
                <a:gd name="T5" fmla="*/ 36 h 46"/>
                <a:gd name="T6" fmla="*/ 25 w 27"/>
                <a:gd name="T7" fmla="*/ 34 h 46"/>
                <a:gd name="T8" fmla="*/ 14 w 27"/>
                <a:gd name="T9" fmla="*/ 22 h 46"/>
                <a:gd name="T10" fmla="*/ 2 w 27"/>
                <a:gd name="T1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6">
                  <a:moveTo>
                    <a:pt x="2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2" y="7"/>
                    <a:pt x="16" y="46"/>
                    <a:pt x="26" y="36"/>
                  </a:cubicBezTo>
                  <a:cubicBezTo>
                    <a:pt x="27" y="35"/>
                    <a:pt x="27" y="34"/>
                    <a:pt x="25" y="34"/>
                  </a:cubicBezTo>
                  <a:cubicBezTo>
                    <a:pt x="21" y="34"/>
                    <a:pt x="16" y="25"/>
                    <a:pt x="14" y="22"/>
                  </a:cubicBezTo>
                  <a:cubicBezTo>
                    <a:pt x="10" y="14"/>
                    <a:pt x="6" y="7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5" name="Freeform 944"/>
            <p:cNvSpPr/>
            <p:nvPr>
              <p:custDataLst>
                <p:tags r:id="rId11"/>
              </p:custDataLst>
            </p:nvPr>
          </p:nvSpPr>
          <p:spPr bwMode="auto">
            <a:xfrm>
              <a:off x="8767" y="3858"/>
              <a:ext cx="26" cy="41"/>
            </a:xfrm>
            <a:custGeom>
              <a:avLst/>
              <a:gdLst>
                <a:gd name="T0" fmla="*/ 19 w 26"/>
                <a:gd name="T1" fmla="*/ 30 h 43"/>
                <a:gd name="T2" fmla="*/ 22 w 26"/>
                <a:gd name="T3" fmla="*/ 42 h 43"/>
                <a:gd name="T4" fmla="*/ 24 w 26"/>
                <a:gd name="T5" fmla="*/ 42 h 43"/>
                <a:gd name="T6" fmla="*/ 18 w 26"/>
                <a:gd name="T7" fmla="*/ 18 h 43"/>
                <a:gd name="T8" fmla="*/ 1 w 26"/>
                <a:gd name="T9" fmla="*/ 0 h 43"/>
                <a:gd name="T10" fmla="*/ 0 w 26"/>
                <a:gd name="T11" fmla="*/ 1 h 43"/>
                <a:gd name="T12" fmla="*/ 14 w 26"/>
                <a:gd name="T13" fmla="*/ 18 h 43"/>
                <a:gd name="T14" fmla="*/ 19 w 26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3">
                  <a:moveTo>
                    <a:pt x="19" y="30"/>
                  </a:moveTo>
                  <a:cubicBezTo>
                    <a:pt x="21" y="34"/>
                    <a:pt x="20" y="38"/>
                    <a:pt x="22" y="42"/>
                  </a:cubicBezTo>
                  <a:cubicBezTo>
                    <a:pt x="22" y="43"/>
                    <a:pt x="24" y="43"/>
                    <a:pt x="24" y="42"/>
                  </a:cubicBezTo>
                  <a:cubicBezTo>
                    <a:pt x="26" y="34"/>
                    <a:pt x="21" y="25"/>
                    <a:pt x="18" y="18"/>
                  </a:cubicBezTo>
                  <a:cubicBezTo>
                    <a:pt x="14" y="11"/>
                    <a:pt x="8" y="5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6"/>
                    <a:pt x="10" y="12"/>
                    <a:pt x="14" y="18"/>
                  </a:cubicBezTo>
                  <a:cubicBezTo>
                    <a:pt x="17" y="22"/>
                    <a:pt x="18" y="26"/>
                    <a:pt x="19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6" name="Freeform 945"/>
            <p:cNvSpPr/>
            <p:nvPr>
              <p:custDataLst>
                <p:tags r:id="rId12"/>
              </p:custDataLst>
            </p:nvPr>
          </p:nvSpPr>
          <p:spPr bwMode="auto">
            <a:xfrm>
              <a:off x="8553" y="3608"/>
              <a:ext cx="31" cy="32"/>
            </a:xfrm>
            <a:custGeom>
              <a:avLst/>
              <a:gdLst>
                <a:gd name="T0" fmla="*/ 15 w 31"/>
                <a:gd name="T1" fmla="*/ 17 h 34"/>
                <a:gd name="T2" fmla="*/ 29 w 31"/>
                <a:gd name="T3" fmla="*/ 33 h 34"/>
                <a:gd name="T4" fmla="*/ 31 w 31"/>
                <a:gd name="T5" fmla="*/ 32 h 34"/>
                <a:gd name="T6" fmla="*/ 18 w 31"/>
                <a:gd name="T7" fmla="*/ 17 h 34"/>
                <a:gd name="T8" fmla="*/ 1 w 31"/>
                <a:gd name="T9" fmla="*/ 0 h 34"/>
                <a:gd name="T10" fmla="*/ 0 w 31"/>
                <a:gd name="T11" fmla="*/ 1 h 34"/>
                <a:gd name="T12" fmla="*/ 15 w 31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15" y="17"/>
                  </a:moveTo>
                  <a:cubicBezTo>
                    <a:pt x="20" y="22"/>
                    <a:pt x="24" y="29"/>
                    <a:pt x="29" y="33"/>
                  </a:cubicBezTo>
                  <a:cubicBezTo>
                    <a:pt x="30" y="34"/>
                    <a:pt x="31" y="33"/>
                    <a:pt x="31" y="32"/>
                  </a:cubicBezTo>
                  <a:cubicBezTo>
                    <a:pt x="28" y="26"/>
                    <a:pt x="22" y="22"/>
                    <a:pt x="18" y="17"/>
                  </a:cubicBezTo>
                  <a:cubicBezTo>
                    <a:pt x="13" y="11"/>
                    <a:pt x="7" y="5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6" y="6"/>
                    <a:pt x="11" y="11"/>
                    <a:pt x="15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7" name="Freeform 94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426" y="3466"/>
              <a:ext cx="469" cy="493"/>
            </a:xfrm>
            <a:custGeom>
              <a:avLst/>
              <a:gdLst>
                <a:gd name="T0" fmla="*/ 458 w 492"/>
                <a:gd name="T1" fmla="*/ 8 h 516"/>
                <a:gd name="T2" fmla="*/ 411 w 492"/>
                <a:gd name="T3" fmla="*/ 77 h 516"/>
                <a:gd name="T4" fmla="*/ 268 w 492"/>
                <a:gd name="T5" fmla="*/ 231 h 516"/>
                <a:gd name="T6" fmla="*/ 221 w 492"/>
                <a:gd name="T7" fmla="*/ 232 h 516"/>
                <a:gd name="T8" fmla="*/ 163 w 492"/>
                <a:gd name="T9" fmla="*/ 94 h 516"/>
                <a:gd name="T10" fmla="*/ 159 w 492"/>
                <a:gd name="T11" fmla="*/ 72 h 516"/>
                <a:gd name="T12" fmla="*/ 123 w 492"/>
                <a:gd name="T13" fmla="*/ 0 h 516"/>
                <a:gd name="T14" fmla="*/ 147 w 492"/>
                <a:gd name="T15" fmla="*/ 74 h 516"/>
                <a:gd name="T16" fmla="*/ 145 w 492"/>
                <a:gd name="T17" fmla="*/ 75 h 516"/>
                <a:gd name="T18" fmla="*/ 140 w 492"/>
                <a:gd name="T19" fmla="*/ 86 h 516"/>
                <a:gd name="T20" fmla="*/ 142 w 492"/>
                <a:gd name="T21" fmla="*/ 125 h 516"/>
                <a:gd name="T22" fmla="*/ 141 w 492"/>
                <a:gd name="T23" fmla="*/ 144 h 516"/>
                <a:gd name="T24" fmla="*/ 150 w 492"/>
                <a:gd name="T25" fmla="*/ 146 h 516"/>
                <a:gd name="T26" fmla="*/ 219 w 492"/>
                <a:gd name="T27" fmla="*/ 244 h 516"/>
                <a:gd name="T28" fmla="*/ 266 w 492"/>
                <a:gd name="T29" fmla="*/ 296 h 516"/>
                <a:gd name="T30" fmla="*/ 279 w 492"/>
                <a:gd name="T31" fmla="*/ 318 h 516"/>
                <a:gd name="T32" fmla="*/ 327 w 492"/>
                <a:gd name="T33" fmla="*/ 362 h 516"/>
                <a:gd name="T34" fmla="*/ 329 w 492"/>
                <a:gd name="T35" fmla="*/ 368 h 516"/>
                <a:gd name="T36" fmla="*/ 353 w 492"/>
                <a:gd name="T37" fmla="*/ 387 h 516"/>
                <a:gd name="T38" fmla="*/ 370 w 492"/>
                <a:gd name="T39" fmla="*/ 495 h 516"/>
                <a:gd name="T40" fmla="*/ 315 w 492"/>
                <a:gd name="T41" fmla="*/ 428 h 516"/>
                <a:gd name="T42" fmla="*/ 335 w 492"/>
                <a:gd name="T43" fmla="*/ 486 h 516"/>
                <a:gd name="T44" fmla="*/ 283 w 492"/>
                <a:gd name="T45" fmla="*/ 441 h 516"/>
                <a:gd name="T46" fmla="*/ 229 w 492"/>
                <a:gd name="T47" fmla="*/ 357 h 516"/>
                <a:gd name="T48" fmla="*/ 100 w 492"/>
                <a:gd name="T49" fmla="*/ 185 h 516"/>
                <a:gd name="T50" fmla="*/ 68 w 492"/>
                <a:gd name="T51" fmla="*/ 167 h 516"/>
                <a:gd name="T52" fmla="*/ 51 w 492"/>
                <a:gd name="T53" fmla="*/ 183 h 516"/>
                <a:gd name="T54" fmla="*/ 29 w 492"/>
                <a:gd name="T55" fmla="*/ 195 h 516"/>
                <a:gd name="T56" fmla="*/ 12 w 492"/>
                <a:gd name="T57" fmla="*/ 208 h 516"/>
                <a:gd name="T58" fmla="*/ 34 w 492"/>
                <a:gd name="T59" fmla="*/ 204 h 516"/>
                <a:gd name="T60" fmla="*/ 54 w 492"/>
                <a:gd name="T61" fmla="*/ 200 h 516"/>
                <a:gd name="T62" fmla="*/ 86 w 492"/>
                <a:gd name="T63" fmla="*/ 199 h 516"/>
                <a:gd name="T64" fmla="*/ 4 w 492"/>
                <a:gd name="T65" fmla="*/ 452 h 516"/>
                <a:gd name="T66" fmla="*/ 102 w 492"/>
                <a:gd name="T67" fmla="*/ 482 h 516"/>
                <a:gd name="T68" fmla="*/ 371 w 492"/>
                <a:gd name="T69" fmla="*/ 503 h 516"/>
                <a:gd name="T70" fmla="*/ 275 w 492"/>
                <a:gd name="T71" fmla="*/ 296 h 516"/>
                <a:gd name="T72" fmla="*/ 280 w 492"/>
                <a:gd name="T73" fmla="*/ 241 h 516"/>
                <a:gd name="T74" fmla="*/ 416 w 492"/>
                <a:gd name="T75" fmla="*/ 90 h 516"/>
                <a:gd name="T76" fmla="*/ 148 w 492"/>
                <a:gd name="T77" fmla="*/ 140 h 516"/>
                <a:gd name="T78" fmla="*/ 170 w 492"/>
                <a:gd name="T79" fmla="*/ 297 h 516"/>
                <a:gd name="T80" fmla="*/ 61 w 492"/>
                <a:gd name="T81" fmla="*/ 504 h 516"/>
                <a:gd name="T82" fmla="*/ 208 w 492"/>
                <a:gd name="T83" fmla="*/ 365 h 516"/>
                <a:gd name="T84" fmla="*/ 33 w 492"/>
                <a:gd name="T85" fmla="*/ 497 h 516"/>
                <a:gd name="T86" fmla="*/ 158 w 492"/>
                <a:gd name="T87" fmla="*/ 295 h 516"/>
                <a:gd name="T88" fmla="*/ 202 w 492"/>
                <a:gd name="T89" fmla="*/ 353 h 516"/>
                <a:gd name="T90" fmla="*/ 131 w 492"/>
                <a:gd name="T91" fmla="*/ 418 h 516"/>
                <a:gd name="T92" fmla="*/ 265 w 492"/>
                <a:gd name="T93" fmla="*/ 418 h 516"/>
                <a:gd name="T94" fmla="*/ 468 w 492"/>
                <a:gd name="T95" fmla="*/ 29 h 516"/>
                <a:gd name="T96" fmla="*/ 440 w 492"/>
                <a:gd name="T97" fmla="*/ 74 h 516"/>
                <a:gd name="T98" fmla="*/ 244 w 492"/>
                <a:gd name="T99" fmla="*/ 250 h 516"/>
                <a:gd name="T100" fmla="*/ 240 w 492"/>
                <a:gd name="T101" fmla="*/ 231 h 516"/>
                <a:gd name="T102" fmla="*/ 244 w 492"/>
                <a:gd name="T103" fmla="*/ 239 h 516"/>
                <a:gd name="T104" fmla="*/ 231 w 492"/>
                <a:gd name="T105" fmla="*/ 259 h 516"/>
                <a:gd name="T106" fmla="*/ 231 w 492"/>
                <a:gd name="T107" fmla="*/ 259 h 516"/>
                <a:gd name="T108" fmla="*/ 263 w 492"/>
                <a:gd name="T109" fmla="*/ 26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516">
                  <a:moveTo>
                    <a:pt x="490" y="37"/>
                  </a:moveTo>
                  <a:cubicBezTo>
                    <a:pt x="487" y="31"/>
                    <a:pt x="482" y="27"/>
                    <a:pt x="477" y="23"/>
                  </a:cubicBezTo>
                  <a:cubicBezTo>
                    <a:pt x="477" y="22"/>
                    <a:pt x="476" y="22"/>
                    <a:pt x="475" y="21"/>
                  </a:cubicBezTo>
                  <a:cubicBezTo>
                    <a:pt x="475" y="20"/>
                    <a:pt x="474" y="19"/>
                    <a:pt x="474" y="18"/>
                  </a:cubicBezTo>
                  <a:cubicBezTo>
                    <a:pt x="471" y="14"/>
                    <a:pt x="467" y="10"/>
                    <a:pt x="462" y="8"/>
                  </a:cubicBezTo>
                  <a:cubicBezTo>
                    <a:pt x="461" y="7"/>
                    <a:pt x="459" y="7"/>
                    <a:pt x="458" y="8"/>
                  </a:cubicBezTo>
                  <a:cubicBezTo>
                    <a:pt x="449" y="15"/>
                    <a:pt x="441" y="23"/>
                    <a:pt x="433" y="32"/>
                  </a:cubicBezTo>
                  <a:cubicBezTo>
                    <a:pt x="427" y="37"/>
                    <a:pt x="421" y="44"/>
                    <a:pt x="416" y="50"/>
                  </a:cubicBezTo>
                  <a:cubicBezTo>
                    <a:pt x="414" y="53"/>
                    <a:pt x="415" y="55"/>
                    <a:pt x="416" y="57"/>
                  </a:cubicBezTo>
                  <a:cubicBezTo>
                    <a:pt x="414" y="62"/>
                    <a:pt x="413" y="67"/>
                    <a:pt x="412" y="73"/>
                  </a:cubicBezTo>
                  <a:cubicBezTo>
                    <a:pt x="412" y="74"/>
                    <a:pt x="412" y="74"/>
                    <a:pt x="412" y="75"/>
                  </a:cubicBezTo>
                  <a:cubicBezTo>
                    <a:pt x="412" y="76"/>
                    <a:pt x="412" y="77"/>
                    <a:pt x="411" y="77"/>
                  </a:cubicBezTo>
                  <a:cubicBezTo>
                    <a:pt x="411" y="78"/>
                    <a:pt x="411" y="79"/>
                    <a:pt x="411" y="80"/>
                  </a:cubicBezTo>
                  <a:cubicBezTo>
                    <a:pt x="397" y="90"/>
                    <a:pt x="384" y="104"/>
                    <a:pt x="372" y="115"/>
                  </a:cubicBezTo>
                  <a:cubicBezTo>
                    <a:pt x="358" y="128"/>
                    <a:pt x="345" y="141"/>
                    <a:pt x="333" y="156"/>
                  </a:cubicBezTo>
                  <a:cubicBezTo>
                    <a:pt x="322" y="170"/>
                    <a:pt x="311" y="185"/>
                    <a:pt x="299" y="200"/>
                  </a:cubicBezTo>
                  <a:cubicBezTo>
                    <a:pt x="294" y="206"/>
                    <a:pt x="288" y="212"/>
                    <a:pt x="283" y="218"/>
                  </a:cubicBezTo>
                  <a:cubicBezTo>
                    <a:pt x="278" y="223"/>
                    <a:pt x="273" y="226"/>
                    <a:pt x="268" y="231"/>
                  </a:cubicBezTo>
                  <a:cubicBezTo>
                    <a:pt x="264" y="229"/>
                    <a:pt x="261" y="227"/>
                    <a:pt x="258" y="224"/>
                  </a:cubicBezTo>
                  <a:cubicBezTo>
                    <a:pt x="257" y="224"/>
                    <a:pt x="256" y="224"/>
                    <a:pt x="255" y="224"/>
                  </a:cubicBezTo>
                  <a:cubicBezTo>
                    <a:pt x="254" y="223"/>
                    <a:pt x="254" y="223"/>
                    <a:pt x="253" y="222"/>
                  </a:cubicBezTo>
                  <a:cubicBezTo>
                    <a:pt x="248" y="219"/>
                    <a:pt x="240" y="223"/>
                    <a:pt x="240" y="229"/>
                  </a:cubicBezTo>
                  <a:cubicBezTo>
                    <a:pt x="239" y="229"/>
                    <a:pt x="239" y="229"/>
                    <a:pt x="239" y="229"/>
                  </a:cubicBezTo>
                  <a:cubicBezTo>
                    <a:pt x="233" y="229"/>
                    <a:pt x="227" y="230"/>
                    <a:pt x="221" y="232"/>
                  </a:cubicBezTo>
                  <a:cubicBezTo>
                    <a:pt x="218" y="230"/>
                    <a:pt x="216" y="229"/>
                    <a:pt x="213" y="227"/>
                  </a:cubicBezTo>
                  <a:cubicBezTo>
                    <a:pt x="210" y="224"/>
                    <a:pt x="207" y="220"/>
                    <a:pt x="204" y="216"/>
                  </a:cubicBezTo>
                  <a:cubicBezTo>
                    <a:pt x="186" y="192"/>
                    <a:pt x="174" y="163"/>
                    <a:pt x="151" y="142"/>
                  </a:cubicBezTo>
                  <a:cubicBezTo>
                    <a:pt x="153" y="132"/>
                    <a:pt x="155" y="121"/>
                    <a:pt x="157" y="111"/>
                  </a:cubicBezTo>
                  <a:cubicBezTo>
                    <a:pt x="159" y="106"/>
                    <a:pt x="161" y="100"/>
                    <a:pt x="163" y="95"/>
                  </a:cubicBezTo>
                  <a:cubicBezTo>
                    <a:pt x="163" y="95"/>
                    <a:pt x="164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4" y="91"/>
                    <a:pt x="165" y="88"/>
                    <a:pt x="165" y="85"/>
                  </a:cubicBezTo>
                  <a:cubicBezTo>
                    <a:pt x="166" y="83"/>
                    <a:pt x="163" y="83"/>
                    <a:pt x="162" y="84"/>
                  </a:cubicBezTo>
                  <a:cubicBezTo>
                    <a:pt x="162" y="86"/>
                    <a:pt x="161" y="88"/>
                    <a:pt x="160" y="90"/>
                  </a:cubicBezTo>
                  <a:cubicBezTo>
                    <a:pt x="160" y="89"/>
                    <a:pt x="160" y="87"/>
                    <a:pt x="160" y="86"/>
                  </a:cubicBezTo>
                  <a:cubicBezTo>
                    <a:pt x="160" y="81"/>
                    <a:pt x="160" y="76"/>
                    <a:pt x="159" y="72"/>
                  </a:cubicBezTo>
                  <a:cubicBezTo>
                    <a:pt x="160" y="74"/>
                    <a:pt x="162" y="77"/>
                    <a:pt x="164" y="80"/>
                  </a:cubicBezTo>
                  <a:cubicBezTo>
                    <a:pt x="166" y="82"/>
                    <a:pt x="169" y="79"/>
                    <a:pt x="168" y="77"/>
                  </a:cubicBezTo>
                  <a:cubicBezTo>
                    <a:pt x="167" y="71"/>
                    <a:pt x="162" y="64"/>
                    <a:pt x="158" y="59"/>
                  </a:cubicBezTo>
                  <a:cubicBezTo>
                    <a:pt x="153" y="52"/>
                    <a:pt x="148" y="46"/>
                    <a:pt x="143" y="40"/>
                  </a:cubicBezTo>
                  <a:cubicBezTo>
                    <a:pt x="135" y="29"/>
                    <a:pt x="124" y="15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8" y="10"/>
                    <a:pt x="125" y="23"/>
                    <a:pt x="132" y="32"/>
                  </a:cubicBezTo>
                  <a:cubicBezTo>
                    <a:pt x="131" y="32"/>
                    <a:pt x="130" y="32"/>
                    <a:pt x="130" y="31"/>
                  </a:cubicBezTo>
                  <a:cubicBezTo>
                    <a:pt x="129" y="31"/>
                    <a:pt x="128" y="32"/>
                    <a:pt x="128" y="33"/>
                  </a:cubicBezTo>
                  <a:cubicBezTo>
                    <a:pt x="135" y="43"/>
                    <a:pt x="144" y="50"/>
                    <a:pt x="150" y="61"/>
                  </a:cubicBezTo>
                  <a:cubicBezTo>
                    <a:pt x="153" y="68"/>
                    <a:pt x="155" y="77"/>
                    <a:pt x="155" y="85"/>
                  </a:cubicBezTo>
                  <a:cubicBezTo>
                    <a:pt x="152" y="81"/>
                    <a:pt x="149" y="78"/>
                    <a:pt x="147" y="74"/>
                  </a:cubicBezTo>
                  <a:cubicBezTo>
                    <a:pt x="144" y="70"/>
                    <a:pt x="142" y="67"/>
                    <a:pt x="141" y="63"/>
                  </a:cubicBezTo>
                  <a:cubicBezTo>
                    <a:pt x="141" y="63"/>
                    <a:pt x="141" y="62"/>
                    <a:pt x="141" y="62"/>
                  </a:cubicBezTo>
                  <a:cubicBezTo>
                    <a:pt x="136" y="53"/>
                    <a:pt x="131" y="44"/>
                    <a:pt x="128" y="34"/>
                  </a:cubicBezTo>
                  <a:cubicBezTo>
                    <a:pt x="128" y="33"/>
                    <a:pt x="126" y="33"/>
                    <a:pt x="127" y="34"/>
                  </a:cubicBezTo>
                  <a:cubicBezTo>
                    <a:pt x="128" y="41"/>
                    <a:pt x="131" y="47"/>
                    <a:pt x="134" y="54"/>
                  </a:cubicBezTo>
                  <a:cubicBezTo>
                    <a:pt x="136" y="61"/>
                    <a:pt x="141" y="68"/>
                    <a:pt x="145" y="75"/>
                  </a:cubicBezTo>
                  <a:cubicBezTo>
                    <a:pt x="148" y="79"/>
                    <a:pt x="151" y="83"/>
                    <a:pt x="155" y="87"/>
                  </a:cubicBezTo>
                  <a:cubicBezTo>
                    <a:pt x="155" y="88"/>
                    <a:pt x="155" y="89"/>
                    <a:pt x="155" y="90"/>
                  </a:cubicBezTo>
                  <a:cubicBezTo>
                    <a:pt x="155" y="95"/>
                    <a:pt x="154" y="101"/>
                    <a:pt x="153" y="107"/>
                  </a:cubicBezTo>
                  <a:cubicBezTo>
                    <a:pt x="153" y="107"/>
                    <a:pt x="153" y="108"/>
                    <a:pt x="153" y="108"/>
                  </a:cubicBezTo>
                  <a:cubicBezTo>
                    <a:pt x="151" y="99"/>
                    <a:pt x="147" y="90"/>
                    <a:pt x="141" y="85"/>
                  </a:cubicBezTo>
                  <a:cubicBezTo>
                    <a:pt x="141" y="85"/>
                    <a:pt x="140" y="85"/>
                    <a:pt x="140" y="86"/>
                  </a:cubicBezTo>
                  <a:cubicBezTo>
                    <a:pt x="145" y="94"/>
                    <a:pt x="150" y="101"/>
                    <a:pt x="152" y="110"/>
                  </a:cubicBezTo>
                  <a:cubicBezTo>
                    <a:pt x="152" y="111"/>
                    <a:pt x="151" y="113"/>
                    <a:pt x="150" y="114"/>
                  </a:cubicBezTo>
                  <a:cubicBezTo>
                    <a:pt x="148" y="119"/>
                    <a:pt x="147" y="123"/>
                    <a:pt x="145" y="128"/>
                  </a:cubicBezTo>
                  <a:cubicBezTo>
                    <a:pt x="142" y="118"/>
                    <a:pt x="134" y="107"/>
                    <a:pt x="128" y="104"/>
                  </a:cubicBezTo>
                  <a:cubicBezTo>
                    <a:pt x="127" y="104"/>
                    <a:pt x="126" y="105"/>
                    <a:pt x="127" y="105"/>
                  </a:cubicBezTo>
                  <a:cubicBezTo>
                    <a:pt x="132" y="112"/>
                    <a:pt x="138" y="117"/>
                    <a:pt x="142" y="125"/>
                  </a:cubicBezTo>
                  <a:cubicBezTo>
                    <a:pt x="143" y="127"/>
                    <a:pt x="143" y="129"/>
                    <a:pt x="143" y="132"/>
                  </a:cubicBezTo>
                  <a:cubicBezTo>
                    <a:pt x="142" y="134"/>
                    <a:pt x="141" y="137"/>
                    <a:pt x="141" y="140"/>
                  </a:cubicBezTo>
                  <a:cubicBezTo>
                    <a:pt x="139" y="141"/>
                    <a:pt x="138" y="141"/>
                    <a:pt x="136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2"/>
                    <a:pt x="139" y="142"/>
                    <a:pt x="140" y="141"/>
                  </a:cubicBezTo>
                  <a:cubicBezTo>
                    <a:pt x="140" y="142"/>
                    <a:pt x="140" y="143"/>
                    <a:pt x="141" y="144"/>
                  </a:cubicBezTo>
                  <a:cubicBezTo>
                    <a:pt x="141" y="146"/>
                    <a:pt x="143" y="147"/>
                    <a:pt x="144" y="145"/>
                  </a:cubicBezTo>
                  <a:cubicBezTo>
                    <a:pt x="145" y="145"/>
                    <a:pt x="146" y="144"/>
                    <a:pt x="147" y="14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7" y="147"/>
                    <a:pt x="147" y="150"/>
                    <a:pt x="147" y="153"/>
                  </a:cubicBezTo>
                  <a:cubicBezTo>
                    <a:pt x="146" y="155"/>
                    <a:pt x="149" y="155"/>
                    <a:pt x="149" y="153"/>
                  </a:cubicBezTo>
                  <a:cubicBezTo>
                    <a:pt x="149" y="151"/>
                    <a:pt x="150" y="148"/>
                    <a:pt x="150" y="146"/>
                  </a:cubicBezTo>
                  <a:cubicBezTo>
                    <a:pt x="168" y="166"/>
                    <a:pt x="179" y="192"/>
                    <a:pt x="194" y="214"/>
                  </a:cubicBezTo>
                  <a:cubicBezTo>
                    <a:pt x="180" y="203"/>
                    <a:pt x="168" y="191"/>
                    <a:pt x="156" y="178"/>
                  </a:cubicBezTo>
                  <a:cubicBezTo>
                    <a:pt x="156" y="178"/>
                    <a:pt x="155" y="178"/>
                    <a:pt x="156" y="178"/>
                  </a:cubicBezTo>
                  <a:cubicBezTo>
                    <a:pt x="166" y="191"/>
                    <a:pt x="178" y="203"/>
                    <a:pt x="190" y="214"/>
                  </a:cubicBezTo>
                  <a:cubicBezTo>
                    <a:pt x="194" y="217"/>
                    <a:pt x="198" y="221"/>
                    <a:pt x="202" y="224"/>
                  </a:cubicBezTo>
                  <a:cubicBezTo>
                    <a:pt x="207" y="231"/>
                    <a:pt x="213" y="238"/>
                    <a:pt x="219" y="244"/>
                  </a:cubicBezTo>
                  <a:cubicBezTo>
                    <a:pt x="218" y="245"/>
                    <a:pt x="218" y="246"/>
                    <a:pt x="218" y="247"/>
                  </a:cubicBezTo>
                  <a:cubicBezTo>
                    <a:pt x="214" y="244"/>
                    <a:pt x="211" y="241"/>
                    <a:pt x="207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16" y="246"/>
                    <a:pt x="224" y="256"/>
                    <a:pt x="233" y="264"/>
                  </a:cubicBezTo>
                  <a:cubicBezTo>
                    <a:pt x="237" y="269"/>
                    <a:pt x="244" y="276"/>
                    <a:pt x="250" y="279"/>
                  </a:cubicBezTo>
                  <a:cubicBezTo>
                    <a:pt x="256" y="285"/>
                    <a:pt x="261" y="291"/>
                    <a:pt x="266" y="296"/>
                  </a:cubicBezTo>
                  <a:cubicBezTo>
                    <a:pt x="272" y="303"/>
                    <a:pt x="277" y="310"/>
                    <a:pt x="283" y="317"/>
                  </a:cubicBezTo>
                  <a:cubicBezTo>
                    <a:pt x="278" y="312"/>
                    <a:pt x="272" y="308"/>
                    <a:pt x="266" y="304"/>
                  </a:cubicBezTo>
                  <a:cubicBezTo>
                    <a:pt x="253" y="294"/>
                    <a:pt x="240" y="286"/>
                    <a:pt x="231" y="273"/>
                  </a:cubicBezTo>
                  <a:cubicBezTo>
                    <a:pt x="231" y="273"/>
                    <a:pt x="231" y="273"/>
                    <a:pt x="231" y="273"/>
                  </a:cubicBezTo>
                  <a:cubicBezTo>
                    <a:pt x="239" y="285"/>
                    <a:pt x="250" y="295"/>
                    <a:pt x="261" y="303"/>
                  </a:cubicBezTo>
                  <a:cubicBezTo>
                    <a:pt x="267" y="308"/>
                    <a:pt x="273" y="313"/>
                    <a:pt x="279" y="318"/>
                  </a:cubicBezTo>
                  <a:cubicBezTo>
                    <a:pt x="285" y="322"/>
                    <a:pt x="291" y="329"/>
                    <a:pt x="297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305" y="338"/>
                    <a:pt x="312" y="345"/>
                    <a:pt x="319" y="352"/>
                  </a:cubicBezTo>
                  <a:cubicBezTo>
                    <a:pt x="328" y="361"/>
                    <a:pt x="337" y="370"/>
                    <a:pt x="346" y="379"/>
                  </a:cubicBezTo>
                  <a:cubicBezTo>
                    <a:pt x="345" y="378"/>
                    <a:pt x="343" y="377"/>
                    <a:pt x="342" y="375"/>
                  </a:cubicBezTo>
                  <a:cubicBezTo>
                    <a:pt x="338" y="371"/>
                    <a:pt x="332" y="366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2" y="356"/>
                    <a:pt x="315" y="350"/>
                    <a:pt x="310" y="346"/>
                  </a:cubicBezTo>
                  <a:cubicBezTo>
                    <a:pt x="303" y="339"/>
                    <a:pt x="295" y="334"/>
                    <a:pt x="286" y="331"/>
                  </a:cubicBezTo>
                  <a:cubicBezTo>
                    <a:pt x="286" y="331"/>
                    <a:pt x="286" y="332"/>
                    <a:pt x="286" y="332"/>
                  </a:cubicBezTo>
                  <a:cubicBezTo>
                    <a:pt x="296" y="335"/>
                    <a:pt x="303" y="341"/>
                    <a:pt x="310" y="348"/>
                  </a:cubicBezTo>
                  <a:cubicBezTo>
                    <a:pt x="316" y="354"/>
                    <a:pt x="321" y="363"/>
                    <a:pt x="329" y="368"/>
                  </a:cubicBezTo>
                  <a:cubicBezTo>
                    <a:pt x="330" y="368"/>
                    <a:pt x="330" y="367"/>
                    <a:pt x="330" y="367"/>
                  </a:cubicBezTo>
                  <a:cubicBezTo>
                    <a:pt x="330" y="366"/>
                    <a:pt x="330" y="366"/>
                    <a:pt x="329" y="366"/>
                  </a:cubicBezTo>
                  <a:cubicBezTo>
                    <a:pt x="333" y="369"/>
                    <a:pt x="336" y="372"/>
                    <a:pt x="339" y="376"/>
                  </a:cubicBezTo>
                  <a:cubicBezTo>
                    <a:pt x="344" y="380"/>
                    <a:pt x="347" y="386"/>
                    <a:pt x="352" y="390"/>
                  </a:cubicBezTo>
                  <a:cubicBezTo>
                    <a:pt x="353" y="391"/>
                    <a:pt x="355" y="390"/>
                    <a:pt x="354" y="389"/>
                  </a:cubicBezTo>
                  <a:cubicBezTo>
                    <a:pt x="354" y="388"/>
                    <a:pt x="354" y="388"/>
                    <a:pt x="353" y="387"/>
                  </a:cubicBezTo>
                  <a:cubicBezTo>
                    <a:pt x="359" y="395"/>
                    <a:pt x="365" y="402"/>
                    <a:pt x="370" y="410"/>
                  </a:cubicBezTo>
                  <a:cubicBezTo>
                    <a:pt x="376" y="419"/>
                    <a:pt x="381" y="428"/>
                    <a:pt x="384" y="438"/>
                  </a:cubicBezTo>
                  <a:cubicBezTo>
                    <a:pt x="386" y="446"/>
                    <a:pt x="386" y="456"/>
                    <a:pt x="387" y="465"/>
                  </a:cubicBezTo>
                  <a:cubicBezTo>
                    <a:pt x="387" y="465"/>
                    <a:pt x="387" y="465"/>
                    <a:pt x="387" y="465"/>
                  </a:cubicBezTo>
                  <a:cubicBezTo>
                    <a:pt x="385" y="470"/>
                    <a:pt x="383" y="476"/>
                    <a:pt x="381" y="481"/>
                  </a:cubicBezTo>
                  <a:cubicBezTo>
                    <a:pt x="378" y="486"/>
                    <a:pt x="375" y="492"/>
                    <a:pt x="370" y="495"/>
                  </a:cubicBezTo>
                  <a:cubicBezTo>
                    <a:pt x="365" y="498"/>
                    <a:pt x="359" y="498"/>
                    <a:pt x="353" y="497"/>
                  </a:cubicBezTo>
                  <a:cubicBezTo>
                    <a:pt x="354" y="497"/>
                    <a:pt x="354" y="496"/>
                    <a:pt x="353" y="496"/>
                  </a:cubicBezTo>
                  <a:cubicBezTo>
                    <a:pt x="349" y="491"/>
                    <a:pt x="343" y="488"/>
                    <a:pt x="339" y="483"/>
                  </a:cubicBezTo>
                  <a:cubicBezTo>
                    <a:pt x="334" y="478"/>
                    <a:pt x="329" y="473"/>
                    <a:pt x="326" y="467"/>
                  </a:cubicBezTo>
                  <a:cubicBezTo>
                    <a:pt x="318" y="455"/>
                    <a:pt x="313" y="442"/>
                    <a:pt x="316" y="428"/>
                  </a:cubicBezTo>
                  <a:cubicBezTo>
                    <a:pt x="316" y="428"/>
                    <a:pt x="315" y="428"/>
                    <a:pt x="315" y="428"/>
                  </a:cubicBezTo>
                  <a:cubicBezTo>
                    <a:pt x="312" y="441"/>
                    <a:pt x="316" y="455"/>
                    <a:pt x="323" y="466"/>
                  </a:cubicBezTo>
                  <a:cubicBezTo>
                    <a:pt x="326" y="473"/>
                    <a:pt x="331" y="479"/>
                    <a:pt x="336" y="484"/>
                  </a:cubicBezTo>
                  <a:cubicBezTo>
                    <a:pt x="339" y="488"/>
                    <a:pt x="344" y="493"/>
                    <a:pt x="348" y="495"/>
                  </a:cubicBezTo>
                  <a:cubicBezTo>
                    <a:pt x="345" y="494"/>
                    <a:pt x="342" y="493"/>
                    <a:pt x="340" y="491"/>
                  </a:cubicBezTo>
                  <a:cubicBezTo>
                    <a:pt x="336" y="489"/>
                    <a:pt x="332" y="487"/>
                    <a:pt x="329" y="485"/>
                  </a:cubicBezTo>
                  <a:cubicBezTo>
                    <a:pt x="331" y="485"/>
                    <a:pt x="333" y="486"/>
                    <a:pt x="335" y="486"/>
                  </a:cubicBezTo>
                  <a:cubicBezTo>
                    <a:pt x="335" y="486"/>
                    <a:pt x="336" y="485"/>
                    <a:pt x="335" y="485"/>
                  </a:cubicBezTo>
                  <a:cubicBezTo>
                    <a:pt x="304" y="474"/>
                    <a:pt x="293" y="439"/>
                    <a:pt x="278" y="413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5" y="428"/>
                    <a:pt x="291" y="444"/>
                    <a:pt x="300" y="458"/>
                  </a:cubicBezTo>
                  <a:cubicBezTo>
                    <a:pt x="301" y="459"/>
                    <a:pt x="301" y="460"/>
                    <a:pt x="302" y="461"/>
                  </a:cubicBezTo>
                  <a:cubicBezTo>
                    <a:pt x="295" y="455"/>
                    <a:pt x="289" y="448"/>
                    <a:pt x="283" y="441"/>
                  </a:cubicBezTo>
                  <a:cubicBezTo>
                    <a:pt x="277" y="433"/>
                    <a:pt x="271" y="424"/>
                    <a:pt x="265" y="415"/>
                  </a:cubicBezTo>
                  <a:cubicBezTo>
                    <a:pt x="260" y="407"/>
                    <a:pt x="255" y="399"/>
                    <a:pt x="250" y="392"/>
                  </a:cubicBezTo>
                  <a:cubicBezTo>
                    <a:pt x="252" y="392"/>
                    <a:pt x="253" y="393"/>
                    <a:pt x="255" y="394"/>
                  </a:cubicBezTo>
                  <a:cubicBezTo>
                    <a:pt x="256" y="394"/>
                    <a:pt x="256" y="393"/>
                    <a:pt x="255" y="393"/>
                  </a:cubicBezTo>
                  <a:cubicBezTo>
                    <a:pt x="253" y="391"/>
                    <a:pt x="250" y="389"/>
                    <a:pt x="248" y="388"/>
                  </a:cubicBezTo>
                  <a:cubicBezTo>
                    <a:pt x="241" y="377"/>
                    <a:pt x="235" y="367"/>
                    <a:pt x="229" y="357"/>
                  </a:cubicBezTo>
                  <a:cubicBezTo>
                    <a:pt x="235" y="366"/>
                    <a:pt x="240" y="376"/>
                    <a:pt x="245" y="386"/>
                  </a:cubicBezTo>
                  <a:cubicBezTo>
                    <a:pt x="213" y="361"/>
                    <a:pt x="197" y="322"/>
                    <a:pt x="170" y="291"/>
                  </a:cubicBezTo>
                  <a:cubicBezTo>
                    <a:pt x="157" y="276"/>
                    <a:pt x="142" y="260"/>
                    <a:pt x="130" y="244"/>
                  </a:cubicBezTo>
                  <a:cubicBezTo>
                    <a:pt x="125" y="238"/>
                    <a:pt x="121" y="232"/>
                    <a:pt x="116" y="226"/>
                  </a:cubicBezTo>
                  <a:cubicBezTo>
                    <a:pt x="108" y="213"/>
                    <a:pt x="102" y="200"/>
                    <a:pt x="101" y="185"/>
                  </a:cubicBezTo>
                  <a:cubicBezTo>
                    <a:pt x="101" y="185"/>
                    <a:pt x="100" y="185"/>
                    <a:pt x="100" y="185"/>
                  </a:cubicBezTo>
                  <a:cubicBezTo>
                    <a:pt x="101" y="197"/>
                    <a:pt x="106" y="208"/>
                    <a:pt x="112" y="219"/>
                  </a:cubicBezTo>
                  <a:cubicBezTo>
                    <a:pt x="104" y="210"/>
                    <a:pt x="97" y="202"/>
                    <a:pt x="88" y="195"/>
                  </a:cubicBezTo>
                  <a:cubicBezTo>
                    <a:pt x="90" y="194"/>
                    <a:pt x="92" y="193"/>
                    <a:pt x="93" y="192"/>
                  </a:cubicBezTo>
                  <a:cubicBezTo>
                    <a:pt x="94" y="191"/>
                    <a:pt x="94" y="189"/>
                    <a:pt x="93" y="188"/>
                  </a:cubicBezTo>
                  <a:cubicBezTo>
                    <a:pt x="89" y="186"/>
                    <a:pt x="84" y="186"/>
                    <a:pt x="80" y="186"/>
                  </a:cubicBezTo>
                  <a:cubicBezTo>
                    <a:pt x="76" y="180"/>
                    <a:pt x="72" y="173"/>
                    <a:pt x="68" y="167"/>
                  </a:cubicBezTo>
                  <a:cubicBezTo>
                    <a:pt x="68" y="167"/>
                    <a:pt x="67" y="167"/>
                    <a:pt x="67" y="168"/>
                  </a:cubicBezTo>
                  <a:cubicBezTo>
                    <a:pt x="70" y="174"/>
                    <a:pt x="73" y="180"/>
                    <a:pt x="76" y="187"/>
                  </a:cubicBezTo>
                  <a:cubicBezTo>
                    <a:pt x="75" y="187"/>
                    <a:pt x="75" y="187"/>
                    <a:pt x="74" y="187"/>
                  </a:cubicBezTo>
                  <a:cubicBezTo>
                    <a:pt x="68" y="188"/>
                    <a:pt x="61" y="189"/>
                    <a:pt x="55" y="190"/>
                  </a:cubicBezTo>
                  <a:cubicBezTo>
                    <a:pt x="54" y="187"/>
                    <a:pt x="54" y="184"/>
                    <a:pt x="53" y="182"/>
                  </a:cubicBezTo>
                  <a:cubicBezTo>
                    <a:pt x="52" y="181"/>
                    <a:pt x="51" y="182"/>
                    <a:pt x="51" y="183"/>
                  </a:cubicBezTo>
                  <a:cubicBezTo>
                    <a:pt x="52" y="185"/>
                    <a:pt x="52" y="188"/>
                    <a:pt x="53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45" y="191"/>
                    <a:pt x="38" y="193"/>
                    <a:pt x="32" y="195"/>
                  </a:cubicBezTo>
                  <a:cubicBezTo>
                    <a:pt x="30" y="189"/>
                    <a:pt x="28" y="184"/>
                    <a:pt x="27" y="178"/>
                  </a:cubicBezTo>
                  <a:cubicBezTo>
                    <a:pt x="27" y="178"/>
                    <a:pt x="26" y="178"/>
                    <a:pt x="26" y="179"/>
                  </a:cubicBezTo>
                  <a:cubicBezTo>
                    <a:pt x="27" y="184"/>
                    <a:pt x="28" y="190"/>
                    <a:pt x="29" y="195"/>
                  </a:cubicBezTo>
                  <a:cubicBezTo>
                    <a:pt x="24" y="197"/>
                    <a:pt x="19" y="199"/>
                    <a:pt x="13" y="201"/>
                  </a:cubicBezTo>
                  <a:cubicBezTo>
                    <a:pt x="11" y="190"/>
                    <a:pt x="9" y="179"/>
                    <a:pt x="7" y="169"/>
                  </a:cubicBezTo>
                  <a:cubicBezTo>
                    <a:pt x="7" y="168"/>
                    <a:pt x="5" y="168"/>
                    <a:pt x="6" y="169"/>
                  </a:cubicBezTo>
                  <a:cubicBezTo>
                    <a:pt x="7" y="180"/>
                    <a:pt x="9" y="191"/>
                    <a:pt x="11" y="201"/>
                  </a:cubicBezTo>
                  <a:cubicBezTo>
                    <a:pt x="11" y="202"/>
                    <a:pt x="10" y="202"/>
                    <a:pt x="10" y="202"/>
                  </a:cubicBezTo>
                  <a:cubicBezTo>
                    <a:pt x="6" y="203"/>
                    <a:pt x="9" y="209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2" y="208"/>
                    <a:pt x="12" y="209"/>
                    <a:pt x="12" y="210"/>
                  </a:cubicBezTo>
                  <a:cubicBezTo>
                    <a:pt x="13" y="211"/>
                    <a:pt x="15" y="211"/>
                    <a:pt x="15" y="209"/>
                  </a:cubicBezTo>
                  <a:cubicBezTo>
                    <a:pt x="15" y="208"/>
                    <a:pt x="15" y="208"/>
                    <a:pt x="15" y="207"/>
                  </a:cubicBezTo>
                  <a:cubicBezTo>
                    <a:pt x="21" y="206"/>
                    <a:pt x="27" y="204"/>
                    <a:pt x="33" y="203"/>
                  </a:cubicBezTo>
                  <a:cubicBezTo>
                    <a:pt x="33" y="203"/>
                    <a:pt x="33" y="204"/>
                    <a:pt x="34" y="204"/>
                  </a:cubicBezTo>
                  <a:cubicBezTo>
                    <a:pt x="34" y="205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41" y="201"/>
                    <a:pt x="47" y="200"/>
                    <a:pt x="54" y="199"/>
                  </a:cubicBezTo>
                  <a:cubicBezTo>
                    <a:pt x="54" y="199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1"/>
                    <a:pt x="55" y="202"/>
                    <a:pt x="56" y="201"/>
                  </a:cubicBezTo>
                  <a:cubicBezTo>
                    <a:pt x="56" y="201"/>
                    <a:pt x="57" y="200"/>
                    <a:pt x="57" y="199"/>
                  </a:cubicBezTo>
                  <a:cubicBezTo>
                    <a:pt x="63" y="198"/>
                    <a:pt x="69" y="198"/>
                    <a:pt x="75" y="197"/>
                  </a:cubicBezTo>
                  <a:cubicBezTo>
                    <a:pt x="77" y="197"/>
                    <a:pt x="79" y="197"/>
                    <a:pt x="82" y="196"/>
                  </a:cubicBezTo>
                  <a:cubicBezTo>
                    <a:pt x="82" y="198"/>
                    <a:pt x="83" y="199"/>
                    <a:pt x="84" y="200"/>
                  </a:cubicBezTo>
                  <a:cubicBezTo>
                    <a:pt x="85" y="201"/>
                    <a:pt x="86" y="200"/>
                    <a:pt x="86" y="199"/>
                  </a:cubicBezTo>
                  <a:cubicBezTo>
                    <a:pt x="85" y="199"/>
                    <a:pt x="85" y="198"/>
                    <a:pt x="85" y="197"/>
                  </a:cubicBezTo>
                  <a:cubicBezTo>
                    <a:pt x="103" y="215"/>
                    <a:pt x="116" y="238"/>
                    <a:pt x="130" y="258"/>
                  </a:cubicBezTo>
                  <a:cubicBezTo>
                    <a:pt x="138" y="270"/>
                    <a:pt x="147" y="281"/>
                    <a:pt x="156" y="292"/>
                  </a:cubicBezTo>
                  <a:cubicBezTo>
                    <a:pt x="129" y="310"/>
                    <a:pt x="108" y="336"/>
                    <a:pt x="86" y="359"/>
                  </a:cubicBezTo>
                  <a:cubicBezTo>
                    <a:pt x="66" y="380"/>
                    <a:pt x="45" y="401"/>
                    <a:pt x="25" y="422"/>
                  </a:cubicBezTo>
                  <a:cubicBezTo>
                    <a:pt x="17" y="431"/>
                    <a:pt x="9" y="441"/>
                    <a:pt x="4" y="452"/>
                  </a:cubicBezTo>
                  <a:cubicBezTo>
                    <a:pt x="0" y="461"/>
                    <a:pt x="2" y="468"/>
                    <a:pt x="6" y="476"/>
                  </a:cubicBezTo>
                  <a:cubicBezTo>
                    <a:pt x="11" y="486"/>
                    <a:pt x="19" y="495"/>
                    <a:pt x="27" y="503"/>
                  </a:cubicBezTo>
                  <a:cubicBezTo>
                    <a:pt x="30" y="507"/>
                    <a:pt x="38" y="516"/>
                    <a:pt x="44" y="511"/>
                  </a:cubicBezTo>
                  <a:cubicBezTo>
                    <a:pt x="45" y="510"/>
                    <a:pt x="46" y="509"/>
                    <a:pt x="45" y="508"/>
                  </a:cubicBezTo>
                  <a:cubicBezTo>
                    <a:pt x="56" y="512"/>
                    <a:pt x="66" y="514"/>
                    <a:pt x="77" y="507"/>
                  </a:cubicBezTo>
                  <a:cubicBezTo>
                    <a:pt x="87" y="500"/>
                    <a:pt x="94" y="491"/>
                    <a:pt x="102" y="482"/>
                  </a:cubicBezTo>
                  <a:cubicBezTo>
                    <a:pt x="112" y="472"/>
                    <a:pt x="122" y="461"/>
                    <a:pt x="132" y="451"/>
                  </a:cubicBezTo>
                  <a:cubicBezTo>
                    <a:pt x="149" y="437"/>
                    <a:pt x="167" y="424"/>
                    <a:pt x="183" y="408"/>
                  </a:cubicBezTo>
                  <a:cubicBezTo>
                    <a:pt x="194" y="397"/>
                    <a:pt x="207" y="385"/>
                    <a:pt x="215" y="371"/>
                  </a:cubicBezTo>
                  <a:cubicBezTo>
                    <a:pt x="231" y="392"/>
                    <a:pt x="248" y="413"/>
                    <a:pt x="266" y="434"/>
                  </a:cubicBezTo>
                  <a:cubicBezTo>
                    <a:pt x="286" y="458"/>
                    <a:pt x="309" y="485"/>
                    <a:pt x="337" y="500"/>
                  </a:cubicBezTo>
                  <a:cubicBezTo>
                    <a:pt x="348" y="505"/>
                    <a:pt x="360" y="508"/>
                    <a:pt x="371" y="503"/>
                  </a:cubicBezTo>
                  <a:cubicBezTo>
                    <a:pt x="383" y="498"/>
                    <a:pt x="390" y="482"/>
                    <a:pt x="392" y="469"/>
                  </a:cubicBezTo>
                  <a:cubicBezTo>
                    <a:pt x="393" y="465"/>
                    <a:pt x="393" y="461"/>
                    <a:pt x="393" y="457"/>
                  </a:cubicBezTo>
                  <a:cubicBezTo>
                    <a:pt x="396" y="441"/>
                    <a:pt x="386" y="421"/>
                    <a:pt x="378" y="408"/>
                  </a:cubicBezTo>
                  <a:cubicBezTo>
                    <a:pt x="364" y="386"/>
                    <a:pt x="346" y="368"/>
                    <a:pt x="328" y="350"/>
                  </a:cubicBezTo>
                  <a:cubicBezTo>
                    <a:pt x="319" y="341"/>
                    <a:pt x="311" y="333"/>
                    <a:pt x="302" y="325"/>
                  </a:cubicBezTo>
                  <a:cubicBezTo>
                    <a:pt x="292" y="316"/>
                    <a:pt x="284" y="306"/>
                    <a:pt x="275" y="296"/>
                  </a:cubicBezTo>
                  <a:cubicBezTo>
                    <a:pt x="273" y="294"/>
                    <a:pt x="271" y="292"/>
                    <a:pt x="269" y="289"/>
                  </a:cubicBezTo>
                  <a:cubicBezTo>
                    <a:pt x="270" y="286"/>
                    <a:pt x="270" y="282"/>
                    <a:pt x="271" y="278"/>
                  </a:cubicBezTo>
                  <a:cubicBezTo>
                    <a:pt x="271" y="273"/>
                    <a:pt x="271" y="267"/>
                    <a:pt x="271" y="261"/>
                  </a:cubicBezTo>
                  <a:cubicBezTo>
                    <a:pt x="272" y="262"/>
                    <a:pt x="272" y="262"/>
                    <a:pt x="273" y="263"/>
                  </a:cubicBezTo>
                  <a:cubicBezTo>
                    <a:pt x="281" y="269"/>
                    <a:pt x="292" y="257"/>
                    <a:pt x="287" y="249"/>
                  </a:cubicBezTo>
                  <a:cubicBezTo>
                    <a:pt x="285" y="246"/>
                    <a:pt x="283" y="244"/>
                    <a:pt x="280" y="241"/>
                  </a:cubicBezTo>
                  <a:cubicBezTo>
                    <a:pt x="290" y="236"/>
                    <a:pt x="299" y="224"/>
                    <a:pt x="306" y="216"/>
                  </a:cubicBezTo>
                  <a:cubicBezTo>
                    <a:pt x="318" y="201"/>
                    <a:pt x="329" y="185"/>
                    <a:pt x="341" y="170"/>
                  </a:cubicBezTo>
                  <a:cubicBezTo>
                    <a:pt x="353" y="155"/>
                    <a:pt x="366" y="141"/>
                    <a:pt x="379" y="127"/>
                  </a:cubicBezTo>
                  <a:cubicBezTo>
                    <a:pt x="388" y="118"/>
                    <a:pt x="397" y="109"/>
                    <a:pt x="405" y="100"/>
                  </a:cubicBezTo>
                  <a:cubicBezTo>
                    <a:pt x="409" y="97"/>
                    <a:pt x="412" y="94"/>
                    <a:pt x="416" y="90"/>
                  </a:cubicBezTo>
                  <a:cubicBezTo>
                    <a:pt x="416" y="90"/>
                    <a:pt x="416" y="90"/>
                    <a:pt x="416" y="90"/>
                  </a:cubicBezTo>
                  <a:cubicBezTo>
                    <a:pt x="425" y="90"/>
                    <a:pt x="434" y="88"/>
                    <a:pt x="442" y="86"/>
                  </a:cubicBezTo>
                  <a:cubicBezTo>
                    <a:pt x="448" y="84"/>
                    <a:pt x="457" y="81"/>
                    <a:pt x="459" y="74"/>
                  </a:cubicBezTo>
                  <a:cubicBezTo>
                    <a:pt x="470" y="67"/>
                    <a:pt x="480" y="55"/>
                    <a:pt x="487" y="45"/>
                  </a:cubicBezTo>
                  <a:cubicBezTo>
                    <a:pt x="487" y="44"/>
                    <a:pt x="487" y="44"/>
                    <a:pt x="487" y="43"/>
                  </a:cubicBezTo>
                  <a:cubicBezTo>
                    <a:pt x="490" y="42"/>
                    <a:pt x="492" y="40"/>
                    <a:pt x="490" y="37"/>
                  </a:cubicBezTo>
                  <a:close/>
                  <a:moveTo>
                    <a:pt x="148" y="140"/>
                  </a:moveTo>
                  <a:cubicBezTo>
                    <a:pt x="148" y="139"/>
                    <a:pt x="148" y="139"/>
                    <a:pt x="148" y="138"/>
                  </a:cubicBezTo>
                  <a:cubicBezTo>
                    <a:pt x="148" y="139"/>
                    <a:pt x="148" y="139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lose/>
                  <a:moveTo>
                    <a:pt x="193" y="326"/>
                  </a:moveTo>
                  <a:cubicBezTo>
                    <a:pt x="193" y="326"/>
                    <a:pt x="193" y="326"/>
                    <a:pt x="193" y="326"/>
                  </a:cubicBezTo>
                  <a:cubicBezTo>
                    <a:pt x="185" y="316"/>
                    <a:pt x="178" y="307"/>
                    <a:pt x="170" y="297"/>
                  </a:cubicBezTo>
                  <a:cubicBezTo>
                    <a:pt x="170" y="297"/>
                    <a:pt x="170" y="297"/>
                    <a:pt x="170" y="297"/>
                  </a:cubicBezTo>
                  <a:cubicBezTo>
                    <a:pt x="165" y="291"/>
                    <a:pt x="160" y="284"/>
                    <a:pt x="155" y="278"/>
                  </a:cubicBezTo>
                  <a:cubicBezTo>
                    <a:pt x="159" y="282"/>
                    <a:pt x="163" y="287"/>
                    <a:pt x="167" y="291"/>
                  </a:cubicBezTo>
                  <a:cubicBezTo>
                    <a:pt x="176" y="302"/>
                    <a:pt x="185" y="314"/>
                    <a:pt x="193" y="326"/>
                  </a:cubicBezTo>
                  <a:close/>
                  <a:moveTo>
                    <a:pt x="80" y="493"/>
                  </a:moveTo>
                  <a:cubicBezTo>
                    <a:pt x="75" y="498"/>
                    <a:pt x="69" y="504"/>
                    <a:pt x="61" y="504"/>
                  </a:cubicBezTo>
                  <a:cubicBezTo>
                    <a:pt x="60" y="504"/>
                    <a:pt x="59" y="504"/>
                    <a:pt x="57" y="503"/>
                  </a:cubicBezTo>
                  <a:cubicBezTo>
                    <a:pt x="69" y="496"/>
                    <a:pt x="79" y="487"/>
                    <a:pt x="89" y="479"/>
                  </a:cubicBezTo>
                  <a:cubicBezTo>
                    <a:pt x="98" y="472"/>
                    <a:pt x="106" y="465"/>
                    <a:pt x="114" y="458"/>
                  </a:cubicBezTo>
                  <a:cubicBezTo>
                    <a:pt x="103" y="469"/>
                    <a:pt x="92" y="481"/>
                    <a:pt x="80" y="493"/>
                  </a:cubicBezTo>
                  <a:close/>
                  <a:moveTo>
                    <a:pt x="146" y="429"/>
                  </a:moveTo>
                  <a:cubicBezTo>
                    <a:pt x="167" y="409"/>
                    <a:pt x="188" y="387"/>
                    <a:pt x="208" y="365"/>
                  </a:cubicBezTo>
                  <a:cubicBezTo>
                    <a:pt x="209" y="364"/>
                    <a:pt x="208" y="363"/>
                    <a:pt x="207" y="364"/>
                  </a:cubicBezTo>
                  <a:cubicBezTo>
                    <a:pt x="182" y="389"/>
                    <a:pt x="157" y="413"/>
                    <a:pt x="131" y="437"/>
                  </a:cubicBezTo>
                  <a:cubicBezTo>
                    <a:pt x="118" y="449"/>
                    <a:pt x="105" y="460"/>
                    <a:pt x="91" y="471"/>
                  </a:cubicBezTo>
                  <a:cubicBezTo>
                    <a:pt x="79" y="482"/>
                    <a:pt x="65" y="491"/>
                    <a:pt x="53" y="502"/>
                  </a:cubicBezTo>
                  <a:cubicBezTo>
                    <a:pt x="48" y="501"/>
                    <a:pt x="42" y="498"/>
                    <a:pt x="37" y="496"/>
                  </a:cubicBezTo>
                  <a:cubicBezTo>
                    <a:pt x="36" y="496"/>
                    <a:pt x="34" y="496"/>
                    <a:pt x="33" y="497"/>
                  </a:cubicBezTo>
                  <a:cubicBezTo>
                    <a:pt x="32" y="496"/>
                    <a:pt x="31" y="495"/>
                    <a:pt x="30" y="494"/>
                  </a:cubicBezTo>
                  <a:cubicBezTo>
                    <a:pt x="23" y="487"/>
                    <a:pt x="17" y="478"/>
                    <a:pt x="12" y="469"/>
                  </a:cubicBezTo>
                  <a:cubicBezTo>
                    <a:pt x="8" y="460"/>
                    <a:pt x="14" y="452"/>
                    <a:pt x="19" y="444"/>
                  </a:cubicBezTo>
                  <a:cubicBezTo>
                    <a:pt x="26" y="434"/>
                    <a:pt x="35" y="426"/>
                    <a:pt x="44" y="417"/>
                  </a:cubicBezTo>
                  <a:cubicBezTo>
                    <a:pt x="62" y="398"/>
                    <a:pt x="80" y="378"/>
                    <a:pt x="98" y="359"/>
                  </a:cubicBezTo>
                  <a:cubicBezTo>
                    <a:pt x="118" y="337"/>
                    <a:pt x="139" y="317"/>
                    <a:pt x="158" y="295"/>
                  </a:cubicBezTo>
                  <a:cubicBezTo>
                    <a:pt x="161" y="298"/>
                    <a:pt x="163" y="301"/>
                    <a:pt x="165" y="304"/>
                  </a:cubicBezTo>
                  <a:cubicBezTo>
                    <a:pt x="151" y="324"/>
                    <a:pt x="131" y="341"/>
                    <a:pt x="119" y="362"/>
                  </a:cubicBezTo>
                  <a:cubicBezTo>
                    <a:pt x="118" y="363"/>
                    <a:pt x="120" y="365"/>
                    <a:pt x="121" y="364"/>
                  </a:cubicBezTo>
                  <a:cubicBezTo>
                    <a:pt x="138" y="346"/>
                    <a:pt x="153" y="326"/>
                    <a:pt x="166" y="305"/>
                  </a:cubicBezTo>
                  <a:cubicBezTo>
                    <a:pt x="174" y="316"/>
                    <a:pt x="182" y="327"/>
                    <a:pt x="190" y="338"/>
                  </a:cubicBezTo>
                  <a:cubicBezTo>
                    <a:pt x="194" y="343"/>
                    <a:pt x="198" y="348"/>
                    <a:pt x="202" y="353"/>
                  </a:cubicBezTo>
                  <a:cubicBezTo>
                    <a:pt x="178" y="374"/>
                    <a:pt x="152" y="394"/>
                    <a:pt x="128" y="415"/>
                  </a:cubicBezTo>
                  <a:cubicBezTo>
                    <a:pt x="116" y="426"/>
                    <a:pt x="105" y="436"/>
                    <a:pt x="93" y="447"/>
                  </a:cubicBezTo>
                  <a:cubicBezTo>
                    <a:pt x="82" y="457"/>
                    <a:pt x="70" y="468"/>
                    <a:pt x="62" y="480"/>
                  </a:cubicBezTo>
                  <a:cubicBezTo>
                    <a:pt x="61" y="481"/>
                    <a:pt x="62" y="482"/>
                    <a:pt x="63" y="482"/>
                  </a:cubicBezTo>
                  <a:cubicBezTo>
                    <a:pt x="75" y="472"/>
                    <a:pt x="85" y="460"/>
                    <a:pt x="96" y="450"/>
                  </a:cubicBezTo>
                  <a:cubicBezTo>
                    <a:pt x="108" y="439"/>
                    <a:pt x="119" y="429"/>
                    <a:pt x="131" y="418"/>
                  </a:cubicBezTo>
                  <a:cubicBezTo>
                    <a:pt x="155" y="397"/>
                    <a:pt x="179" y="376"/>
                    <a:pt x="202" y="354"/>
                  </a:cubicBezTo>
                  <a:cubicBezTo>
                    <a:pt x="206" y="359"/>
                    <a:pt x="209" y="363"/>
                    <a:pt x="213" y="368"/>
                  </a:cubicBezTo>
                  <a:cubicBezTo>
                    <a:pt x="194" y="391"/>
                    <a:pt x="169" y="410"/>
                    <a:pt x="146" y="429"/>
                  </a:cubicBezTo>
                  <a:close/>
                  <a:moveTo>
                    <a:pt x="231" y="377"/>
                  </a:moveTo>
                  <a:cubicBezTo>
                    <a:pt x="237" y="382"/>
                    <a:pt x="242" y="387"/>
                    <a:pt x="248" y="390"/>
                  </a:cubicBezTo>
                  <a:cubicBezTo>
                    <a:pt x="253" y="400"/>
                    <a:pt x="259" y="409"/>
                    <a:pt x="265" y="418"/>
                  </a:cubicBezTo>
                  <a:cubicBezTo>
                    <a:pt x="266" y="420"/>
                    <a:pt x="268" y="423"/>
                    <a:pt x="270" y="425"/>
                  </a:cubicBezTo>
                  <a:cubicBezTo>
                    <a:pt x="269" y="425"/>
                    <a:pt x="269" y="425"/>
                    <a:pt x="269" y="424"/>
                  </a:cubicBezTo>
                  <a:cubicBezTo>
                    <a:pt x="256" y="409"/>
                    <a:pt x="244" y="393"/>
                    <a:pt x="231" y="377"/>
                  </a:cubicBezTo>
                  <a:close/>
                  <a:moveTo>
                    <a:pt x="469" y="29"/>
                  </a:moveTo>
                  <a:cubicBezTo>
                    <a:pt x="469" y="29"/>
                    <a:pt x="469" y="29"/>
                    <a:pt x="469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8"/>
                    <a:pt x="468" y="28"/>
                    <a:pt x="468" y="28"/>
                  </a:cubicBezTo>
                  <a:cubicBezTo>
                    <a:pt x="468" y="28"/>
                    <a:pt x="469" y="28"/>
                    <a:pt x="469" y="29"/>
                  </a:cubicBezTo>
                  <a:close/>
                  <a:moveTo>
                    <a:pt x="436" y="73"/>
                  </a:moveTo>
                  <a:cubicBezTo>
                    <a:pt x="436" y="74"/>
                    <a:pt x="437" y="74"/>
                    <a:pt x="437" y="74"/>
                  </a:cubicBezTo>
                  <a:cubicBezTo>
                    <a:pt x="438" y="74"/>
                    <a:pt x="439" y="74"/>
                    <a:pt x="440" y="74"/>
                  </a:cubicBezTo>
                  <a:cubicBezTo>
                    <a:pt x="438" y="75"/>
                    <a:pt x="435" y="75"/>
                    <a:pt x="433" y="76"/>
                  </a:cubicBezTo>
                  <a:cubicBezTo>
                    <a:pt x="434" y="75"/>
                    <a:pt x="435" y="74"/>
                    <a:pt x="436" y="73"/>
                  </a:cubicBezTo>
                  <a:close/>
                  <a:moveTo>
                    <a:pt x="254" y="250"/>
                  </a:moveTo>
                  <a:cubicBezTo>
                    <a:pt x="250" y="254"/>
                    <a:pt x="248" y="259"/>
                    <a:pt x="246" y="264"/>
                  </a:cubicBezTo>
                  <a:cubicBezTo>
                    <a:pt x="244" y="262"/>
                    <a:pt x="242" y="260"/>
                    <a:pt x="240" y="258"/>
                  </a:cubicBezTo>
                  <a:cubicBezTo>
                    <a:pt x="241" y="255"/>
                    <a:pt x="243" y="253"/>
                    <a:pt x="244" y="250"/>
                  </a:cubicBezTo>
                  <a:cubicBezTo>
                    <a:pt x="245" y="248"/>
                    <a:pt x="246" y="246"/>
                    <a:pt x="248" y="244"/>
                  </a:cubicBezTo>
                  <a:cubicBezTo>
                    <a:pt x="250" y="246"/>
                    <a:pt x="252" y="248"/>
                    <a:pt x="254" y="250"/>
                  </a:cubicBezTo>
                  <a:close/>
                  <a:moveTo>
                    <a:pt x="240" y="231"/>
                  </a:moveTo>
                  <a:cubicBezTo>
                    <a:pt x="239" y="230"/>
                    <a:pt x="239" y="230"/>
                    <a:pt x="239" y="230"/>
                  </a:cubicBezTo>
                  <a:cubicBezTo>
                    <a:pt x="239" y="230"/>
                    <a:pt x="239" y="230"/>
                    <a:pt x="240" y="230"/>
                  </a:cubicBezTo>
                  <a:cubicBezTo>
                    <a:pt x="240" y="230"/>
                    <a:pt x="240" y="230"/>
                    <a:pt x="240" y="231"/>
                  </a:cubicBezTo>
                  <a:close/>
                  <a:moveTo>
                    <a:pt x="224" y="239"/>
                  </a:moveTo>
                  <a:cubicBezTo>
                    <a:pt x="225" y="239"/>
                    <a:pt x="226" y="239"/>
                    <a:pt x="227" y="238"/>
                  </a:cubicBezTo>
                  <a:cubicBezTo>
                    <a:pt x="227" y="238"/>
                    <a:pt x="227" y="238"/>
                    <a:pt x="227" y="238"/>
                  </a:cubicBezTo>
                  <a:cubicBezTo>
                    <a:pt x="226" y="239"/>
                    <a:pt x="225" y="240"/>
                    <a:pt x="225" y="240"/>
                  </a:cubicBezTo>
                  <a:cubicBezTo>
                    <a:pt x="224" y="240"/>
                    <a:pt x="224" y="239"/>
                    <a:pt x="224" y="239"/>
                  </a:cubicBezTo>
                  <a:close/>
                  <a:moveTo>
                    <a:pt x="244" y="239"/>
                  </a:moveTo>
                  <a:cubicBezTo>
                    <a:pt x="245" y="240"/>
                    <a:pt x="246" y="242"/>
                    <a:pt x="247" y="243"/>
                  </a:cubicBezTo>
                  <a:cubicBezTo>
                    <a:pt x="246" y="244"/>
                    <a:pt x="245" y="245"/>
                    <a:pt x="244" y="247"/>
                  </a:cubicBezTo>
                  <a:cubicBezTo>
                    <a:pt x="242" y="249"/>
                    <a:pt x="240" y="252"/>
                    <a:pt x="238" y="255"/>
                  </a:cubicBezTo>
                  <a:cubicBezTo>
                    <a:pt x="235" y="252"/>
                    <a:pt x="233" y="250"/>
                    <a:pt x="230" y="247"/>
                  </a:cubicBezTo>
                  <a:cubicBezTo>
                    <a:pt x="235" y="245"/>
                    <a:pt x="240" y="242"/>
                    <a:pt x="244" y="239"/>
                  </a:cubicBezTo>
                  <a:close/>
                  <a:moveTo>
                    <a:pt x="231" y="259"/>
                  </a:moveTo>
                  <a:cubicBezTo>
                    <a:pt x="228" y="256"/>
                    <a:pt x="224" y="253"/>
                    <a:pt x="221" y="250"/>
                  </a:cubicBezTo>
                  <a:cubicBezTo>
                    <a:pt x="221" y="250"/>
                    <a:pt x="222" y="249"/>
                    <a:pt x="222" y="249"/>
                  </a:cubicBezTo>
                  <a:cubicBezTo>
                    <a:pt x="222" y="249"/>
                    <a:pt x="223" y="249"/>
                    <a:pt x="223" y="249"/>
                  </a:cubicBezTo>
                  <a:cubicBezTo>
                    <a:pt x="225" y="251"/>
                    <a:pt x="227" y="253"/>
                    <a:pt x="229" y="256"/>
                  </a:cubicBezTo>
                  <a:cubicBezTo>
                    <a:pt x="233" y="260"/>
                    <a:pt x="237" y="264"/>
                    <a:pt x="241" y="269"/>
                  </a:cubicBezTo>
                  <a:cubicBezTo>
                    <a:pt x="237" y="266"/>
                    <a:pt x="234" y="262"/>
                    <a:pt x="231" y="259"/>
                  </a:cubicBezTo>
                  <a:close/>
                  <a:moveTo>
                    <a:pt x="268" y="276"/>
                  </a:moveTo>
                  <a:cubicBezTo>
                    <a:pt x="267" y="279"/>
                    <a:pt x="266" y="283"/>
                    <a:pt x="266" y="286"/>
                  </a:cubicBezTo>
                  <a:cubicBezTo>
                    <a:pt x="264" y="284"/>
                    <a:pt x="262" y="281"/>
                    <a:pt x="260" y="279"/>
                  </a:cubicBezTo>
                  <a:cubicBezTo>
                    <a:pt x="260" y="279"/>
                    <a:pt x="261" y="279"/>
                    <a:pt x="261" y="279"/>
                  </a:cubicBezTo>
                  <a:cubicBezTo>
                    <a:pt x="261" y="272"/>
                    <a:pt x="262" y="266"/>
                    <a:pt x="264" y="260"/>
                  </a:cubicBezTo>
                  <a:cubicBezTo>
                    <a:pt x="264" y="260"/>
                    <a:pt x="263" y="260"/>
                    <a:pt x="263" y="260"/>
                  </a:cubicBezTo>
                  <a:cubicBezTo>
                    <a:pt x="261" y="265"/>
                    <a:pt x="258" y="272"/>
                    <a:pt x="259" y="278"/>
                  </a:cubicBezTo>
                  <a:cubicBezTo>
                    <a:pt x="255" y="274"/>
                    <a:pt x="251" y="270"/>
                    <a:pt x="248" y="266"/>
                  </a:cubicBezTo>
                  <a:cubicBezTo>
                    <a:pt x="249" y="260"/>
                    <a:pt x="251" y="255"/>
                    <a:pt x="255" y="251"/>
                  </a:cubicBezTo>
                  <a:cubicBezTo>
                    <a:pt x="260" y="254"/>
                    <a:pt x="265" y="257"/>
                    <a:pt x="270" y="261"/>
                  </a:cubicBezTo>
                  <a:cubicBezTo>
                    <a:pt x="270" y="266"/>
                    <a:pt x="269" y="271"/>
                    <a:pt x="268" y="2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8" name="Freeform 947"/>
            <p:cNvSpPr/>
            <p:nvPr>
              <p:custDataLst>
                <p:tags r:id="rId14"/>
              </p:custDataLst>
            </p:nvPr>
          </p:nvSpPr>
          <p:spPr bwMode="auto">
            <a:xfrm>
              <a:off x="8532" y="3771"/>
              <a:ext cx="61" cy="65"/>
            </a:xfrm>
            <a:custGeom>
              <a:avLst/>
              <a:gdLst>
                <a:gd name="T0" fmla="*/ 2 w 64"/>
                <a:gd name="T1" fmla="*/ 67 h 68"/>
                <a:gd name="T2" fmla="*/ 63 w 64"/>
                <a:gd name="T3" fmla="*/ 1 h 68"/>
                <a:gd name="T4" fmla="*/ 63 w 64"/>
                <a:gd name="T5" fmla="*/ 1 h 68"/>
                <a:gd name="T6" fmla="*/ 1 w 64"/>
                <a:gd name="T7" fmla="*/ 65 h 68"/>
                <a:gd name="T8" fmla="*/ 2 w 64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8">
                  <a:moveTo>
                    <a:pt x="2" y="67"/>
                  </a:moveTo>
                  <a:cubicBezTo>
                    <a:pt x="27" y="51"/>
                    <a:pt x="48" y="26"/>
                    <a:pt x="63" y="1"/>
                  </a:cubicBezTo>
                  <a:cubicBezTo>
                    <a:pt x="64" y="1"/>
                    <a:pt x="63" y="0"/>
                    <a:pt x="63" y="1"/>
                  </a:cubicBezTo>
                  <a:cubicBezTo>
                    <a:pt x="45" y="25"/>
                    <a:pt x="22" y="44"/>
                    <a:pt x="1" y="65"/>
                  </a:cubicBezTo>
                  <a:cubicBezTo>
                    <a:pt x="0" y="66"/>
                    <a:pt x="1" y="68"/>
                    <a:pt x="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9" name="Freeform 948"/>
            <p:cNvSpPr/>
            <p:nvPr>
              <p:custDataLst>
                <p:tags r:id="rId15"/>
              </p:custDataLst>
            </p:nvPr>
          </p:nvSpPr>
          <p:spPr bwMode="auto">
            <a:xfrm>
              <a:off x="8461" y="3794"/>
              <a:ext cx="143" cy="130"/>
            </a:xfrm>
            <a:custGeom>
              <a:avLst/>
              <a:gdLst>
                <a:gd name="T0" fmla="*/ 72 w 151"/>
                <a:gd name="T1" fmla="*/ 67 h 136"/>
                <a:gd name="T2" fmla="*/ 150 w 151"/>
                <a:gd name="T3" fmla="*/ 4 h 136"/>
                <a:gd name="T4" fmla="*/ 147 w 151"/>
                <a:gd name="T5" fmla="*/ 1 h 136"/>
                <a:gd name="T6" fmla="*/ 71 w 151"/>
                <a:gd name="T7" fmla="*/ 62 h 136"/>
                <a:gd name="T8" fmla="*/ 32 w 151"/>
                <a:gd name="T9" fmla="*/ 98 h 136"/>
                <a:gd name="T10" fmla="*/ 1 w 151"/>
                <a:gd name="T11" fmla="*/ 133 h 136"/>
                <a:gd name="T12" fmla="*/ 2 w 151"/>
                <a:gd name="T13" fmla="*/ 135 h 136"/>
                <a:gd name="T14" fmla="*/ 33 w 151"/>
                <a:gd name="T15" fmla="*/ 103 h 136"/>
                <a:gd name="T16" fmla="*/ 72 w 151"/>
                <a:gd name="T17" fmla="*/ 6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36">
                  <a:moveTo>
                    <a:pt x="72" y="67"/>
                  </a:moveTo>
                  <a:cubicBezTo>
                    <a:pt x="97" y="46"/>
                    <a:pt x="123" y="25"/>
                    <a:pt x="150" y="4"/>
                  </a:cubicBezTo>
                  <a:cubicBezTo>
                    <a:pt x="151" y="3"/>
                    <a:pt x="149" y="0"/>
                    <a:pt x="147" y="1"/>
                  </a:cubicBezTo>
                  <a:cubicBezTo>
                    <a:pt x="122" y="21"/>
                    <a:pt x="96" y="41"/>
                    <a:pt x="71" y="62"/>
                  </a:cubicBezTo>
                  <a:cubicBezTo>
                    <a:pt x="58" y="74"/>
                    <a:pt x="45" y="86"/>
                    <a:pt x="32" y="98"/>
                  </a:cubicBezTo>
                  <a:cubicBezTo>
                    <a:pt x="21" y="109"/>
                    <a:pt x="8" y="120"/>
                    <a:pt x="1" y="133"/>
                  </a:cubicBezTo>
                  <a:cubicBezTo>
                    <a:pt x="0" y="134"/>
                    <a:pt x="1" y="136"/>
                    <a:pt x="2" y="135"/>
                  </a:cubicBezTo>
                  <a:cubicBezTo>
                    <a:pt x="14" y="126"/>
                    <a:pt x="23" y="114"/>
                    <a:pt x="33" y="103"/>
                  </a:cubicBezTo>
                  <a:cubicBezTo>
                    <a:pt x="45" y="91"/>
                    <a:pt x="59" y="79"/>
                    <a:pt x="7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0" name="Freeform 949"/>
            <p:cNvSpPr/>
            <p:nvPr>
              <p:custDataLst>
                <p:tags r:id="rId16"/>
              </p:custDataLst>
            </p:nvPr>
          </p:nvSpPr>
          <p:spPr bwMode="auto">
            <a:xfrm>
              <a:off x="8447" y="3831"/>
              <a:ext cx="73" cy="82"/>
            </a:xfrm>
            <a:custGeom>
              <a:avLst/>
              <a:gdLst>
                <a:gd name="T0" fmla="*/ 35 w 77"/>
                <a:gd name="T1" fmla="*/ 54 h 85"/>
                <a:gd name="T2" fmla="*/ 60 w 77"/>
                <a:gd name="T3" fmla="*/ 24 h 85"/>
                <a:gd name="T4" fmla="*/ 76 w 77"/>
                <a:gd name="T5" fmla="*/ 2 h 85"/>
                <a:gd name="T6" fmla="*/ 74 w 77"/>
                <a:gd name="T7" fmla="*/ 1 h 85"/>
                <a:gd name="T8" fmla="*/ 37 w 77"/>
                <a:gd name="T9" fmla="*/ 45 h 85"/>
                <a:gd name="T10" fmla="*/ 15 w 77"/>
                <a:gd name="T11" fmla="*/ 70 h 85"/>
                <a:gd name="T12" fmla="*/ 1 w 77"/>
                <a:gd name="T13" fmla="*/ 83 h 85"/>
                <a:gd name="T14" fmla="*/ 1 w 77"/>
                <a:gd name="T15" fmla="*/ 84 h 85"/>
                <a:gd name="T16" fmla="*/ 11 w 77"/>
                <a:gd name="T17" fmla="*/ 78 h 85"/>
                <a:gd name="T18" fmla="*/ 35 w 77"/>
                <a:gd name="T19" fmla="*/ 5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5">
                  <a:moveTo>
                    <a:pt x="35" y="54"/>
                  </a:moveTo>
                  <a:cubicBezTo>
                    <a:pt x="43" y="44"/>
                    <a:pt x="52" y="34"/>
                    <a:pt x="60" y="24"/>
                  </a:cubicBezTo>
                  <a:cubicBezTo>
                    <a:pt x="66" y="17"/>
                    <a:pt x="72" y="10"/>
                    <a:pt x="76" y="2"/>
                  </a:cubicBezTo>
                  <a:cubicBezTo>
                    <a:pt x="77" y="1"/>
                    <a:pt x="75" y="0"/>
                    <a:pt x="74" y="1"/>
                  </a:cubicBezTo>
                  <a:cubicBezTo>
                    <a:pt x="60" y="13"/>
                    <a:pt x="49" y="31"/>
                    <a:pt x="37" y="45"/>
                  </a:cubicBezTo>
                  <a:cubicBezTo>
                    <a:pt x="30" y="54"/>
                    <a:pt x="23" y="62"/>
                    <a:pt x="15" y="70"/>
                  </a:cubicBezTo>
                  <a:cubicBezTo>
                    <a:pt x="12" y="73"/>
                    <a:pt x="5" y="83"/>
                    <a:pt x="1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4" y="85"/>
                    <a:pt x="9" y="80"/>
                    <a:pt x="11" y="78"/>
                  </a:cubicBezTo>
                  <a:cubicBezTo>
                    <a:pt x="20" y="71"/>
                    <a:pt x="27" y="63"/>
                    <a:pt x="35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1" name="Freeform 950"/>
            <p:cNvSpPr/>
            <p:nvPr>
              <p:custDataLst>
                <p:tags r:id="rId17"/>
              </p:custDataLst>
            </p:nvPr>
          </p:nvSpPr>
          <p:spPr bwMode="auto">
            <a:xfrm>
              <a:off x="8447" y="3804"/>
              <a:ext cx="85" cy="97"/>
            </a:xfrm>
            <a:custGeom>
              <a:avLst/>
              <a:gdLst>
                <a:gd name="T0" fmla="*/ 1 w 89"/>
                <a:gd name="T1" fmla="*/ 101 h 101"/>
                <a:gd name="T2" fmla="*/ 88 w 89"/>
                <a:gd name="T3" fmla="*/ 5 h 101"/>
                <a:gd name="T4" fmla="*/ 85 w 89"/>
                <a:gd name="T5" fmla="*/ 2 h 101"/>
                <a:gd name="T6" fmla="*/ 0 w 89"/>
                <a:gd name="T7" fmla="*/ 100 h 101"/>
                <a:gd name="T8" fmla="*/ 1 w 8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1">
                  <a:moveTo>
                    <a:pt x="1" y="101"/>
                  </a:moveTo>
                  <a:cubicBezTo>
                    <a:pt x="29" y="68"/>
                    <a:pt x="61" y="39"/>
                    <a:pt x="88" y="5"/>
                  </a:cubicBezTo>
                  <a:cubicBezTo>
                    <a:pt x="89" y="3"/>
                    <a:pt x="86" y="0"/>
                    <a:pt x="85" y="2"/>
                  </a:cubicBezTo>
                  <a:cubicBezTo>
                    <a:pt x="58" y="36"/>
                    <a:pt x="26" y="65"/>
                    <a:pt x="0" y="100"/>
                  </a:cubicBezTo>
                  <a:cubicBezTo>
                    <a:pt x="0" y="101"/>
                    <a:pt x="1" y="101"/>
                    <a:pt x="1" y="10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6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218059">
            <a:off x="770837" y="2651430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2"/>
            </p:custDataLst>
          </p:nvPr>
        </p:nvSpPr>
        <p:spPr bwMode="auto">
          <a:xfrm>
            <a:off x="1497965" y="4509135"/>
            <a:ext cx="6653530" cy="23685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218059">
            <a:off x="8187520" y="4346879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115326" y="1824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5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6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3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4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39719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5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230" y="2717165"/>
            <a:ext cx="7886700" cy="1282065"/>
          </a:xfrm>
        </p:spPr>
        <p:txBody>
          <a:bodyPr/>
          <a:lstStyle/>
          <a:p>
            <a:r>
              <a:rPr lang="el-GR" altLang="zh-CN" dirty="0"/>
              <a:t>Θ(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 Sorting Algorithms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DE995-BBFE-48F3-96D0-38D64E7CD97F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11</a:t>
            </a:fld>
            <a:endParaRPr lang="zh-CN" altLang="en-US" sz="465"/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842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Bubble Sort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0F52ABD9-170F-4E8E-BE1F-DBC66BC7BEB4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6F692E3-9014-48EF-85A2-A6B63F2993D1}" type="slidenum">
              <a:rPr lang="en-US" altLang="zh-CN" sz="790"/>
              <a:pPr algn="r"/>
              <a:t>12</a:t>
            </a:fld>
            <a:endParaRPr lang="en-US" altLang="zh-CN" sz="790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2092" y="1828802"/>
            <a:ext cx="7886700" cy="4351337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>
                <a:ea typeface="宋体" panose="02010600030101010101" pitchFamily="2" charset="-122"/>
              </a:rPr>
              <a:t>“Bubble” elements to </a:t>
            </a:r>
            <a:r>
              <a:rPr lang="en-US" altLang="zh-CN" sz="2800" dirty="0" smtClean="0">
                <a:ea typeface="宋体" panose="02010600030101010101" pitchFamily="2" charset="-122"/>
              </a:rPr>
              <a:t>their </a:t>
            </a:r>
            <a:r>
              <a:rPr lang="en-US" altLang="zh-CN" sz="2800" dirty="0">
                <a:ea typeface="宋体" panose="02010600030101010101" pitchFamily="2" charset="-122"/>
              </a:rPr>
              <a:t>proper place in the array by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comparing</a:t>
            </a:r>
            <a:r>
              <a:rPr lang="en-US" altLang="zh-CN" sz="2800" dirty="0">
                <a:ea typeface="宋体" panose="02010600030101010101" pitchFamily="2" charset="-122"/>
              </a:rPr>
              <a:t> elements 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and i+1, and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swapping</a:t>
            </a:r>
            <a:r>
              <a:rPr lang="en-US" altLang="zh-CN" sz="2800" dirty="0">
                <a:ea typeface="宋体" panose="02010600030101010101" pitchFamily="2" charset="-122"/>
              </a:rPr>
              <a:t> if A[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] &gt; A[i+1]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Bubble every element towards its correct position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last position has the largest element</a:t>
            </a:r>
          </a:p>
          <a:p>
            <a:pPr lvl="2" algn="just"/>
            <a:r>
              <a:rPr lang="en-US" altLang="zh-CN" dirty="0">
                <a:ea typeface="宋体" panose="02010600030101010101" pitchFamily="2" charset="-122"/>
              </a:rPr>
              <a:t>then bubble every element except the last one towards its correct position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then repeat until </a:t>
            </a:r>
            <a:r>
              <a:rPr lang="en-US" altLang="zh-CN" dirty="0" smtClean="0">
                <a:ea typeface="宋体" panose="02010600030101010101" pitchFamily="2" charset="-122"/>
              </a:rPr>
              <a:t>done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40650" y="532765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842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Bubble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33847" y="1254762"/>
            <a:ext cx="7886700" cy="4351337"/>
          </a:xfrm>
        </p:spPr>
        <p:txBody>
          <a:bodyPr>
            <a:noAutofit/>
          </a:bodyPr>
          <a:lstStyle/>
          <a:p>
            <a:pPr lvl="4" fontAlgn="auto">
              <a:lnSpc>
                <a:spcPct val="100000"/>
              </a:lnSpc>
              <a:spcBef>
                <a:spcPts val="1200"/>
              </a:spcBef>
            </a:pPr>
            <a:endParaRPr lang="en-US" altLang="zh-CN" sz="1000" dirty="0"/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800" dirty="0" smtClean="0">
                <a:solidFill>
                  <a:srgbClr val="008000"/>
                </a:solidFill>
              </a:rPr>
              <a:t>/</a:t>
            </a:r>
            <a:r>
              <a:rPr lang="zh-CN" altLang="en-US" sz="1800" dirty="0" smtClean="0">
                <a:solidFill>
                  <a:srgbClr val="008000"/>
                </a:solidFill>
              </a:rPr>
              <a:t>* </a:t>
            </a:r>
            <a:r>
              <a:rPr lang="en-US" altLang="zh-CN" sz="1800" dirty="0" err="1" smtClean="0">
                <a:solidFill>
                  <a:srgbClr val="008000"/>
                </a:solidFill>
              </a:rPr>
              <a:t>Bubblesort</a:t>
            </a:r>
            <a:endParaRPr lang="en-US" altLang="zh-CN" sz="1800" dirty="0" smtClean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zh-CN" altLang="en-US" sz="1800" dirty="0" smtClean="0">
                <a:solidFill>
                  <a:srgbClr val="008000"/>
                </a:solidFill>
              </a:rPr>
              <a:t>* </a:t>
            </a:r>
            <a:r>
              <a:rPr lang="en-US" altLang="zh-CN" sz="1800" dirty="0" smtClean="0">
                <a:solidFill>
                  <a:srgbClr val="008000"/>
                </a:solidFill>
              </a:rPr>
              <a:t>At </a:t>
            </a:r>
            <a:r>
              <a:rPr lang="en-US" altLang="zh-CN" sz="1800" dirty="0">
                <a:solidFill>
                  <a:srgbClr val="008000"/>
                </a:solidFill>
              </a:rPr>
              <a:t>the </a:t>
            </a:r>
            <a:r>
              <a:rPr lang="en-US" altLang="zh-CN" sz="1800" i="1" dirty="0" err="1">
                <a:solidFill>
                  <a:srgbClr val="008000"/>
                </a:solidFill>
              </a:rPr>
              <a:t>i</a:t>
            </a:r>
            <a:r>
              <a:rPr lang="en-US" altLang="zh-CN" sz="1800" dirty="0" err="1">
                <a:solidFill>
                  <a:srgbClr val="008000"/>
                </a:solidFill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</a:rPr>
              <a:t> iteration, it keeps bubbling up the </a:t>
            </a:r>
            <a:r>
              <a:rPr lang="en-US" altLang="zh-CN" sz="1800" i="1" dirty="0" err="1">
                <a:solidFill>
                  <a:srgbClr val="008000"/>
                </a:solidFill>
              </a:rPr>
              <a:t>i</a:t>
            </a:r>
            <a:r>
              <a:rPr lang="en-US" altLang="zh-CN" sz="1800" dirty="0" err="1">
                <a:solidFill>
                  <a:srgbClr val="008000"/>
                </a:solidFill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endParaRPr lang="en-US" altLang="zh-CN" sz="1800" dirty="0" smtClean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zh-CN" altLang="en-US" sz="1800" dirty="0" smtClean="0">
                <a:solidFill>
                  <a:srgbClr val="008000"/>
                </a:solidFill>
              </a:rPr>
              <a:t>*  </a:t>
            </a:r>
            <a:r>
              <a:rPr lang="en-US" altLang="zh-CN" sz="1800" dirty="0" smtClean="0">
                <a:solidFill>
                  <a:srgbClr val="008000"/>
                </a:solidFill>
              </a:rPr>
              <a:t>smallest </a:t>
            </a:r>
            <a:r>
              <a:rPr lang="en-US" altLang="zh-CN" sz="1800" dirty="0">
                <a:solidFill>
                  <a:srgbClr val="008000"/>
                </a:solidFill>
              </a:rPr>
              <a:t>value to position </a:t>
            </a:r>
            <a:r>
              <a:rPr lang="en-US" altLang="zh-CN" sz="1800" i="1" dirty="0" err="1">
                <a:solidFill>
                  <a:srgbClr val="008000"/>
                </a:solidFill>
              </a:rPr>
              <a:t>i</a:t>
            </a:r>
            <a:r>
              <a:rPr lang="en-US" altLang="zh-CN" sz="1800" dirty="0">
                <a:solidFill>
                  <a:srgbClr val="008000"/>
                </a:solidFill>
              </a:rPr>
              <a:t> in the array.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1800" dirty="0" smtClean="0">
                <a:solidFill>
                  <a:srgbClr val="008000"/>
                </a:solidFill>
              </a:rPr>
              <a:t>*</a:t>
            </a:r>
            <a:r>
              <a:rPr lang="en-US" altLang="zh-CN" sz="1800" dirty="0" smtClean="0">
                <a:solidFill>
                  <a:srgbClr val="008000"/>
                </a:solidFill>
              </a:rPr>
              <a:t>/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 smtClean="0"/>
              <a:t>template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typename</a:t>
            </a:r>
            <a:r>
              <a:rPr lang="en-US" altLang="zh-CN" sz="1800" dirty="0"/>
              <a:t> E, </a:t>
            </a:r>
            <a:r>
              <a:rPr lang="en-US" altLang="zh-CN" sz="1800" dirty="0" err="1"/>
              <a:t>typename</a:t>
            </a:r>
            <a:r>
              <a:rPr lang="en-US" altLang="zh-CN" sz="1800" dirty="0"/>
              <a:t> Comp&gt;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void </a:t>
            </a:r>
            <a:r>
              <a:rPr lang="en-US" altLang="zh-CN" sz="1800" b="1" dirty="0" err="1">
                <a:solidFill>
                  <a:srgbClr val="FF0000"/>
                </a:solidFill>
              </a:rPr>
              <a:t>bubsort</a:t>
            </a:r>
            <a:r>
              <a:rPr lang="en-US" altLang="zh-CN" sz="1800" dirty="0"/>
              <a:t>(E 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 {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&lt;n-1;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j=n-1; j&gt;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j-</a:t>
            </a:r>
            <a:r>
              <a:rPr lang="en-US" altLang="zh-CN" sz="1800" dirty="0" smtClean="0"/>
              <a:t>-)// </a:t>
            </a:r>
            <a:r>
              <a:rPr lang="en-US" altLang="zh-CN" sz="1800" dirty="0" smtClean="0">
                <a:solidFill>
                  <a:srgbClr val="008000"/>
                </a:solidFill>
              </a:rPr>
              <a:t>from back to front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      if (Comp::prior(A[j], A[j-1</a:t>
            </a:r>
            <a:r>
              <a:rPr lang="en-US" altLang="zh-CN" sz="1800" dirty="0" smtClean="0"/>
              <a:t>])) </a:t>
            </a:r>
            <a:r>
              <a:rPr lang="en-US" altLang="zh-CN" sz="1800" dirty="0">
                <a:solidFill>
                  <a:srgbClr val="008000"/>
                </a:solidFill>
              </a:rPr>
              <a:t>//</a:t>
            </a:r>
            <a:r>
              <a:rPr lang="en-US" altLang="zh-CN" sz="1800" dirty="0" smtClean="0">
                <a:solidFill>
                  <a:srgbClr val="008000"/>
                </a:solidFill>
              </a:rPr>
              <a:t>compare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        swap(A, j, j-1</a:t>
            </a:r>
            <a:r>
              <a:rPr lang="en-US" altLang="zh-CN" sz="1800" dirty="0" smtClean="0"/>
              <a:t>); </a:t>
            </a:r>
            <a:r>
              <a:rPr lang="en-US" altLang="zh-CN" sz="1800" dirty="0">
                <a:solidFill>
                  <a:srgbClr val="008000"/>
                </a:solidFill>
              </a:rPr>
              <a:t>//swap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/>
              <a:t>}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E48F5-1742-4E5D-8DEE-183EB580FCA0}" type="slidenum">
              <a:rPr lang="en-US" altLang="zh-CN" sz="465" smtClean="0"/>
              <a:pPr/>
              <a:t>13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299CB-D5F6-4042-9B91-9C4747DDC187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22" name="Group 115"/>
          <p:cNvGrpSpPr/>
          <p:nvPr/>
        </p:nvGrpSpPr>
        <p:grpSpPr>
          <a:xfrm>
            <a:off x="7740650" y="532765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84220" cy="698500"/>
          </a:xfrm>
          <a:prstGeom prst="rect">
            <a:avLst/>
          </a:prstGeom>
          <a:solidFill>
            <a:srgbClr val="1E7AB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Bubble Sort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7274" y="4557886"/>
            <a:ext cx="391925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=0 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j=7    j=6    j=5     j=4    j=3    j=2     j=1</a:t>
            </a:r>
            <a:endParaRPr lang="zh-CN" altLang="en-US" sz="1350" dirty="0">
              <a:solidFill>
                <a:srgbClr val="263AF8"/>
              </a:solidFill>
              <a:latin typeface="Sitka Text" pitchFamily="2" charset="0"/>
            </a:endParaRPr>
          </a:p>
        </p:txBody>
      </p:sp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1F55F9FE-4960-4A80-BCEB-ED485E038CAB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ACAB4A7-80BD-459A-9AA0-301B31E669ED}" type="slidenum">
              <a:rPr lang="en-US" altLang="zh-CN" sz="790"/>
              <a:pPr algn="r"/>
              <a:t>14</a:t>
            </a:fld>
            <a:endParaRPr lang="en-US" altLang="zh-CN" sz="790"/>
          </a:p>
        </p:txBody>
      </p:sp>
      <p:graphicFrame>
        <p:nvGraphicFramePr>
          <p:cNvPr id="57" name="Content Placeholder 6"/>
          <p:cNvGraphicFramePr>
            <a:graphicFrameLocks noGrp="1"/>
          </p:cNvGraphicFramePr>
          <p:nvPr>
            <p:ph idx="1"/>
          </p:nvPr>
        </p:nvGraphicFramePr>
        <p:xfrm>
          <a:off x="2607468" y="1845077"/>
          <a:ext cx="3931920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490"/>
                <a:gridCol w="491490"/>
                <a:gridCol w="491490"/>
                <a:gridCol w="491490"/>
                <a:gridCol w="491490"/>
                <a:gridCol w="491490"/>
                <a:gridCol w="491490"/>
                <a:gridCol w="491490"/>
              </a:tblGrid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28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28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53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71" marR="68571" marT="34293" marB="3429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Table 13"/>
          <p:cNvGraphicFramePr>
            <a:graphicFrameLocks noGrp="1"/>
          </p:cNvGraphicFramePr>
          <p:nvPr/>
        </p:nvGraphicFramePr>
        <p:xfrm>
          <a:off x="3167844" y="3908881"/>
          <a:ext cx="410845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84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15"/>
          <p:cNvGraphicFramePr>
            <a:graphicFrameLocks noGrp="1"/>
          </p:cNvGraphicFramePr>
          <p:nvPr/>
        </p:nvGraphicFramePr>
        <p:xfrm>
          <a:off x="4084014" y="3223802"/>
          <a:ext cx="433705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16"/>
          <p:cNvGraphicFramePr>
            <a:graphicFrameLocks noGrp="1"/>
          </p:cNvGraphicFramePr>
          <p:nvPr/>
        </p:nvGraphicFramePr>
        <p:xfrm>
          <a:off x="5067579" y="2542825"/>
          <a:ext cx="47625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16"/>
          <p:cNvGraphicFramePr>
            <a:graphicFrameLocks noGrp="1"/>
          </p:cNvGraphicFramePr>
          <p:nvPr/>
        </p:nvGraphicFramePr>
        <p:xfrm>
          <a:off x="5563791" y="2199954"/>
          <a:ext cx="47625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16"/>
          <p:cNvGraphicFramePr>
            <a:graphicFrameLocks noGrp="1"/>
          </p:cNvGraphicFramePr>
          <p:nvPr/>
        </p:nvGraphicFramePr>
        <p:xfrm>
          <a:off x="6034775" y="1859671"/>
          <a:ext cx="47625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75" marB="342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94539" y="1845077"/>
            <a:ext cx="541993" cy="313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矩形 63"/>
          <p:cNvSpPr/>
          <p:nvPr/>
        </p:nvSpPr>
        <p:spPr>
          <a:xfrm>
            <a:off x="5418759" y="1896569"/>
            <a:ext cx="541993" cy="3026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4939441" y="1845077"/>
            <a:ext cx="541993" cy="313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4479321" y="1845077"/>
            <a:ext cx="541993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矩形 69"/>
          <p:cNvSpPr/>
          <p:nvPr/>
        </p:nvSpPr>
        <p:spPr>
          <a:xfrm>
            <a:off x="3978284" y="1859671"/>
            <a:ext cx="541993" cy="3225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矩形 70"/>
          <p:cNvSpPr/>
          <p:nvPr/>
        </p:nvSpPr>
        <p:spPr>
          <a:xfrm>
            <a:off x="3573839" y="1812551"/>
            <a:ext cx="541993" cy="3380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矩形 71"/>
          <p:cNvSpPr/>
          <p:nvPr/>
        </p:nvSpPr>
        <p:spPr>
          <a:xfrm>
            <a:off x="3078059" y="1845077"/>
            <a:ext cx="541993" cy="3348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文本框 73"/>
          <p:cNvSpPr txBox="1"/>
          <p:nvPr/>
        </p:nvSpPr>
        <p:spPr>
          <a:xfrm>
            <a:off x="2481151" y="1440060"/>
            <a:ext cx="6866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itka Text" pitchFamily="2" charset="0"/>
              </a:rPr>
              <a:t>n=8</a:t>
            </a:r>
            <a:endParaRPr lang="zh-CN" altLang="en-US" dirty="0">
              <a:solidFill>
                <a:srgbClr val="FF0000"/>
              </a:solidFill>
              <a:latin typeface="Sitka Text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9742" y="1791071"/>
            <a:ext cx="231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solidFill>
                  <a:srgbClr val="263AF8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263AF8"/>
                </a:solidFill>
              </a:rPr>
              <a:t>7</a:t>
            </a:r>
            <a:endParaRPr lang="zh-CN" altLang="en-US" sz="1500" dirty="0">
              <a:solidFill>
                <a:srgbClr val="263AF8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617274" y="5035796"/>
            <a:ext cx="3919257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=1  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j=7    j=6    j=5    j=4     j=3    j=2     </a:t>
            </a:r>
          </a:p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=2      </a:t>
            </a:r>
            <a:r>
              <a:rPr lang="en-US" altLang="zh-CN" sz="1350" dirty="0">
                <a:solidFill>
                  <a:srgbClr val="263AF8"/>
                </a:solidFill>
                <a:latin typeface="Sitka Text" pitchFamily="2" charset="0"/>
              </a:rPr>
              <a:t>j=7    j=6    j=5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j=4    j=3</a:t>
            </a:r>
            <a:endParaRPr lang="zh-CN" altLang="en-US" sz="1350" dirty="0">
              <a:solidFill>
                <a:srgbClr val="263AF8"/>
              </a:solidFill>
              <a:latin typeface="Sitka Text" pitchFamily="2" charset="0"/>
            </a:endParaRPr>
          </a:p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=3      </a:t>
            </a:r>
            <a:r>
              <a:rPr lang="en-US" altLang="zh-CN" sz="1350" dirty="0">
                <a:solidFill>
                  <a:srgbClr val="263AF8"/>
                </a:solidFill>
                <a:latin typeface="Sitka Text" pitchFamily="2" charset="0"/>
              </a:rPr>
              <a:t>j=7    j=6    j=5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j=4</a:t>
            </a:r>
            <a:endParaRPr lang="zh-CN" altLang="en-US" sz="1350" dirty="0">
              <a:solidFill>
                <a:srgbClr val="263AF8"/>
              </a:solidFill>
              <a:latin typeface="Sitka Text" pitchFamily="2" charset="0"/>
            </a:endParaRPr>
          </a:p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=4      </a:t>
            </a:r>
            <a:r>
              <a:rPr lang="en-US" altLang="zh-CN" sz="1350" dirty="0">
                <a:solidFill>
                  <a:srgbClr val="263AF8"/>
                </a:solidFill>
                <a:latin typeface="Sitka Text" pitchFamily="2" charset="0"/>
              </a:rPr>
              <a:t>j=7    j=6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j=5</a:t>
            </a:r>
            <a:endParaRPr lang="zh-CN" altLang="en-US" sz="1350" dirty="0">
              <a:solidFill>
                <a:srgbClr val="263AF8"/>
              </a:solidFill>
              <a:latin typeface="Sitka Text" pitchFamily="2" charset="0"/>
            </a:endParaRPr>
          </a:p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=5     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j=7    j=6</a:t>
            </a:r>
          </a:p>
          <a:p>
            <a:r>
              <a:rPr lang="en-US" altLang="zh-CN" sz="1350" dirty="0" err="1" smtClean="0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1350" dirty="0" smtClean="0">
                <a:solidFill>
                  <a:srgbClr val="FF0000"/>
                </a:solidFill>
                <a:latin typeface="Sitka Text" pitchFamily="2" charset="0"/>
              </a:rPr>
              <a:t>=6 </a:t>
            </a:r>
            <a:r>
              <a:rPr lang="en-US" altLang="zh-CN" sz="1350" dirty="0" smtClean="0">
                <a:solidFill>
                  <a:srgbClr val="263AF8"/>
                </a:solidFill>
                <a:latin typeface="Sitka Text" pitchFamily="2" charset="0"/>
              </a:rPr>
              <a:t>     j=7 </a:t>
            </a:r>
            <a:endParaRPr lang="zh-CN" altLang="en-US" sz="1350" dirty="0">
              <a:solidFill>
                <a:srgbClr val="263AF8"/>
              </a:solidFill>
              <a:latin typeface="Sitka Text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4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3284220" cy="698500"/>
          </a:xfrm>
          <a:prstGeom prst="rect">
            <a:avLst/>
          </a:prstGeom>
          <a:solidFill>
            <a:srgbClr val="1E7AB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Bubble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C415CAE-B937-40CB-98FE-0FA078D503A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357E2E-A7C8-4A7E-A13E-F1C23C9E36EE}" type="slidenum">
              <a:rPr lang="en-US" altLang="zh-CN" sz="790"/>
              <a:pPr algn="r"/>
              <a:t>15</a:t>
            </a:fld>
            <a:endParaRPr lang="en-US" altLang="zh-CN" sz="79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630"/>
            <a:ext cx="7943215" cy="442722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“Bubble” elements to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</a:t>
            </a:r>
            <a:r>
              <a:rPr lang="en-US" altLang="zh-CN" sz="2000" dirty="0" smtClean="0">
                <a:ea typeface="宋体" panose="02010600030101010101" pitchFamily="2" charset="-122"/>
              </a:rPr>
              <a:t> their proper place in the array by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comparing </a:t>
            </a:r>
            <a:r>
              <a:rPr lang="en-US" altLang="zh-CN" sz="2000" dirty="0" smtClean="0">
                <a:ea typeface="宋体" panose="02010600030101010101" pitchFamily="2" charset="-122"/>
              </a:rPr>
              <a:t>elements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 and i+1, and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swapping</a:t>
            </a:r>
            <a:r>
              <a:rPr lang="en-US" altLang="zh-CN" sz="2000" dirty="0" smtClean="0">
                <a:ea typeface="宋体" panose="02010600030101010101" pitchFamily="2" charset="-122"/>
              </a:rPr>
              <a:t> if A[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] &gt; A[i+1]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We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bubblize</a:t>
            </a:r>
            <a:r>
              <a:rPr lang="en-US" altLang="zh-CN" sz="2000" dirty="0" smtClean="0">
                <a:ea typeface="宋体" panose="02010600030101010101" pitchFamily="2" charset="-122"/>
              </a:rPr>
              <a:t> for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=1 to n-1 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i.e</a:t>
            </a:r>
            <a:r>
              <a:rPr lang="en-US" altLang="zh-CN" sz="2000" dirty="0" smtClean="0">
                <a:ea typeface="宋体" panose="02010600030101010101" pitchFamily="2" charset="-122"/>
              </a:rPr>
              <a:t>, n-1 times)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Each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bubblization</a:t>
            </a:r>
            <a:r>
              <a:rPr lang="en-US" altLang="zh-CN" sz="2000" dirty="0" smtClean="0">
                <a:ea typeface="宋体" panose="02010600030101010101" pitchFamily="2" charset="-122"/>
              </a:rPr>
              <a:t> is a loop that makes n-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ea typeface="宋体" panose="02010600030101010101" pitchFamily="2" charset="-122"/>
              </a:rPr>
              <a:t> comparisons.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total number of comparisons will </a:t>
            </a:r>
            <a:r>
              <a:rPr lang="en-US" altLang="zh-CN" sz="1800" dirty="0" smtClean="0"/>
              <a:t>be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endParaRPr lang="en-US" altLang="zh-CN" sz="1800" dirty="0" smtClean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000" dirty="0" smtClean="0"/>
          </a:p>
          <a:p>
            <a:pPr marL="0" indent="0"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1800" dirty="0" smtClean="0"/>
              <a:t>roughly </a:t>
            </a:r>
            <a:r>
              <a:rPr lang="en-US" altLang="zh-CN" sz="1800" dirty="0"/>
              <a:t>the same in the best, average, and </a:t>
            </a:r>
            <a:r>
              <a:rPr lang="en-US" altLang="zh-CN" sz="1800" dirty="0" smtClean="0"/>
              <a:t>worst cases</a:t>
            </a:r>
            <a:r>
              <a:rPr lang="en-US" altLang="zh-CN" sz="1800" dirty="0"/>
              <a:t>.</a:t>
            </a:r>
            <a:endParaRPr lang="en-US" altLang="zh-CN" sz="1800" dirty="0" smtClean="0"/>
          </a:p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/>
              <a:t>The number of </a:t>
            </a:r>
            <a:r>
              <a:rPr lang="en-US" altLang="zh-CN" sz="1800" dirty="0"/>
              <a:t>swaps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can </a:t>
            </a:r>
            <a:r>
              <a:rPr lang="en-US" altLang="zh-CN" sz="1800" dirty="0" smtClean="0"/>
              <a:t>be expected about half </a:t>
            </a:r>
            <a:r>
              <a:rPr lang="en-US" altLang="zh-CN" sz="1800" dirty="0"/>
              <a:t>the comparisons in the average case, leading to O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n</a:t>
            </a:r>
            <a:r>
              <a:rPr lang="en-US" altLang="zh-CN" sz="1800" baseline="30000" dirty="0"/>
              <a:t>2</a:t>
            </a:r>
            <a:r>
              <a:rPr lang="en-US" altLang="zh-CN" sz="1800" dirty="0" smtClean="0"/>
              <a:t>),</a:t>
            </a:r>
            <a:r>
              <a:rPr lang="en-US" altLang="zh-CN" sz="1600" dirty="0"/>
              <a:t> in the average and worst </a:t>
            </a:r>
            <a:r>
              <a:rPr lang="en-US" altLang="zh-CN" sz="1800" dirty="0" smtClean="0"/>
              <a:t>cases. </a:t>
            </a:r>
            <a:r>
              <a:rPr lang="en-US" altLang="zh-CN" sz="1800" dirty="0"/>
              <a:t>0</a:t>
            </a:r>
            <a:r>
              <a:rPr lang="en-US" altLang="zh-CN" sz="1800" b="1" dirty="0"/>
              <a:t> </a:t>
            </a:r>
            <a:r>
              <a:rPr lang="en-US" altLang="zh-CN" sz="1800" dirty="0"/>
              <a:t>swaps in the best </a:t>
            </a:r>
            <a:r>
              <a:rPr lang="en-US" altLang="zh-CN" sz="1800" dirty="0" smtClean="0"/>
              <a:t>case.</a:t>
            </a:r>
            <a:endParaRPr lang="en-US" altLang="zh-CN" sz="1800" dirty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Bubble Sort </a:t>
            </a:r>
            <a:r>
              <a:rPr lang="en-US" altLang="zh-CN" sz="1800" dirty="0" smtClean="0">
                <a:ea typeface="宋体" panose="02010600030101010101" pitchFamily="2" charset="-122"/>
              </a:rPr>
              <a:t>is O(n</a:t>
            </a:r>
            <a:r>
              <a:rPr lang="en-US" altLang="zh-CN" sz="1800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4539854" y="3368279"/>
          <a:ext cx="63401" cy="120551"/>
        </p:xfrm>
        <a:graphic>
          <a:graphicData uri="http://schemas.openxmlformats.org/presentationml/2006/ole">
            <p:oleObj spid="_x0000_s1025" name="Equation" r:id="rId7" imgW="2743200" imgH="5181600" progId="Equation.3">
              <p:embed/>
            </p:oleObj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65" y="3518535"/>
            <a:ext cx="2805430" cy="10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Selection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90220" y="1900555"/>
            <a:ext cx="7886700" cy="377253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pass </a:t>
            </a:r>
            <a:r>
              <a:rPr lang="en-US" altLang="zh-CN" sz="2400" dirty="0"/>
              <a:t>of selection sort,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smallest key in the array is selected and placed into position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It searches through the entire unsorted portion to find the next smallest key value;</a:t>
            </a:r>
          </a:p>
          <a:p>
            <a:pPr lvl="1"/>
            <a:r>
              <a:rPr lang="en-US" altLang="zh-CN" sz="2400" dirty="0"/>
              <a:t>Only require </a:t>
            </a:r>
            <a:r>
              <a:rPr lang="en-US" altLang="zh-CN" sz="2400" dirty="0">
                <a:solidFill>
                  <a:srgbClr val="FF0000"/>
                </a:solidFill>
              </a:rPr>
              <a:t>one swap </a:t>
            </a:r>
            <a:r>
              <a:rPr lang="en-US" altLang="zh-CN" sz="2400" dirty="0"/>
              <a:t>to put the record in place</a:t>
            </a:r>
          </a:p>
          <a:p>
            <a:pPr lvl="2"/>
            <a:r>
              <a:rPr lang="en-US" altLang="zh-CN" dirty="0"/>
              <a:t>The total number of swaps required will be n-1.</a:t>
            </a:r>
          </a:p>
          <a:p>
            <a:r>
              <a:rPr lang="en-US" altLang="zh-CN" sz="2400" dirty="0"/>
              <a:t>It is similar to Bubble Sort but requires much fewer swaps.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7969885" y="5582285"/>
            <a:ext cx="791210" cy="531495"/>
            <a:chOff x="6825" y="3288"/>
            <a:chExt cx="673" cy="452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14" name="Freeform 882"/>
            <p:cNvSpPr/>
            <p:nvPr>
              <p:custDataLst>
                <p:tags r:id="rId8"/>
              </p:custDataLst>
            </p:nvPr>
          </p:nvSpPr>
          <p:spPr bwMode="auto">
            <a:xfrm>
              <a:off x="7170" y="3288"/>
              <a:ext cx="329" cy="452"/>
            </a:xfrm>
            <a:custGeom>
              <a:avLst/>
              <a:gdLst>
                <a:gd name="T0" fmla="*/ 4 w 345"/>
                <a:gd name="T1" fmla="*/ 283 h 473"/>
                <a:gd name="T2" fmla="*/ 62 w 345"/>
                <a:gd name="T3" fmla="*/ 282 h 473"/>
                <a:gd name="T4" fmla="*/ 155 w 345"/>
                <a:gd name="T5" fmla="*/ 362 h 473"/>
                <a:gd name="T6" fmla="*/ 342 w 345"/>
                <a:gd name="T7" fmla="*/ 0 h 473"/>
                <a:gd name="T8" fmla="*/ 289 w 345"/>
                <a:gd name="T9" fmla="*/ 97 h 473"/>
                <a:gd name="T10" fmla="*/ 192 w 345"/>
                <a:gd name="T11" fmla="*/ 412 h 473"/>
                <a:gd name="T12" fmla="*/ 165 w 345"/>
                <a:gd name="T13" fmla="*/ 463 h 473"/>
                <a:gd name="T14" fmla="*/ 94 w 345"/>
                <a:gd name="T15" fmla="*/ 359 h 473"/>
                <a:gd name="T16" fmla="*/ 4 w 345"/>
                <a:gd name="T17" fmla="*/ 28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73">
                  <a:moveTo>
                    <a:pt x="4" y="283"/>
                  </a:moveTo>
                  <a:cubicBezTo>
                    <a:pt x="0" y="276"/>
                    <a:pt x="36" y="268"/>
                    <a:pt x="62" y="282"/>
                  </a:cubicBezTo>
                  <a:cubicBezTo>
                    <a:pt x="87" y="295"/>
                    <a:pt x="133" y="331"/>
                    <a:pt x="155" y="362"/>
                  </a:cubicBezTo>
                  <a:cubicBezTo>
                    <a:pt x="172" y="289"/>
                    <a:pt x="247" y="99"/>
                    <a:pt x="342" y="0"/>
                  </a:cubicBezTo>
                  <a:cubicBezTo>
                    <a:pt x="345" y="2"/>
                    <a:pt x="318" y="39"/>
                    <a:pt x="289" y="97"/>
                  </a:cubicBezTo>
                  <a:cubicBezTo>
                    <a:pt x="256" y="165"/>
                    <a:pt x="198" y="317"/>
                    <a:pt x="192" y="412"/>
                  </a:cubicBezTo>
                  <a:cubicBezTo>
                    <a:pt x="189" y="473"/>
                    <a:pt x="170" y="469"/>
                    <a:pt x="165" y="463"/>
                  </a:cubicBezTo>
                  <a:cubicBezTo>
                    <a:pt x="157" y="451"/>
                    <a:pt x="152" y="420"/>
                    <a:pt x="94" y="359"/>
                  </a:cubicBezTo>
                  <a:cubicBezTo>
                    <a:pt x="33" y="294"/>
                    <a:pt x="14" y="302"/>
                    <a:pt x="4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883"/>
            <p:cNvSpPr/>
            <p:nvPr>
              <p:custDataLst>
                <p:tags r:id="rId9"/>
              </p:custDataLst>
            </p:nvPr>
          </p:nvSpPr>
          <p:spPr bwMode="auto">
            <a:xfrm>
              <a:off x="6825" y="3294"/>
              <a:ext cx="346" cy="430"/>
            </a:xfrm>
            <a:custGeom>
              <a:avLst/>
              <a:gdLst>
                <a:gd name="T0" fmla="*/ 357 w 363"/>
                <a:gd name="T1" fmla="*/ 413 h 451"/>
                <a:gd name="T2" fmla="*/ 342 w 363"/>
                <a:gd name="T3" fmla="*/ 382 h 451"/>
                <a:gd name="T4" fmla="*/ 305 w 363"/>
                <a:gd name="T5" fmla="*/ 328 h 451"/>
                <a:gd name="T6" fmla="*/ 223 w 363"/>
                <a:gd name="T7" fmla="*/ 232 h 451"/>
                <a:gd name="T8" fmla="*/ 285 w 363"/>
                <a:gd name="T9" fmla="*/ 140 h 451"/>
                <a:gd name="T10" fmla="*/ 317 w 363"/>
                <a:gd name="T11" fmla="*/ 82 h 451"/>
                <a:gd name="T12" fmla="*/ 328 w 363"/>
                <a:gd name="T13" fmla="*/ 50 h 451"/>
                <a:gd name="T14" fmla="*/ 331 w 363"/>
                <a:gd name="T15" fmla="*/ 20 h 451"/>
                <a:gd name="T16" fmla="*/ 321 w 363"/>
                <a:gd name="T17" fmla="*/ 15 h 451"/>
                <a:gd name="T18" fmla="*/ 319 w 363"/>
                <a:gd name="T19" fmla="*/ 17 h 451"/>
                <a:gd name="T20" fmla="*/ 315 w 363"/>
                <a:gd name="T21" fmla="*/ 15 h 451"/>
                <a:gd name="T22" fmla="*/ 306 w 363"/>
                <a:gd name="T23" fmla="*/ 15 h 451"/>
                <a:gd name="T24" fmla="*/ 304 w 363"/>
                <a:gd name="T25" fmla="*/ 14 h 451"/>
                <a:gd name="T26" fmla="*/ 289 w 363"/>
                <a:gd name="T27" fmla="*/ 4 h 451"/>
                <a:gd name="T28" fmla="*/ 272 w 363"/>
                <a:gd name="T29" fmla="*/ 11 h 451"/>
                <a:gd name="T30" fmla="*/ 187 w 363"/>
                <a:gd name="T31" fmla="*/ 197 h 451"/>
                <a:gd name="T32" fmla="*/ 115 w 363"/>
                <a:gd name="T33" fmla="*/ 138 h 451"/>
                <a:gd name="T34" fmla="*/ 58 w 363"/>
                <a:gd name="T35" fmla="*/ 98 h 451"/>
                <a:gd name="T36" fmla="*/ 3 w 363"/>
                <a:gd name="T37" fmla="*/ 61 h 451"/>
                <a:gd name="T38" fmla="*/ 1 w 363"/>
                <a:gd name="T39" fmla="*/ 64 h 451"/>
                <a:gd name="T40" fmla="*/ 43 w 363"/>
                <a:gd name="T41" fmla="*/ 108 h 451"/>
                <a:gd name="T42" fmla="*/ 96 w 363"/>
                <a:gd name="T43" fmla="*/ 153 h 451"/>
                <a:gd name="T44" fmla="*/ 171 w 363"/>
                <a:gd name="T45" fmla="*/ 223 h 451"/>
                <a:gd name="T46" fmla="*/ 63 w 363"/>
                <a:gd name="T47" fmla="*/ 369 h 451"/>
                <a:gd name="T48" fmla="*/ 47 w 363"/>
                <a:gd name="T49" fmla="*/ 386 h 451"/>
                <a:gd name="T50" fmla="*/ 18 w 363"/>
                <a:gd name="T51" fmla="*/ 420 h 451"/>
                <a:gd name="T52" fmla="*/ 6 w 363"/>
                <a:gd name="T53" fmla="*/ 434 h 451"/>
                <a:gd name="T54" fmla="*/ 9 w 363"/>
                <a:gd name="T55" fmla="*/ 438 h 451"/>
                <a:gd name="T56" fmla="*/ 11 w 363"/>
                <a:gd name="T57" fmla="*/ 437 h 451"/>
                <a:gd name="T58" fmla="*/ 12 w 363"/>
                <a:gd name="T59" fmla="*/ 436 h 451"/>
                <a:gd name="T60" fmla="*/ 63 w 363"/>
                <a:gd name="T61" fmla="*/ 395 h 451"/>
                <a:gd name="T62" fmla="*/ 116 w 363"/>
                <a:gd name="T63" fmla="*/ 349 h 451"/>
                <a:gd name="T64" fmla="*/ 203 w 363"/>
                <a:gd name="T65" fmla="*/ 257 h 451"/>
                <a:gd name="T66" fmla="*/ 275 w 363"/>
                <a:gd name="T67" fmla="*/ 346 h 451"/>
                <a:gd name="T68" fmla="*/ 309 w 363"/>
                <a:gd name="T69" fmla="*/ 398 h 451"/>
                <a:gd name="T70" fmla="*/ 329 w 363"/>
                <a:gd name="T71" fmla="*/ 426 h 451"/>
                <a:gd name="T72" fmla="*/ 353 w 363"/>
                <a:gd name="T73" fmla="*/ 448 h 451"/>
                <a:gd name="T74" fmla="*/ 363 w 363"/>
                <a:gd name="T75" fmla="*/ 443 h 451"/>
                <a:gd name="T76" fmla="*/ 357 w 363"/>
                <a:gd name="T77" fmla="*/ 4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3" h="451">
                  <a:moveTo>
                    <a:pt x="357" y="413"/>
                  </a:moveTo>
                  <a:cubicBezTo>
                    <a:pt x="352" y="403"/>
                    <a:pt x="348" y="392"/>
                    <a:pt x="342" y="382"/>
                  </a:cubicBezTo>
                  <a:cubicBezTo>
                    <a:pt x="331" y="364"/>
                    <a:pt x="318" y="346"/>
                    <a:pt x="305" y="328"/>
                  </a:cubicBezTo>
                  <a:cubicBezTo>
                    <a:pt x="280" y="294"/>
                    <a:pt x="252" y="262"/>
                    <a:pt x="223" y="232"/>
                  </a:cubicBezTo>
                  <a:cubicBezTo>
                    <a:pt x="245" y="202"/>
                    <a:pt x="266" y="172"/>
                    <a:pt x="285" y="140"/>
                  </a:cubicBezTo>
                  <a:cubicBezTo>
                    <a:pt x="296" y="121"/>
                    <a:pt x="308" y="102"/>
                    <a:pt x="317" y="82"/>
                  </a:cubicBezTo>
                  <a:cubicBezTo>
                    <a:pt x="321" y="72"/>
                    <a:pt x="324" y="61"/>
                    <a:pt x="328" y="50"/>
                  </a:cubicBezTo>
                  <a:cubicBezTo>
                    <a:pt x="331" y="41"/>
                    <a:pt x="332" y="29"/>
                    <a:pt x="331" y="20"/>
                  </a:cubicBezTo>
                  <a:cubicBezTo>
                    <a:pt x="330" y="15"/>
                    <a:pt x="325" y="13"/>
                    <a:pt x="321" y="15"/>
                  </a:cubicBezTo>
                  <a:cubicBezTo>
                    <a:pt x="320" y="16"/>
                    <a:pt x="319" y="16"/>
                    <a:pt x="319" y="17"/>
                  </a:cubicBezTo>
                  <a:cubicBezTo>
                    <a:pt x="318" y="16"/>
                    <a:pt x="317" y="15"/>
                    <a:pt x="315" y="15"/>
                  </a:cubicBezTo>
                  <a:cubicBezTo>
                    <a:pt x="312" y="15"/>
                    <a:pt x="309" y="15"/>
                    <a:pt x="306" y="15"/>
                  </a:cubicBezTo>
                  <a:cubicBezTo>
                    <a:pt x="306" y="15"/>
                    <a:pt x="305" y="14"/>
                    <a:pt x="304" y="14"/>
                  </a:cubicBezTo>
                  <a:cubicBezTo>
                    <a:pt x="299" y="11"/>
                    <a:pt x="294" y="7"/>
                    <a:pt x="289" y="4"/>
                  </a:cubicBezTo>
                  <a:cubicBezTo>
                    <a:pt x="282" y="0"/>
                    <a:pt x="275" y="4"/>
                    <a:pt x="272" y="11"/>
                  </a:cubicBezTo>
                  <a:cubicBezTo>
                    <a:pt x="251" y="76"/>
                    <a:pt x="222" y="138"/>
                    <a:pt x="187" y="197"/>
                  </a:cubicBezTo>
                  <a:cubicBezTo>
                    <a:pt x="164" y="176"/>
                    <a:pt x="140" y="156"/>
                    <a:pt x="115" y="138"/>
                  </a:cubicBezTo>
                  <a:cubicBezTo>
                    <a:pt x="97" y="124"/>
                    <a:pt x="78" y="111"/>
                    <a:pt x="58" y="98"/>
                  </a:cubicBezTo>
                  <a:cubicBezTo>
                    <a:pt x="40" y="86"/>
                    <a:pt x="22" y="72"/>
                    <a:pt x="3" y="61"/>
                  </a:cubicBezTo>
                  <a:cubicBezTo>
                    <a:pt x="2" y="61"/>
                    <a:pt x="0" y="62"/>
                    <a:pt x="1" y="64"/>
                  </a:cubicBezTo>
                  <a:cubicBezTo>
                    <a:pt x="13" y="81"/>
                    <a:pt x="28" y="95"/>
                    <a:pt x="43" y="108"/>
                  </a:cubicBezTo>
                  <a:cubicBezTo>
                    <a:pt x="61" y="124"/>
                    <a:pt x="78" y="138"/>
                    <a:pt x="96" y="153"/>
                  </a:cubicBezTo>
                  <a:cubicBezTo>
                    <a:pt x="122" y="175"/>
                    <a:pt x="147" y="198"/>
                    <a:pt x="171" y="223"/>
                  </a:cubicBezTo>
                  <a:cubicBezTo>
                    <a:pt x="139" y="274"/>
                    <a:pt x="102" y="322"/>
                    <a:pt x="63" y="369"/>
                  </a:cubicBezTo>
                  <a:cubicBezTo>
                    <a:pt x="58" y="374"/>
                    <a:pt x="52" y="380"/>
                    <a:pt x="47" y="386"/>
                  </a:cubicBezTo>
                  <a:cubicBezTo>
                    <a:pt x="37" y="397"/>
                    <a:pt x="27" y="408"/>
                    <a:pt x="18" y="420"/>
                  </a:cubicBezTo>
                  <a:cubicBezTo>
                    <a:pt x="14" y="425"/>
                    <a:pt x="10" y="429"/>
                    <a:pt x="6" y="434"/>
                  </a:cubicBezTo>
                  <a:cubicBezTo>
                    <a:pt x="3" y="437"/>
                    <a:pt x="7" y="440"/>
                    <a:pt x="9" y="438"/>
                  </a:cubicBezTo>
                  <a:cubicBezTo>
                    <a:pt x="10" y="437"/>
                    <a:pt x="10" y="437"/>
                    <a:pt x="11" y="437"/>
                  </a:cubicBezTo>
                  <a:cubicBezTo>
                    <a:pt x="11" y="437"/>
                    <a:pt x="12" y="437"/>
                    <a:pt x="12" y="436"/>
                  </a:cubicBezTo>
                  <a:cubicBezTo>
                    <a:pt x="30" y="424"/>
                    <a:pt x="46" y="409"/>
                    <a:pt x="63" y="395"/>
                  </a:cubicBezTo>
                  <a:cubicBezTo>
                    <a:pt x="81" y="380"/>
                    <a:pt x="99" y="365"/>
                    <a:pt x="116" y="349"/>
                  </a:cubicBezTo>
                  <a:cubicBezTo>
                    <a:pt x="147" y="321"/>
                    <a:pt x="176" y="290"/>
                    <a:pt x="203" y="257"/>
                  </a:cubicBezTo>
                  <a:cubicBezTo>
                    <a:pt x="229" y="285"/>
                    <a:pt x="253" y="315"/>
                    <a:pt x="275" y="346"/>
                  </a:cubicBezTo>
                  <a:cubicBezTo>
                    <a:pt x="287" y="363"/>
                    <a:pt x="297" y="381"/>
                    <a:pt x="309" y="398"/>
                  </a:cubicBezTo>
                  <a:cubicBezTo>
                    <a:pt x="315" y="408"/>
                    <a:pt x="323" y="416"/>
                    <a:pt x="329" y="426"/>
                  </a:cubicBezTo>
                  <a:cubicBezTo>
                    <a:pt x="335" y="434"/>
                    <a:pt x="344" y="443"/>
                    <a:pt x="353" y="448"/>
                  </a:cubicBezTo>
                  <a:cubicBezTo>
                    <a:pt x="357" y="451"/>
                    <a:pt x="362" y="448"/>
                    <a:pt x="363" y="443"/>
                  </a:cubicBezTo>
                  <a:cubicBezTo>
                    <a:pt x="363" y="434"/>
                    <a:pt x="360" y="422"/>
                    <a:pt x="357" y="41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6386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C415CAE-B937-40CB-98FE-0FA078D503A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357E2E-A7C8-4A7E-A13E-F1C23C9E36EE}" type="slidenum">
              <a:rPr lang="en-US" altLang="zh-CN" sz="790"/>
              <a:pPr algn="r"/>
              <a:t>16</a:t>
            </a:fld>
            <a:endParaRPr lang="en-US" altLang="zh-CN" sz="7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Selection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07" name="组合 206"/>
          <p:cNvGrpSpPr/>
          <p:nvPr/>
        </p:nvGrpSpPr>
        <p:grpSpPr>
          <a:xfrm>
            <a:off x="7969885" y="5582285"/>
            <a:ext cx="791210" cy="531495"/>
            <a:chOff x="6825" y="3288"/>
            <a:chExt cx="673" cy="452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14" name="Freeform 882"/>
            <p:cNvSpPr/>
            <p:nvPr>
              <p:custDataLst>
                <p:tags r:id="rId8"/>
              </p:custDataLst>
            </p:nvPr>
          </p:nvSpPr>
          <p:spPr bwMode="auto">
            <a:xfrm>
              <a:off x="7170" y="3288"/>
              <a:ext cx="329" cy="452"/>
            </a:xfrm>
            <a:custGeom>
              <a:avLst/>
              <a:gdLst>
                <a:gd name="T0" fmla="*/ 4 w 345"/>
                <a:gd name="T1" fmla="*/ 283 h 473"/>
                <a:gd name="T2" fmla="*/ 62 w 345"/>
                <a:gd name="T3" fmla="*/ 282 h 473"/>
                <a:gd name="T4" fmla="*/ 155 w 345"/>
                <a:gd name="T5" fmla="*/ 362 h 473"/>
                <a:gd name="T6" fmla="*/ 342 w 345"/>
                <a:gd name="T7" fmla="*/ 0 h 473"/>
                <a:gd name="T8" fmla="*/ 289 w 345"/>
                <a:gd name="T9" fmla="*/ 97 h 473"/>
                <a:gd name="T10" fmla="*/ 192 w 345"/>
                <a:gd name="T11" fmla="*/ 412 h 473"/>
                <a:gd name="T12" fmla="*/ 165 w 345"/>
                <a:gd name="T13" fmla="*/ 463 h 473"/>
                <a:gd name="T14" fmla="*/ 94 w 345"/>
                <a:gd name="T15" fmla="*/ 359 h 473"/>
                <a:gd name="T16" fmla="*/ 4 w 345"/>
                <a:gd name="T17" fmla="*/ 28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73">
                  <a:moveTo>
                    <a:pt x="4" y="283"/>
                  </a:moveTo>
                  <a:cubicBezTo>
                    <a:pt x="0" y="276"/>
                    <a:pt x="36" y="268"/>
                    <a:pt x="62" y="282"/>
                  </a:cubicBezTo>
                  <a:cubicBezTo>
                    <a:pt x="87" y="295"/>
                    <a:pt x="133" y="331"/>
                    <a:pt x="155" y="362"/>
                  </a:cubicBezTo>
                  <a:cubicBezTo>
                    <a:pt x="172" y="289"/>
                    <a:pt x="247" y="99"/>
                    <a:pt x="342" y="0"/>
                  </a:cubicBezTo>
                  <a:cubicBezTo>
                    <a:pt x="345" y="2"/>
                    <a:pt x="318" y="39"/>
                    <a:pt x="289" y="97"/>
                  </a:cubicBezTo>
                  <a:cubicBezTo>
                    <a:pt x="256" y="165"/>
                    <a:pt x="198" y="317"/>
                    <a:pt x="192" y="412"/>
                  </a:cubicBezTo>
                  <a:cubicBezTo>
                    <a:pt x="189" y="473"/>
                    <a:pt x="170" y="469"/>
                    <a:pt x="165" y="463"/>
                  </a:cubicBezTo>
                  <a:cubicBezTo>
                    <a:pt x="157" y="451"/>
                    <a:pt x="152" y="420"/>
                    <a:pt x="94" y="359"/>
                  </a:cubicBezTo>
                  <a:cubicBezTo>
                    <a:pt x="33" y="294"/>
                    <a:pt x="14" y="302"/>
                    <a:pt x="4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883"/>
            <p:cNvSpPr/>
            <p:nvPr>
              <p:custDataLst>
                <p:tags r:id="rId9"/>
              </p:custDataLst>
            </p:nvPr>
          </p:nvSpPr>
          <p:spPr bwMode="auto">
            <a:xfrm>
              <a:off x="6825" y="3294"/>
              <a:ext cx="346" cy="430"/>
            </a:xfrm>
            <a:custGeom>
              <a:avLst/>
              <a:gdLst>
                <a:gd name="T0" fmla="*/ 357 w 363"/>
                <a:gd name="T1" fmla="*/ 413 h 451"/>
                <a:gd name="T2" fmla="*/ 342 w 363"/>
                <a:gd name="T3" fmla="*/ 382 h 451"/>
                <a:gd name="T4" fmla="*/ 305 w 363"/>
                <a:gd name="T5" fmla="*/ 328 h 451"/>
                <a:gd name="T6" fmla="*/ 223 w 363"/>
                <a:gd name="T7" fmla="*/ 232 h 451"/>
                <a:gd name="T8" fmla="*/ 285 w 363"/>
                <a:gd name="T9" fmla="*/ 140 h 451"/>
                <a:gd name="T10" fmla="*/ 317 w 363"/>
                <a:gd name="T11" fmla="*/ 82 h 451"/>
                <a:gd name="T12" fmla="*/ 328 w 363"/>
                <a:gd name="T13" fmla="*/ 50 h 451"/>
                <a:gd name="T14" fmla="*/ 331 w 363"/>
                <a:gd name="T15" fmla="*/ 20 h 451"/>
                <a:gd name="T16" fmla="*/ 321 w 363"/>
                <a:gd name="T17" fmla="*/ 15 h 451"/>
                <a:gd name="T18" fmla="*/ 319 w 363"/>
                <a:gd name="T19" fmla="*/ 17 h 451"/>
                <a:gd name="T20" fmla="*/ 315 w 363"/>
                <a:gd name="T21" fmla="*/ 15 h 451"/>
                <a:gd name="T22" fmla="*/ 306 w 363"/>
                <a:gd name="T23" fmla="*/ 15 h 451"/>
                <a:gd name="T24" fmla="*/ 304 w 363"/>
                <a:gd name="T25" fmla="*/ 14 h 451"/>
                <a:gd name="T26" fmla="*/ 289 w 363"/>
                <a:gd name="T27" fmla="*/ 4 h 451"/>
                <a:gd name="T28" fmla="*/ 272 w 363"/>
                <a:gd name="T29" fmla="*/ 11 h 451"/>
                <a:gd name="T30" fmla="*/ 187 w 363"/>
                <a:gd name="T31" fmla="*/ 197 h 451"/>
                <a:gd name="T32" fmla="*/ 115 w 363"/>
                <a:gd name="T33" fmla="*/ 138 h 451"/>
                <a:gd name="T34" fmla="*/ 58 w 363"/>
                <a:gd name="T35" fmla="*/ 98 h 451"/>
                <a:gd name="T36" fmla="*/ 3 w 363"/>
                <a:gd name="T37" fmla="*/ 61 h 451"/>
                <a:gd name="T38" fmla="*/ 1 w 363"/>
                <a:gd name="T39" fmla="*/ 64 h 451"/>
                <a:gd name="T40" fmla="*/ 43 w 363"/>
                <a:gd name="T41" fmla="*/ 108 h 451"/>
                <a:gd name="T42" fmla="*/ 96 w 363"/>
                <a:gd name="T43" fmla="*/ 153 h 451"/>
                <a:gd name="T44" fmla="*/ 171 w 363"/>
                <a:gd name="T45" fmla="*/ 223 h 451"/>
                <a:gd name="T46" fmla="*/ 63 w 363"/>
                <a:gd name="T47" fmla="*/ 369 h 451"/>
                <a:gd name="T48" fmla="*/ 47 w 363"/>
                <a:gd name="T49" fmla="*/ 386 h 451"/>
                <a:gd name="T50" fmla="*/ 18 w 363"/>
                <a:gd name="T51" fmla="*/ 420 h 451"/>
                <a:gd name="T52" fmla="*/ 6 w 363"/>
                <a:gd name="T53" fmla="*/ 434 h 451"/>
                <a:gd name="T54" fmla="*/ 9 w 363"/>
                <a:gd name="T55" fmla="*/ 438 h 451"/>
                <a:gd name="T56" fmla="*/ 11 w 363"/>
                <a:gd name="T57" fmla="*/ 437 h 451"/>
                <a:gd name="T58" fmla="*/ 12 w 363"/>
                <a:gd name="T59" fmla="*/ 436 h 451"/>
                <a:gd name="T60" fmla="*/ 63 w 363"/>
                <a:gd name="T61" fmla="*/ 395 h 451"/>
                <a:gd name="T62" fmla="*/ 116 w 363"/>
                <a:gd name="T63" fmla="*/ 349 h 451"/>
                <a:gd name="T64" fmla="*/ 203 w 363"/>
                <a:gd name="T65" fmla="*/ 257 h 451"/>
                <a:gd name="T66" fmla="*/ 275 w 363"/>
                <a:gd name="T67" fmla="*/ 346 h 451"/>
                <a:gd name="T68" fmla="*/ 309 w 363"/>
                <a:gd name="T69" fmla="*/ 398 h 451"/>
                <a:gd name="T70" fmla="*/ 329 w 363"/>
                <a:gd name="T71" fmla="*/ 426 h 451"/>
                <a:gd name="T72" fmla="*/ 353 w 363"/>
                <a:gd name="T73" fmla="*/ 448 h 451"/>
                <a:gd name="T74" fmla="*/ 363 w 363"/>
                <a:gd name="T75" fmla="*/ 443 h 451"/>
                <a:gd name="T76" fmla="*/ 357 w 363"/>
                <a:gd name="T77" fmla="*/ 4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3" h="451">
                  <a:moveTo>
                    <a:pt x="357" y="413"/>
                  </a:moveTo>
                  <a:cubicBezTo>
                    <a:pt x="352" y="403"/>
                    <a:pt x="348" y="392"/>
                    <a:pt x="342" y="382"/>
                  </a:cubicBezTo>
                  <a:cubicBezTo>
                    <a:pt x="331" y="364"/>
                    <a:pt x="318" y="346"/>
                    <a:pt x="305" y="328"/>
                  </a:cubicBezTo>
                  <a:cubicBezTo>
                    <a:pt x="280" y="294"/>
                    <a:pt x="252" y="262"/>
                    <a:pt x="223" y="232"/>
                  </a:cubicBezTo>
                  <a:cubicBezTo>
                    <a:pt x="245" y="202"/>
                    <a:pt x="266" y="172"/>
                    <a:pt x="285" y="140"/>
                  </a:cubicBezTo>
                  <a:cubicBezTo>
                    <a:pt x="296" y="121"/>
                    <a:pt x="308" y="102"/>
                    <a:pt x="317" y="82"/>
                  </a:cubicBezTo>
                  <a:cubicBezTo>
                    <a:pt x="321" y="72"/>
                    <a:pt x="324" y="61"/>
                    <a:pt x="328" y="50"/>
                  </a:cubicBezTo>
                  <a:cubicBezTo>
                    <a:pt x="331" y="41"/>
                    <a:pt x="332" y="29"/>
                    <a:pt x="331" y="20"/>
                  </a:cubicBezTo>
                  <a:cubicBezTo>
                    <a:pt x="330" y="15"/>
                    <a:pt x="325" y="13"/>
                    <a:pt x="321" y="15"/>
                  </a:cubicBezTo>
                  <a:cubicBezTo>
                    <a:pt x="320" y="16"/>
                    <a:pt x="319" y="16"/>
                    <a:pt x="319" y="17"/>
                  </a:cubicBezTo>
                  <a:cubicBezTo>
                    <a:pt x="318" y="16"/>
                    <a:pt x="317" y="15"/>
                    <a:pt x="315" y="15"/>
                  </a:cubicBezTo>
                  <a:cubicBezTo>
                    <a:pt x="312" y="15"/>
                    <a:pt x="309" y="15"/>
                    <a:pt x="306" y="15"/>
                  </a:cubicBezTo>
                  <a:cubicBezTo>
                    <a:pt x="306" y="15"/>
                    <a:pt x="305" y="14"/>
                    <a:pt x="304" y="14"/>
                  </a:cubicBezTo>
                  <a:cubicBezTo>
                    <a:pt x="299" y="11"/>
                    <a:pt x="294" y="7"/>
                    <a:pt x="289" y="4"/>
                  </a:cubicBezTo>
                  <a:cubicBezTo>
                    <a:pt x="282" y="0"/>
                    <a:pt x="275" y="4"/>
                    <a:pt x="272" y="11"/>
                  </a:cubicBezTo>
                  <a:cubicBezTo>
                    <a:pt x="251" y="76"/>
                    <a:pt x="222" y="138"/>
                    <a:pt x="187" y="197"/>
                  </a:cubicBezTo>
                  <a:cubicBezTo>
                    <a:pt x="164" y="176"/>
                    <a:pt x="140" y="156"/>
                    <a:pt x="115" y="138"/>
                  </a:cubicBezTo>
                  <a:cubicBezTo>
                    <a:pt x="97" y="124"/>
                    <a:pt x="78" y="111"/>
                    <a:pt x="58" y="98"/>
                  </a:cubicBezTo>
                  <a:cubicBezTo>
                    <a:pt x="40" y="86"/>
                    <a:pt x="22" y="72"/>
                    <a:pt x="3" y="61"/>
                  </a:cubicBezTo>
                  <a:cubicBezTo>
                    <a:pt x="2" y="61"/>
                    <a:pt x="0" y="62"/>
                    <a:pt x="1" y="64"/>
                  </a:cubicBezTo>
                  <a:cubicBezTo>
                    <a:pt x="13" y="81"/>
                    <a:pt x="28" y="95"/>
                    <a:pt x="43" y="108"/>
                  </a:cubicBezTo>
                  <a:cubicBezTo>
                    <a:pt x="61" y="124"/>
                    <a:pt x="78" y="138"/>
                    <a:pt x="96" y="153"/>
                  </a:cubicBezTo>
                  <a:cubicBezTo>
                    <a:pt x="122" y="175"/>
                    <a:pt x="147" y="198"/>
                    <a:pt x="171" y="223"/>
                  </a:cubicBezTo>
                  <a:cubicBezTo>
                    <a:pt x="139" y="274"/>
                    <a:pt x="102" y="322"/>
                    <a:pt x="63" y="369"/>
                  </a:cubicBezTo>
                  <a:cubicBezTo>
                    <a:pt x="58" y="374"/>
                    <a:pt x="52" y="380"/>
                    <a:pt x="47" y="386"/>
                  </a:cubicBezTo>
                  <a:cubicBezTo>
                    <a:pt x="37" y="397"/>
                    <a:pt x="27" y="408"/>
                    <a:pt x="18" y="420"/>
                  </a:cubicBezTo>
                  <a:cubicBezTo>
                    <a:pt x="14" y="425"/>
                    <a:pt x="10" y="429"/>
                    <a:pt x="6" y="434"/>
                  </a:cubicBezTo>
                  <a:cubicBezTo>
                    <a:pt x="3" y="437"/>
                    <a:pt x="7" y="440"/>
                    <a:pt x="9" y="438"/>
                  </a:cubicBezTo>
                  <a:cubicBezTo>
                    <a:pt x="10" y="437"/>
                    <a:pt x="10" y="437"/>
                    <a:pt x="11" y="437"/>
                  </a:cubicBezTo>
                  <a:cubicBezTo>
                    <a:pt x="11" y="437"/>
                    <a:pt x="12" y="437"/>
                    <a:pt x="12" y="436"/>
                  </a:cubicBezTo>
                  <a:cubicBezTo>
                    <a:pt x="30" y="424"/>
                    <a:pt x="46" y="409"/>
                    <a:pt x="63" y="395"/>
                  </a:cubicBezTo>
                  <a:cubicBezTo>
                    <a:pt x="81" y="380"/>
                    <a:pt x="99" y="365"/>
                    <a:pt x="116" y="349"/>
                  </a:cubicBezTo>
                  <a:cubicBezTo>
                    <a:pt x="147" y="321"/>
                    <a:pt x="176" y="290"/>
                    <a:pt x="203" y="257"/>
                  </a:cubicBezTo>
                  <a:cubicBezTo>
                    <a:pt x="229" y="285"/>
                    <a:pt x="253" y="315"/>
                    <a:pt x="275" y="346"/>
                  </a:cubicBezTo>
                  <a:cubicBezTo>
                    <a:pt x="287" y="363"/>
                    <a:pt x="297" y="381"/>
                    <a:pt x="309" y="398"/>
                  </a:cubicBezTo>
                  <a:cubicBezTo>
                    <a:pt x="315" y="408"/>
                    <a:pt x="323" y="416"/>
                    <a:pt x="329" y="426"/>
                  </a:cubicBezTo>
                  <a:cubicBezTo>
                    <a:pt x="335" y="434"/>
                    <a:pt x="344" y="443"/>
                    <a:pt x="353" y="448"/>
                  </a:cubicBezTo>
                  <a:cubicBezTo>
                    <a:pt x="357" y="451"/>
                    <a:pt x="362" y="448"/>
                    <a:pt x="363" y="443"/>
                  </a:cubicBezTo>
                  <a:cubicBezTo>
                    <a:pt x="363" y="434"/>
                    <a:pt x="360" y="422"/>
                    <a:pt x="357" y="41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54685" y="1532890"/>
            <a:ext cx="8107045" cy="248158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</a:rPr>
              <a:t>/</a:t>
            </a:r>
            <a:r>
              <a:rPr lang="zh-CN" altLang="en-US" sz="1600" dirty="0">
                <a:solidFill>
                  <a:srgbClr val="008000"/>
                </a:solidFill>
              </a:rPr>
              <a:t>*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8000"/>
                </a:solidFill>
              </a:rPr>
              <a:t>*  </a:t>
            </a:r>
            <a:r>
              <a:rPr lang="en-US" altLang="zh-CN" sz="1600" dirty="0">
                <a:solidFill>
                  <a:srgbClr val="008000"/>
                </a:solidFill>
              </a:rPr>
              <a:t>Selection Sort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8000"/>
                </a:solidFill>
              </a:rPr>
              <a:t>*  </a:t>
            </a:r>
            <a:r>
              <a:rPr lang="en-US" altLang="zh-CN" sz="1600" dirty="0">
                <a:solidFill>
                  <a:srgbClr val="008000"/>
                </a:solidFill>
              </a:rPr>
              <a:t>In the </a:t>
            </a:r>
            <a:r>
              <a:rPr lang="en-US" altLang="zh-CN" sz="1600" dirty="0" err="1">
                <a:solidFill>
                  <a:srgbClr val="008000"/>
                </a:solidFill>
              </a:rPr>
              <a:t>ith</a:t>
            </a:r>
            <a:r>
              <a:rPr lang="en-US" altLang="zh-CN" sz="1600" dirty="0">
                <a:solidFill>
                  <a:srgbClr val="008000"/>
                </a:solidFill>
              </a:rPr>
              <a:t> pass, the </a:t>
            </a:r>
            <a:r>
              <a:rPr lang="en-US" altLang="zh-CN" sz="1600" dirty="0" err="1">
                <a:solidFill>
                  <a:srgbClr val="008000"/>
                </a:solidFill>
              </a:rPr>
              <a:t>ith</a:t>
            </a:r>
            <a:r>
              <a:rPr lang="en-US" altLang="zh-CN" sz="1600" dirty="0">
                <a:solidFill>
                  <a:srgbClr val="008000"/>
                </a:solidFill>
              </a:rPr>
              <a:t> smallest key in the array is selected </a:t>
            </a:r>
            <a:r>
              <a:rPr lang="zh-CN" altLang="en-US" sz="1600" dirty="0">
                <a:solidFill>
                  <a:srgbClr val="008000"/>
                </a:solidFill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</a:rPr>
              <a:t>and placed into position </a:t>
            </a:r>
            <a:r>
              <a:rPr lang="en-US" altLang="zh-CN" sz="1600" dirty="0" err="1">
                <a:solidFill>
                  <a:srgbClr val="008000"/>
                </a:solidFill>
              </a:rPr>
              <a:t>i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8000"/>
                </a:solidFill>
              </a:rPr>
              <a:t>*</a:t>
            </a:r>
            <a:r>
              <a:rPr lang="en-US" altLang="zh-CN" sz="1600" dirty="0">
                <a:solidFill>
                  <a:srgbClr val="008000"/>
                </a:solidFill>
              </a:rPr>
              <a:t>/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template 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Comp&gt;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void </a:t>
            </a:r>
            <a:r>
              <a:rPr lang="en-US" altLang="zh-CN" sz="1600" b="1" dirty="0" err="1">
                <a:solidFill>
                  <a:srgbClr val="FF0000"/>
                </a:solidFill>
              </a:rPr>
              <a:t>selsort</a:t>
            </a:r>
            <a:r>
              <a:rPr lang="en-US" altLang="zh-CN" sz="1600" dirty="0"/>
              <a:t>(E 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 {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</a:t>
            </a:r>
            <a:r>
              <a:rPr lang="en-US" altLang="zh-CN" sz="1600" dirty="0" smtClean="0"/>
              <a:t>{ 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</a:rPr>
              <a:t>select </a:t>
            </a:r>
            <a:r>
              <a:rPr lang="en-US" altLang="zh-CN" sz="1600" i="1" dirty="0" err="1">
                <a:solidFill>
                  <a:srgbClr val="008000"/>
                </a:solidFill>
              </a:rPr>
              <a:t>i</a:t>
            </a:r>
            <a:r>
              <a:rPr lang="en-US" altLang="zh-CN" sz="1600" dirty="0" err="1">
                <a:solidFill>
                  <a:srgbClr val="008000"/>
                </a:solidFill>
              </a:rPr>
              <a:t>th</a:t>
            </a:r>
            <a:r>
              <a:rPr lang="en-US" altLang="zh-CN" sz="1600" dirty="0">
                <a:solidFill>
                  <a:srgbClr val="008000"/>
                </a:solidFill>
              </a:rPr>
              <a:t> record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lowindex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</a:t>
            </a:r>
            <a:r>
              <a:rPr lang="en-US" altLang="zh-CN" sz="1600" dirty="0">
                <a:solidFill>
                  <a:srgbClr val="008000"/>
                </a:solidFill>
              </a:rPr>
              <a:t>//Remember its index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j=n-1; j&gt;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j--) </a:t>
            </a:r>
            <a:r>
              <a:rPr lang="en-US" altLang="zh-CN" sz="1600" dirty="0">
                <a:solidFill>
                  <a:srgbClr val="008000"/>
                </a:solidFill>
              </a:rPr>
              <a:t>//Find least value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    if (Comp::</a:t>
            </a:r>
            <a:r>
              <a:rPr lang="en-US" altLang="zh-CN" sz="1600" dirty="0" err="1"/>
              <a:t>lt</a:t>
            </a:r>
            <a:r>
              <a:rPr lang="en-US" altLang="zh-CN" sz="1600" dirty="0"/>
              <a:t>(A[j], A[</a:t>
            </a:r>
            <a:r>
              <a:rPr lang="en-US" altLang="zh-CN" sz="1600" dirty="0" err="1"/>
              <a:t>lowindex</a:t>
            </a:r>
            <a:r>
              <a:rPr lang="en-US" altLang="zh-CN" sz="1600" dirty="0"/>
              <a:t>]))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lowindex</a:t>
            </a:r>
            <a:r>
              <a:rPr lang="en-US" altLang="zh-CN" sz="1600" dirty="0"/>
              <a:t> = j; </a:t>
            </a:r>
            <a:r>
              <a:rPr lang="en-US" altLang="zh-CN" sz="1600" dirty="0">
                <a:solidFill>
                  <a:srgbClr val="008000"/>
                </a:solidFill>
              </a:rPr>
              <a:t>// Put it in place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  swap(A,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lowindex</a:t>
            </a:r>
            <a:r>
              <a:rPr lang="en-US" altLang="zh-CN" sz="1600" dirty="0"/>
              <a:t>);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  }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/>
              <a:t>}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1600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C415CAE-B937-40CB-98FE-0FA078D503A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357E2E-A7C8-4A7E-A13E-F1C23C9E36EE}" type="slidenum">
              <a:rPr lang="en-US" altLang="zh-CN" sz="790"/>
              <a:pPr algn="r"/>
              <a:t>17</a:t>
            </a:fld>
            <a:endParaRPr lang="en-US" altLang="zh-CN" sz="7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68453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Selection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pic>
        <p:nvPicPr>
          <p:cNvPr id="24581" name="Picture 4" descr="C:\Shaffer\CS2604\Figs\SelSort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4" t="1370" r="4837" b="2740"/>
          <a:stretch>
            <a:fillRect/>
          </a:stretch>
        </p:blipFill>
        <p:spPr bwMode="auto">
          <a:xfrm>
            <a:off x="255270" y="1772920"/>
            <a:ext cx="861758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6C415CAE-B937-40CB-98FE-0FA078D503AF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357E2E-A7C8-4A7E-A13E-F1C23C9E36EE}" type="slidenum">
              <a:rPr lang="en-US" altLang="zh-CN" sz="790"/>
              <a:pPr algn="r"/>
              <a:t>18</a:t>
            </a:fld>
            <a:endParaRPr lang="en-US" altLang="zh-CN" sz="7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Selection 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74345" y="1856105"/>
            <a:ext cx="8205470" cy="437451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Time complexity analysis</a:t>
            </a:r>
          </a:p>
          <a:p>
            <a:pPr lvl="1" algn="just"/>
            <a:r>
              <a:rPr lang="en-US" altLang="zh-CN" sz="2800" dirty="0"/>
              <a:t>The number of comparisons is </a:t>
            </a:r>
            <a:r>
              <a:rPr lang="el-GR" altLang="zh-CN" sz="2800" b="1" dirty="0"/>
              <a:t>Θ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i="1" baseline="30000" dirty="0"/>
              <a:t>2</a:t>
            </a:r>
            <a:r>
              <a:rPr lang="en-US" altLang="zh-CN" sz="2800" b="1" dirty="0"/>
              <a:t>)</a:t>
            </a:r>
            <a:r>
              <a:rPr lang="en-US" altLang="zh-CN" sz="2800" dirty="0"/>
              <a:t> in the best, worst, and average cases</a:t>
            </a:r>
          </a:p>
          <a:p>
            <a:pPr lvl="1"/>
            <a:r>
              <a:rPr lang="en-US" altLang="zh-CN" sz="2800" dirty="0"/>
              <a:t>The number of swaps is</a:t>
            </a:r>
          </a:p>
          <a:p>
            <a:pPr lvl="2"/>
            <a:r>
              <a:rPr lang="en-US" altLang="zh-CN" sz="2800" dirty="0"/>
              <a:t>0 in the best case</a:t>
            </a:r>
          </a:p>
          <a:p>
            <a:pPr lvl="2"/>
            <a:r>
              <a:rPr lang="en-US" altLang="zh-CN" sz="2800" dirty="0"/>
              <a:t>n-1 in the worst case</a:t>
            </a:r>
          </a:p>
          <a:p>
            <a:pPr lvl="2"/>
            <a:r>
              <a:rPr lang="el-GR" altLang="zh-CN" sz="2800" b="1" dirty="0"/>
              <a:t>Θ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en-US" altLang="zh-CN" sz="2800" dirty="0"/>
              <a:t> in the average case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BE8267-FE38-4399-9CE2-66FB12054DD1}" type="slidenum">
              <a:rPr lang="en-US" altLang="zh-CN" sz="465" smtClean="0"/>
              <a:pPr/>
              <a:t>19</a:t>
            </a:fld>
            <a:endParaRPr lang="en-US" altLang="zh-CN" sz="465" smtClean="0"/>
          </a:p>
        </p:txBody>
      </p:sp>
      <p:grpSp>
        <p:nvGrpSpPr>
          <p:cNvPr id="207" name="组合 206"/>
          <p:cNvGrpSpPr/>
          <p:nvPr/>
        </p:nvGrpSpPr>
        <p:grpSpPr>
          <a:xfrm>
            <a:off x="7969885" y="5582285"/>
            <a:ext cx="791210" cy="531495"/>
            <a:chOff x="6825" y="3288"/>
            <a:chExt cx="673" cy="452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14" name="Freeform 882"/>
            <p:cNvSpPr/>
            <p:nvPr>
              <p:custDataLst>
                <p:tags r:id="rId5"/>
              </p:custDataLst>
            </p:nvPr>
          </p:nvSpPr>
          <p:spPr bwMode="auto">
            <a:xfrm>
              <a:off x="7170" y="3288"/>
              <a:ext cx="329" cy="452"/>
            </a:xfrm>
            <a:custGeom>
              <a:avLst/>
              <a:gdLst>
                <a:gd name="T0" fmla="*/ 4 w 345"/>
                <a:gd name="T1" fmla="*/ 283 h 473"/>
                <a:gd name="T2" fmla="*/ 62 w 345"/>
                <a:gd name="T3" fmla="*/ 282 h 473"/>
                <a:gd name="T4" fmla="*/ 155 w 345"/>
                <a:gd name="T5" fmla="*/ 362 h 473"/>
                <a:gd name="T6" fmla="*/ 342 w 345"/>
                <a:gd name="T7" fmla="*/ 0 h 473"/>
                <a:gd name="T8" fmla="*/ 289 w 345"/>
                <a:gd name="T9" fmla="*/ 97 h 473"/>
                <a:gd name="T10" fmla="*/ 192 w 345"/>
                <a:gd name="T11" fmla="*/ 412 h 473"/>
                <a:gd name="T12" fmla="*/ 165 w 345"/>
                <a:gd name="T13" fmla="*/ 463 h 473"/>
                <a:gd name="T14" fmla="*/ 94 w 345"/>
                <a:gd name="T15" fmla="*/ 359 h 473"/>
                <a:gd name="T16" fmla="*/ 4 w 345"/>
                <a:gd name="T17" fmla="*/ 28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73">
                  <a:moveTo>
                    <a:pt x="4" y="283"/>
                  </a:moveTo>
                  <a:cubicBezTo>
                    <a:pt x="0" y="276"/>
                    <a:pt x="36" y="268"/>
                    <a:pt x="62" y="282"/>
                  </a:cubicBezTo>
                  <a:cubicBezTo>
                    <a:pt x="87" y="295"/>
                    <a:pt x="133" y="331"/>
                    <a:pt x="155" y="362"/>
                  </a:cubicBezTo>
                  <a:cubicBezTo>
                    <a:pt x="172" y="289"/>
                    <a:pt x="247" y="99"/>
                    <a:pt x="342" y="0"/>
                  </a:cubicBezTo>
                  <a:cubicBezTo>
                    <a:pt x="345" y="2"/>
                    <a:pt x="318" y="39"/>
                    <a:pt x="289" y="97"/>
                  </a:cubicBezTo>
                  <a:cubicBezTo>
                    <a:pt x="256" y="165"/>
                    <a:pt x="198" y="317"/>
                    <a:pt x="192" y="412"/>
                  </a:cubicBezTo>
                  <a:cubicBezTo>
                    <a:pt x="189" y="473"/>
                    <a:pt x="170" y="469"/>
                    <a:pt x="165" y="463"/>
                  </a:cubicBezTo>
                  <a:cubicBezTo>
                    <a:pt x="157" y="451"/>
                    <a:pt x="152" y="420"/>
                    <a:pt x="94" y="359"/>
                  </a:cubicBezTo>
                  <a:cubicBezTo>
                    <a:pt x="33" y="294"/>
                    <a:pt x="14" y="302"/>
                    <a:pt x="4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883"/>
            <p:cNvSpPr/>
            <p:nvPr>
              <p:custDataLst>
                <p:tags r:id="rId6"/>
              </p:custDataLst>
            </p:nvPr>
          </p:nvSpPr>
          <p:spPr bwMode="auto">
            <a:xfrm>
              <a:off x="6825" y="3294"/>
              <a:ext cx="346" cy="430"/>
            </a:xfrm>
            <a:custGeom>
              <a:avLst/>
              <a:gdLst>
                <a:gd name="T0" fmla="*/ 357 w 363"/>
                <a:gd name="T1" fmla="*/ 413 h 451"/>
                <a:gd name="T2" fmla="*/ 342 w 363"/>
                <a:gd name="T3" fmla="*/ 382 h 451"/>
                <a:gd name="T4" fmla="*/ 305 w 363"/>
                <a:gd name="T5" fmla="*/ 328 h 451"/>
                <a:gd name="T6" fmla="*/ 223 w 363"/>
                <a:gd name="T7" fmla="*/ 232 h 451"/>
                <a:gd name="T8" fmla="*/ 285 w 363"/>
                <a:gd name="T9" fmla="*/ 140 h 451"/>
                <a:gd name="T10" fmla="*/ 317 w 363"/>
                <a:gd name="T11" fmla="*/ 82 h 451"/>
                <a:gd name="T12" fmla="*/ 328 w 363"/>
                <a:gd name="T13" fmla="*/ 50 h 451"/>
                <a:gd name="T14" fmla="*/ 331 w 363"/>
                <a:gd name="T15" fmla="*/ 20 h 451"/>
                <a:gd name="T16" fmla="*/ 321 w 363"/>
                <a:gd name="T17" fmla="*/ 15 h 451"/>
                <a:gd name="T18" fmla="*/ 319 w 363"/>
                <a:gd name="T19" fmla="*/ 17 h 451"/>
                <a:gd name="T20" fmla="*/ 315 w 363"/>
                <a:gd name="T21" fmla="*/ 15 h 451"/>
                <a:gd name="T22" fmla="*/ 306 w 363"/>
                <a:gd name="T23" fmla="*/ 15 h 451"/>
                <a:gd name="T24" fmla="*/ 304 w 363"/>
                <a:gd name="T25" fmla="*/ 14 h 451"/>
                <a:gd name="T26" fmla="*/ 289 w 363"/>
                <a:gd name="T27" fmla="*/ 4 h 451"/>
                <a:gd name="T28" fmla="*/ 272 w 363"/>
                <a:gd name="T29" fmla="*/ 11 h 451"/>
                <a:gd name="T30" fmla="*/ 187 w 363"/>
                <a:gd name="T31" fmla="*/ 197 h 451"/>
                <a:gd name="T32" fmla="*/ 115 w 363"/>
                <a:gd name="T33" fmla="*/ 138 h 451"/>
                <a:gd name="T34" fmla="*/ 58 w 363"/>
                <a:gd name="T35" fmla="*/ 98 h 451"/>
                <a:gd name="T36" fmla="*/ 3 w 363"/>
                <a:gd name="T37" fmla="*/ 61 h 451"/>
                <a:gd name="T38" fmla="*/ 1 w 363"/>
                <a:gd name="T39" fmla="*/ 64 h 451"/>
                <a:gd name="T40" fmla="*/ 43 w 363"/>
                <a:gd name="T41" fmla="*/ 108 h 451"/>
                <a:gd name="T42" fmla="*/ 96 w 363"/>
                <a:gd name="T43" fmla="*/ 153 h 451"/>
                <a:gd name="T44" fmla="*/ 171 w 363"/>
                <a:gd name="T45" fmla="*/ 223 h 451"/>
                <a:gd name="T46" fmla="*/ 63 w 363"/>
                <a:gd name="T47" fmla="*/ 369 h 451"/>
                <a:gd name="T48" fmla="*/ 47 w 363"/>
                <a:gd name="T49" fmla="*/ 386 h 451"/>
                <a:gd name="T50" fmla="*/ 18 w 363"/>
                <a:gd name="T51" fmla="*/ 420 h 451"/>
                <a:gd name="T52" fmla="*/ 6 w 363"/>
                <a:gd name="T53" fmla="*/ 434 h 451"/>
                <a:gd name="T54" fmla="*/ 9 w 363"/>
                <a:gd name="T55" fmla="*/ 438 h 451"/>
                <a:gd name="T56" fmla="*/ 11 w 363"/>
                <a:gd name="T57" fmla="*/ 437 h 451"/>
                <a:gd name="T58" fmla="*/ 12 w 363"/>
                <a:gd name="T59" fmla="*/ 436 h 451"/>
                <a:gd name="T60" fmla="*/ 63 w 363"/>
                <a:gd name="T61" fmla="*/ 395 h 451"/>
                <a:gd name="T62" fmla="*/ 116 w 363"/>
                <a:gd name="T63" fmla="*/ 349 h 451"/>
                <a:gd name="T64" fmla="*/ 203 w 363"/>
                <a:gd name="T65" fmla="*/ 257 h 451"/>
                <a:gd name="T66" fmla="*/ 275 w 363"/>
                <a:gd name="T67" fmla="*/ 346 h 451"/>
                <a:gd name="T68" fmla="*/ 309 w 363"/>
                <a:gd name="T69" fmla="*/ 398 h 451"/>
                <a:gd name="T70" fmla="*/ 329 w 363"/>
                <a:gd name="T71" fmla="*/ 426 h 451"/>
                <a:gd name="T72" fmla="*/ 353 w 363"/>
                <a:gd name="T73" fmla="*/ 448 h 451"/>
                <a:gd name="T74" fmla="*/ 363 w 363"/>
                <a:gd name="T75" fmla="*/ 443 h 451"/>
                <a:gd name="T76" fmla="*/ 357 w 363"/>
                <a:gd name="T77" fmla="*/ 4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3" h="451">
                  <a:moveTo>
                    <a:pt x="357" y="413"/>
                  </a:moveTo>
                  <a:cubicBezTo>
                    <a:pt x="352" y="403"/>
                    <a:pt x="348" y="392"/>
                    <a:pt x="342" y="382"/>
                  </a:cubicBezTo>
                  <a:cubicBezTo>
                    <a:pt x="331" y="364"/>
                    <a:pt x="318" y="346"/>
                    <a:pt x="305" y="328"/>
                  </a:cubicBezTo>
                  <a:cubicBezTo>
                    <a:pt x="280" y="294"/>
                    <a:pt x="252" y="262"/>
                    <a:pt x="223" y="232"/>
                  </a:cubicBezTo>
                  <a:cubicBezTo>
                    <a:pt x="245" y="202"/>
                    <a:pt x="266" y="172"/>
                    <a:pt x="285" y="140"/>
                  </a:cubicBezTo>
                  <a:cubicBezTo>
                    <a:pt x="296" y="121"/>
                    <a:pt x="308" y="102"/>
                    <a:pt x="317" y="82"/>
                  </a:cubicBezTo>
                  <a:cubicBezTo>
                    <a:pt x="321" y="72"/>
                    <a:pt x="324" y="61"/>
                    <a:pt x="328" y="50"/>
                  </a:cubicBezTo>
                  <a:cubicBezTo>
                    <a:pt x="331" y="41"/>
                    <a:pt x="332" y="29"/>
                    <a:pt x="331" y="20"/>
                  </a:cubicBezTo>
                  <a:cubicBezTo>
                    <a:pt x="330" y="15"/>
                    <a:pt x="325" y="13"/>
                    <a:pt x="321" y="15"/>
                  </a:cubicBezTo>
                  <a:cubicBezTo>
                    <a:pt x="320" y="16"/>
                    <a:pt x="319" y="16"/>
                    <a:pt x="319" y="17"/>
                  </a:cubicBezTo>
                  <a:cubicBezTo>
                    <a:pt x="318" y="16"/>
                    <a:pt x="317" y="15"/>
                    <a:pt x="315" y="15"/>
                  </a:cubicBezTo>
                  <a:cubicBezTo>
                    <a:pt x="312" y="15"/>
                    <a:pt x="309" y="15"/>
                    <a:pt x="306" y="15"/>
                  </a:cubicBezTo>
                  <a:cubicBezTo>
                    <a:pt x="306" y="15"/>
                    <a:pt x="305" y="14"/>
                    <a:pt x="304" y="14"/>
                  </a:cubicBezTo>
                  <a:cubicBezTo>
                    <a:pt x="299" y="11"/>
                    <a:pt x="294" y="7"/>
                    <a:pt x="289" y="4"/>
                  </a:cubicBezTo>
                  <a:cubicBezTo>
                    <a:pt x="282" y="0"/>
                    <a:pt x="275" y="4"/>
                    <a:pt x="272" y="11"/>
                  </a:cubicBezTo>
                  <a:cubicBezTo>
                    <a:pt x="251" y="76"/>
                    <a:pt x="222" y="138"/>
                    <a:pt x="187" y="197"/>
                  </a:cubicBezTo>
                  <a:cubicBezTo>
                    <a:pt x="164" y="176"/>
                    <a:pt x="140" y="156"/>
                    <a:pt x="115" y="138"/>
                  </a:cubicBezTo>
                  <a:cubicBezTo>
                    <a:pt x="97" y="124"/>
                    <a:pt x="78" y="111"/>
                    <a:pt x="58" y="98"/>
                  </a:cubicBezTo>
                  <a:cubicBezTo>
                    <a:pt x="40" y="86"/>
                    <a:pt x="22" y="72"/>
                    <a:pt x="3" y="61"/>
                  </a:cubicBezTo>
                  <a:cubicBezTo>
                    <a:pt x="2" y="61"/>
                    <a:pt x="0" y="62"/>
                    <a:pt x="1" y="64"/>
                  </a:cubicBezTo>
                  <a:cubicBezTo>
                    <a:pt x="13" y="81"/>
                    <a:pt x="28" y="95"/>
                    <a:pt x="43" y="108"/>
                  </a:cubicBezTo>
                  <a:cubicBezTo>
                    <a:pt x="61" y="124"/>
                    <a:pt x="78" y="138"/>
                    <a:pt x="96" y="153"/>
                  </a:cubicBezTo>
                  <a:cubicBezTo>
                    <a:pt x="122" y="175"/>
                    <a:pt x="147" y="198"/>
                    <a:pt x="171" y="223"/>
                  </a:cubicBezTo>
                  <a:cubicBezTo>
                    <a:pt x="139" y="274"/>
                    <a:pt x="102" y="322"/>
                    <a:pt x="63" y="369"/>
                  </a:cubicBezTo>
                  <a:cubicBezTo>
                    <a:pt x="58" y="374"/>
                    <a:pt x="52" y="380"/>
                    <a:pt x="47" y="386"/>
                  </a:cubicBezTo>
                  <a:cubicBezTo>
                    <a:pt x="37" y="397"/>
                    <a:pt x="27" y="408"/>
                    <a:pt x="18" y="420"/>
                  </a:cubicBezTo>
                  <a:cubicBezTo>
                    <a:pt x="14" y="425"/>
                    <a:pt x="10" y="429"/>
                    <a:pt x="6" y="434"/>
                  </a:cubicBezTo>
                  <a:cubicBezTo>
                    <a:pt x="3" y="437"/>
                    <a:pt x="7" y="440"/>
                    <a:pt x="9" y="438"/>
                  </a:cubicBezTo>
                  <a:cubicBezTo>
                    <a:pt x="10" y="437"/>
                    <a:pt x="10" y="437"/>
                    <a:pt x="11" y="437"/>
                  </a:cubicBezTo>
                  <a:cubicBezTo>
                    <a:pt x="11" y="437"/>
                    <a:pt x="12" y="437"/>
                    <a:pt x="12" y="436"/>
                  </a:cubicBezTo>
                  <a:cubicBezTo>
                    <a:pt x="30" y="424"/>
                    <a:pt x="46" y="409"/>
                    <a:pt x="63" y="395"/>
                  </a:cubicBezTo>
                  <a:cubicBezTo>
                    <a:pt x="81" y="380"/>
                    <a:pt x="99" y="365"/>
                    <a:pt x="116" y="349"/>
                  </a:cubicBezTo>
                  <a:cubicBezTo>
                    <a:pt x="147" y="321"/>
                    <a:pt x="176" y="290"/>
                    <a:pt x="203" y="257"/>
                  </a:cubicBezTo>
                  <a:cubicBezTo>
                    <a:pt x="229" y="285"/>
                    <a:pt x="253" y="315"/>
                    <a:pt x="275" y="346"/>
                  </a:cubicBezTo>
                  <a:cubicBezTo>
                    <a:pt x="287" y="363"/>
                    <a:pt x="297" y="381"/>
                    <a:pt x="309" y="398"/>
                  </a:cubicBezTo>
                  <a:cubicBezTo>
                    <a:pt x="315" y="408"/>
                    <a:pt x="323" y="416"/>
                    <a:pt x="329" y="426"/>
                  </a:cubicBezTo>
                  <a:cubicBezTo>
                    <a:pt x="335" y="434"/>
                    <a:pt x="344" y="443"/>
                    <a:pt x="353" y="448"/>
                  </a:cubicBezTo>
                  <a:cubicBezTo>
                    <a:pt x="357" y="451"/>
                    <a:pt x="362" y="448"/>
                    <a:pt x="363" y="443"/>
                  </a:cubicBezTo>
                  <a:cubicBezTo>
                    <a:pt x="363" y="434"/>
                    <a:pt x="360" y="422"/>
                    <a:pt x="357" y="41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57325" y="2780665"/>
            <a:ext cx="5663565" cy="35198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ym typeface="+mn-ea"/>
              </a:rPr>
              <a:t>Introduction</a:t>
            </a:r>
            <a:endParaRPr lang="en-US" altLang="zh-CN" sz="28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l-GR" altLang="zh-CN" sz="2800" dirty="0">
                <a:sym typeface="+mn-ea"/>
              </a:rPr>
              <a:t>Θ(</a:t>
            </a:r>
            <a:r>
              <a:rPr lang="en-US" altLang="zh-CN" sz="2800" dirty="0">
                <a:sym typeface="+mn-ea"/>
              </a:rPr>
              <a:t>n</a:t>
            </a:r>
            <a:r>
              <a:rPr lang="en-US" altLang="zh-CN" sz="2800" baseline="30000" dirty="0">
                <a:sym typeface="+mn-ea"/>
              </a:rPr>
              <a:t>2</a:t>
            </a:r>
            <a:r>
              <a:rPr lang="en-US" altLang="zh-CN" sz="2800" dirty="0">
                <a:sym typeface="+mn-ea"/>
              </a:rPr>
              <a:t>) Sorting Algorithms </a:t>
            </a:r>
            <a:endParaRPr lang="en-US" altLang="zh-CN" sz="28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ym typeface="+mn-ea"/>
              </a:rPr>
              <a:t>O(</a:t>
            </a:r>
            <a:r>
              <a:rPr lang="en-US" altLang="zh-CN" sz="2800" dirty="0" err="1" smtClean="0">
                <a:sym typeface="+mn-ea"/>
              </a:rPr>
              <a:t>nlogn</a:t>
            </a:r>
            <a:r>
              <a:rPr lang="en-US" altLang="zh-CN" sz="2800" dirty="0" smtClean="0">
                <a:sym typeface="+mn-ea"/>
              </a:rPr>
              <a:t>) </a:t>
            </a:r>
            <a:r>
              <a:rPr lang="en-US" altLang="zh-CN" sz="2800" dirty="0">
                <a:sym typeface="+mn-ea"/>
              </a:rPr>
              <a:t>Sorting </a:t>
            </a:r>
            <a:r>
              <a:rPr lang="en-US" altLang="zh-CN" sz="2800" dirty="0" smtClean="0">
                <a:sym typeface="+mn-ea"/>
              </a:rPr>
              <a:t>Algorithms</a:t>
            </a:r>
            <a:endParaRPr lang="en-US" altLang="zh-CN" sz="28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ym typeface="+mn-ea"/>
              </a:rPr>
              <a:t>Linear-Time </a:t>
            </a:r>
            <a:r>
              <a:rPr lang="en-US" altLang="zh-CN" sz="2800" dirty="0" smtClean="0">
                <a:sym typeface="+mn-ea"/>
              </a:rPr>
              <a:t>Sorts</a:t>
            </a:r>
            <a:endParaRPr lang="en-US" altLang="zh-CN" sz="28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ym typeface="+mn-ea"/>
              </a:rPr>
              <a:t>External sorting</a:t>
            </a:r>
            <a:endParaRPr lang="en-US" altLang="zh-CN" sz="28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73467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05132" y="13226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</a:p>
        </p:txBody>
      </p:sp>
      <p:cxnSp>
        <p:nvCxnSpPr>
          <p:cNvPr id="10" name="直接连接符 5"/>
          <p:cNvCxnSpPr/>
          <p:nvPr>
            <p:custDataLst>
              <p:tags r:id="rId4"/>
            </p:custDataLst>
          </p:nvPr>
        </p:nvCxnSpPr>
        <p:spPr>
          <a:xfrm>
            <a:off x="363071" y="2255743"/>
            <a:ext cx="4101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9"/>
          <p:cNvGrpSpPr/>
          <p:nvPr/>
        </p:nvGrpSpPr>
        <p:grpSpPr>
          <a:xfrm>
            <a:off x="7285355" y="1052830"/>
            <a:ext cx="1572260" cy="1508760"/>
            <a:chOff x="10325277" y="408187"/>
            <a:chExt cx="1436104" cy="1436384"/>
          </a:xfrm>
        </p:grpSpPr>
        <p:pic>
          <p:nvPicPr>
            <p:cNvPr id="12" name="图片 7"/>
            <p:cNvPicPr>
              <a:picLocks noChangeAspect="1"/>
            </p:cNvPicPr>
            <p:nvPr>
              <p:custDataLst>
                <p:tags r:id="rId55"/>
              </p:custDataLst>
            </p:nvPr>
          </p:nvPicPr>
          <p:blipFill>
            <a:blip r:embed="rId58" cstate="print"/>
            <a:stretch>
              <a:fillRect/>
            </a:stretch>
          </p:blipFill>
          <p:spPr>
            <a:xfrm>
              <a:off x="10609730" y="408187"/>
              <a:ext cx="867198" cy="867198"/>
            </a:xfrm>
            <a:prstGeom prst="rect">
              <a:avLst/>
            </a:prstGeom>
          </p:spPr>
        </p:pic>
        <p:pic>
          <p:nvPicPr>
            <p:cNvPr id="13" name="图片 8"/>
            <p:cNvPicPr>
              <a:picLocks noChangeAspect="1"/>
            </p:cNvPicPr>
            <p:nvPr>
              <p:custDataLst>
                <p:tags r:id="rId56"/>
              </p:custDataLst>
            </p:nvPr>
          </p:nvPicPr>
          <p:blipFill>
            <a:blip r:embed="rId59" cstate="print"/>
            <a:stretch>
              <a:fillRect/>
            </a:stretch>
          </p:blipFill>
          <p:spPr>
            <a:xfrm>
              <a:off x="10325277" y="1329484"/>
              <a:ext cx="1436104" cy="515087"/>
            </a:xfrm>
            <a:prstGeom prst="rect">
              <a:avLst/>
            </a:prstGeom>
          </p:spPr>
        </p:pic>
      </p:grpSp>
      <p:grpSp>
        <p:nvGrpSpPr>
          <p:cNvPr id="19" name="PA_chenying0907 18"/>
          <p:cNvGrpSpPr/>
          <p:nvPr>
            <p:custDataLst>
              <p:tags r:id="rId5"/>
            </p:custDataLst>
          </p:nvPr>
        </p:nvGrpSpPr>
        <p:grpSpPr>
          <a:xfrm>
            <a:off x="740410" y="2900680"/>
            <a:ext cx="548005" cy="594995"/>
            <a:chOff x="5038628" y="2357164"/>
            <a:chExt cx="2114744" cy="2296116"/>
          </a:xfrm>
        </p:grpSpPr>
        <p:grpSp>
          <p:nvGrpSpPr>
            <p:cNvPr id="18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14" name="Freeform 5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6" name="Freeform 7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3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PA_chenying0907 19"/>
          <p:cNvGrpSpPr/>
          <p:nvPr>
            <p:custDataLst>
              <p:tags r:id="rId6"/>
            </p:custDataLst>
          </p:nvPr>
        </p:nvGrpSpPr>
        <p:grpSpPr>
          <a:xfrm>
            <a:off x="740410" y="3516630"/>
            <a:ext cx="548005" cy="594995"/>
            <a:chOff x="5038628" y="2357164"/>
            <a:chExt cx="2114744" cy="2296116"/>
          </a:xfrm>
        </p:grpSpPr>
        <p:grpSp>
          <p:nvGrpSpPr>
            <p:cNvPr id="27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9" name="Freeform 7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8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1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2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3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PA_chenying0907 31"/>
          <p:cNvGrpSpPr/>
          <p:nvPr>
            <p:custDataLst>
              <p:tags r:id="rId7"/>
            </p:custDataLst>
          </p:nvPr>
        </p:nvGrpSpPr>
        <p:grpSpPr>
          <a:xfrm>
            <a:off x="740410" y="4132580"/>
            <a:ext cx="548005" cy="594995"/>
            <a:chOff x="5038628" y="2357164"/>
            <a:chExt cx="2114744" cy="2296116"/>
          </a:xfrm>
        </p:grpSpPr>
        <p:grpSp>
          <p:nvGrpSpPr>
            <p:cNvPr id="39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0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41" name="Freeform 7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8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3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32FE9-9228-450F-938E-EAC7E38259F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  <p:grpSp>
        <p:nvGrpSpPr>
          <p:cNvPr id="96" name="PA_chenying0907 18"/>
          <p:cNvGrpSpPr/>
          <p:nvPr>
            <p:custDataLst>
              <p:tags r:id="rId8"/>
            </p:custDataLst>
          </p:nvPr>
        </p:nvGrpSpPr>
        <p:grpSpPr>
          <a:xfrm>
            <a:off x="739775" y="4789170"/>
            <a:ext cx="548005" cy="594995"/>
            <a:chOff x="5038628" y="2357164"/>
            <a:chExt cx="2114744" cy="2296116"/>
          </a:xfrm>
        </p:grpSpPr>
        <p:grpSp>
          <p:nvGrpSpPr>
            <p:cNvPr id="97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98" name="Freeform 5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0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01" name="Freeform 7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8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1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3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8" name="PA_chenying0907 19"/>
          <p:cNvGrpSpPr/>
          <p:nvPr>
            <p:custDataLst>
              <p:tags r:id="rId9"/>
            </p:custDataLst>
          </p:nvPr>
        </p:nvGrpSpPr>
        <p:grpSpPr>
          <a:xfrm>
            <a:off x="739775" y="5405120"/>
            <a:ext cx="548005" cy="594995"/>
            <a:chOff x="5038628" y="2357164"/>
            <a:chExt cx="2114744" cy="2296116"/>
          </a:xfrm>
        </p:grpSpPr>
        <p:grpSp>
          <p:nvGrpSpPr>
            <p:cNvPr id="109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110" name="Freeform 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6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2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13" name="Freeform 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8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1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2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3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40BEEC35-AAE0-41B4-B8C6-3301069C97AB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3BCA64-3554-4ACE-85DE-178E598CEA8B}" type="slidenum">
              <a:rPr lang="en-US" altLang="zh-CN" sz="790"/>
              <a:pPr algn="r"/>
              <a:t>20</a:t>
            </a:fld>
            <a:endParaRPr lang="en-US" altLang="zh-CN" sz="79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8122285" cy="4407535"/>
          </a:xfrm>
        </p:spPr>
        <p:txBody>
          <a:bodyPr/>
          <a:lstStyle/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What if first </a:t>
            </a:r>
            <a:r>
              <a:rPr lang="en-US" altLang="zh-CN" sz="2800" i="1" dirty="0" smtClean="0"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ea typeface="宋体" panose="02010600030101010101" pitchFamily="2" charset="-122"/>
              </a:rPr>
              <a:t> elements of array are already sorted?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4, 7, 12,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ea typeface="宋体" panose="02010600030101010101" pitchFamily="2" charset="-122"/>
              </a:rPr>
              <a:t>, 19, 16</a:t>
            </a:r>
          </a:p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We can shift the tail of the sorted elements list down and then </a:t>
            </a:r>
            <a:r>
              <a:rPr lang="en-US" altLang="zh-CN" sz="2800" i="1" dirty="0" smtClean="0">
                <a:ea typeface="宋体" panose="02010600030101010101" pitchFamily="2" charset="-122"/>
              </a:rPr>
              <a:t>insert</a:t>
            </a:r>
            <a:r>
              <a:rPr lang="en-US" altLang="zh-CN" sz="2800" dirty="0" smtClean="0">
                <a:ea typeface="宋体" panose="02010600030101010101" pitchFamily="2" charset="-122"/>
              </a:rPr>
              <a:t> next element into proper position and we get k+1 sorted elements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4,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, 7, 12,</a:t>
            </a:r>
            <a:r>
              <a:rPr lang="en-US" altLang="zh-CN" sz="2000" dirty="0">
                <a:ea typeface="宋体" panose="02010600030101010101" pitchFamily="2" charset="-122"/>
              </a:rPr>
              <a:t> 19, 16</a:t>
            </a:r>
          </a:p>
        </p:txBody>
      </p:sp>
      <p:grpSp>
        <p:nvGrpSpPr>
          <p:cNvPr id="1279" name="组合 1278"/>
          <p:cNvGrpSpPr/>
          <p:nvPr/>
        </p:nvGrpSpPr>
        <p:grpSpPr>
          <a:xfrm>
            <a:off x="7772190" y="5163168"/>
            <a:ext cx="893233" cy="990600"/>
            <a:chOff x="2084388" y="1965325"/>
            <a:chExt cx="669925" cy="742950"/>
          </a:xfrm>
          <a:solidFill>
            <a:srgbClr val="1E7AB6">
              <a:alpha val="40000"/>
            </a:srgbClr>
          </a:solidFill>
        </p:grpSpPr>
        <p:sp>
          <p:nvSpPr>
            <p:cNvPr id="12811" name="Freeform 523"/>
            <p:cNvSpPr/>
            <p:nvPr>
              <p:custDataLst>
                <p:tags r:id="rId5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6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7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8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9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0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1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2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3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4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5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8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19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0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1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2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3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4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5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6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7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8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29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0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1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2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3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4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5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6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7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8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39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0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1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8B8794-450A-422B-9A06-32503BA7BBEE}" type="slidenum">
              <a:rPr lang="en-US" altLang="zh-CN" sz="465" smtClean="0"/>
              <a:pPr/>
              <a:t>21</a:t>
            </a:fld>
            <a:endParaRPr lang="en-US" altLang="zh-CN" sz="465" smtClean="0"/>
          </a:p>
        </p:txBody>
      </p:sp>
      <p:sp>
        <p:nvSpPr>
          <p:cNvPr id="3" name="矩形 2"/>
          <p:cNvSpPr/>
          <p:nvPr/>
        </p:nvSpPr>
        <p:spPr>
          <a:xfrm>
            <a:off x="467995" y="1557020"/>
            <a:ext cx="8218170" cy="43459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</a:t>
            </a:r>
            <a:r>
              <a:rPr lang="zh-CN" altLang="en-US" sz="2400" dirty="0">
                <a:solidFill>
                  <a:srgbClr val="008000"/>
                </a:solidFill>
                <a:latin typeface="Sitka Text" pitchFamily="2" charset="0"/>
              </a:rPr>
              <a:t>*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Insertion sort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Each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record is inserted in turn at the correct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position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within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a sorted list composed of those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records already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processed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template &lt;</a:t>
            </a:r>
            <a:r>
              <a:rPr lang="en-US" altLang="zh-CN" sz="2400" dirty="0" err="1">
                <a:latin typeface="Sitka Text" pitchFamily="2" charset="0"/>
              </a:rPr>
              <a:t>typename</a:t>
            </a:r>
            <a:r>
              <a:rPr lang="en-US" altLang="zh-CN" sz="2400" dirty="0">
                <a:latin typeface="Sitka Text" pitchFamily="2" charset="0"/>
              </a:rPr>
              <a:t> E, </a:t>
            </a:r>
            <a:r>
              <a:rPr lang="en-US" altLang="zh-CN" sz="2400" dirty="0" err="1">
                <a:latin typeface="Sitka Text" pitchFamily="2" charset="0"/>
              </a:rPr>
              <a:t>typename</a:t>
            </a:r>
            <a:r>
              <a:rPr lang="en-US" altLang="zh-CN" sz="2400" dirty="0">
                <a:latin typeface="Sitka Text" pitchFamily="2" charset="0"/>
              </a:rPr>
              <a:t> Comp&gt;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void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Sitka Text" pitchFamily="2" charset="0"/>
              </a:rPr>
              <a:t>insertionSort</a:t>
            </a:r>
            <a:r>
              <a:rPr lang="en-US" altLang="zh-CN" sz="2400" dirty="0" smtClean="0">
                <a:latin typeface="Sitka Text" pitchFamily="2" charset="0"/>
              </a:rPr>
              <a:t>(E </a:t>
            </a:r>
            <a:r>
              <a:rPr lang="en-US" altLang="zh-CN" sz="2400" dirty="0">
                <a:latin typeface="Sitka Text" pitchFamily="2" charset="0"/>
              </a:rPr>
              <a:t>A[], 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n) 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  for (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=1;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&lt;n;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++)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//insert </a:t>
            </a:r>
            <a:r>
              <a:rPr lang="en-US" altLang="zh-CN" sz="2400" dirty="0" err="1">
                <a:solidFill>
                  <a:srgbClr val="008000"/>
                </a:solidFill>
                <a:latin typeface="Sitka Text" pitchFamily="2" charset="0"/>
              </a:rPr>
              <a:t>i’th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 record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    for (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j=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; (j&gt;0) </a:t>
            </a:r>
            <a:r>
              <a:rPr lang="en-US" altLang="zh-CN" sz="2400" dirty="0" smtClean="0">
                <a:latin typeface="Sitka Text" pitchFamily="2" charset="0"/>
              </a:rPr>
              <a:t>&amp;&amp; (</a:t>
            </a:r>
            <a:r>
              <a:rPr lang="en-US" altLang="zh-CN" sz="2400" dirty="0">
                <a:latin typeface="Sitka Text" pitchFamily="2" charset="0"/>
              </a:rPr>
              <a:t>Comp::prior(A[j], A[j-1])); j--)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      swap(A, j, j-1</a:t>
            </a:r>
            <a:r>
              <a:rPr lang="en-US" altLang="zh-CN" sz="2400" dirty="0" smtClean="0">
                <a:latin typeface="Sitka Text" pitchFamily="2" charset="0"/>
              </a:rPr>
              <a:t>);// </a:t>
            </a:r>
            <a:r>
              <a:rPr lang="en-US" altLang="zh-CN" sz="2400" dirty="0" smtClean="0">
                <a:solidFill>
                  <a:srgbClr val="FF0000"/>
                </a:solidFill>
                <a:latin typeface="Sitka Text" pitchFamily="2" charset="0"/>
              </a:rPr>
              <a:t>A[j] = A[j-1]</a:t>
            </a:r>
            <a:endParaRPr lang="en-US" altLang="zh-CN" sz="2400" dirty="0">
              <a:solidFill>
                <a:srgbClr val="FF0000"/>
              </a:solidFill>
              <a:latin typeface="Sitka Text" pitchFamily="2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Sitka Text" pitchFamily="2" charset="0"/>
              </a:rPr>
              <a:t>}</a:t>
            </a:r>
          </a:p>
        </p:txBody>
      </p:sp>
      <p:grpSp>
        <p:nvGrpSpPr>
          <p:cNvPr id="1279" name="组合 1278"/>
          <p:cNvGrpSpPr/>
          <p:nvPr/>
        </p:nvGrpSpPr>
        <p:grpSpPr>
          <a:xfrm>
            <a:off x="7844155" y="5409565"/>
            <a:ext cx="893445" cy="744220"/>
            <a:chOff x="2084388" y="1965325"/>
            <a:chExt cx="669925" cy="742950"/>
          </a:xfrm>
          <a:solidFill>
            <a:srgbClr val="1E7AB6">
              <a:alpha val="40000"/>
            </a:srgbClr>
          </a:solidFill>
        </p:grpSpPr>
        <p:sp>
          <p:nvSpPr>
            <p:cNvPr id="12811" name="Freeform 523"/>
            <p:cNvSpPr/>
            <p:nvPr>
              <p:custDataLst>
                <p:tags r:id="rId5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6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7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8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9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0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1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2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3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4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5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8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19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0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1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2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3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4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5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6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7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8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29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0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1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2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3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4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5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6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7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8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39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0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1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014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0220" y="1412776"/>
            <a:ext cx="7886700" cy="738505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Input: an array of 8 records with key values</a:t>
            </a:r>
            <a:br>
              <a:rPr lang="en-US" altLang="zh-CN" sz="2800" dirty="0" smtClean="0"/>
            </a:br>
            <a:r>
              <a:rPr lang="en-US" altLang="zh-CN" sz="2800" dirty="0" smtClean="0"/>
              <a:t>42 20 17 13 28 14 23 15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993913-D4F7-435C-8C67-200C75C091A2}" type="slidenum">
              <a:rPr lang="en-US" altLang="zh-CN" sz="465" smtClean="0"/>
              <a:pPr/>
              <a:t>22</a:t>
            </a:fld>
            <a:endParaRPr lang="en-US" altLang="zh-CN" sz="465" smtClean="0"/>
          </a:p>
        </p:txBody>
      </p:sp>
      <p:pic>
        <p:nvPicPr>
          <p:cNvPr id="13317" name="Picture 4" descr="C:\Shaffer\CS2604\Figs\InsSor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98" t="2644" r="5397" b="5289"/>
          <a:stretch>
            <a:fillRect/>
          </a:stretch>
        </p:blipFill>
        <p:spPr bwMode="auto">
          <a:xfrm>
            <a:off x="468630" y="2480310"/>
            <a:ext cx="8192135" cy="373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8112" y="1485267"/>
            <a:ext cx="7886700" cy="518409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Time complexity analysis</a:t>
            </a:r>
          </a:p>
          <a:p>
            <a:pPr lvl="1"/>
            <a:r>
              <a:rPr lang="en-US" altLang="zh-CN" sz="2000" dirty="0"/>
              <a:t>Two nested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/>
              <a:t> loops</a:t>
            </a:r>
          </a:p>
          <a:p>
            <a:pPr lvl="2"/>
            <a:r>
              <a:rPr lang="en-US" altLang="zh-CN" sz="2000" dirty="0"/>
              <a:t>Outer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/>
              <a:t> loop executes n-1 times</a:t>
            </a:r>
          </a:p>
          <a:p>
            <a:pPr lvl="2" algn="just"/>
            <a:r>
              <a:rPr lang="en-US" altLang="zh-CN" sz="2000" dirty="0"/>
              <a:t>Inner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/>
              <a:t> loop: depends on the number of keys in positions 1 to i-1 that are smaller than the key in position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263AF8"/>
                </a:solidFill>
              </a:rPr>
              <a:t>Worst case</a:t>
            </a:r>
            <a:r>
              <a:rPr lang="en-US" altLang="zh-CN" sz="2000" dirty="0"/>
              <a:t>: the input records are initially arranged in the reverse of the sorted order</a:t>
            </a:r>
          </a:p>
          <a:p>
            <a:pPr lvl="2"/>
            <a:r>
              <a:rPr lang="en-US" altLang="zh-CN" sz="1800" dirty="0" smtClean="0"/>
              <a:t>The number comparisons </a:t>
            </a:r>
            <a:r>
              <a:rPr lang="en-US" altLang="zh-CN" sz="1800" dirty="0"/>
              <a:t>is </a:t>
            </a:r>
            <a:r>
              <a:rPr lang="el-GR" altLang="zh-CN" sz="1800" b="1" i="1" dirty="0"/>
              <a:t>Σ</a:t>
            </a:r>
            <a:r>
              <a:rPr lang="en-US" altLang="zh-CN" sz="1800" b="1" i="1" baseline="-25000" dirty="0" err="1"/>
              <a:t>i</a:t>
            </a:r>
            <a:r>
              <a:rPr lang="en-US" altLang="zh-CN" sz="1800" b="1" i="1" baseline="-25000" dirty="0"/>
              <a:t>=2</a:t>
            </a:r>
            <a:r>
              <a:rPr lang="en-US" altLang="zh-CN" sz="1800" b="1" i="1" dirty="0"/>
              <a:t> </a:t>
            </a:r>
            <a:r>
              <a:rPr lang="en-US" altLang="zh-CN" sz="1800" b="1" i="1" baseline="30000" dirty="0"/>
              <a:t>n</a:t>
            </a:r>
            <a:r>
              <a:rPr lang="en-US" altLang="zh-CN" sz="1800" b="1" i="1" dirty="0"/>
              <a:t> </a:t>
            </a:r>
            <a:r>
              <a:rPr lang="en-US" altLang="zh-CN" sz="1800" b="1" i="1" dirty="0" err="1"/>
              <a:t>i</a:t>
            </a:r>
            <a:r>
              <a:rPr lang="en-US" altLang="zh-CN" sz="1800" b="1" i="1" dirty="0"/>
              <a:t> ≈ n</a:t>
            </a:r>
            <a:r>
              <a:rPr lang="en-US" altLang="zh-CN" sz="1800" b="1" i="1" baseline="30000" dirty="0"/>
              <a:t>2</a:t>
            </a:r>
            <a:r>
              <a:rPr lang="en-US" altLang="zh-CN" sz="1800" b="1" i="1" dirty="0"/>
              <a:t>/2 = </a:t>
            </a:r>
            <a:r>
              <a:rPr lang="el-GR" altLang="zh-CN" sz="1800" b="1" i="1" dirty="0"/>
              <a:t>Θ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i="1" baseline="30000" dirty="0"/>
              <a:t>2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Best case</a:t>
            </a:r>
            <a:r>
              <a:rPr lang="en-US" altLang="zh-CN" sz="2000" dirty="0"/>
              <a:t>: the input records are already in sorted order</a:t>
            </a:r>
          </a:p>
          <a:p>
            <a:pPr lvl="2"/>
            <a:r>
              <a:rPr lang="en-US" altLang="zh-CN" sz="1800" dirty="0"/>
              <a:t>Every pass through the inner for loop fails immediately</a:t>
            </a:r>
          </a:p>
          <a:p>
            <a:pPr lvl="2"/>
            <a:r>
              <a:rPr lang="en-US" altLang="zh-CN" sz="1800" dirty="0"/>
              <a:t>The number comparisons </a:t>
            </a:r>
            <a:r>
              <a:rPr lang="en-US" altLang="zh-CN" sz="1800" dirty="0" smtClean="0"/>
              <a:t>is 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-1 </a:t>
            </a:r>
            <a:r>
              <a:rPr lang="en-US" altLang="zh-CN" sz="1800" b="1" dirty="0"/>
              <a:t>= </a:t>
            </a:r>
            <a:r>
              <a:rPr lang="el-GR" altLang="zh-CN" sz="1800" b="1" i="1" dirty="0"/>
              <a:t>Θ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</a:t>
            </a:r>
            <a:endParaRPr lang="en-US" altLang="zh-CN" sz="1800" b="1" i="1" baseline="300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5FA63A-8DD0-4509-9A8F-C61280CB09ED}" type="slidenum">
              <a:rPr lang="en-US" altLang="zh-CN" sz="465" smtClean="0"/>
              <a:pPr/>
              <a:t>23</a:t>
            </a:fld>
            <a:endParaRPr lang="en-US" altLang="zh-CN" sz="465" smtClean="0"/>
          </a:p>
        </p:txBody>
      </p:sp>
      <p:grpSp>
        <p:nvGrpSpPr>
          <p:cNvPr id="1279" name="组合 1278"/>
          <p:cNvGrpSpPr/>
          <p:nvPr/>
        </p:nvGrpSpPr>
        <p:grpSpPr>
          <a:xfrm>
            <a:off x="7844155" y="5409565"/>
            <a:ext cx="893445" cy="744220"/>
            <a:chOff x="2084388" y="1965325"/>
            <a:chExt cx="669925" cy="742950"/>
          </a:xfrm>
          <a:solidFill>
            <a:srgbClr val="1E7AB6">
              <a:alpha val="40000"/>
            </a:srgbClr>
          </a:solidFill>
        </p:grpSpPr>
        <p:sp>
          <p:nvSpPr>
            <p:cNvPr id="12811" name="Freeform 523"/>
            <p:cNvSpPr/>
            <p:nvPr>
              <p:custDataLst>
                <p:tags r:id="rId5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6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7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8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9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0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1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2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3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4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5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8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19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0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1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2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3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4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5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6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7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8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29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0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1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2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3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4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5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6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7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8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39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0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1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7995" y="1844040"/>
            <a:ext cx="8132445" cy="4427855"/>
          </a:xfrm>
        </p:spPr>
        <p:txBody>
          <a:bodyPr/>
          <a:lstStyle/>
          <a:p>
            <a:pPr algn="just"/>
            <a:r>
              <a:rPr lang="en-US" altLang="zh-CN" sz="2400" dirty="0"/>
              <a:t>The number of comparisons and swaps is determined by the number of </a:t>
            </a:r>
            <a:r>
              <a:rPr lang="en-US" altLang="zh-CN" sz="2400" dirty="0">
                <a:solidFill>
                  <a:srgbClr val="FF0000"/>
                </a:solidFill>
              </a:rPr>
              <a:t>inversions</a:t>
            </a:r>
            <a:r>
              <a:rPr lang="en-US" altLang="zh-CN" sz="2400" dirty="0"/>
              <a:t> in the input records</a:t>
            </a:r>
          </a:p>
          <a:p>
            <a:pPr lvl="1"/>
            <a:r>
              <a:rPr lang="en-US" altLang="zh-CN" sz="2400" dirty="0"/>
              <a:t>Inversion: a value is greater than a given value and also occurs prior to it in the array</a:t>
            </a:r>
          </a:p>
          <a:p>
            <a:r>
              <a:rPr lang="en-US" altLang="zh-CN" sz="2400" dirty="0"/>
              <a:t>We expect on average that half of the keys in the first i-1 array positions will have a value greater than that of the key at position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lvl="1"/>
            <a:r>
              <a:rPr lang="en-US" altLang="zh-CN" sz="2000" dirty="0"/>
              <a:t>The average-case cost is about half of the worst-case cost, i.e., around </a:t>
            </a:r>
            <a:r>
              <a:rPr lang="en-US" altLang="zh-CN" sz="2000" b="1" dirty="0"/>
              <a:t>n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/4=</a:t>
            </a:r>
            <a:r>
              <a:rPr lang="el-GR" altLang="zh-CN" sz="2000" b="1" dirty="0"/>
              <a:t>Θ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i="1" baseline="30000" dirty="0"/>
              <a:t>2</a:t>
            </a:r>
            <a:r>
              <a:rPr lang="en-US" altLang="zh-CN" sz="2000" b="1" dirty="0"/>
              <a:t>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7742F6-48AF-4FB3-B1BA-3591114A9361}" type="slidenum">
              <a:rPr lang="en-US" altLang="zh-CN" sz="465" smtClean="0"/>
              <a:pPr/>
              <a:t>24</a:t>
            </a:fld>
            <a:endParaRPr lang="en-US" altLang="zh-CN" sz="465" smtClean="0"/>
          </a:p>
        </p:txBody>
      </p:sp>
      <p:grpSp>
        <p:nvGrpSpPr>
          <p:cNvPr id="1279" name="组合 1278"/>
          <p:cNvGrpSpPr/>
          <p:nvPr/>
        </p:nvGrpSpPr>
        <p:grpSpPr>
          <a:xfrm>
            <a:off x="7844155" y="5409565"/>
            <a:ext cx="893445" cy="744220"/>
            <a:chOff x="2084388" y="1965325"/>
            <a:chExt cx="669925" cy="742950"/>
          </a:xfrm>
          <a:solidFill>
            <a:srgbClr val="1E7AB6">
              <a:alpha val="40000"/>
            </a:srgbClr>
          </a:solidFill>
        </p:grpSpPr>
        <p:sp>
          <p:nvSpPr>
            <p:cNvPr id="12811" name="Freeform 523"/>
            <p:cNvSpPr/>
            <p:nvPr>
              <p:custDataLst>
                <p:tags r:id="rId5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6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7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8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9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0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1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2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3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4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5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8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19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0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1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2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3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4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5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6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7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8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29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0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1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2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3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4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5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6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7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8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39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0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1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66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62092" y="1972312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# swaps vs. # comparisons</a:t>
            </a:r>
          </a:p>
          <a:p>
            <a:pPr lvl="1" algn="just"/>
            <a:r>
              <a:rPr lang="en-US" altLang="zh-CN" sz="2400" dirty="0"/>
              <a:t>Every time through the inner for loop yields both a comparison and a swap, except that last which has no swap.</a:t>
            </a:r>
          </a:p>
          <a:p>
            <a:pPr lvl="1"/>
            <a:r>
              <a:rPr lang="en-US" altLang="zh-CN" sz="2400" dirty="0"/>
              <a:t>#swaps = #comparisons – (n-1)</a:t>
            </a:r>
          </a:p>
          <a:p>
            <a:r>
              <a:rPr lang="en-US" altLang="zh-CN" sz="2400" dirty="0"/>
              <a:t>#swaps is</a:t>
            </a:r>
          </a:p>
          <a:p>
            <a:pPr lvl="1"/>
            <a:r>
              <a:rPr lang="en-US" altLang="zh-CN" sz="2400" b="1" dirty="0"/>
              <a:t>0</a:t>
            </a:r>
            <a:r>
              <a:rPr lang="en-US" altLang="zh-CN" sz="2400" dirty="0"/>
              <a:t> in the best case</a:t>
            </a:r>
          </a:p>
          <a:p>
            <a:pPr lvl="1"/>
            <a:r>
              <a:rPr lang="el-GR" altLang="zh-CN" sz="2400" b="1" dirty="0"/>
              <a:t>Θ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i="1" baseline="30000" dirty="0"/>
              <a:t>2</a:t>
            </a:r>
            <a:r>
              <a:rPr lang="en-US" altLang="zh-CN" sz="2400" b="1" dirty="0"/>
              <a:t>) </a:t>
            </a:r>
            <a:r>
              <a:rPr lang="en-US" altLang="zh-CN" sz="2400" dirty="0"/>
              <a:t>in the average and worst cases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5604AC-DD00-41D1-BE37-80FC88F6C345}" type="slidenum">
              <a:rPr lang="en-US" altLang="zh-CN" sz="465" smtClean="0"/>
              <a:pPr/>
              <a:t>25</a:t>
            </a:fld>
            <a:endParaRPr lang="en-US" altLang="zh-CN" sz="465" smtClean="0"/>
          </a:p>
        </p:txBody>
      </p:sp>
      <p:grpSp>
        <p:nvGrpSpPr>
          <p:cNvPr id="1279" name="组合 1278"/>
          <p:cNvGrpSpPr/>
          <p:nvPr/>
        </p:nvGrpSpPr>
        <p:grpSpPr>
          <a:xfrm>
            <a:off x="7844155" y="5409565"/>
            <a:ext cx="893445" cy="744220"/>
            <a:chOff x="2084388" y="1965325"/>
            <a:chExt cx="669925" cy="742950"/>
          </a:xfrm>
          <a:solidFill>
            <a:srgbClr val="1E7AB6">
              <a:alpha val="40000"/>
            </a:srgbClr>
          </a:solidFill>
        </p:grpSpPr>
        <p:sp>
          <p:nvSpPr>
            <p:cNvPr id="12811" name="Freeform 523"/>
            <p:cNvSpPr/>
            <p:nvPr>
              <p:custDataLst>
                <p:tags r:id="rId5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6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7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8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9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0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1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2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3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4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5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8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19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0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1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2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3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4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5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6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7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8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29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0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1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2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3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4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5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6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7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8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39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0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1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968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Insertion Sort Characteristics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6A4E0BA-5221-4C49-9DCA-8D4644F44B20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2243A6D-BE18-45D0-A18C-C9CA5DF7DBDF}" type="slidenum">
              <a:rPr lang="en-US" altLang="zh-CN" sz="790"/>
              <a:pPr algn="r"/>
              <a:t>26</a:t>
            </a:fld>
            <a:endParaRPr lang="en-US" altLang="zh-CN" sz="79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8130540" cy="4402455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In place and Stable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Running time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Worst case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is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O(N</a:t>
            </a:r>
            <a:r>
              <a:rPr lang="en-US" altLang="zh-CN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reverse order input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must copy every element every time</a:t>
            </a:r>
          </a:p>
          <a:p>
            <a:pPr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Good sorting algorithm for almost sorted data</a:t>
            </a:r>
          </a:p>
          <a:p>
            <a:pPr lvl="1"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Each item is close to where it belongs in sorted order.</a:t>
            </a: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740650" y="5085080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968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The Cost of Exchange Sorting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90337" y="1757047"/>
            <a:ext cx="7886700" cy="4351337"/>
          </a:xfrm>
        </p:spPr>
        <p:txBody>
          <a:bodyPr/>
          <a:lstStyle/>
          <a:p>
            <a:r>
              <a:rPr lang="en-US" altLang="zh-CN" smtClean="0"/>
              <a:t>Comparison of the three algorithms</a:t>
            </a:r>
            <a:endParaRPr lang="zh-CN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4ADBC1-4C78-4B37-B177-C208C7536B3D}" type="slidenum">
              <a:rPr lang="en-US" altLang="zh-CN" sz="465" smtClean="0"/>
              <a:pPr/>
              <a:t>27</a:t>
            </a:fld>
            <a:endParaRPr lang="en-US" altLang="zh-CN" sz="465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92810" y="2504440"/>
          <a:ext cx="6628765" cy="3458210"/>
        </p:xfrm>
        <a:graphic>
          <a:graphicData uri="http://schemas.openxmlformats.org/drawingml/2006/table">
            <a:tbl>
              <a:tblPr/>
              <a:tblGrid>
                <a:gridCol w="1917065"/>
                <a:gridCol w="1612265"/>
                <a:gridCol w="1611630"/>
                <a:gridCol w="1487805"/>
              </a:tblGrid>
              <a:tr h="367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Insertion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Bubble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Selection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Comparisons: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3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Swaps: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宋体" panose="02010600030101010101" pitchFamily="2" charset="-122"/>
                      </a:endParaRP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marL="51434" marR="51434" marT="25722" marB="2572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51434" marR="51434" marT="25722" marB="2572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7812405" y="5229225"/>
            <a:ext cx="1014095" cy="942340"/>
            <a:chOff x="6948" y="2091"/>
            <a:chExt cx="536" cy="498"/>
          </a:xfrm>
          <a:solidFill>
            <a:schemeClr val="accent1">
              <a:lumMod val="75000"/>
              <a:alpha val="37000"/>
            </a:schemeClr>
          </a:solidFill>
        </p:grpSpPr>
        <p:sp>
          <p:nvSpPr>
            <p:cNvPr id="41" name="Freeform 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948" y="2091"/>
              <a:ext cx="537" cy="499"/>
            </a:xfrm>
            <a:custGeom>
              <a:avLst/>
              <a:gdLst>
                <a:gd name="T0" fmla="*/ 494 w 564"/>
                <a:gd name="T1" fmla="*/ 148 h 524"/>
                <a:gd name="T2" fmla="*/ 480 w 564"/>
                <a:gd name="T3" fmla="*/ 120 h 524"/>
                <a:gd name="T4" fmla="*/ 285 w 564"/>
                <a:gd name="T5" fmla="*/ 71 h 524"/>
                <a:gd name="T6" fmla="*/ 292 w 564"/>
                <a:gd name="T7" fmla="*/ 15 h 524"/>
                <a:gd name="T8" fmla="*/ 260 w 564"/>
                <a:gd name="T9" fmla="*/ 92 h 524"/>
                <a:gd name="T10" fmla="*/ 256 w 564"/>
                <a:gd name="T11" fmla="*/ 78 h 524"/>
                <a:gd name="T12" fmla="*/ 63 w 564"/>
                <a:gd name="T13" fmla="*/ 124 h 524"/>
                <a:gd name="T14" fmla="*/ 59 w 564"/>
                <a:gd name="T15" fmla="*/ 158 h 524"/>
                <a:gd name="T16" fmla="*/ 2 w 564"/>
                <a:gd name="T17" fmla="*/ 269 h 524"/>
                <a:gd name="T18" fmla="*/ 123 w 564"/>
                <a:gd name="T19" fmla="*/ 296 h 524"/>
                <a:gd name="T20" fmla="*/ 84 w 564"/>
                <a:gd name="T21" fmla="*/ 139 h 524"/>
                <a:gd name="T22" fmla="*/ 128 w 564"/>
                <a:gd name="T23" fmla="*/ 438 h 524"/>
                <a:gd name="T24" fmla="*/ 131 w 564"/>
                <a:gd name="T25" fmla="*/ 440 h 524"/>
                <a:gd name="T26" fmla="*/ 127 w 564"/>
                <a:gd name="T27" fmla="*/ 477 h 524"/>
                <a:gd name="T28" fmla="*/ 346 w 564"/>
                <a:gd name="T29" fmla="*/ 512 h 524"/>
                <a:gd name="T30" fmla="*/ 287 w 564"/>
                <a:gd name="T31" fmla="*/ 380 h 524"/>
                <a:gd name="T32" fmla="*/ 474 w 564"/>
                <a:gd name="T33" fmla="*/ 133 h 524"/>
                <a:gd name="T34" fmla="*/ 425 w 564"/>
                <a:gd name="T35" fmla="*/ 272 h 524"/>
                <a:gd name="T36" fmla="*/ 38 w 564"/>
                <a:gd name="T37" fmla="*/ 321 h 524"/>
                <a:gd name="T38" fmla="*/ 36 w 564"/>
                <a:gd name="T39" fmla="*/ 309 h 524"/>
                <a:gd name="T40" fmla="*/ 45 w 564"/>
                <a:gd name="T41" fmla="*/ 277 h 524"/>
                <a:gd name="T42" fmla="*/ 115 w 564"/>
                <a:gd name="T43" fmla="*/ 291 h 524"/>
                <a:gd name="T44" fmla="*/ 71 w 564"/>
                <a:gd name="T45" fmla="*/ 144 h 524"/>
                <a:gd name="T46" fmla="*/ 64 w 564"/>
                <a:gd name="T47" fmla="*/ 148 h 524"/>
                <a:gd name="T48" fmla="*/ 70 w 564"/>
                <a:gd name="T49" fmla="*/ 134 h 524"/>
                <a:gd name="T50" fmla="*/ 73 w 564"/>
                <a:gd name="T51" fmla="*/ 139 h 524"/>
                <a:gd name="T52" fmla="*/ 488 w 564"/>
                <a:gd name="T53" fmla="*/ 141 h 524"/>
                <a:gd name="T54" fmla="*/ 285 w 564"/>
                <a:gd name="T55" fmla="*/ 18 h 524"/>
                <a:gd name="T56" fmla="*/ 257 w 564"/>
                <a:gd name="T57" fmla="*/ 37 h 524"/>
                <a:gd name="T58" fmla="*/ 268 w 564"/>
                <a:gd name="T59" fmla="*/ 23 h 524"/>
                <a:gd name="T60" fmla="*/ 281 w 564"/>
                <a:gd name="T61" fmla="*/ 15 h 524"/>
                <a:gd name="T62" fmla="*/ 289 w 564"/>
                <a:gd name="T63" fmla="*/ 22 h 524"/>
                <a:gd name="T64" fmla="*/ 288 w 564"/>
                <a:gd name="T65" fmla="*/ 31 h 524"/>
                <a:gd name="T66" fmla="*/ 267 w 564"/>
                <a:gd name="T67" fmla="*/ 45 h 524"/>
                <a:gd name="T68" fmla="*/ 282 w 564"/>
                <a:gd name="T69" fmla="*/ 72 h 524"/>
                <a:gd name="T70" fmla="*/ 279 w 564"/>
                <a:gd name="T71" fmla="*/ 368 h 524"/>
                <a:gd name="T72" fmla="*/ 287 w 564"/>
                <a:gd name="T73" fmla="*/ 417 h 524"/>
                <a:gd name="T74" fmla="*/ 302 w 564"/>
                <a:gd name="T75" fmla="*/ 429 h 524"/>
                <a:gd name="T76" fmla="*/ 260 w 564"/>
                <a:gd name="T77" fmla="*/ 456 h 524"/>
                <a:gd name="T78" fmla="*/ 339 w 564"/>
                <a:gd name="T79" fmla="*/ 453 h 524"/>
                <a:gd name="T80" fmla="*/ 133 w 564"/>
                <a:gd name="T81" fmla="*/ 439 h 524"/>
                <a:gd name="T82" fmla="*/ 142 w 564"/>
                <a:gd name="T83" fmla="*/ 472 h 524"/>
                <a:gd name="T84" fmla="*/ 403 w 564"/>
                <a:gd name="T85" fmla="*/ 448 h 524"/>
                <a:gd name="T86" fmla="*/ 374 w 564"/>
                <a:gd name="T87" fmla="*/ 469 h 524"/>
                <a:gd name="T88" fmla="*/ 350 w 564"/>
                <a:gd name="T89" fmla="*/ 501 h 524"/>
                <a:gd name="T90" fmla="*/ 300 w 564"/>
                <a:gd name="T91" fmla="*/ 477 h 524"/>
                <a:gd name="T92" fmla="*/ 244 w 564"/>
                <a:gd name="T93" fmla="*/ 510 h 524"/>
                <a:gd name="T94" fmla="*/ 203 w 564"/>
                <a:gd name="T95" fmla="*/ 474 h 524"/>
                <a:gd name="T96" fmla="*/ 157 w 564"/>
                <a:gd name="T97" fmla="*/ 499 h 524"/>
                <a:gd name="T98" fmla="*/ 137 w 564"/>
                <a:gd name="T99" fmla="*/ 489 h 524"/>
                <a:gd name="T100" fmla="*/ 438 w 564"/>
                <a:gd name="T101" fmla="*/ 104 h 524"/>
                <a:gd name="T102" fmla="*/ 286 w 564"/>
                <a:gd name="T103" fmla="*/ 92 h 524"/>
                <a:gd name="T104" fmla="*/ 545 w 564"/>
                <a:gd name="T105" fmla="*/ 273 h 524"/>
                <a:gd name="T106" fmla="*/ 451 w 564"/>
                <a:gd name="T107" fmla="*/ 321 h 524"/>
                <a:gd name="T108" fmla="*/ 444 w 564"/>
                <a:gd name="T109" fmla="*/ 309 h 524"/>
                <a:gd name="T110" fmla="*/ 431 w 564"/>
                <a:gd name="T111" fmla="*/ 288 h 524"/>
                <a:gd name="T112" fmla="*/ 547 w 564"/>
                <a:gd name="T113" fmla="*/ 282 h 524"/>
                <a:gd name="T114" fmla="*/ 551 w 564"/>
                <a:gd name="T115" fmla="*/ 292 h 524"/>
                <a:gd name="T116" fmla="*/ 500 w 564"/>
                <a:gd name="T117" fmla="*/ 32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4" h="524">
                  <a:moveTo>
                    <a:pt x="560" y="280"/>
                  </a:moveTo>
                  <a:cubicBezTo>
                    <a:pt x="559" y="280"/>
                    <a:pt x="559" y="279"/>
                    <a:pt x="559" y="279"/>
                  </a:cubicBezTo>
                  <a:cubicBezTo>
                    <a:pt x="561" y="276"/>
                    <a:pt x="559" y="271"/>
                    <a:pt x="556" y="272"/>
                  </a:cubicBezTo>
                  <a:cubicBezTo>
                    <a:pt x="555" y="272"/>
                    <a:pt x="554" y="272"/>
                    <a:pt x="553" y="272"/>
                  </a:cubicBezTo>
                  <a:cubicBezTo>
                    <a:pt x="547" y="250"/>
                    <a:pt x="534" y="230"/>
                    <a:pt x="522" y="211"/>
                  </a:cubicBezTo>
                  <a:cubicBezTo>
                    <a:pt x="515" y="200"/>
                    <a:pt x="508" y="189"/>
                    <a:pt x="502" y="178"/>
                  </a:cubicBezTo>
                  <a:cubicBezTo>
                    <a:pt x="497" y="169"/>
                    <a:pt x="494" y="160"/>
                    <a:pt x="492" y="150"/>
                  </a:cubicBezTo>
                  <a:cubicBezTo>
                    <a:pt x="492" y="149"/>
                    <a:pt x="493" y="148"/>
                    <a:pt x="494" y="148"/>
                  </a:cubicBezTo>
                  <a:cubicBezTo>
                    <a:pt x="495" y="147"/>
                    <a:pt x="494" y="145"/>
                    <a:pt x="493" y="145"/>
                  </a:cubicBezTo>
                  <a:cubicBezTo>
                    <a:pt x="495" y="139"/>
                    <a:pt x="492" y="132"/>
                    <a:pt x="487" y="127"/>
                  </a:cubicBezTo>
                  <a:cubicBezTo>
                    <a:pt x="486" y="127"/>
                    <a:pt x="485" y="126"/>
                    <a:pt x="484" y="127"/>
                  </a:cubicBezTo>
                  <a:cubicBezTo>
                    <a:pt x="483" y="127"/>
                    <a:pt x="483" y="127"/>
                    <a:pt x="482" y="127"/>
                  </a:cubicBezTo>
                  <a:cubicBezTo>
                    <a:pt x="482" y="127"/>
                    <a:pt x="482" y="126"/>
                    <a:pt x="482" y="126"/>
                  </a:cubicBezTo>
                  <a:cubicBezTo>
                    <a:pt x="482" y="125"/>
                    <a:pt x="481" y="125"/>
                    <a:pt x="481" y="124"/>
                  </a:cubicBezTo>
                  <a:cubicBezTo>
                    <a:pt x="481" y="123"/>
                    <a:pt x="481" y="122"/>
                    <a:pt x="481" y="121"/>
                  </a:cubicBezTo>
                  <a:cubicBezTo>
                    <a:pt x="481" y="121"/>
                    <a:pt x="480" y="120"/>
                    <a:pt x="480" y="120"/>
                  </a:cubicBezTo>
                  <a:cubicBezTo>
                    <a:pt x="481" y="120"/>
                    <a:pt x="481" y="120"/>
                    <a:pt x="481" y="120"/>
                  </a:cubicBezTo>
                  <a:cubicBezTo>
                    <a:pt x="482" y="121"/>
                    <a:pt x="483" y="119"/>
                    <a:pt x="482" y="118"/>
                  </a:cubicBezTo>
                  <a:cubicBezTo>
                    <a:pt x="471" y="109"/>
                    <a:pt x="456" y="103"/>
                    <a:pt x="442" y="98"/>
                  </a:cubicBezTo>
                  <a:cubicBezTo>
                    <a:pt x="425" y="92"/>
                    <a:pt x="408" y="88"/>
                    <a:pt x="390" y="85"/>
                  </a:cubicBezTo>
                  <a:cubicBezTo>
                    <a:pt x="356" y="80"/>
                    <a:pt x="321" y="78"/>
                    <a:pt x="286" y="78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6"/>
                    <a:pt x="286" y="73"/>
                    <a:pt x="286" y="71"/>
                  </a:cubicBezTo>
                  <a:cubicBezTo>
                    <a:pt x="286" y="71"/>
                    <a:pt x="285" y="71"/>
                    <a:pt x="285" y="71"/>
                  </a:cubicBezTo>
                  <a:cubicBezTo>
                    <a:pt x="285" y="67"/>
                    <a:pt x="285" y="62"/>
                    <a:pt x="285" y="58"/>
                  </a:cubicBezTo>
                  <a:cubicBezTo>
                    <a:pt x="285" y="54"/>
                    <a:pt x="285" y="50"/>
                    <a:pt x="285" y="46"/>
                  </a:cubicBezTo>
                  <a:cubicBezTo>
                    <a:pt x="285" y="46"/>
                    <a:pt x="285" y="45"/>
                    <a:pt x="285" y="45"/>
                  </a:cubicBezTo>
                  <a:cubicBezTo>
                    <a:pt x="291" y="42"/>
                    <a:pt x="297" y="37"/>
                    <a:pt x="298" y="30"/>
                  </a:cubicBezTo>
                  <a:cubicBezTo>
                    <a:pt x="299" y="25"/>
                    <a:pt x="297" y="20"/>
                    <a:pt x="293" y="16"/>
                  </a:cubicBezTo>
                  <a:cubicBezTo>
                    <a:pt x="293" y="15"/>
                    <a:pt x="293" y="15"/>
                    <a:pt x="294" y="15"/>
                  </a:cubicBezTo>
                  <a:cubicBezTo>
                    <a:pt x="294" y="14"/>
                    <a:pt x="293" y="14"/>
                    <a:pt x="293" y="14"/>
                  </a:cubicBezTo>
                  <a:cubicBezTo>
                    <a:pt x="293" y="14"/>
                    <a:pt x="292" y="15"/>
                    <a:pt x="292" y="15"/>
                  </a:cubicBezTo>
                  <a:cubicBezTo>
                    <a:pt x="289" y="11"/>
                    <a:pt x="285" y="9"/>
                    <a:pt x="282" y="7"/>
                  </a:cubicBezTo>
                  <a:cubicBezTo>
                    <a:pt x="275" y="3"/>
                    <a:pt x="268" y="0"/>
                    <a:pt x="261" y="1"/>
                  </a:cubicBezTo>
                  <a:cubicBezTo>
                    <a:pt x="254" y="3"/>
                    <a:pt x="249" y="8"/>
                    <a:pt x="247" y="14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6" y="15"/>
                    <a:pt x="246" y="16"/>
                    <a:pt x="246" y="18"/>
                  </a:cubicBezTo>
                  <a:cubicBezTo>
                    <a:pt x="244" y="31"/>
                    <a:pt x="250" y="47"/>
                    <a:pt x="261" y="51"/>
                  </a:cubicBezTo>
                  <a:cubicBezTo>
                    <a:pt x="261" y="65"/>
                    <a:pt x="261" y="78"/>
                    <a:pt x="261" y="92"/>
                  </a:cubicBezTo>
                  <a:cubicBezTo>
                    <a:pt x="261" y="92"/>
                    <a:pt x="260" y="92"/>
                    <a:pt x="260" y="92"/>
                  </a:cubicBezTo>
                  <a:cubicBezTo>
                    <a:pt x="226" y="91"/>
                    <a:pt x="192" y="94"/>
                    <a:pt x="159" y="100"/>
                  </a:cubicBezTo>
                  <a:cubicBezTo>
                    <a:pt x="130" y="105"/>
                    <a:pt x="102" y="112"/>
                    <a:pt x="77" y="124"/>
                  </a:cubicBezTo>
                  <a:cubicBezTo>
                    <a:pt x="74" y="123"/>
                    <a:pt x="71" y="122"/>
                    <a:pt x="68" y="122"/>
                  </a:cubicBezTo>
                  <a:cubicBezTo>
                    <a:pt x="68" y="121"/>
                    <a:pt x="67" y="119"/>
                    <a:pt x="67" y="118"/>
                  </a:cubicBezTo>
                  <a:cubicBezTo>
                    <a:pt x="80" y="113"/>
                    <a:pt x="92" y="107"/>
                    <a:pt x="104" y="104"/>
                  </a:cubicBezTo>
                  <a:cubicBezTo>
                    <a:pt x="121" y="99"/>
                    <a:pt x="137" y="95"/>
                    <a:pt x="154" y="92"/>
                  </a:cubicBezTo>
                  <a:cubicBezTo>
                    <a:pt x="188" y="87"/>
                    <a:pt x="222" y="85"/>
                    <a:pt x="256" y="85"/>
                  </a:cubicBezTo>
                  <a:cubicBezTo>
                    <a:pt x="260" y="85"/>
                    <a:pt x="260" y="78"/>
                    <a:pt x="256" y="78"/>
                  </a:cubicBezTo>
                  <a:cubicBezTo>
                    <a:pt x="221" y="78"/>
                    <a:pt x="186" y="80"/>
                    <a:pt x="152" y="85"/>
                  </a:cubicBezTo>
                  <a:cubicBezTo>
                    <a:pt x="134" y="88"/>
                    <a:pt x="117" y="92"/>
                    <a:pt x="100" y="98"/>
                  </a:cubicBezTo>
                  <a:cubicBezTo>
                    <a:pt x="88" y="102"/>
                    <a:pt x="75" y="107"/>
                    <a:pt x="65" y="115"/>
                  </a:cubicBezTo>
                  <a:cubicBezTo>
                    <a:pt x="63" y="115"/>
                    <a:pt x="62" y="115"/>
                    <a:pt x="62" y="117"/>
                  </a:cubicBezTo>
                  <a:cubicBezTo>
                    <a:pt x="61" y="117"/>
                    <a:pt x="60" y="118"/>
                    <a:pt x="60" y="118"/>
                  </a:cubicBezTo>
                  <a:cubicBezTo>
                    <a:pt x="59" y="119"/>
                    <a:pt x="60" y="121"/>
                    <a:pt x="61" y="120"/>
                  </a:cubicBezTo>
                  <a:cubicBezTo>
                    <a:pt x="61" y="120"/>
                    <a:pt x="62" y="120"/>
                    <a:pt x="62" y="120"/>
                  </a:cubicBezTo>
                  <a:cubicBezTo>
                    <a:pt x="62" y="121"/>
                    <a:pt x="63" y="122"/>
                    <a:pt x="63" y="124"/>
                  </a:cubicBezTo>
                  <a:cubicBezTo>
                    <a:pt x="62" y="125"/>
                    <a:pt x="62" y="126"/>
                    <a:pt x="62" y="127"/>
                  </a:cubicBezTo>
                  <a:cubicBezTo>
                    <a:pt x="59" y="127"/>
                    <a:pt x="55" y="128"/>
                    <a:pt x="52" y="131"/>
                  </a:cubicBezTo>
                  <a:cubicBezTo>
                    <a:pt x="49" y="133"/>
                    <a:pt x="47" y="136"/>
                    <a:pt x="47" y="140"/>
                  </a:cubicBezTo>
                  <a:cubicBezTo>
                    <a:pt x="48" y="143"/>
                    <a:pt x="49" y="146"/>
                    <a:pt x="50" y="149"/>
                  </a:cubicBezTo>
                  <a:cubicBezTo>
                    <a:pt x="52" y="153"/>
                    <a:pt x="54" y="155"/>
                    <a:pt x="57" y="157"/>
                  </a:cubicBezTo>
                  <a:cubicBezTo>
                    <a:pt x="42" y="194"/>
                    <a:pt x="26" y="229"/>
                    <a:pt x="4" y="263"/>
                  </a:cubicBezTo>
                  <a:cubicBezTo>
                    <a:pt x="3" y="265"/>
                    <a:pt x="7" y="268"/>
                    <a:pt x="9" y="265"/>
                  </a:cubicBezTo>
                  <a:cubicBezTo>
                    <a:pt x="29" y="232"/>
                    <a:pt x="49" y="196"/>
                    <a:pt x="59" y="158"/>
                  </a:cubicBezTo>
                  <a:cubicBezTo>
                    <a:pt x="63" y="159"/>
                    <a:pt x="68" y="159"/>
                    <a:pt x="72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3" y="176"/>
                    <a:pt x="81" y="194"/>
                    <a:pt x="89" y="210"/>
                  </a:cubicBezTo>
                  <a:cubicBezTo>
                    <a:pt x="98" y="228"/>
                    <a:pt x="108" y="245"/>
                    <a:pt x="117" y="263"/>
                  </a:cubicBezTo>
                  <a:cubicBezTo>
                    <a:pt x="111" y="263"/>
                    <a:pt x="104" y="263"/>
                    <a:pt x="98" y="264"/>
                  </a:cubicBezTo>
                  <a:cubicBezTo>
                    <a:pt x="87" y="265"/>
                    <a:pt x="76" y="265"/>
                    <a:pt x="65" y="265"/>
                  </a:cubicBezTo>
                  <a:cubicBezTo>
                    <a:pt x="44" y="265"/>
                    <a:pt x="22" y="262"/>
                    <a:pt x="2" y="267"/>
                  </a:cubicBezTo>
                  <a:cubicBezTo>
                    <a:pt x="1" y="267"/>
                    <a:pt x="1" y="268"/>
                    <a:pt x="2" y="269"/>
                  </a:cubicBezTo>
                  <a:cubicBezTo>
                    <a:pt x="0" y="278"/>
                    <a:pt x="1" y="286"/>
                    <a:pt x="3" y="294"/>
                  </a:cubicBezTo>
                  <a:cubicBezTo>
                    <a:pt x="3" y="294"/>
                    <a:pt x="4" y="294"/>
                    <a:pt x="4" y="295"/>
                  </a:cubicBezTo>
                  <a:cubicBezTo>
                    <a:pt x="5" y="298"/>
                    <a:pt x="7" y="301"/>
                    <a:pt x="9" y="304"/>
                  </a:cubicBezTo>
                  <a:cubicBezTo>
                    <a:pt x="8" y="305"/>
                    <a:pt x="8" y="307"/>
                    <a:pt x="9" y="308"/>
                  </a:cubicBezTo>
                  <a:cubicBezTo>
                    <a:pt x="10" y="308"/>
                    <a:pt x="11" y="309"/>
                    <a:pt x="12" y="309"/>
                  </a:cubicBezTo>
                  <a:cubicBezTo>
                    <a:pt x="24" y="323"/>
                    <a:pt x="44" y="333"/>
                    <a:pt x="63" y="334"/>
                  </a:cubicBezTo>
                  <a:cubicBezTo>
                    <a:pt x="80" y="335"/>
                    <a:pt x="96" y="328"/>
                    <a:pt x="108" y="318"/>
                  </a:cubicBezTo>
                  <a:cubicBezTo>
                    <a:pt x="115" y="311"/>
                    <a:pt x="119" y="304"/>
                    <a:pt x="123" y="296"/>
                  </a:cubicBezTo>
                  <a:cubicBezTo>
                    <a:pt x="125" y="288"/>
                    <a:pt x="128" y="277"/>
                    <a:pt x="125" y="269"/>
                  </a:cubicBezTo>
                  <a:cubicBezTo>
                    <a:pt x="126" y="268"/>
                    <a:pt x="126" y="267"/>
                    <a:pt x="125" y="266"/>
                  </a:cubicBezTo>
                  <a:cubicBezTo>
                    <a:pt x="125" y="266"/>
                    <a:pt x="125" y="266"/>
                    <a:pt x="125" y="266"/>
                  </a:cubicBezTo>
                  <a:cubicBezTo>
                    <a:pt x="125" y="266"/>
                    <a:pt x="126" y="265"/>
                    <a:pt x="126" y="265"/>
                  </a:cubicBezTo>
                  <a:cubicBezTo>
                    <a:pt x="127" y="264"/>
                    <a:pt x="127" y="262"/>
                    <a:pt x="125" y="262"/>
                  </a:cubicBezTo>
                  <a:cubicBezTo>
                    <a:pt x="124" y="262"/>
                    <a:pt x="124" y="262"/>
                    <a:pt x="123" y="262"/>
                  </a:cubicBezTo>
                  <a:cubicBezTo>
                    <a:pt x="106" y="227"/>
                    <a:pt x="83" y="195"/>
                    <a:pt x="75" y="156"/>
                  </a:cubicBezTo>
                  <a:cubicBezTo>
                    <a:pt x="80" y="152"/>
                    <a:pt x="84" y="146"/>
                    <a:pt x="84" y="139"/>
                  </a:cubicBezTo>
                  <a:cubicBezTo>
                    <a:pt x="85" y="135"/>
                    <a:pt x="83" y="130"/>
                    <a:pt x="80" y="127"/>
                  </a:cubicBezTo>
                  <a:cubicBezTo>
                    <a:pt x="136" y="103"/>
                    <a:pt x="200" y="95"/>
                    <a:pt x="260" y="97"/>
                  </a:cubicBezTo>
                  <a:cubicBezTo>
                    <a:pt x="260" y="97"/>
                    <a:pt x="261" y="97"/>
                    <a:pt x="261" y="97"/>
                  </a:cubicBezTo>
                  <a:cubicBezTo>
                    <a:pt x="261" y="136"/>
                    <a:pt x="261" y="176"/>
                    <a:pt x="261" y="216"/>
                  </a:cubicBezTo>
                  <a:cubicBezTo>
                    <a:pt x="260" y="244"/>
                    <a:pt x="260" y="271"/>
                    <a:pt x="260" y="299"/>
                  </a:cubicBezTo>
                  <a:cubicBezTo>
                    <a:pt x="260" y="326"/>
                    <a:pt x="259" y="353"/>
                    <a:pt x="261" y="380"/>
                  </a:cubicBezTo>
                  <a:cubicBezTo>
                    <a:pt x="238" y="382"/>
                    <a:pt x="216" y="391"/>
                    <a:pt x="195" y="402"/>
                  </a:cubicBezTo>
                  <a:cubicBezTo>
                    <a:pt x="173" y="413"/>
                    <a:pt x="150" y="426"/>
                    <a:pt x="128" y="438"/>
                  </a:cubicBezTo>
                  <a:cubicBezTo>
                    <a:pt x="126" y="437"/>
                    <a:pt x="125" y="439"/>
                    <a:pt x="125" y="440"/>
                  </a:cubicBezTo>
                  <a:cubicBezTo>
                    <a:pt x="129" y="449"/>
                    <a:pt x="127" y="457"/>
                    <a:pt x="126" y="466"/>
                  </a:cubicBezTo>
                  <a:cubicBezTo>
                    <a:pt x="126" y="471"/>
                    <a:pt x="125" y="476"/>
                    <a:pt x="130" y="479"/>
                  </a:cubicBezTo>
                  <a:cubicBezTo>
                    <a:pt x="131" y="479"/>
                    <a:pt x="133" y="479"/>
                    <a:pt x="133" y="477"/>
                  </a:cubicBezTo>
                  <a:cubicBezTo>
                    <a:pt x="133" y="471"/>
                    <a:pt x="132" y="465"/>
                    <a:pt x="133" y="458"/>
                  </a:cubicBezTo>
                  <a:cubicBezTo>
                    <a:pt x="134" y="452"/>
                    <a:pt x="133" y="445"/>
                    <a:pt x="129" y="440"/>
                  </a:cubicBezTo>
                  <a:cubicBezTo>
                    <a:pt x="130" y="440"/>
                    <a:pt x="130" y="440"/>
                    <a:pt x="130" y="440"/>
                  </a:cubicBezTo>
                  <a:cubicBezTo>
                    <a:pt x="130" y="440"/>
                    <a:pt x="130" y="440"/>
                    <a:pt x="131" y="440"/>
                  </a:cubicBezTo>
                  <a:cubicBezTo>
                    <a:pt x="134" y="443"/>
                    <a:pt x="139" y="445"/>
                    <a:pt x="143" y="447"/>
                  </a:cubicBezTo>
                  <a:cubicBezTo>
                    <a:pt x="143" y="447"/>
                    <a:pt x="143" y="447"/>
                    <a:pt x="143" y="447"/>
                  </a:cubicBezTo>
                  <a:cubicBezTo>
                    <a:pt x="139" y="454"/>
                    <a:pt x="138" y="461"/>
                    <a:pt x="136" y="469"/>
                  </a:cubicBezTo>
                  <a:cubicBezTo>
                    <a:pt x="136" y="472"/>
                    <a:pt x="135" y="477"/>
                    <a:pt x="135" y="481"/>
                  </a:cubicBezTo>
                  <a:cubicBezTo>
                    <a:pt x="135" y="481"/>
                    <a:pt x="135" y="481"/>
                    <a:pt x="135" y="481"/>
                  </a:cubicBezTo>
                  <a:cubicBezTo>
                    <a:pt x="133" y="483"/>
                    <a:pt x="132" y="484"/>
                    <a:pt x="132" y="486"/>
                  </a:cubicBezTo>
                  <a:cubicBezTo>
                    <a:pt x="130" y="484"/>
                    <a:pt x="129" y="481"/>
                    <a:pt x="127" y="477"/>
                  </a:cubicBezTo>
                  <a:cubicBezTo>
                    <a:pt x="127" y="477"/>
                    <a:pt x="127" y="477"/>
                    <a:pt x="127" y="477"/>
                  </a:cubicBezTo>
                  <a:cubicBezTo>
                    <a:pt x="125" y="484"/>
                    <a:pt x="129" y="492"/>
                    <a:pt x="133" y="497"/>
                  </a:cubicBezTo>
                  <a:cubicBezTo>
                    <a:pt x="139" y="506"/>
                    <a:pt x="147" y="511"/>
                    <a:pt x="157" y="514"/>
                  </a:cubicBezTo>
                  <a:cubicBezTo>
                    <a:pt x="181" y="524"/>
                    <a:pt x="209" y="524"/>
                    <a:pt x="235" y="523"/>
                  </a:cubicBezTo>
                  <a:cubicBezTo>
                    <a:pt x="241" y="523"/>
                    <a:pt x="247" y="523"/>
                    <a:pt x="253" y="522"/>
                  </a:cubicBezTo>
                  <a:cubicBezTo>
                    <a:pt x="264" y="523"/>
                    <a:pt x="274" y="522"/>
                    <a:pt x="285" y="521"/>
                  </a:cubicBezTo>
                  <a:cubicBezTo>
                    <a:pt x="299" y="520"/>
                    <a:pt x="314" y="518"/>
                    <a:pt x="328" y="515"/>
                  </a:cubicBezTo>
                  <a:cubicBezTo>
                    <a:pt x="334" y="514"/>
                    <a:pt x="339" y="514"/>
                    <a:pt x="344" y="512"/>
                  </a:cubicBezTo>
                  <a:cubicBezTo>
                    <a:pt x="345" y="512"/>
                    <a:pt x="345" y="512"/>
                    <a:pt x="346" y="512"/>
                  </a:cubicBezTo>
                  <a:cubicBezTo>
                    <a:pt x="366" y="507"/>
                    <a:pt x="387" y="501"/>
                    <a:pt x="406" y="493"/>
                  </a:cubicBezTo>
                  <a:cubicBezTo>
                    <a:pt x="409" y="492"/>
                    <a:pt x="409" y="489"/>
                    <a:pt x="408" y="488"/>
                  </a:cubicBezTo>
                  <a:cubicBezTo>
                    <a:pt x="409" y="487"/>
                    <a:pt x="409" y="487"/>
                    <a:pt x="409" y="486"/>
                  </a:cubicBezTo>
                  <a:cubicBezTo>
                    <a:pt x="409" y="473"/>
                    <a:pt x="409" y="459"/>
                    <a:pt x="407" y="447"/>
                  </a:cubicBezTo>
                  <a:cubicBezTo>
                    <a:pt x="409" y="446"/>
                    <a:pt x="409" y="443"/>
                    <a:pt x="408" y="441"/>
                  </a:cubicBezTo>
                  <a:cubicBezTo>
                    <a:pt x="399" y="431"/>
                    <a:pt x="389" y="425"/>
                    <a:pt x="378" y="419"/>
                  </a:cubicBezTo>
                  <a:cubicBezTo>
                    <a:pt x="368" y="412"/>
                    <a:pt x="357" y="405"/>
                    <a:pt x="346" y="399"/>
                  </a:cubicBezTo>
                  <a:cubicBezTo>
                    <a:pt x="328" y="388"/>
                    <a:pt x="308" y="382"/>
                    <a:pt x="287" y="380"/>
                  </a:cubicBezTo>
                  <a:cubicBezTo>
                    <a:pt x="287" y="376"/>
                    <a:pt x="287" y="372"/>
                    <a:pt x="286" y="368"/>
                  </a:cubicBezTo>
                  <a:cubicBezTo>
                    <a:pt x="286" y="365"/>
                    <a:pt x="286" y="361"/>
                    <a:pt x="286" y="357"/>
                  </a:cubicBezTo>
                  <a:cubicBezTo>
                    <a:pt x="287" y="309"/>
                    <a:pt x="287" y="262"/>
                    <a:pt x="287" y="214"/>
                  </a:cubicBezTo>
                  <a:cubicBezTo>
                    <a:pt x="288" y="201"/>
                    <a:pt x="289" y="187"/>
                    <a:pt x="289" y="174"/>
                  </a:cubicBezTo>
                  <a:cubicBezTo>
                    <a:pt x="290" y="148"/>
                    <a:pt x="288" y="122"/>
                    <a:pt x="286" y="97"/>
                  </a:cubicBezTo>
                  <a:cubicBezTo>
                    <a:pt x="349" y="95"/>
                    <a:pt x="417" y="105"/>
                    <a:pt x="474" y="132"/>
                  </a:cubicBezTo>
                  <a:cubicBezTo>
                    <a:pt x="474" y="132"/>
                    <a:pt x="474" y="132"/>
                    <a:pt x="474" y="132"/>
                  </a:cubicBezTo>
                  <a:cubicBezTo>
                    <a:pt x="474" y="132"/>
                    <a:pt x="474" y="132"/>
                    <a:pt x="474" y="133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1" y="132"/>
                    <a:pt x="470" y="133"/>
                    <a:pt x="470" y="134"/>
                  </a:cubicBezTo>
                  <a:cubicBezTo>
                    <a:pt x="470" y="135"/>
                    <a:pt x="470" y="136"/>
                    <a:pt x="470" y="137"/>
                  </a:cubicBezTo>
                  <a:cubicBezTo>
                    <a:pt x="469" y="140"/>
                    <a:pt x="469" y="143"/>
                    <a:pt x="471" y="147"/>
                  </a:cubicBezTo>
                  <a:cubicBezTo>
                    <a:pt x="471" y="148"/>
                    <a:pt x="473" y="150"/>
                    <a:pt x="475" y="151"/>
                  </a:cubicBezTo>
                  <a:cubicBezTo>
                    <a:pt x="470" y="159"/>
                    <a:pt x="468" y="169"/>
                    <a:pt x="465" y="178"/>
                  </a:cubicBezTo>
                  <a:cubicBezTo>
                    <a:pt x="455" y="210"/>
                    <a:pt x="437" y="239"/>
                    <a:pt x="427" y="271"/>
                  </a:cubicBezTo>
                  <a:cubicBezTo>
                    <a:pt x="426" y="271"/>
                    <a:pt x="425" y="271"/>
                    <a:pt x="425" y="272"/>
                  </a:cubicBezTo>
                  <a:cubicBezTo>
                    <a:pt x="423" y="281"/>
                    <a:pt x="421" y="289"/>
                    <a:pt x="425" y="298"/>
                  </a:cubicBezTo>
                  <a:cubicBezTo>
                    <a:pt x="427" y="302"/>
                    <a:pt x="430" y="305"/>
                    <a:pt x="433" y="307"/>
                  </a:cubicBezTo>
                  <a:cubicBezTo>
                    <a:pt x="435" y="312"/>
                    <a:pt x="438" y="316"/>
                    <a:pt x="439" y="318"/>
                  </a:cubicBezTo>
                  <a:cubicBezTo>
                    <a:pt x="450" y="335"/>
                    <a:pt x="465" y="343"/>
                    <a:pt x="485" y="344"/>
                  </a:cubicBezTo>
                  <a:cubicBezTo>
                    <a:pt x="522" y="348"/>
                    <a:pt x="564" y="322"/>
                    <a:pt x="560" y="280"/>
                  </a:cubicBezTo>
                  <a:close/>
                  <a:moveTo>
                    <a:pt x="103" y="311"/>
                  </a:moveTo>
                  <a:cubicBezTo>
                    <a:pt x="93" y="321"/>
                    <a:pt x="78" y="326"/>
                    <a:pt x="63" y="326"/>
                  </a:cubicBezTo>
                  <a:cubicBezTo>
                    <a:pt x="54" y="326"/>
                    <a:pt x="46" y="324"/>
                    <a:pt x="38" y="321"/>
                  </a:cubicBezTo>
                  <a:cubicBezTo>
                    <a:pt x="43" y="321"/>
                    <a:pt x="46" y="318"/>
                    <a:pt x="48" y="314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4" y="317"/>
                    <a:pt x="39" y="317"/>
                    <a:pt x="35" y="316"/>
                  </a:cubicBezTo>
                  <a:cubicBezTo>
                    <a:pt x="31" y="315"/>
                    <a:pt x="28" y="312"/>
                    <a:pt x="24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23" y="312"/>
                    <a:pt x="23" y="311"/>
                    <a:pt x="22" y="311"/>
                  </a:cubicBezTo>
                  <a:cubicBezTo>
                    <a:pt x="27" y="311"/>
                    <a:pt x="31" y="311"/>
                    <a:pt x="36" y="311"/>
                  </a:cubicBezTo>
                  <a:cubicBezTo>
                    <a:pt x="36" y="310"/>
                    <a:pt x="36" y="309"/>
                    <a:pt x="36" y="309"/>
                  </a:cubicBezTo>
                  <a:cubicBezTo>
                    <a:pt x="29" y="308"/>
                    <a:pt x="23" y="307"/>
                    <a:pt x="17" y="305"/>
                  </a:cubicBezTo>
                  <a:cubicBezTo>
                    <a:pt x="15" y="303"/>
                    <a:pt x="13" y="301"/>
                    <a:pt x="12" y="298"/>
                  </a:cubicBezTo>
                  <a:cubicBezTo>
                    <a:pt x="21" y="300"/>
                    <a:pt x="30" y="299"/>
                    <a:pt x="40" y="298"/>
                  </a:cubicBezTo>
                  <a:cubicBezTo>
                    <a:pt x="41" y="298"/>
                    <a:pt x="41" y="296"/>
                    <a:pt x="40" y="296"/>
                  </a:cubicBezTo>
                  <a:cubicBezTo>
                    <a:pt x="29" y="295"/>
                    <a:pt x="18" y="295"/>
                    <a:pt x="9" y="291"/>
                  </a:cubicBezTo>
                  <a:cubicBezTo>
                    <a:pt x="7" y="287"/>
                    <a:pt x="6" y="283"/>
                    <a:pt x="5" y="278"/>
                  </a:cubicBezTo>
                  <a:cubicBezTo>
                    <a:pt x="5" y="278"/>
                    <a:pt x="5" y="279"/>
                    <a:pt x="5" y="279"/>
                  </a:cubicBezTo>
                  <a:cubicBezTo>
                    <a:pt x="18" y="284"/>
                    <a:pt x="32" y="283"/>
                    <a:pt x="45" y="277"/>
                  </a:cubicBezTo>
                  <a:cubicBezTo>
                    <a:pt x="46" y="277"/>
                    <a:pt x="45" y="275"/>
                    <a:pt x="43" y="275"/>
                  </a:cubicBezTo>
                  <a:cubicBezTo>
                    <a:pt x="32" y="279"/>
                    <a:pt x="19" y="279"/>
                    <a:pt x="8" y="274"/>
                  </a:cubicBezTo>
                  <a:cubicBezTo>
                    <a:pt x="6" y="273"/>
                    <a:pt x="5" y="274"/>
                    <a:pt x="4" y="275"/>
                  </a:cubicBezTo>
                  <a:cubicBezTo>
                    <a:pt x="4" y="273"/>
                    <a:pt x="3" y="271"/>
                    <a:pt x="3" y="269"/>
                  </a:cubicBezTo>
                  <a:cubicBezTo>
                    <a:pt x="23" y="274"/>
                    <a:pt x="45" y="275"/>
                    <a:pt x="65" y="276"/>
                  </a:cubicBezTo>
                  <a:cubicBezTo>
                    <a:pt x="76" y="276"/>
                    <a:pt x="87" y="276"/>
                    <a:pt x="98" y="275"/>
                  </a:cubicBezTo>
                  <a:cubicBezTo>
                    <a:pt x="106" y="274"/>
                    <a:pt x="113" y="272"/>
                    <a:pt x="120" y="269"/>
                  </a:cubicBezTo>
                  <a:cubicBezTo>
                    <a:pt x="117" y="276"/>
                    <a:pt x="117" y="284"/>
                    <a:pt x="115" y="291"/>
                  </a:cubicBezTo>
                  <a:cubicBezTo>
                    <a:pt x="115" y="291"/>
                    <a:pt x="115" y="291"/>
                    <a:pt x="115" y="292"/>
                  </a:cubicBezTo>
                  <a:cubicBezTo>
                    <a:pt x="110" y="293"/>
                    <a:pt x="106" y="296"/>
                    <a:pt x="101" y="297"/>
                  </a:cubicBezTo>
                  <a:cubicBezTo>
                    <a:pt x="94" y="299"/>
                    <a:pt x="85" y="300"/>
                    <a:pt x="77" y="297"/>
                  </a:cubicBezTo>
                  <a:cubicBezTo>
                    <a:pt x="77" y="296"/>
                    <a:pt x="76" y="297"/>
                    <a:pt x="76" y="298"/>
                  </a:cubicBezTo>
                  <a:cubicBezTo>
                    <a:pt x="81" y="304"/>
                    <a:pt x="88" y="304"/>
                    <a:pt x="95" y="303"/>
                  </a:cubicBezTo>
                  <a:cubicBezTo>
                    <a:pt x="99" y="303"/>
                    <a:pt x="106" y="302"/>
                    <a:pt x="111" y="300"/>
                  </a:cubicBezTo>
                  <a:cubicBezTo>
                    <a:pt x="109" y="304"/>
                    <a:pt x="106" y="308"/>
                    <a:pt x="103" y="311"/>
                  </a:cubicBezTo>
                  <a:close/>
                  <a:moveTo>
                    <a:pt x="71" y="144"/>
                  </a:moveTo>
                  <a:cubicBezTo>
                    <a:pt x="71" y="144"/>
                    <a:pt x="71" y="144"/>
                    <a:pt x="70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8" y="147"/>
                    <a:pt x="67" y="147"/>
                    <a:pt x="67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8"/>
                    <a:pt x="65" y="148"/>
                    <a:pt x="65" y="148"/>
                  </a:cubicBezTo>
                  <a:cubicBezTo>
                    <a:pt x="65" y="148"/>
                    <a:pt x="64" y="148"/>
                    <a:pt x="64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4" y="148"/>
                    <a:pt x="64" y="148"/>
                    <a:pt x="63" y="148"/>
                  </a:cubicBezTo>
                  <a:cubicBezTo>
                    <a:pt x="62" y="148"/>
                    <a:pt x="61" y="147"/>
                    <a:pt x="60" y="146"/>
                  </a:cubicBezTo>
                  <a:cubicBezTo>
                    <a:pt x="59" y="144"/>
                    <a:pt x="58" y="142"/>
                    <a:pt x="58" y="139"/>
                  </a:cubicBezTo>
                  <a:cubicBezTo>
                    <a:pt x="58" y="138"/>
                    <a:pt x="59" y="136"/>
                    <a:pt x="61" y="135"/>
                  </a:cubicBezTo>
                  <a:cubicBezTo>
                    <a:pt x="63" y="134"/>
                    <a:pt x="65" y="133"/>
                    <a:pt x="67" y="132"/>
                  </a:cubicBezTo>
                  <a:cubicBezTo>
                    <a:pt x="67" y="133"/>
                    <a:pt x="68" y="133"/>
                    <a:pt x="68" y="133"/>
                  </a:cubicBezTo>
                  <a:cubicBezTo>
                    <a:pt x="69" y="133"/>
                    <a:pt x="69" y="133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5"/>
                    <a:pt x="71" y="135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7"/>
                    <a:pt x="72" y="137"/>
                    <a:pt x="73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38"/>
                    <a:pt x="73" y="139"/>
                    <a:pt x="73" y="139"/>
                  </a:cubicBezTo>
                  <a:cubicBezTo>
                    <a:pt x="73" y="139"/>
                    <a:pt x="73" y="139"/>
                    <a:pt x="73" y="140"/>
                  </a:cubicBezTo>
                  <a:cubicBezTo>
                    <a:pt x="73" y="140"/>
                    <a:pt x="73" y="141"/>
                    <a:pt x="73" y="141"/>
                  </a:cubicBezTo>
                  <a:cubicBezTo>
                    <a:pt x="73" y="141"/>
                    <a:pt x="72" y="141"/>
                    <a:pt x="72" y="142"/>
                  </a:cubicBezTo>
                  <a:cubicBezTo>
                    <a:pt x="72" y="142"/>
                    <a:pt x="72" y="142"/>
                    <a:pt x="72" y="143"/>
                  </a:cubicBezTo>
                  <a:cubicBezTo>
                    <a:pt x="72" y="143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lose/>
                  <a:moveTo>
                    <a:pt x="484" y="134"/>
                  </a:moveTo>
                  <a:cubicBezTo>
                    <a:pt x="486" y="136"/>
                    <a:pt x="488" y="139"/>
                    <a:pt x="488" y="141"/>
                  </a:cubicBezTo>
                  <a:cubicBezTo>
                    <a:pt x="488" y="142"/>
                    <a:pt x="487" y="142"/>
                    <a:pt x="487" y="142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7" y="144"/>
                    <a:pt x="487" y="144"/>
                    <a:pt x="486" y="145"/>
                  </a:cubicBezTo>
                  <a:cubicBezTo>
                    <a:pt x="485" y="145"/>
                    <a:pt x="484" y="144"/>
                    <a:pt x="483" y="145"/>
                  </a:cubicBezTo>
                  <a:cubicBezTo>
                    <a:pt x="482" y="145"/>
                    <a:pt x="479" y="144"/>
                    <a:pt x="478" y="143"/>
                  </a:cubicBezTo>
                  <a:cubicBezTo>
                    <a:pt x="477" y="143"/>
                    <a:pt x="477" y="142"/>
                    <a:pt x="477" y="141"/>
                  </a:cubicBezTo>
                  <a:cubicBezTo>
                    <a:pt x="476" y="138"/>
                    <a:pt x="481" y="135"/>
                    <a:pt x="484" y="134"/>
                  </a:cubicBezTo>
                  <a:close/>
                  <a:moveTo>
                    <a:pt x="285" y="18"/>
                  </a:moveTo>
                  <a:cubicBezTo>
                    <a:pt x="285" y="18"/>
                    <a:pt x="285" y="18"/>
                    <a:pt x="285" y="18"/>
                  </a:cubicBezTo>
                  <a:cubicBezTo>
                    <a:pt x="285" y="18"/>
                    <a:pt x="284" y="19"/>
                    <a:pt x="283" y="19"/>
                  </a:cubicBezTo>
                  <a:cubicBezTo>
                    <a:pt x="284" y="18"/>
                    <a:pt x="284" y="18"/>
                    <a:pt x="285" y="18"/>
                  </a:cubicBezTo>
                  <a:close/>
                  <a:moveTo>
                    <a:pt x="279" y="13"/>
                  </a:moveTo>
                  <a:cubicBezTo>
                    <a:pt x="274" y="12"/>
                    <a:pt x="270" y="11"/>
                    <a:pt x="267" y="9"/>
                  </a:cubicBezTo>
                  <a:cubicBezTo>
                    <a:pt x="271" y="9"/>
                    <a:pt x="275" y="11"/>
                    <a:pt x="279" y="13"/>
                  </a:cubicBezTo>
                  <a:close/>
                  <a:moveTo>
                    <a:pt x="258" y="40"/>
                  </a:moveTo>
                  <a:cubicBezTo>
                    <a:pt x="258" y="39"/>
                    <a:pt x="257" y="38"/>
                    <a:pt x="257" y="37"/>
                  </a:cubicBezTo>
                  <a:cubicBezTo>
                    <a:pt x="263" y="37"/>
                    <a:pt x="269" y="32"/>
                    <a:pt x="273" y="27"/>
                  </a:cubicBezTo>
                  <a:cubicBezTo>
                    <a:pt x="273" y="27"/>
                    <a:pt x="273" y="27"/>
                    <a:pt x="272" y="27"/>
                  </a:cubicBezTo>
                  <a:cubicBezTo>
                    <a:pt x="270" y="29"/>
                    <a:pt x="268" y="30"/>
                    <a:pt x="265" y="31"/>
                  </a:cubicBezTo>
                  <a:cubicBezTo>
                    <a:pt x="262" y="32"/>
                    <a:pt x="258" y="34"/>
                    <a:pt x="255" y="33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3" y="27"/>
                    <a:pt x="253" y="24"/>
                  </a:cubicBezTo>
                  <a:cubicBezTo>
                    <a:pt x="258" y="25"/>
                    <a:pt x="263" y="25"/>
                    <a:pt x="268" y="23"/>
                  </a:cubicBezTo>
                  <a:cubicBezTo>
                    <a:pt x="269" y="23"/>
                    <a:pt x="268" y="23"/>
                    <a:pt x="268" y="23"/>
                  </a:cubicBezTo>
                  <a:cubicBezTo>
                    <a:pt x="263" y="24"/>
                    <a:pt x="258" y="23"/>
                    <a:pt x="253" y="22"/>
                  </a:cubicBezTo>
                  <a:cubicBezTo>
                    <a:pt x="254" y="21"/>
                    <a:pt x="254" y="20"/>
                    <a:pt x="254" y="19"/>
                  </a:cubicBezTo>
                  <a:cubicBezTo>
                    <a:pt x="257" y="17"/>
                    <a:pt x="260" y="16"/>
                    <a:pt x="264" y="15"/>
                  </a:cubicBezTo>
                  <a:cubicBezTo>
                    <a:pt x="265" y="15"/>
                    <a:pt x="265" y="14"/>
                    <a:pt x="264" y="14"/>
                  </a:cubicBezTo>
                  <a:cubicBezTo>
                    <a:pt x="261" y="14"/>
                    <a:pt x="258" y="15"/>
                    <a:pt x="255" y="16"/>
                  </a:cubicBezTo>
                  <a:cubicBezTo>
                    <a:pt x="255" y="15"/>
                    <a:pt x="255" y="15"/>
                    <a:pt x="256" y="14"/>
                  </a:cubicBezTo>
                  <a:cubicBezTo>
                    <a:pt x="258" y="10"/>
                    <a:pt x="261" y="8"/>
                    <a:pt x="265" y="9"/>
                  </a:cubicBezTo>
                  <a:cubicBezTo>
                    <a:pt x="268" y="14"/>
                    <a:pt x="275" y="17"/>
                    <a:pt x="281" y="15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282" y="15"/>
                    <a:pt x="282" y="16"/>
                    <a:pt x="282" y="16"/>
                  </a:cubicBezTo>
                  <a:cubicBezTo>
                    <a:pt x="282" y="16"/>
                    <a:pt x="282" y="16"/>
                    <a:pt x="282" y="16"/>
                  </a:cubicBezTo>
                  <a:cubicBezTo>
                    <a:pt x="280" y="19"/>
                    <a:pt x="276" y="19"/>
                    <a:pt x="273" y="18"/>
                  </a:cubicBezTo>
                  <a:cubicBezTo>
                    <a:pt x="271" y="17"/>
                    <a:pt x="271" y="20"/>
                    <a:pt x="272" y="20"/>
                  </a:cubicBezTo>
                  <a:cubicBezTo>
                    <a:pt x="275" y="21"/>
                    <a:pt x="278" y="21"/>
                    <a:pt x="281" y="20"/>
                  </a:cubicBezTo>
                  <a:cubicBezTo>
                    <a:pt x="283" y="20"/>
                    <a:pt x="285" y="20"/>
                    <a:pt x="287" y="20"/>
                  </a:cubicBezTo>
                  <a:cubicBezTo>
                    <a:pt x="288" y="21"/>
                    <a:pt x="289" y="21"/>
                    <a:pt x="289" y="22"/>
                  </a:cubicBezTo>
                  <a:cubicBezTo>
                    <a:pt x="285" y="23"/>
                    <a:pt x="281" y="25"/>
                    <a:pt x="276" y="27"/>
                  </a:cubicBezTo>
                  <a:cubicBezTo>
                    <a:pt x="276" y="27"/>
                    <a:pt x="276" y="28"/>
                    <a:pt x="277" y="28"/>
                  </a:cubicBezTo>
                  <a:cubicBezTo>
                    <a:pt x="281" y="26"/>
                    <a:pt x="286" y="25"/>
                    <a:pt x="290" y="24"/>
                  </a:cubicBezTo>
                  <a:cubicBezTo>
                    <a:pt x="291" y="25"/>
                    <a:pt x="291" y="26"/>
                    <a:pt x="291" y="27"/>
                  </a:cubicBezTo>
                  <a:cubicBezTo>
                    <a:pt x="290" y="27"/>
                    <a:pt x="289" y="28"/>
                    <a:pt x="288" y="28"/>
                  </a:cubicBezTo>
                  <a:cubicBezTo>
                    <a:pt x="286" y="29"/>
                    <a:pt x="283" y="30"/>
                    <a:pt x="281" y="30"/>
                  </a:cubicBezTo>
                  <a:cubicBezTo>
                    <a:pt x="279" y="30"/>
                    <a:pt x="279" y="33"/>
                    <a:pt x="281" y="33"/>
                  </a:cubicBezTo>
                  <a:cubicBezTo>
                    <a:pt x="283" y="33"/>
                    <a:pt x="286" y="32"/>
                    <a:pt x="288" y="31"/>
                  </a:cubicBezTo>
                  <a:cubicBezTo>
                    <a:pt x="289" y="31"/>
                    <a:pt x="290" y="31"/>
                    <a:pt x="290" y="30"/>
                  </a:cubicBezTo>
                  <a:cubicBezTo>
                    <a:pt x="290" y="32"/>
                    <a:pt x="288" y="34"/>
                    <a:pt x="287" y="35"/>
                  </a:cubicBezTo>
                  <a:cubicBezTo>
                    <a:pt x="285" y="36"/>
                    <a:pt x="283" y="37"/>
                    <a:pt x="281" y="38"/>
                  </a:cubicBezTo>
                  <a:cubicBezTo>
                    <a:pt x="277" y="39"/>
                    <a:pt x="272" y="39"/>
                    <a:pt x="268" y="39"/>
                  </a:cubicBezTo>
                  <a:cubicBezTo>
                    <a:pt x="268" y="39"/>
                    <a:pt x="268" y="40"/>
                    <a:pt x="268" y="40"/>
                  </a:cubicBezTo>
                  <a:cubicBezTo>
                    <a:pt x="267" y="40"/>
                    <a:pt x="266" y="39"/>
                    <a:pt x="265" y="39"/>
                  </a:cubicBezTo>
                  <a:cubicBezTo>
                    <a:pt x="264" y="38"/>
                    <a:pt x="263" y="39"/>
                    <a:pt x="263" y="40"/>
                  </a:cubicBezTo>
                  <a:cubicBezTo>
                    <a:pt x="264" y="42"/>
                    <a:pt x="265" y="44"/>
                    <a:pt x="267" y="45"/>
                  </a:cubicBezTo>
                  <a:cubicBezTo>
                    <a:pt x="263" y="44"/>
                    <a:pt x="261" y="43"/>
                    <a:pt x="258" y="40"/>
                  </a:cubicBezTo>
                  <a:close/>
                  <a:moveTo>
                    <a:pt x="264" y="302"/>
                  </a:moveTo>
                  <a:cubicBezTo>
                    <a:pt x="264" y="275"/>
                    <a:pt x="264" y="247"/>
                    <a:pt x="264" y="219"/>
                  </a:cubicBezTo>
                  <a:cubicBezTo>
                    <a:pt x="263" y="163"/>
                    <a:pt x="263" y="107"/>
                    <a:pt x="263" y="52"/>
                  </a:cubicBezTo>
                  <a:cubicBezTo>
                    <a:pt x="264" y="52"/>
                    <a:pt x="265" y="52"/>
                    <a:pt x="266" y="52"/>
                  </a:cubicBezTo>
                  <a:cubicBezTo>
                    <a:pt x="272" y="53"/>
                    <a:pt x="278" y="50"/>
                    <a:pt x="282" y="46"/>
                  </a:cubicBezTo>
                  <a:cubicBezTo>
                    <a:pt x="283" y="46"/>
                    <a:pt x="283" y="45"/>
                    <a:pt x="283" y="45"/>
                  </a:cubicBezTo>
                  <a:cubicBezTo>
                    <a:pt x="282" y="54"/>
                    <a:pt x="282" y="63"/>
                    <a:pt x="282" y="72"/>
                  </a:cubicBezTo>
                  <a:cubicBezTo>
                    <a:pt x="282" y="79"/>
                    <a:pt x="282" y="85"/>
                    <a:pt x="282" y="92"/>
                  </a:cubicBezTo>
                  <a:cubicBezTo>
                    <a:pt x="279" y="92"/>
                    <a:pt x="279" y="97"/>
                    <a:pt x="282" y="97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2" y="103"/>
                    <a:pt x="283" y="110"/>
                    <a:pt x="283" y="116"/>
                  </a:cubicBezTo>
                  <a:cubicBezTo>
                    <a:pt x="283" y="146"/>
                    <a:pt x="282" y="176"/>
                    <a:pt x="282" y="206"/>
                  </a:cubicBezTo>
                  <a:cubicBezTo>
                    <a:pt x="281" y="229"/>
                    <a:pt x="279" y="252"/>
                    <a:pt x="278" y="276"/>
                  </a:cubicBezTo>
                  <a:cubicBezTo>
                    <a:pt x="278" y="296"/>
                    <a:pt x="277" y="317"/>
                    <a:pt x="278" y="338"/>
                  </a:cubicBezTo>
                  <a:cubicBezTo>
                    <a:pt x="278" y="348"/>
                    <a:pt x="278" y="358"/>
                    <a:pt x="279" y="368"/>
                  </a:cubicBezTo>
                  <a:cubicBezTo>
                    <a:pt x="279" y="372"/>
                    <a:pt x="279" y="376"/>
                    <a:pt x="280" y="380"/>
                  </a:cubicBezTo>
                  <a:cubicBezTo>
                    <a:pt x="278" y="379"/>
                    <a:pt x="276" y="379"/>
                    <a:pt x="274" y="379"/>
                  </a:cubicBezTo>
                  <a:cubicBezTo>
                    <a:pt x="270" y="379"/>
                    <a:pt x="267" y="379"/>
                    <a:pt x="264" y="380"/>
                  </a:cubicBezTo>
                  <a:cubicBezTo>
                    <a:pt x="265" y="354"/>
                    <a:pt x="264" y="328"/>
                    <a:pt x="264" y="302"/>
                  </a:cubicBezTo>
                  <a:close/>
                  <a:moveTo>
                    <a:pt x="195" y="412"/>
                  </a:moveTo>
                  <a:cubicBezTo>
                    <a:pt x="220" y="402"/>
                    <a:pt x="247" y="398"/>
                    <a:pt x="274" y="399"/>
                  </a:cubicBezTo>
                  <a:cubicBezTo>
                    <a:pt x="290" y="399"/>
                    <a:pt x="305" y="403"/>
                    <a:pt x="319" y="409"/>
                  </a:cubicBezTo>
                  <a:cubicBezTo>
                    <a:pt x="309" y="409"/>
                    <a:pt x="298" y="414"/>
                    <a:pt x="287" y="417"/>
                  </a:cubicBezTo>
                  <a:cubicBezTo>
                    <a:pt x="274" y="420"/>
                    <a:pt x="261" y="424"/>
                    <a:pt x="247" y="426"/>
                  </a:cubicBezTo>
                  <a:cubicBezTo>
                    <a:pt x="246" y="426"/>
                    <a:pt x="247" y="428"/>
                    <a:pt x="248" y="428"/>
                  </a:cubicBezTo>
                  <a:cubicBezTo>
                    <a:pt x="260" y="428"/>
                    <a:pt x="271" y="425"/>
                    <a:pt x="283" y="422"/>
                  </a:cubicBezTo>
                  <a:cubicBezTo>
                    <a:pt x="296" y="419"/>
                    <a:pt x="310" y="416"/>
                    <a:pt x="323" y="411"/>
                  </a:cubicBezTo>
                  <a:cubicBezTo>
                    <a:pt x="323" y="411"/>
                    <a:pt x="323" y="411"/>
                    <a:pt x="323" y="411"/>
                  </a:cubicBezTo>
                  <a:cubicBezTo>
                    <a:pt x="328" y="413"/>
                    <a:pt x="333" y="415"/>
                    <a:pt x="337" y="417"/>
                  </a:cubicBezTo>
                  <a:cubicBezTo>
                    <a:pt x="334" y="419"/>
                    <a:pt x="330" y="420"/>
                    <a:pt x="327" y="421"/>
                  </a:cubicBezTo>
                  <a:cubicBezTo>
                    <a:pt x="318" y="424"/>
                    <a:pt x="310" y="427"/>
                    <a:pt x="302" y="429"/>
                  </a:cubicBezTo>
                  <a:cubicBezTo>
                    <a:pt x="284" y="434"/>
                    <a:pt x="266" y="438"/>
                    <a:pt x="248" y="439"/>
                  </a:cubicBezTo>
                  <a:cubicBezTo>
                    <a:pt x="247" y="439"/>
                    <a:pt x="247" y="440"/>
                    <a:pt x="248" y="440"/>
                  </a:cubicBezTo>
                  <a:cubicBezTo>
                    <a:pt x="266" y="441"/>
                    <a:pt x="283" y="439"/>
                    <a:pt x="300" y="434"/>
                  </a:cubicBezTo>
                  <a:cubicBezTo>
                    <a:pt x="310" y="432"/>
                    <a:pt x="319" y="429"/>
                    <a:pt x="328" y="425"/>
                  </a:cubicBezTo>
                  <a:cubicBezTo>
                    <a:pt x="333" y="424"/>
                    <a:pt x="338" y="422"/>
                    <a:pt x="343" y="420"/>
                  </a:cubicBezTo>
                  <a:cubicBezTo>
                    <a:pt x="350" y="424"/>
                    <a:pt x="356" y="427"/>
                    <a:pt x="363" y="431"/>
                  </a:cubicBezTo>
                  <a:cubicBezTo>
                    <a:pt x="349" y="435"/>
                    <a:pt x="336" y="441"/>
                    <a:pt x="323" y="445"/>
                  </a:cubicBezTo>
                  <a:cubicBezTo>
                    <a:pt x="302" y="452"/>
                    <a:pt x="281" y="455"/>
                    <a:pt x="260" y="456"/>
                  </a:cubicBezTo>
                  <a:cubicBezTo>
                    <a:pt x="259" y="456"/>
                    <a:pt x="259" y="457"/>
                    <a:pt x="260" y="457"/>
                  </a:cubicBezTo>
                  <a:cubicBezTo>
                    <a:pt x="281" y="459"/>
                    <a:pt x="301" y="455"/>
                    <a:pt x="321" y="450"/>
                  </a:cubicBezTo>
                  <a:cubicBezTo>
                    <a:pt x="336" y="445"/>
                    <a:pt x="352" y="440"/>
                    <a:pt x="366" y="433"/>
                  </a:cubicBezTo>
                  <a:cubicBezTo>
                    <a:pt x="368" y="433"/>
                    <a:pt x="370" y="434"/>
                    <a:pt x="371" y="435"/>
                  </a:cubicBezTo>
                  <a:cubicBezTo>
                    <a:pt x="373" y="436"/>
                    <a:pt x="375" y="437"/>
                    <a:pt x="377" y="438"/>
                  </a:cubicBezTo>
                  <a:cubicBezTo>
                    <a:pt x="372" y="441"/>
                    <a:pt x="367" y="443"/>
                    <a:pt x="362" y="445"/>
                  </a:cubicBezTo>
                  <a:cubicBezTo>
                    <a:pt x="354" y="447"/>
                    <a:pt x="346" y="449"/>
                    <a:pt x="339" y="451"/>
                  </a:cubicBezTo>
                  <a:cubicBezTo>
                    <a:pt x="337" y="451"/>
                    <a:pt x="338" y="453"/>
                    <a:pt x="339" y="453"/>
                  </a:cubicBezTo>
                  <a:cubicBezTo>
                    <a:pt x="352" y="451"/>
                    <a:pt x="370" y="449"/>
                    <a:pt x="381" y="440"/>
                  </a:cubicBezTo>
                  <a:cubicBezTo>
                    <a:pt x="385" y="442"/>
                    <a:pt x="388" y="444"/>
                    <a:pt x="392" y="445"/>
                  </a:cubicBezTo>
                  <a:cubicBezTo>
                    <a:pt x="389" y="446"/>
                    <a:pt x="385" y="447"/>
                    <a:pt x="382" y="448"/>
                  </a:cubicBezTo>
                  <a:cubicBezTo>
                    <a:pt x="372" y="451"/>
                    <a:pt x="362" y="454"/>
                    <a:pt x="352" y="456"/>
                  </a:cubicBezTo>
                  <a:cubicBezTo>
                    <a:pt x="330" y="460"/>
                    <a:pt x="308" y="463"/>
                    <a:pt x="286" y="465"/>
                  </a:cubicBezTo>
                  <a:cubicBezTo>
                    <a:pt x="261" y="467"/>
                    <a:pt x="237" y="465"/>
                    <a:pt x="213" y="461"/>
                  </a:cubicBezTo>
                  <a:cubicBezTo>
                    <a:pt x="199" y="459"/>
                    <a:pt x="186" y="455"/>
                    <a:pt x="172" y="451"/>
                  </a:cubicBezTo>
                  <a:cubicBezTo>
                    <a:pt x="159" y="448"/>
                    <a:pt x="146" y="442"/>
                    <a:pt x="133" y="439"/>
                  </a:cubicBezTo>
                  <a:cubicBezTo>
                    <a:pt x="154" y="432"/>
                    <a:pt x="174" y="420"/>
                    <a:pt x="195" y="412"/>
                  </a:cubicBezTo>
                  <a:close/>
                  <a:moveTo>
                    <a:pt x="402" y="486"/>
                  </a:moveTo>
                  <a:cubicBezTo>
                    <a:pt x="402" y="486"/>
                    <a:pt x="402" y="486"/>
                    <a:pt x="402" y="486"/>
                  </a:cubicBezTo>
                  <a:cubicBezTo>
                    <a:pt x="402" y="487"/>
                    <a:pt x="402" y="487"/>
                    <a:pt x="402" y="487"/>
                  </a:cubicBezTo>
                  <a:cubicBezTo>
                    <a:pt x="402" y="488"/>
                    <a:pt x="401" y="488"/>
                    <a:pt x="400" y="488"/>
                  </a:cubicBezTo>
                  <a:cubicBezTo>
                    <a:pt x="401" y="488"/>
                    <a:pt x="401" y="487"/>
                    <a:pt x="402" y="486"/>
                  </a:cubicBezTo>
                  <a:close/>
                  <a:moveTo>
                    <a:pt x="141" y="490"/>
                  </a:moveTo>
                  <a:cubicBezTo>
                    <a:pt x="143" y="485"/>
                    <a:pt x="142" y="478"/>
                    <a:pt x="142" y="472"/>
                  </a:cubicBezTo>
                  <a:cubicBezTo>
                    <a:pt x="142" y="464"/>
                    <a:pt x="143" y="456"/>
                    <a:pt x="145" y="448"/>
                  </a:cubicBezTo>
                  <a:cubicBezTo>
                    <a:pt x="145" y="448"/>
                    <a:pt x="145" y="448"/>
                    <a:pt x="145" y="448"/>
                  </a:cubicBezTo>
                  <a:cubicBezTo>
                    <a:pt x="151" y="451"/>
                    <a:pt x="158" y="453"/>
                    <a:pt x="165" y="455"/>
                  </a:cubicBezTo>
                  <a:cubicBezTo>
                    <a:pt x="179" y="460"/>
                    <a:pt x="193" y="464"/>
                    <a:pt x="208" y="467"/>
                  </a:cubicBezTo>
                  <a:cubicBezTo>
                    <a:pt x="233" y="472"/>
                    <a:pt x="258" y="473"/>
                    <a:pt x="283" y="471"/>
                  </a:cubicBezTo>
                  <a:cubicBezTo>
                    <a:pt x="306" y="470"/>
                    <a:pt x="329" y="467"/>
                    <a:pt x="351" y="462"/>
                  </a:cubicBezTo>
                  <a:cubicBezTo>
                    <a:pt x="362" y="460"/>
                    <a:pt x="373" y="458"/>
                    <a:pt x="384" y="455"/>
                  </a:cubicBezTo>
                  <a:cubicBezTo>
                    <a:pt x="390" y="453"/>
                    <a:pt x="397" y="452"/>
                    <a:pt x="403" y="448"/>
                  </a:cubicBezTo>
                  <a:cubicBezTo>
                    <a:pt x="402" y="460"/>
                    <a:pt x="402" y="473"/>
                    <a:pt x="402" y="485"/>
                  </a:cubicBezTo>
                  <a:cubicBezTo>
                    <a:pt x="402" y="485"/>
                    <a:pt x="401" y="485"/>
                    <a:pt x="401" y="485"/>
                  </a:cubicBezTo>
                  <a:cubicBezTo>
                    <a:pt x="397" y="486"/>
                    <a:pt x="394" y="488"/>
                    <a:pt x="390" y="489"/>
                  </a:cubicBezTo>
                  <a:cubicBezTo>
                    <a:pt x="394" y="478"/>
                    <a:pt x="392" y="465"/>
                    <a:pt x="385" y="456"/>
                  </a:cubicBezTo>
                  <a:cubicBezTo>
                    <a:pt x="385" y="456"/>
                    <a:pt x="384" y="456"/>
                    <a:pt x="384" y="456"/>
                  </a:cubicBezTo>
                  <a:cubicBezTo>
                    <a:pt x="390" y="467"/>
                    <a:pt x="387" y="479"/>
                    <a:pt x="388" y="490"/>
                  </a:cubicBezTo>
                  <a:cubicBezTo>
                    <a:pt x="383" y="491"/>
                    <a:pt x="379" y="492"/>
                    <a:pt x="374" y="493"/>
                  </a:cubicBezTo>
                  <a:cubicBezTo>
                    <a:pt x="375" y="485"/>
                    <a:pt x="374" y="477"/>
                    <a:pt x="374" y="469"/>
                  </a:cubicBezTo>
                  <a:cubicBezTo>
                    <a:pt x="374" y="467"/>
                    <a:pt x="371" y="467"/>
                    <a:pt x="371" y="469"/>
                  </a:cubicBezTo>
                  <a:cubicBezTo>
                    <a:pt x="370" y="477"/>
                    <a:pt x="369" y="486"/>
                    <a:pt x="370" y="494"/>
                  </a:cubicBezTo>
                  <a:cubicBezTo>
                    <a:pt x="365" y="496"/>
                    <a:pt x="359" y="497"/>
                    <a:pt x="353" y="499"/>
                  </a:cubicBezTo>
                  <a:cubicBezTo>
                    <a:pt x="354" y="496"/>
                    <a:pt x="354" y="492"/>
                    <a:pt x="354" y="489"/>
                  </a:cubicBezTo>
                  <a:cubicBezTo>
                    <a:pt x="353" y="482"/>
                    <a:pt x="353" y="476"/>
                    <a:pt x="353" y="469"/>
                  </a:cubicBezTo>
                  <a:cubicBezTo>
                    <a:pt x="353" y="467"/>
                    <a:pt x="350" y="467"/>
                    <a:pt x="350" y="469"/>
                  </a:cubicBezTo>
                  <a:cubicBezTo>
                    <a:pt x="350" y="475"/>
                    <a:pt x="349" y="481"/>
                    <a:pt x="349" y="487"/>
                  </a:cubicBezTo>
                  <a:cubicBezTo>
                    <a:pt x="349" y="491"/>
                    <a:pt x="349" y="496"/>
                    <a:pt x="350" y="501"/>
                  </a:cubicBezTo>
                  <a:cubicBezTo>
                    <a:pt x="350" y="501"/>
                    <a:pt x="350" y="501"/>
                    <a:pt x="350" y="501"/>
                  </a:cubicBezTo>
                  <a:cubicBezTo>
                    <a:pt x="343" y="503"/>
                    <a:pt x="336" y="504"/>
                    <a:pt x="329" y="505"/>
                  </a:cubicBezTo>
                  <a:cubicBezTo>
                    <a:pt x="330" y="494"/>
                    <a:pt x="325" y="482"/>
                    <a:pt x="331" y="471"/>
                  </a:cubicBezTo>
                  <a:cubicBezTo>
                    <a:pt x="331" y="471"/>
                    <a:pt x="331" y="470"/>
                    <a:pt x="330" y="471"/>
                  </a:cubicBezTo>
                  <a:cubicBezTo>
                    <a:pt x="327" y="475"/>
                    <a:pt x="325" y="480"/>
                    <a:pt x="324" y="486"/>
                  </a:cubicBezTo>
                  <a:cubicBezTo>
                    <a:pt x="324" y="492"/>
                    <a:pt x="323" y="499"/>
                    <a:pt x="324" y="505"/>
                  </a:cubicBezTo>
                  <a:cubicBezTo>
                    <a:pt x="318" y="506"/>
                    <a:pt x="312" y="507"/>
                    <a:pt x="306" y="507"/>
                  </a:cubicBezTo>
                  <a:cubicBezTo>
                    <a:pt x="302" y="498"/>
                    <a:pt x="297" y="487"/>
                    <a:pt x="300" y="477"/>
                  </a:cubicBezTo>
                  <a:cubicBezTo>
                    <a:pt x="300" y="477"/>
                    <a:pt x="299" y="476"/>
                    <a:pt x="299" y="477"/>
                  </a:cubicBezTo>
                  <a:cubicBezTo>
                    <a:pt x="295" y="483"/>
                    <a:pt x="295" y="488"/>
                    <a:pt x="295" y="495"/>
                  </a:cubicBezTo>
                  <a:cubicBezTo>
                    <a:pt x="296" y="498"/>
                    <a:pt x="297" y="502"/>
                    <a:pt x="298" y="505"/>
                  </a:cubicBezTo>
                  <a:cubicBezTo>
                    <a:pt x="299" y="506"/>
                    <a:pt x="299" y="507"/>
                    <a:pt x="300" y="508"/>
                  </a:cubicBezTo>
                  <a:cubicBezTo>
                    <a:pt x="283" y="509"/>
                    <a:pt x="267" y="510"/>
                    <a:pt x="250" y="510"/>
                  </a:cubicBezTo>
                  <a:cubicBezTo>
                    <a:pt x="248" y="499"/>
                    <a:pt x="246" y="488"/>
                    <a:pt x="244" y="477"/>
                  </a:cubicBezTo>
                  <a:cubicBezTo>
                    <a:pt x="244" y="476"/>
                    <a:pt x="242" y="476"/>
                    <a:pt x="242" y="477"/>
                  </a:cubicBezTo>
                  <a:cubicBezTo>
                    <a:pt x="241" y="488"/>
                    <a:pt x="242" y="499"/>
                    <a:pt x="244" y="510"/>
                  </a:cubicBezTo>
                  <a:cubicBezTo>
                    <a:pt x="237" y="510"/>
                    <a:pt x="231" y="510"/>
                    <a:pt x="225" y="509"/>
                  </a:cubicBezTo>
                  <a:cubicBezTo>
                    <a:pt x="225" y="505"/>
                    <a:pt x="224" y="501"/>
                    <a:pt x="223" y="497"/>
                  </a:cubicBezTo>
                  <a:cubicBezTo>
                    <a:pt x="222" y="489"/>
                    <a:pt x="221" y="481"/>
                    <a:pt x="220" y="473"/>
                  </a:cubicBezTo>
                  <a:cubicBezTo>
                    <a:pt x="219" y="471"/>
                    <a:pt x="217" y="472"/>
                    <a:pt x="217" y="473"/>
                  </a:cubicBezTo>
                  <a:cubicBezTo>
                    <a:pt x="216" y="482"/>
                    <a:pt x="217" y="491"/>
                    <a:pt x="218" y="500"/>
                  </a:cubicBezTo>
                  <a:cubicBezTo>
                    <a:pt x="218" y="502"/>
                    <a:pt x="218" y="506"/>
                    <a:pt x="219" y="509"/>
                  </a:cubicBezTo>
                  <a:cubicBezTo>
                    <a:pt x="213" y="508"/>
                    <a:pt x="207" y="508"/>
                    <a:pt x="200" y="507"/>
                  </a:cubicBezTo>
                  <a:cubicBezTo>
                    <a:pt x="200" y="496"/>
                    <a:pt x="198" y="483"/>
                    <a:pt x="203" y="474"/>
                  </a:cubicBezTo>
                  <a:cubicBezTo>
                    <a:pt x="203" y="473"/>
                    <a:pt x="202" y="471"/>
                    <a:pt x="201" y="472"/>
                  </a:cubicBezTo>
                  <a:cubicBezTo>
                    <a:pt x="193" y="482"/>
                    <a:pt x="194" y="495"/>
                    <a:pt x="195" y="506"/>
                  </a:cubicBezTo>
                  <a:cubicBezTo>
                    <a:pt x="190" y="505"/>
                    <a:pt x="185" y="505"/>
                    <a:pt x="179" y="504"/>
                  </a:cubicBezTo>
                  <a:cubicBezTo>
                    <a:pt x="175" y="491"/>
                    <a:pt x="173" y="478"/>
                    <a:pt x="178" y="465"/>
                  </a:cubicBezTo>
                  <a:cubicBezTo>
                    <a:pt x="178" y="464"/>
                    <a:pt x="177" y="463"/>
                    <a:pt x="176" y="464"/>
                  </a:cubicBezTo>
                  <a:cubicBezTo>
                    <a:pt x="169" y="476"/>
                    <a:pt x="167" y="490"/>
                    <a:pt x="171" y="502"/>
                  </a:cubicBezTo>
                  <a:cubicBezTo>
                    <a:pt x="171" y="502"/>
                    <a:pt x="171" y="502"/>
                    <a:pt x="171" y="502"/>
                  </a:cubicBezTo>
                  <a:cubicBezTo>
                    <a:pt x="166" y="501"/>
                    <a:pt x="162" y="500"/>
                    <a:pt x="157" y="499"/>
                  </a:cubicBezTo>
                  <a:cubicBezTo>
                    <a:pt x="161" y="485"/>
                    <a:pt x="159" y="469"/>
                    <a:pt x="158" y="456"/>
                  </a:cubicBezTo>
                  <a:cubicBezTo>
                    <a:pt x="157" y="454"/>
                    <a:pt x="155" y="454"/>
                    <a:pt x="155" y="456"/>
                  </a:cubicBezTo>
                  <a:cubicBezTo>
                    <a:pt x="154" y="464"/>
                    <a:pt x="153" y="472"/>
                    <a:pt x="152" y="480"/>
                  </a:cubicBezTo>
                  <a:cubicBezTo>
                    <a:pt x="152" y="485"/>
                    <a:pt x="150" y="491"/>
                    <a:pt x="149" y="496"/>
                  </a:cubicBezTo>
                  <a:cubicBezTo>
                    <a:pt x="146" y="494"/>
                    <a:pt x="142" y="493"/>
                    <a:pt x="140" y="491"/>
                  </a:cubicBezTo>
                  <a:cubicBezTo>
                    <a:pt x="140" y="491"/>
                    <a:pt x="140" y="491"/>
                    <a:pt x="141" y="490"/>
                  </a:cubicBezTo>
                  <a:close/>
                  <a:moveTo>
                    <a:pt x="135" y="482"/>
                  </a:moveTo>
                  <a:cubicBezTo>
                    <a:pt x="136" y="485"/>
                    <a:pt x="136" y="487"/>
                    <a:pt x="137" y="489"/>
                  </a:cubicBezTo>
                  <a:cubicBezTo>
                    <a:pt x="135" y="487"/>
                    <a:pt x="135" y="485"/>
                    <a:pt x="135" y="482"/>
                  </a:cubicBezTo>
                  <a:close/>
                  <a:moveTo>
                    <a:pt x="286" y="92"/>
                  </a:moveTo>
                  <a:cubicBezTo>
                    <a:pt x="286" y="91"/>
                    <a:pt x="286" y="90"/>
                    <a:pt x="286" y="89"/>
                  </a:cubicBezTo>
                  <a:cubicBezTo>
                    <a:pt x="286" y="89"/>
                    <a:pt x="286" y="89"/>
                    <a:pt x="286" y="89"/>
                  </a:cubicBezTo>
                  <a:cubicBezTo>
                    <a:pt x="286" y="88"/>
                    <a:pt x="286" y="86"/>
                    <a:pt x="286" y="85"/>
                  </a:cubicBezTo>
                  <a:cubicBezTo>
                    <a:pt x="286" y="85"/>
                    <a:pt x="286" y="85"/>
                    <a:pt x="286" y="85"/>
                  </a:cubicBezTo>
                  <a:cubicBezTo>
                    <a:pt x="320" y="85"/>
                    <a:pt x="355" y="87"/>
                    <a:pt x="388" y="92"/>
                  </a:cubicBezTo>
                  <a:cubicBezTo>
                    <a:pt x="405" y="95"/>
                    <a:pt x="422" y="99"/>
                    <a:pt x="438" y="104"/>
                  </a:cubicBezTo>
                  <a:cubicBezTo>
                    <a:pt x="450" y="107"/>
                    <a:pt x="462" y="113"/>
                    <a:pt x="475" y="118"/>
                  </a:cubicBezTo>
                  <a:cubicBezTo>
                    <a:pt x="474" y="118"/>
                    <a:pt x="474" y="118"/>
                    <a:pt x="474" y="118"/>
                  </a:cubicBezTo>
                  <a:cubicBezTo>
                    <a:pt x="473" y="119"/>
                    <a:pt x="471" y="121"/>
                    <a:pt x="472" y="122"/>
                  </a:cubicBezTo>
                  <a:cubicBezTo>
                    <a:pt x="472" y="124"/>
                    <a:pt x="472" y="126"/>
                    <a:pt x="474" y="127"/>
                  </a:cubicBezTo>
                  <a:cubicBezTo>
                    <a:pt x="474" y="128"/>
                    <a:pt x="475" y="128"/>
                    <a:pt x="475" y="129"/>
                  </a:cubicBezTo>
                  <a:cubicBezTo>
                    <a:pt x="475" y="129"/>
                    <a:pt x="475" y="129"/>
                    <a:pt x="475" y="129"/>
                  </a:cubicBezTo>
                  <a:cubicBezTo>
                    <a:pt x="447" y="114"/>
                    <a:pt x="415" y="105"/>
                    <a:pt x="384" y="100"/>
                  </a:cubicBezTo>
                  <a:cubicBezTo>
                    <a:pt x="351" y="94"/>
                    <a:pt x="319" y="91"/>
                    <a:pt x="286" y="92"/>
                  </a:cubicBezTo>
                  <a:close/>
                  <a:moveTo>
                    <a:pt x="467" y="192"/>
                  </a:moveTo>
                  <a:cubicBezTo>
                    <a:pt x="470" y="184"/>
                    <a:pt x="472" y="176"/>
                    <a:pt x="474" y="168"/>
                  </a:cubicBezTo>
                  <a:cubicBezTo>
                    <a:pt x="475" y="164"/>
                    <a:pt x="476" y="160"/>
                    <a:pt x="477" y="156"/>
                  </a:cubicBezTo>
                  <a:cubicBezTo>
                    <a:pt x="477" y="155"/>
                    <a:pt x="478" y="153"/>
                    <a:pt x="478" y="152"/>
                  </a:cubicBezTo>
                  <a:cubicBezTo>
                    <a:pt x="479" y="153"/>
                    <a:pt x="480" y="153"/>
                    <a:pt x="481" y="153"/>
                  </a:cubicBezTo>
                  <a:cubicBezTo>
                    <a:pt x="483" y="153"/>
                    <a:pt x="485" y="153"/>
                    <a:pt x="487" y="152"/>
                  </a:cubicBezTo>
                  <a:cubicBezTo>
                    <a:pt x="489" y="172"/>
                    <a:pt x="502" y="192"/>
                    <a:pt x="512" y="208"/>
                  </a:cubicBezTo>
                  <a:cubicBezTo>
                    <a:pt x="525" y="229"/>
                    <a:pt x="539" y="249"/>
                    <a:pt x="545" y="273"/>
                  </a:cubicBezTo>
                  <a:cubicBezTo>
                    <a:pt x="525" y="274"/>
                    <a:pt x="505" y="272"/>
                    <a:pt x="484" y="272"/>
                  </a:cubicBezTo>
                  <a:cubicBezTo>
                    <a:pt x="468" y="272"/>
                    <a:pt x="451" y="275"/>
                    <a:pt x="434" y="273"/>
                  </a:cubicBezTo>
                  <a:cubicBezTo>
                    <a:pt x="443" y="245"/>
                    <a:pt x="458" y="220"/>
                    <a:pt x="467" y="192"/>
                  </a:cubicBezTo>
                  <a:close/>
                  <a:moveTo>
                    <a:pt x="490" y="336"/>
                  </a:moveTo>
                  <a:cubicBezTo>
                    <a:pt x="476" y="336"/>
                    <a:pt x="464" y="333"/>
                    <a:pt x="454" y="324"/>
                  </a:cubicBezTo>
                  <a:cubicBezTo>
                    <a:pt x="461" y="325"/>
                    <a:pt x="469" y="324"/>
                    <a:pt x="476" y="323"/>
                  </a:cubicBezTo>
                  <a:cubicBezTo>
                    <a:pt x="477" y="323"/>
                    <a:pt x="477" y="322"/>
                    <a:pt x="476" y="322"/>
                  </a:cubicBezTo>
                  <a:cubicBezTo>
                    <a:pt x="468" y="321"/>
                    <a:pt x="459" y="319"/>
                    <a:pt x="451" y="321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49" y="320"/>
                    <a:pt x="448" y="319"/>
                  </a:cubicBezTo>
                  <a:cubicBezTo>
                    <a:pt x="447" y="318"/>
                    <a:pt x="446" y="316"/>
                    <a:pt x="445" y="315"/>
                  </a:cubicBezTo>
                  <a:cubicBezTo>
                    <a:pt x="448" y="315"/>
                    <a:pt x="451" y="316"/>
                    <a:pt x="453" y="316"/>
                  </a:cubicBezTo>
                  <a:cubicBezTo>
                    <a:pt x="461" y="317"/>
                    <a:pt x="470" y="315"/>
                    <a:pt x="476" y="310"/>
                  </a:cubicBezTo>
                  <a:cubicBezTo>
                    <a:pt x="477" y="310"/>
                    <a:pt x="476" y="309"/>
                    <a:pt x="476" y="309"/>
                  </a:cubicBezTo>
                  <a:cubicBezTo>
                    <a:pt x="468" y="314"/>
                    <a:pt x="460" y="312"/>
                    <a:pt x="452" y="311"/>
                  </a:cubicBezTo>
                  <a:cubicBezTo>
                    <a:pt x="450" y="311"/>
                    <a:pt x="447" y="310"/>
                    <a:pt x="444" y="309"/>
                  </a:cubicBezTo>
                  <a:cubicBezTo>
                    <a:pt x="444" y="309"/>
                    <a:pt x="444" y="309"/>
                    <a:pt x="444" y="309"/>
                  </a:cubicBezTo>
                  <a:cubicBezTo>
                    <a:pt x="441" y="306"/>
                    <a:pt x="438" y="303"/>
                    <a:pt x="435" y="300"/>
                  </a:cubicBezTo>
                  <a:cubicBezTo>
                    <a:pt x="435" y="299"/>
                    <a:pt x="435" y="299"/>
                    <a:pt x="435" y="298"/>
                  </a:cubicBezTo>
                  <a:cubicBezTo>
                    <a:pt x="434" y="296"/>
                    <a:pt x="433" y="294"/>
                    <a:pt x="432" y="292"/>
                  </a:cubicBezTo>
                  <a:cubicBezTo>
                    <a:pt x="444" y="301"/>
                    <a:pt x="462" y="299"/>
                    <a:pt x="476" y="298"/>
                  </a:cubicBezTo>
                  <a:cubicBezTo>
                    <a:pt x="477" y="298"/>
                    <a:pt x="477" y="297"/>
                    <a:pt x="476" y="297"/>
                  </a:cubicBezTo>
                  <a:cubicBezTo>
                    <a:pt x="469" y="296"/>
                    <a:pt x="462" y="296"/>
                    <a:pt x="455" y="296"/>
                  </a:cubicBezTo>
                  <a:cubicBezTo>
                    <a:pt x="446" y="295"/>
                    <a:pt x="439" y="292"/>
                    <a:pt x="431" y="288"/>
                  </a:cubicBezTo>
                  <a:cubicBezTo>
                    <a:pt x="431" y="287"/>
                    <a:pt x="431" y="287"/>
                    <a:pt x="430" y="287"/>
                  </a:cubicBezTo>
                  <a:cubicBezTo>
                    <a:pt x="429" y="284"/>
                    <a:pt x="429" y="280"/>
                    <a:pt x="430" y="276"/>
                  </a:cubicBezTo>
                  <a:cubicBezTo>
                    <a:pt x="431" y="276"/>
                    <a:pt x="430" y="276"/>
                    <a:pt x="430" y="276"/>
                  </a:cubicBezTo>
                  <a:cubicBezTo>
                    <a:pt x="430" y="277"/>
                    <a:pt x="429" y="278"/>
                    <a:pt x="428" y="279"/>
                  </a:cubicBezTo>
                  <a:cubicBezTo>
                    <a:pt x="428" y="278"/>
                    <a:pt x="428" y="277"/>
                    <a:pt x="428" y="275"/>
                  </a:cubicBezTo>
                  <a:cubicBezTo>
                    <a:pt x="429" y="276"/>
                    <a:pt x="430" y="276"/>
                    <a:pt x="431" y="276"/>
                  </a:cubicBezTo>
                  <a:cubicBezTo>
                    <a:pt x="445" y="283"/>
                    <a:pt x="464" y="280"/>
                    <a:pt x="479" y="281"/>
                  </a:cubicBezTo>
                  <a:cubicBezTo>
                    <a:pt x="502" y="281"/>
                    <a:pt x="525" y="284"/>
                    <a:pt x="547" y="282"/>
                  </a:cubicBezTo>
                  <a:cubicBezTo>
                    <a:pt x="548" y="284"/>
                    <a:pt x="549" y="284"/>
                    <a:pt x="551" y="284"/>
                  </a:cubicBezTo>
                  <a:cubicBezTo>
                    <a:pt x="551" y="285"/>
                    <a:pt x="551" y="287"/>
                    <a:pt x="551" y="288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45" y="289"/>
                    <a:pt x="540" y="293"/>
                    <a:pt x="534" y="295"/>
                  </a:cubicBezTo>
                  <a:cubicBezTo>
                    <a:pt x="528" y="296"/>
                    <a:pt x="520" y="296"/>
                    <a:pt x="514" y="296"/>
                  </a:cubicBezTo>
                  <a:cubicBezTo>
                    <a:pt x="512" y="295"/>
                    <a:pt x="511" y="298"/>
                    <a:pt x="513" y="299"/>
                  </a:cubicBezTo>
                  <a:cubicBezTo>
                    <a:pt x="521" y="300"/>
                    <a:pt x="528" y="300"/>
                    <a:pt x="536" y="299"/>
                  </a:cubicBezTo>
                  <a:cubicBezTo>
                    <a:pt x="540" y="298"/>
                    <a:pt x="547" y="296"/>
                    <a:pt x="551" y="292"/>
                  </a:cubicBezTo>
                  <a:cubicBezTo>
                    <a:pt x="550" y="295"/>
                    <a:pt x="549" y="299"/>
                    <a:pt x="548" y="302"/>
                  </a:cubicBezTo>
                  <a:cubicBezTo>
                    <a:pt x="543" y="305"/>
                    <a:pt x="538" y="309"/>
                    <a:pt x="533" y="310"/>
                  </a:cubicBezTo>
                  <a:cubicBezTo>
                    <a:pt x="526" y="312"/>
                    <a:pt x="517" y="313"/>
                    <a:pt x="509" y="313"/>
                  </a:cubicBezTo>
                  <a:cubicBezTo>
                    <a:pt x="508" y="313"/>
                    <a:pt x="508" y="315"/>
                    <a:pt x="509" y="315"/>
                  </a:cubicBezTo>
                  <a:cubicBezTo>
                    <a:pt x="518" y="317"/>
                    <a:pt x="532" y="318"/>
                    <a:pt x="541" y="314"/>
                  </a:cubicBezTo>
                  <a:cubicBezTo>
                    <a:pt x="540" y="315"/>
                    <a:pt x="539" y="316"/>
                    <a:pt x="538" y="317"/>
                  </a:cubicBezTo>
                  <a:cubicBezTo>
                    <a:pt x="526" y="321"/>
                    <a:pt x="515" y="333"/>
                    <a:pt x="502" y="326"/>
                  </a:cubicBezTo>
                  <a:cubicBezTo>
                    <a:pt x="501" y="325"/>
                    <a:pt x="499" y="326"/>
                    <a:pt x="500" y="327"/>
                  </a:cubicBezTo>
                  <a:cubicBezTo>
                    <a:pt x="504" y="330"/>
                    <a:pt x="508" y="332"/>
                    <a:pt x="513" y="332"/>
                  </a:cubicBezTo>
                  <a:cubicBezTo>
                    <a:pt x="506" y="334"/>
                    <a:pt x="498" y="336"/>
                    <a:pt x="490" y="33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7206" y="2544"/>
              <a:ext cx="9" cy="32"/>
            </a:xfrm>
            <a:custGeom>
              <a:avLst/>
              <a:gdLst>
                <a:gd name="T0" fmla="*/ 8 w 9"/>
                <a:gd name="T1" fmla="*/ 32 h 35"/>
                <a:gd name="T2" fmla="*/ 3 w 9"/>
                <a:gd name="T3" fmla="*/ 2 h 35"/>
                <a:gd name="T4" fmla="*/ 0 w 9"/>
                <a:gd name="T5" fmla="*/ 2 h 35"/>
                <a:gd name="T6" fmla="*/ 3 w 9"/>
                <a:gd name="T7" fmla="*/ 32 h 35"/>
                <a:gd name="T8" fmla="*/ 8 w 9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5">
                  <a:moveTo>
                    <a:pt x="8" y="32"/>
                  </a:moveTo>
                  <a:cubicBezTo>
                    <a:pt x="7" y="22"/>
                    <a:pt x="6" y="11"/>
                    <a:pt x="3" y="2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1" y="12"/>
                    <a:pt x="1" y="23"/>
                    <a:pt x="3" y="32"/>
                  </a:cubicBezTo>
                  <a:cubicBezTo>
                    <a:pt x="4" y="35"/>
                    <a:pt x="9" y="35"/>
                    <a:pt x="8" y="3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7015" y="2352"/>
              <a:ext cx="46" cy="17"/>
            </a:xfrm>
            <a:custGeom>
              <a:avLst/>
              <a:gdLst>
                <a:gd name="T0" fmla="*/ 2 w 47"/>
                <a:gd name="T1" fmla="*/ 17 h 19"/>
                <a:gd name="T2" fmla="*/ 45 w 47"/>
                <a:gd name="T3" fmla="*/ 5 h 19"/>
                <a:gd name="T4" fmla="*/ 42 w 47"/>
                <a:gd name="T5" fmla="*/ 1 h 19"/>
                <a:gd name="T6" fmla="*/ 23 w 47"/>
                <a:gd name="T7" fmla="*/ 10 h 19"/>
                <a:gd name="T8" fmla="*/ 2 w 47"/>
                <a:gd name="T9" fmla="*/ 15 h 19"/>
                <a:gd name="T10" fmla="*/ 2 w 47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9">
                  <a:moveTo>
                    <a:pt x="2" y="17"/>
                  </a:moveTo>
                  <a:cubicBezTo>
                    <a:pt x="16" y="19"/>
                    <a:pt x="34" y="14"/>
                    <a:pt x="45" y="5"/>
                  </a:cubicBezTo>
                  <a:cubicBezTo>
                    <a:pt x="47" y="3"/>
                    <a:pt x="45" y="0"/>
                    <a:pt x="42" y="1"/>
                  </a:cubicBezTo>
                  <a:cubicBezTo>
                    <a:pt x="36" y="4"/>
                    <a:pt x="30" y="8"/>
                    <a:pt x="23" y="10"/>
                  </a:cubicBezTo>
                  <a:cubicBezTo>
                    <a:pt x="16" y="13"/>
                    <a:pt x="9" y="14"/>
                    <a:pt x="2" y="15"/>
                  </a:cubicBezTo>
                  <a:cubicBezTo>
                    <a:pt x="0" y="15"/>
                    <a:pt x="1" y="17"/>
                    <a:pt x="2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7015" y="2384"/>
              <a:ext cx="32" cy="19"/>
            </a:xfrm>
            <a:custGeom>
              <a:avLst/>
              <a:gdLst>
                <a:gd name="T0" fmla="*/ 32 w 34"/>
                <a:gd name="T1" fmla="*/ 1 h 19"/>
                <a:gd name="T2" fmla="*/ 1 w 34"/>
                <a:gd name="T3" fmla="*/ 6 h 19"/>
                <a:gd name="T4" fmla="*/ 0 w 34"/>
                <a:gd name="T5" fmla="*/ 6 h 19"/>
                <a:gd name="T6" fmla="*/ 33 w 34"/>
                <a:gd name="T7" fmla="*/ 2 h 19"/>
                <a:gd name="T8" fmla="*/ 32 w 3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1"/>
                  </a:moveTo>
                  <a:cubicBezTo>
                    <a:pt x="24" y="0"/>
                    <a:pt x="8" y="15"/>
                    <a:pt x="1" y="6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19"/>
                    <a:pt x="29" y="8"/>
                    <a:pt x="33" y="2"/>
                  </a:cubicBezTo>
                  <a:cubicBezTo>
                    <a:pt x="34" y="2"/>
                    <a:pt x="33" y="1"/>
                    <a:pt x="32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968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The Cost of Exchange Sorting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556385"/>
            <a:ext cx="8239760" cy="426339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The crucial bottleneck of the three algorithm is that </a:t>
            </a:r>
            <a:r>
              <a:rPr lang="en-US" altLang="zh-CN" sz="1800" dirty="0">
                <a:solidFill>
                  <a:srgbClr val="FF0000"/>
                </a:solidFill>
              </a:rPr>
              <a:t>only adjacent records are compared</a:t>
            </a:r>
            <a:r>
              <a:rPr lang="en-US" altLang="zh-CN" sz="1800" dirty="0"/>
              <a:t>.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/>
              <a:t>Comparisons and moves are by single steps.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/>
              <a:t>Swapping happens between adjacent records – </a:t>
            </a:r>
            <a:r>
              <a:rPr lang="en-US" altLang="zh-CN" sz="1600" dirty="0">
                <a:solidFill>
                  <a:srgbClr val="FF0000"/>
                </a:solidFill>
              </a:rPr>
              <a:t>exchange sorts</a:t>
            </a:r>
            <a:r>
              <a:rPr lang="en-US" altLang="zh-CN" sz="1600" dirty="0"/>
              <a:t>.</a:t>
            </a:r>
            <a:endParaRPr lang="en-US" altLang="zh-CN" sz="3200" dirty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What is the average number of exchanges required when sorting a list L? 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/>
              <a:t>An </a:t>
            </a:r>
            <a:r>
              <a:rPr lang="en-US" altLang="zh-CN" sz="1600" dirty="0">
                <a:solidFill>
                  <a:srgbClr val="263AF8"/>
                </a:solidFill>
              </a:rPr>
              <a:t>inversion</a:t>
            </a:r>
            <a:r>
              <a:rPr lang="en-US" altLang="zh-CN" sz="1600" dirty="0"/>
              <a:t> in an array of numbers is any ordered pair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j) having the property that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smtClean="0"/>
              <a:t>j but </a:t>
            </a:r>
            <a:r>
              <a:rPr lang="en-US" altLang="zh-CN" sz="1600" dirty="0"/>
              <a:t>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a[j</a:t>
            </a:r>
            <a:r>
              <a:rPr lang="en-US" altLang="zh-CN" sz="1600" dirty="0" smtClean="0"/>
              <a:t>].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/>
              <a:t>The average number of inversions in an array of N distinct elements is </a:t>
            </a:r>
            <a:r>
              <a:rPr lang="en-US" altLang="zh-CN" sz="1600" dirty="0" smtClean="0">
                <a:solidFill>
                  <a:srgbClr val="263AF8"/>
                </a:solidFill>
              </a:rPr>
              <a:t>n(n </a:t>
            </a:r>
            <a:r>
              <a:rPr lang="en-US" altLang="zh-CN" sz="1600" dirty="0">
                <a:solidFill>
                  <a:srgbClr val="263AF8"/>
                </a:solidFill>
              </a:rPr>
              <a:t>− 1)/4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pPr lvl="2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smtClean="0"/>
              <a:t>Define </a:t>
            </a:r>
            <a:r>
              <a:rPr lang="en-US" altLang="zh-CN" sz="1400" dirty="0"/>
              <a:t>L</a:t>
            </a:r>
            <a:r>
              <a:rPr lang="en-US" altLang="zh-CN" sz="1400" baseline="-25000" dirty="0"/>
              <a:t>R</a:t>
            </a:r>
            <a:r>
              <a:rPr lang="en-US" altLang="zh-CN" sz="1400" dirty="0"/>
              <a:t> to be the inverse of L. There are </a:t>
            </a:r>
            <a:r>
              <a:rPr lang="en-US" altLang="zh-CN" sz="1400" b="1" dirty="0"/>
              <a:t>n(n-1)/2 </a:t>
            </a:r>
            <a:r>
              <a:rPr lang="en-US" altLang="zh-CN" sz="1400" dirty="0"/>
              <a:t>distinct pairs of values in L (L</a:t>
            </a:r>
            <a:r>
              <a:rPr lang="en-US" altLang="zh-CN" sz="1400" baseline="-25000" dirty="0"/>
              <a:t>R</a:t>
            </a:r>
            <a:r>
              <a:rPr lang="en-US" altLang="zh-CN" sz="1400" dirty="0"/>
              <a:t>) 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/>
              <a:t>For each pair, it must either be an inversion in L or in L</a:t>
            </a:r>
            <a:r>
              <a:rPr lang="en-US" altLang="zh-CN" sz="1400" baseline="-25000" dirty="0"/>
              <a:t>R</a:t>
            </a:r>
            <a:r>
              <a:rPr lang="en-US" altLang="zh-CN" sz="1400" dirty="0"/>
              <a:t>. 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/>
              <a:t>The total number of inversions in L and L</a:t>
            </a:r>
            <a:r>
              <a:rPr lang="en-US" altLang="zh-CN" sz="1400" baseline="-25000" dirty="0"/>
              <a:t>R</a:t>
            </a:r>
            <a:r>
              <a:rPr lang="en-US" altLang="zh-CN" sz="1400" dirty="0"/>
              <a:t> is </a:t>
            </a:r>
            <a:r>
              <a:rPr lang="en-US" altLang="zh-CN" sz="1400" b="1" dirty="0"/>
              <a:t>n(n-1)/2 </a:t>
            </a:r>
            <a:r>
              <a:rPr lang="en-US" altLang="zh-CN" sz="1400" dirty="0"/>
              <a:t>for an average of </a:t>
            </a:r>
            <a:r>
              <a:rPr lang="en-US" altLang="zh-CN" sz="1400" b="1" dirty="0"/>
              <a:t>n(n-1)/4 </a:t>
            </a:r>
            <a:r>
              <a:rPr lang="en-US" altLang="zh-CN" sz="1400" dirty="0"/>
              <a:t>per list</a:t>
            </a:r>
            <a:r>
              <a:rPr lang="en-US" altLang="zh-CN" sz="1400" dirty="0" smtClean="0"/>
              <a:t>.</a:t>
            </a:r>
            <a:endParaRPr lang="en-US" altLang="zh-CN" sz="1800" dirty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Any algorithm that sorts by exchanging adjacent elements requires </a:t>
            </a:r>
            <a:r>
              <a:rPr lang="el-GR" altLang="zh-CN" sz="1800" dirty="0" smtClean="0">
                <a:solidFill>
                  <a:srgbClr val="FF0000"/>
                </a:solidFill>
              </a:rPr>
              <a:t>Ω</a:t>
            </a:r>
            <a:r>
              <a:rPr lang="en-US" altLang="zh-CN" sz="1800" dirty="0" smtClean="0">
                <a:solidFill>
                  <a:srgbClr val="FF0000"/>
                </a:solidFill>
              </a:rPr>
              <a:t>(n</a:t>
            </a:r>
            <a:r>
              <a:rPr lang="en-US" altLang="zh-CN" sz="18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/>
              <a:t>time </a:t>
            </a:r>
            <a:r>
              <a:rPr lang="en-US" altLang="zh-CN" sz="1800" dirty="0" smtClean="0"/>
              <a:t>on average</a:t>
            </a:r>
            <a:r>
              <a:rPr lang="en-US" altLang="zh-CN" sz="1800" dirty="0"/>
              <a:t>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A89062-3C06-49BE-8B21-82B428B19EFB}" type="slidenum">
              <a:rPr lang="en-US" altLang="zh-CN" sz="465" smtClean="0"/>
              <a:pPr/>
              <a:t>28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5962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830705"/>
            <a:ext cx="8676640" cy="4408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967105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Properties of Bubble,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Selection &amp; Insertion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599638F-3EBB-43FB-A498-A7B7BC3205CC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548710-F44E-4FF9-994D-CB2FA37D1ADE}" type="slidenum">
              <a:rPr lang="en-US" altLang="zh-CN" sz="790"/>
              <a:pPr algn="r"/>
              <a:t>29</a:t>
            </a:fld>
            <a:endParaRPr lang="en-US" altLang="zh-CN" sz="79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" y="2275840"/>
            <a:ext cx="7917815" cy="367792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All three are in-place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Stable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err="1" smtClean="0"/>
              <a:t>BubbleSort</a:t>
            </a:r>
            <a:r>
              <a:rPr lang="en-US" altLang="zh-CN" sz="2800" dirty="0" smtClean="0"/>
              <a:t> is stable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err="1" smtClean="0"/>
              <a:t>SelectionSort</a:t>
            </a:r>
            <a:r>
              <a:rPr lang="en-US" altLang="zh-CN" sz="2800" dirty="0" smtClean="0"/>
              <a:t> is not stable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/>
              <a:t>e.g. 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/>
              <a:t> 9 </a:t>
            </a:r>
            <a:r>
              <a:rPr lang="en-US" altLang="zh-CN" sz="2800" dirty="0" smtClean="0">
                <a:solidFill>
                  <a:srgbClr val="008000"/>
                </a:solidFill>
              </a:rPr>
              <a:t>3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2 </a:t>
            </a:r>
            <a:r>
              <a:rPr lang="en-US" altLang="zh-CN" sz="2800" dirty="0" smtClean="0"/>
              <a:t>5 -&gt; 2 9 </a:t>
            </a:r>
            <a:r>
              <a:rPr lang="en-US" altLang="zh-CN" sz="2800" dirty="0" smtClean="0">
                <a:solidFill>
                  <a:srgbClr val="008000"/>
                </a:solidFill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</a:rPr>
              <a:t> 3</a:t>
            </a:r>
            <a:r>
              <a:rPr lang="en-US" altLang="zh-CN" sz="2800" dirty="0" smtClean="0"/>
              <a:t> 5  -&gt; 2 </a:t>
            </a:r>
            <a:r>
              <a:rPr lang="en-US" altLang="zh-CN" sz="2800" dirty="0" smtClean="0">
                <a:solidFill>
                  <a:srgbClr val="008000"/>
                </a:solidFill>
              </a:rPr>
              <a:t>3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3 </a:t>
            </a:r>
            <a:r>
              <a:rPr lang="en-US" altLang="zh-CN" sz="2800" dirty="0" smtClean="0"/>
              <a:t>9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5 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err="1" smtClean="0"/>
              <a:t>InsertionSort</a:t>
            </a:r>
            <a:r>
              <a:rPr lang="en-US" altLang="zh-CN" sz="2800" dirty="0" smtClean="0"/>
              <a:t> is stable.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740650" y="5085080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2739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Sorting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18465" y="2044065"/>
            <a:ext cx="7886700" cy="316865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zh-CN" sz="3600" dirty="0"/>
              <a:t>Sorting is a central problem in computer science</a:t>
            </a:r>
          </a:p>
          <a:p>
            <a:pPr lvl="1" eaLnBrk="1" hangingPunct="1"/>
            <a:r>
              <a:rPr lang="en-US" altLang="zh-CN" sz="2800" dirty="0"/>
              <a:t>It has been studied intensively</a:t>
            </a:r>
          </a:p>
          <a:p>
            <a:pPr lvl="1" eaLnBrk="1" hangingPunct="1"/>
            <a:r>
              <a:rPr lang="en-US" altLang="zh-CN" sz="2800" dirty="0"/>
              <a:t>Many algorithms have been designed</a:t>
            </a:r>
          </a:p>
          <a:p>
            <a:pPr lvl="1" eaLnBrk="1" hangingPunct="1"/>
            <a:r>
              <a:rPr lang="en-US" altLang="zh-CN" sz="2800" dirty="0"/>
              <a:t>New algorithms are still being developed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03E90E-AAEE-4035-BF02-0C7596E28A04}" type="slidenum">
              <a:rPr lang="en-US" altLang="zh-CN" sz="465" smtClean="0"/>
              <a:pPr/>
              <a:t>3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D1F7C-DF1F-4A33-BAC0-CDEA91E15AC5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grpSp>
        <p:nvGrpSpPr>
          <p:cNvPr id="7" name="组合 6"/>
          <p:cNvGrpSpPr/>
          <p:nvPr/>
        </p:nvGrpSpPr>
        <p:grpSpPr>
          <a:xfrm rot="21420000">
            <a:off x="8118475" y="5251450"/>
            <a:ext cx="639445" cy="887095"/>
            <a:chOff x="7572" y="3656"/>
            <a:chExt cx="372" cy="636"/>
          </a:xfrm>
          <a:solidFill>
            <a:schemeClr val="accent1">
              <a:alpha val="40000"/>
            </a:schemeClr>
          </a:solidFill>
        </p:grpSpPr>
        <p:sp>
          <p:nvSpPr>
            <p:cNvPr id="1043" name="Freeform 58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572" y="3656"/>
              <a:ext cx="373" cy="637"/>
            </a:xfrm>
            <a:custGeom>
              <a:avLst/>
              <a:gdLst>
                <a:gd name="T0" fmla="*/ 329 w 391"/>
                <a:gd name="T1" fmla="*/ 311 h 669"/>
                <a:gd name="T2" fmla="*/ 117 w 391"/>
                <a:gd name="T3" fmla="*/ 301 h 669"/>
                <a:gd name="T4" fmla="*/ 202 w 391"/>
                <a:gd name="T5" fmla="*/ 296 h 669"/>
                <a:gd name="T6" fmla="*/ 179 w 391"/>
                <a:gd name="T7" fmla="*/ 265 h 669"/>
                <a:gd name="T8" fmla="*/ 381 w 391"/>
                <a:gd name="T9" fmla="*/ 270 h 669"/>
                <a:gd name="T10" fmla="*/ 368 w 391"/>
                <a:gd name="T11" fmla="*/ 176 h 669"/>
                <a:gd name="T12" fmla="*/ 367 w 391"/>
                <a:gd name="T13" fmla="*/ 143 h 669"/>
                <a:gd name="T14" fmla="*/ 223 w 391"/>
                <a:gd name="T15" fmla="*/ 126 h 669"/>
                <a:gd name="T16" fmla="*/ 134 w 391"/>
                <a:gd name="T17" fmla="*/ 79 h 669"/>
                <a:gd name="T18" fmla="*/ 63 w 391"/>
                <a:gd name="T19" fmla="*/ 29 h 669"/>
                <a:gd name="T20" fmla="*/ 78 w 391"/>
                <a:gd name="T21" fmla="*/ 342 h 669"/>
                <a:gd name="T22" fmla="*/ 72 w 391"/>
                <a:gd name="T23" fmla="*/ 555 h 669"/>
                <a:gd name="T24" fmla="*/ 80 w 391"/>
                <a:gd name="T25" fmla="*/ 602 h 669"/>
                <a:gd name="T26" fmla="*/ 10 w 391"/>
                <a:gd name="T27" fmla="*/ 630 h 669"/>
                <a:gd name="T28" fmla="*/ 50 w 391"/>
                <a:gd name="T29" fmla="*/ 665 h 669"/>
                <a:gd name="T30" fmla="*/ 186 w 391"/>
                <a:gd name="T31" fmla="*/ 624 h 669"/>
                <a:gd name="T32" fmla="*/ 105 w 391"/>
                <a:gd name="T33" fmla="*/ 557 h 669"/>
                <a:gd name="T34" fmla="*/ 113 w 391"/>
                <a:gd name="T35" fmla="*/ 462 h 669"/>
                <a:gd name="T36" fmla="*/ 276 w 391"/>
                <a:gd name="T37" fmla="*/ 335 h 669"/>
                <a:gd name="T38" fmla="*/ 304 w 391"/>
                <a:gd name="T39" fmla="*/ 187 h 669"/>
                <a:gd name="T40" fmla="*/ 281 w 391"/>
                <a:gd name="T41" fmla="*/ 176 h 669"/>
                <a:gd name="T42" fmla="*/ 115 w 391"/>
                <a:gd name="T43" fmla="*/ 170 h 669"/>
                <a:gd name="T44" fmla="*/ 280 w 391"/>
                <a:gd name="T45" fmla="*/ 174 h 669"/>
                <a:gd name="T46" fmla="*/ 272 w 391"/>
                <a:gd name="T47" fmla="*/ 201 h 669"/>
                <a:gd name="T48" fmla="*/ 116 w 391"/>
                <a:gd name="T49" fmla="*/ 187 h 669"/>
                <a:gd name="T50" fmla="*/ 115 w 391"/>
                <a:gd name="T51" fmla="*/ 177 h 669"/>
                <a:gd name="T52" fmla="*/ 365 w 391"/>
                <a:gd name="T53" fmla="*/ 244 h 669"/>
                <a:gd name="T54" fmla="*/ 117 w 391"/>
                <a:gd name="T55" fmla="*/ 226 h 669"/>
                <a:gd name="T56" fmla="*/ 196 w 391"/>
                <a:gd name="T57" fmla="*/ 209 h 669"/>
                <a:gd name="T58" fmla="*/ 365 w 391"/>
                <a:gd name="T59" fmla="*/ 244 h 669"/>
                <a:gd name="T60" fmla="*/ 94 w 391"/>
                <a:gd name="T61" fmla="*/ 111 h 669"/>
                <a:gd name="T62" fmla="*/ 97 w 391"/>
                <a:gd name="T63" fmla="*/ 174 h 669"/>
                <a:gd name="T64" fmla="*/ 100 w 391"/>
                <a:gd name="T65" fmla="*/ 224 h 669"/>
                <a:gd name="T66" fmla="*/ 98 w 391"/>
                <a:gd name="T67" fmla="*/ 198 h 669"/>
                <a:gd name="T68" fmla="*/ 74 w 391"/>
                <a:gd name="T69" fmla="*/ 72 h 669"/>
                <a:gd name="T70" fmla="*/ 74 w 391"/>
                <a:gd name="T71" fmla="*/ 72 h 669"/>
                <a:gd name="T72" fmla="*/ 86 w 391"/>
                <a:gd name="T73" fmla="*/ 108 h 669"/>
                <a:gd name="T74" fmla="*/ 90 w 391"/>
                <a:gd name="T75" fmla="*/ 333 h 669"/>
                <a:gd name="T76" fmla="*/ 86 w 391"/>
                <a:gd name="T77" fmla="*/ 340 h 669"/>
                <a:gd name="T78" fmla="*/ 225 w 391"/>
                <a:gd name="T79" fmla="*/ 280 h 669"/>
                <a:gd name="T80" fmla="*/ 155 w 391"/>
                <a:gd name="T81" fmla="*/ 243 h 669"/>
                <a:gd name="T82" fmla="*/ 117 w 391"/>
                <a:gd name="T83" fmla="*/ 235 h 669"/>
                <a:gd name="T84" fmla="*/ 365 w 391"/>
                <a:gd name="T85" fmla="*/ 248 h 669"/>
                <a:gd name="T86" fmla="*/ 361 w 391"/>
                <a:gd name="T87" fmla="*/ 214 h 669"/>
                <a:gd name="T88" fmla="*/ 272 w 391"/>
                <a:gd name="T89" fmla="*/ 199 h 669"/>
                <a:gd name="T90" fmla="*/ 359 w 391"/>
                <a:gd name="T91" fmla="*/ 187 h 669"/>
                <a:gd name="T92" fmla="*/ 286 w 391"/>
                <a:gd name="T93" fmla="*/ 175 h 669"/>
                <a:gd name="T94" fmla="*/ 335 w 391"/>
                <a:gd name="T95" fmla="*/ 169 h 669"/>
                <a:gd name="T96" fmla="*/ 240 w 391"/>
                <a:gd name="T97" fmla="*/ 137 h 669"/>
                <a:gd name="T98" fmla="*/ 248 w 391"/>
                <a:gd name="T99" fmla="*/ 156 h 669"/>
                <a:gd name="T100" fmla="*/ 285 w 391"/>
                <a:gd name="T101" fmla="*/ 170 h 669"/>
                <a:gd name="T102" fmla="*/ 112 w 391"/>
                <a:gd name="T103" fmla="*/ 144 h 669"/>
                <a:gd name="T104" fmla="*/ 159 w 391"/>
                <a:gd name="T105" fmla="*/ 130 h 669"/>
                <a:gd name="T106" fmla="*/ 106 w 391"/>
                <a:gd name="T107" fmla="*/ 107 h 669"/>
                <a:gd name="T108" fmla="*/ 141 w 391"/>
                <a:gd name="T109" fmla="*/ 58 h 669"/>
                <a:gd name="T110" fmla="*/ 138 w 391"/>
                <a:gd name="T111" fmla="*/ 33 h 669"/>
                <a:gd name="T112" fmla="*/ 60 w 391"/>
                <a:gd name="T113" fmla="*/ 46 h 669"/>
                <a:gd name="T114" fmla="*/ 81 w 391"/>
                <a:gd name="T115" fmla="*/ 618 h 669"/>
                <a:gd name="T116" fmla="*/ 81 w 391"/>
                <a:gd name="T117" fmla="*/ 618 h 669"/>
                <a:gd name="T118" fmla="*/ 35 w 391"/>
                <a:gd name="T119" fmla="*/ 628 h 669"/>
                <a:gd name="T120" fmla="*/ 32 w 391"/>
                <a:gd name="T121" fmla="*/ 639 h 669"/>
                <a:gd name="T122" fmla="*/ 140 w 391"/>
                <a:gd name="T123" fmla="*/ 641 h 669"/>
                <a:gd name="T124" fmla="*/ 151 w 391"/>
                <a:gd name="T125" fmla="*/ 6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1" h="669">
                  <a:moveTo>
                    <a:pt x="387" y="274"/>
                  </a:moveTo>
                  <a:cubicBezTo>
                    <a:pt x="364" y="282"/>
                    <a:pt x="347" y="302"/>
                    <a:pt x="326" y="313"/>
                  </a:cubicBezTo>
                  <a:cubicBezTo>
                    <a:pt x="322" y="316"/>
                    <a:pt x="317" y="318"/>
                    <a:pt x="312" y="319"/>
                  </a:cubicBezTo>
                  <a:cubicBezTo>
                    <a:pt x="318" y="317"/>
                    <a:pt x="323" y="314"/>
                    <a:pt x="329" y="311"/>
                  </a:cubicBezTo>
                  <a:cubicBezTo>
                    <a:pt x="329" y="311"/>
                    <a:pt x="329" y="309"/>
                    <a:pt x="328" y="309"/>
                  </a:cubicBezTo>
                  <a:cubicBezTo>
                    <a:pt x="308" y="318"/>
                    <a:pt x="290" y="321"/>
                    <a:pt x="269" y="319"/>
                  </a:cubicBezTo>
                  <a:cubicBezTo>
                    <a:pt x="266" y="318"/>
                    <a:pt x="262" y="318"/>
                    <a:pt x="259" y="317"/>
                  </a:cubicBezTo>
                  <a:cubicBezTo>
                    <a:pt x="217" y="306"/>
                    <a:pt x="158" y="276"/>
                    <a:pt x="117" y="301"/>
                  </a:cubicBezTo>
                  <a:cubicBezTo>
                    <a:pt x="117" y="296"/>
                    <a:pt x="117" y="291"/>
                    <a:pt x="117" y="285"/>
                  </a:cubicBezTo>
                  <a:cubicBezTo>
                    <a:pt x="129" y="280"/>
                    <a:pt x="141" y="279"/>
                    <a:pt x="155" y="283"/>
                  </a:cubicBezTo>
                  <a:cubicBezTo>
                    <a:pt x="171" y="286"/>
                    <a:pt x="186" y="294"/>
                    <a:pt x="202" y="298"/>
                  </a:cubicBezTo>
                  <a:cubicBezTo>
                    <a:pt x="203" y="298"/>
                    <a:pt x="203" y="296"/>
                    <a:pt x="202" y="296"/>
                  </a:cubicBezTo>
                  <a:cubicBezTo>
                    <a:pt x="174" y="287"/>
                    <a:pt x="145" y="270"/>
                    <a:pt x="118" y="279"/>
                  </a:cubicBezTo>
                  <a:cubicBezTo>
                    <a:pt x="118" y="274"/>
                    <a:pt x="118" y="269"/>
                    <a:pt x="118" y="264"/>
                  </a:cubicBezTo>
                  <a:cubicBezTo>
                    <a:pt x="126" y="260"/>
                    <a:pt x="134" y="257"/>
                    <a:pt x="143" y="257"/>
                  </a:cubicBezTo>
                  <a:cubicBezTo>
                    <a:pt x="156" y="256"/>
                    <a:pt x="168" y="260"/>
                    <a:pt x="179" y="265"/>
                  </a:cubicBezTo>
                  <a:cubicBezTo>
                    <a:pt x="202" y="274"/>
                    <a:pt x="222" y="288"/>
                    <a:pt x="244" y="296"/>
                  </a:cubicBezTo>
                  <a:cubicBezTo>
                    <a:pt x="289" y="312"/>
                    <a:pt x="330" y="291"/>
                    <a:pt x="367" y="268"/>
                  </a:cubicBezTo>
                  <a:cubicBezTo>
                    <a:pt x="368" y="269"/>
                    <a:pt x="368" y="270"/>
                    <a:pt x="368" y="270"/>
                  </a:cubicBezTo>
                  <a:cubicBezTo>
                    <a:pt x="369" y="279"/>
                    <a:pt x="382" y="279"/>
                    <a:pt x="381" y="270"/>
                  </a:cubicBezTo>
                  <a:cubicBezTo>
                    <a:pt x="381" y="246"/>
                    <a:pt x="375" y="222"/>
                    <a:pt x="371" y="198"/>
                  </a:cubicBezTo>
                  <a:cubicBezTo>
                    <a:pt x="370" y="191"/>
                    <a:pt x="369" y="184"/>
                    <a:pt x="368" y="178"/>
                  </a:cubicBezTo>
                  <a:cubicBezTo>
                    <a:pt x="368" y="177"/>
                    <a:pt x="369" y="177"/>
                    <a:pt x="369" y="177"/>
                  </a:cubicBezTo>
                  <a:cubicBezTo>
                    <a:pt x="369" y="177"/>
                    <a:pt x="369" y="176"/>
                    <a:pt x="368" y="176"/>
                  </a:cubicBezTo>
                  <a:cubicBezTo>
                    <a:pt x="367" y="165"/>
                    <a:pt x="367" y="155"/>
                    <a:pt x="367" y="145"/>
                  </a:cubicBezTo>
                  <a:cubicBezTo>
                    <a:pt x="368" y="144"/>
                    <a:pt x="368" y="144"/>
                    <a:pt x="368" y="144"/>
                  </a:cubicBezTo>
                  <a:cubicBezTo>
                    <a:pt x="369" y="143"/>
                    <a:pt x="368" y="142"/>
                    <a:pt x="368" y="143"/>
                  </a:cubicBezTo>
                  <a:cubicBezTo>
                    <a:pt x="367" y="143"/>
                    <a:pt x="367" y="143"/>
                    <a:pt x="367" y="143"/>
                  </a:cubicBezTo>
                  <a:cubicBezTo>
                    <a:pt x="367" y="136"/>
                    <a:pt x="368" y="129"/>
                    <a:pt x="368" y="122"/>
                  </a:cubicBezTo>
                  <a:cubicBezTo>
                    <a:pt x="369" y="121"/>
                    <a:pt x="370" y="120"/>
                    <a:pt x="371" y="119"/>
                  </a:cubicBezTo>
                  <a:cubicBezTo>
                    <a:pt x="374" y="115"/>
                    <a:pt x="368" y="110"/>
                    <a:pt x="365" y="114"/>
                  </a:cubicBezTo>
                  <a:cubicBezTo>
                    <a:pt x="328" y="158"/>
                    <a:pt x="271" y="140"/>
                    <a:pt x="223" y="126"/>
                  </a:cubicBezTo>
                  <a:cubicBezTo>
                    <a:pt x="188" y="116"/>
                    <a:pt x="143" y="101"/>
                    <a:pt x="112" y="126"/>
                  </a:cubicBezTo>
                  <a:cubicBezTo>
                    <a:pt x="112" y="123"/>
                    <a:pt x="112" y="121"/>
                    <a:pt x="112" y="119"/>
                  </a:cubicBezTo>
                  <a:cubicBezTo>
                    <a:pt x="112" y="113"/>
                    <a:pt x="112" y="108"/>
                    <a:pt x="112" y="103"/>
                  </a:cubicBezTo>
                  <a:cubicBezTo>
                    <a:pt x="122" y="98"/>
                    <a:pt x="129" y="89"/>
                    <a:pt x="134" y="79"/>
                  </a:cubicBezTo>
                  <a:cubicBezTo>
                    <a:pt x="138" y="75"/>
                    <a:pt x="141" y="71"/>
                    <a:pt x="144" y="65"/>
                  </a:cubicBezTo>
                  <a:cubicBezTo>
                    <a:pt x="153" y="44"/>
                    <a:pt x="142" y="25"/>
                    <a:pt x="129" y="18"/>
                  </a:cubicBezTo>
                  <a:cubicBezTo>
                    <a:pt x="112" y="0"/>
                    <a:pt x="80" y="2"/>
                    <a:pt x="65" y="26"/>
                  </a:cubicBezTo>
                  <a:cubicBezTo>
                    <a:pt x="64" y="27"/>
                    <a:pt x="64" y="28"/>
                    <a:pt x="63" y="29"/>
                  </a:cubicBezTo>
                  <a:cubicBezTo>
                    <a:pt x="55" y="38"/>
                    <a:pt x="52" y="51"/>
                    <a:pt x="57" y="64"/>
                  </a:cubicBezTo>
                  <a:cubicBezTo>
                    <a:pt x="52" y="83"/>
                    <a:pt x="57" y="101"/>
                    <a:pt x="80" y="107"/>
                  </a:cubicBezTo>
                  <a:cubicBezTo>
                    <a:pt x="78" y="173"/>
                    <a:pt x="79" y="240"/>
                    <a:pt x="79" y="307"/>
                  </a:cubicBezTo>
                  <a:cubicBezTo>
                    <a:pt x="78" y="318"/>
                    <a:pt x="78" y="330"/>
                    <a:pt x="78" y="342"/>
                  </a:cubicBezTo>
                  <a:cubicBezTo>
                    <a:pt x="77" y="355"/>
                    <a:pt x="78" y="367"/>
                    <a:pt x="79" y="380"/>
                  </a:cubicBezTo>
                  <a:cubicBezTo>
                    <a:pt x="79" y="408"/>
                    <a:pt x="79" y="435"/>
                    <a:pt x="79" y="462"/>
                  </a:cubicBezTo>
                  <a:cubicBezTo>
                    <a:pt x="78" y="473"/>
                    <a:pt x="77" y="485"/>
                    <a:pt x="76" y="496"/>
                  </a:cubicBezTo>
                  <a:cubicBezTo>
                    <a:pt x="74" y="516"/>
                    <a:pt x="73" y="536"/>
                    <a:pt x="72" y="555"/>
                  </a:cubicBezTo>
                  <a:cubicBezTo>
                    <a:pt x="71" y="569"/>
                    <a:pt x="67" y="587"/>
                    <a:pt x="73" y="599"/>
                  </a:cubicBezTo>
                  <a:cubicBezTo>
                    <a:pt x="74" y="601"/>
                    <a:pt x="78" y="601"/>
                    <a:pt x="78" y="599"/>
                  </a:cubicBezTo>
                  <a:cubicBezTo>
                    <a:pt x="79" y="598"/>
                    <a:pt x="79" y="597"/>
                    <a:pt x="80" y="597"/>
                  </a:cubicBezTo>
                  <a:cubicBezTo>
                    <a:pt x="80" y="598"/>
                    <a:pt x="80" y="600"/>
                    <a:pt x="80" y="602"/>
                  </a:cubicBezTo>
                  <a:cubicBezTo>
                    <a:pt x="78" y="601"/>
                    <a:pt x="77" y="601"/>
                    <a:pt x="76" y="601"/>
                  </a:cubicBezTo>
                  <a:cubicBezTo>
                    <a:pt x="75" y="601"/>
                    <a:pt x="73" y="602"/>
                    <a:pt x="72" y="603"/>
                  </a:cubicBezTo>
                  <a:cubicBezTo>
                    <a:pt x="54" y="604"/>
                    <a:pt x="34" y="607"/>
                    <a:pt x="19" y="618"/>
                  </a:cubicBezTo>
                  <a:cubicBezTo>
                    <a:pt x="15" y="621"/>
                    <a:pt x="11" y="625"/>
                    <a:pt x="10" y="630"/>
                  </a:cubicBezTo>
                  <a:cubicBezTo>
                    <a:pt x="5" y="629"/>
                    <a:pt x="0" y="634"/>
                    <a:pt x="2" y="640"/>
                  </a:cubicBezTo>
                  <a:cubicBezTo>
                    <a:pt x="6" y="655"/>
                    <a:pt x="23" y="659"/>
                    <a:pt x="36" y="662"/>
                  </a:cubicBezTo>
                  <a:cubicBezTo>
                    <a:pt x="37" y="662"/>
                    <a:pt x="37" y="662"/>
                    <a:pt x="38" y="662"/>
                  </a:cubicBezTo>
                  <a:cubicBezTo>
                    <a:pt x="42" y="663"/>
                    <a:pt x="46" y="664"/>
                    <a:pt x="50" y="665"/>
                  </a:cubicBezTo>
                  <a:cubicBezTo>
                    <a:pt x="66" y="668"/>
                    <a:pt x="83" y="669"/>
                    <a:pt x="100" y="669"/>
                  </a:cubicBezTo>
                  <a:cubicBezTo>
                    <a:pt x="120" y="669"/>
                    <a:pt x="155" y="667"/>
                    <a:pt x="173" y="651"/>
                  </a:cubicBezTo>
                  <a:cubicBezTo>
                    <a:pt x="176" y="649"/>
                    <a:pt x="179" y="647"/>
                    <a:pt x="180" y="644"/>
                  </a:cubicBezTo>
                  <a:cubicBezTo>
                    <a:pt x="184" y="638"/>
                    <a:pt x="186" y="632"/>
                    <a:pt x="186" y="624"/>
                  </a:cubicBezTo>
                  <a:cubicBezTo>
                    <a:pt x="186" y="621"/>
                    <a:pt x="184" y="617"/>
                    <a:pt x="181" y="615"/>
                  </a:cubicBezTo>
                  <a:cubicBezTo>
                    <a:pt x="156" y="604"/>
                    <a:pt x="131" y="600"/>
                    <a:pt x="104" y="601"/>
                  </a:cubicBezTo>
                  <a:cubicBezTo>
                    <a:pt x="105" y="600"/>
                    <a:pt x="106" y="599"/>
                    <a:pt x="106" y="598"/>
                  </a:cubicBezTo>
                  <a:cubicBezTo>
                    <a:pt x="106" y="584"/>
                    <a:pt x="105" y="571"/>
                    <a:pt x="105" y="557"/>
                  </a:cubicBezTo>
                  <a:cubicBezTo>
                    <a:pt x="105" y="550"/>
                    <a:pt x="105" y="543"/>
                    <a:pt x="105" y="535"/>
                  </a:cubicBezTo>
                  <a:cubicBezTo>
                    <a:pt x="106" y="556"/>
                    <a:pt x="106" y="577"/>
                    <a:pt x="107" y="598"/>
                  </a:cubicBezTo>
                  <a:cubicBezTo>
                    <a:pt x="107" y="600"/>
                    <a:pt x="111" y="600"/>
                    <a:pt x="111" y="598"/>
                  </a:cubicBezTo>
                  <a:cubicBezTo>
                    <a:pt x="114" y="552"/>
                    <a:pt x="113" y="507"/>
                    <a:pt x="113" y="462"/>
                  </a:cubicBezTo>
                  <a:cubicBezTo>
                    <a:pt x="113" y="443"/>
                    <a:pt x="113" y="425"/>
                    <a:pt x="113" y="407"/>
                  </a:cubicBezTo>
                  <a:cubicBezTo>
                    <a:pt x="114" y="374"/>
                    <a:pt x="116" y="342"/>
                    <a:pt x="117" y="309"/>
                  </a:cubicBezTo>
                  <a:cubicBezTo>
                    <a:pt x="139" y="298"/>
                    <a:pt x="166" y="303"/>
                    <a:pt x="189" y="310"/>
                  </a:cubicBezTo>
                  <a:cubicBezTo>
                    <a:pt x="219" y="318"/>
                    <a:pt x="246" y="330"/>
                    <a:pt x="276" y="335"/>
                  </a:cubicBezTo>
                  <a:cubicBezTo>
                    <a:pt x="296" y="338"/>
                    <a:pt x="316" y="335"/>
                    <a:pt x="334" y="326"/>
                  </a:cubicBezTo>
                  <a:cubicBezTo>
                    <a:pt x="354" y="316"/>
                    <a:pt x="378" y="298"/>
                    <a:pt x="390" y="278"/>
                  </a:cubicBezTo>
                  <a:cubicBezTo>
                    <a:pt x="391" y="276"/>
                    <a:pt x="389" y="274"/>
                    <a:pt x="387" y="274"/>
                  </a:cubicBezTo>
                  <a:close/>
                  <a:moveTo>
                    <a:pt x="304" y="187"/>
                  </a:moveTo>
                  <a:cubicBezTo>
                    <a:pt x="313" y="191"/>
                    <a:pt x="322" y="194"/>
                    <a:pt x="331" y="194"/>
                  </a:cubicBezTo>
                  <a:cubicBezTo>
                    <a:pt x="321" y="197"/>
                    <a:pt x="311" y="198"/>
                    <a:pt x="300" y="197"/>
                  </a:cubicBezTo>
                  <a:cubicBezTo>
                    <a:pt x="291" y="196"/>
                    <a:pt x="282" y="194"/>
                    <a:pt x="274" y="191"/>
                  </a:cubicBezTo>
                  <a:cubicBezTo>
                    <a:pt x="276" y="186"/>
                    <a:pt x="278" y="181"/>
                    <a:pt x="281" y="176"/>
                  </a:cubicBezTo>
                  <a:cubicBezTo>
                    <a:pt x="283" y="173"/>
                    <a:pt x="301" y="185"/>
                    <a:pt x="304" y="187"/>
                  </a:cubicBezTo>
                  <a:close/>
                  <a:moveTo>
                    <a:pt x="273" y="191"/>
                  </a:moveTo>
                  <a:cubicBezTo>
                    <a:pt x="259" y="187"/>
                    <a:pt x="246" y="181"/>
                    <a:pt x="233" y="176"/>
                  </a:cubicBezTo>
                  <a:cubicBezTo>
                    <a:pt x="194" y="162"/>
                    <a:pt x="153" y="150"/>
                    <a:pt x="115" y="170"/>
                  </a:cubicBezTo>
                  <a:cubicBezTo>
                    <a:pt x="114" y="165"/>
                    <a:pt x="114" y="161"/>
                    <a:pt x="114" y="156"/>
                  </a:cubicBezTo>
                  <a:cubicBezTo>
                    <a:pt x="126" y="148"/>
                    <a:pt x="145" y="149"/>
                    <a:pt x="160" y="150"/>
                  </a:cubicBezTo>
                  <a:cubicBezTo>
                    <a:pt x="182" y="153"/>
                    <a:pt x="203" y="159"/>
                    <a:pt x="225" y="164"/>
                  </a:cubicBezTo>
                  <a:cubicBezTo>
                    <a:pt x="243" y="169"/>
                    <a:pt x="261" y="173"/>
                    <a:pt x="280" y="174"/>
                  </a:cubicBezTo>
                  <a:cubicBezTo>
                    <a:pt x="277" y="180"/>
                    <a:pt x="274" y="185"/>
                    <a:pt x="273" y="191"/>
                  </a:cubicBezTo>
                  <a:close/>
                  <a:moveTo>
                    <a:pt x="271" y="214"/>
                  </a:moveTo>
                  <a:cubicBezTo>
                    <a:pt x="271" y="214"/>
                    <a:pt x="272" y="214"/>
                    <a:pt x="272" y="213"/>
                  </a:cubicBezTo>
                  <a:cubicBezTo>
                    <a:pt x="271" y="209"/>
                    <a:pt x="271" y="205"/>
                    <a:pt x="272" y="201"/>
                  </a:cubicBezTo>
                  <a:cubicBezTo>
                    <a:pt x="281" y="209"/>
                    <a:pt x="294" y="220"/>
                    <a:pt x="308" y="226"/>
                  </a:cubicBezTo>
                  <a:cubicBezTo>
                    <a:pt x="282" y="223"/>
                    <a:pt x="257" y="212"/>
                    <a:pt x="232" y="202"/>
                  </a:cubicBezTo>
                  <a:cubicBezTo>
                    <a:pt x="194" y="187"/>
                    <a:pt x="150" y="174"/>
                    <a:pt x="117" y="204"/>
                  </a:cubicBezTo>
                  <a:cubicBezTo>
                    <a:pt x="116" y="199"/>
                    <a:pt x="116" y="193"/>
                    <a:pt x="116" y="187"/>
                  </a:cubicBezTo>
                  <a:cubicBezTo>
                    <a:pt x="136" y="177"/>
                    <a:pt x="158" y="169"/>
                    <a:pt x="182" y="171"/>
                  </a:cubicBezTo>
                  <a:cubicBezTo>
                    <a:pt x="183" y="171"/>
                    <a:pt x="183" y="169"/>
                    <a:pt x="182" y="169"/>
                  </a:cubicBezTo>
                  <a:cubicBezTo>
                    <a:pt x="158" y="167"/>
                    <a:pt x="136" y="173"/>
                    <a:pt x="116" y="183"/>
                  </a:cubicBezTo>
                  <a:cubicBezTo>
                    <a:pt x="116" y="181"/>
                    <a:pt x="115" y="179"/>
                    <a:pt x="115" y="177"/>
                  </a:cubicBezTo>
                  <a:cubicBezTo>
                    <a:pt x="160" y="153"/>
                    <a:pt x="205" y="174"/>
                    <a:pt x="249" y="189"/>
                  </a:cubicBezTo>
                  <a:cubicBezTo>
                    <a:pt x="256" y="192"/>
                    <a:pt x="264" y="195"/>
                    <a:pt x="271" y="197"/>
                  </a:cubicBezTo>
                  <a:cubicBezTo>
                    <a:pt x="270" y="202"/>
                    <a:pt x="270" y="208"/>
                    <a:pt x="271" y="214"/>
                  </a:cubicBezTo>
                  <a:close/>
                  <a:moveTo>
                    <a:pt x="365" y="244"/>
                  </a:moveTo>
                  <a:cubicBezTo>
                    <a:pt x="343" y="248"/>
                    <a:pt x="322" y="257"/>
                    <a:pt x="300" y="260"/>
                  </a:cubicBezTo>
                  <a:cubicBezTo>
                    <a:pt x="269" y="264"/>
                    <a:pt x="242" y="251"/>
                    <a:pt x="217" y="236"/>
                  </a:cubicBezTo>
                  <a:cubicBezTo>
                    <a:pt x="200" y="227"/>
                    <a:pt x="184" y="214"/>
                    <a:pt x="164" y="212"/>
                  </a:cubicBezTo>
                  <a:cubicBezTo>
                    <a:pt x="147" y="210"/>
                    <a:pt x="131" y="216"/>
                    <a:pt x="117" y="226"/>
                  </a:cubicBezTo>
                  <a:cubicBezTo>
                    <a:pt x="117" y="223"/>
                    <a:pt x="117" y="219"/>
                    <a:pt x="117" y="215"/>
                  </a:cubicBezTo>
                  <a:cubicBezTo>
                    <a:pt x="126" y="211"/>
                    <a:pt x="136" y="208"/>
                    <a:pt x="146" y="207"/>
                  </a:cubicBezTo>
                  <a:cubicBezTo>
                    <a:pt x="163" y="206"/>
                    <a:pt x="179" y="209"/>
                    <a:pt x="195" y="211"/>
                  </a:cubicBezTo>
                  <a:cubicBezTo>
                    <a:pt x="196" y="211"/>
                    <a:pt x="196" y="210"/>
                    <a:pt x="196" y="209"/>
                  </a:cubicBezTo>
                  <a:cubicBezTo>
                    <a:pt x="172" y="203"/>
                    <a:pt x="147" y="201"/>
                    <a:pt x="124" y="207"/>
                  </a:cubicBezTo>
                  <a:cubicBezTo>
                    <a:pt x="160" y="177"/>
                    <a:pt x="207" y="200"/>
                    <a:pt x="246" y="216"/>
                  </a:cubicBezTo>
                  <a:cubicBezTo>
                    <a:pt x="284" y="230"/>
                    <a:pt x="328" y="244"/>
                    <a:pt x="362" y="217"/>
                  </a:cubicBezTo>
                  <a:cubicBezTo>
                    <a:pt x="362" y="226"/>
                    <a:pt x="363" y="235"/>
                    <a:pt x="365" y="244"/>
                  </a:cubicBezTo>
                  <a:close/>
                  <a:moveTo>
                    <a:pt x="94" y="111"/>
                  </a:moveTo>
                  <a:cubicBezTo>
                    <a:pt x="94" y="112"/>
                    <a:pt x="94" y="113"/>
                    <a:pt x="94" y="113"/>
                  </a:cubicBezTo>
                  <a:cubicBezTo>
                    <a:pt x="93" y="113"/>
                    <a:pt x="93" y="113"/>
                    <a:pt x="93" y="112"/>
                  </a:cubicBezTo>
                  <a:cubicBezTo>
                    <a:pt x="93" y="112"/>
                    <a:pt x="94" y="112"/>
                    <a:pt x="94" y="111"/>
                  </a:cubicBezTo>
                  <a:close/>
                  <a:moveTo>
                    <a:pt x="98" y="166"/>
                  </a:moveTo>
                  <a:cubicBezTo>
                    <a:pt x="98" y="175"/>
                    <a:pt x="99" y="184"/>
                    <a:pt x="99" y="192"/>
                  </a:cubicBezTo>
                  <a:cubicBezTo>
                    <a:pt x="99" y="193"/>
                    <a:pt x="98" y="193"/>
                    <a:pt x="98" y="193"/>
                  </a:cubicBezTo>
                  <a:cubicBezTo>
                    <a:pt x="98" y="186"/>
                    <a:pt x="98" y="180"/>
                    <a:pt x="97" y="174"/>
                  </a:cubicBezTo>
                  <a:cubicBezTo>
                    <a:pt x="97" y="171"/>
                    <a:pt x="98" y="168"/>
                    <a:pt x="98" y="166"/>
                  </a:cubicBezTo>
                  <a:close/>
                  <a:moveTo>
                    <a:pt x="100" y="226"/>
                  </a:moveTo>
                  <a:cubicBezTo>
                    <a:pt x="100" y="225"/>
                    <a:pt x="100" y="225"/>
                    <a:pt x="100" y="224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0" y="229"/>
                    <a:pt x="100" y="234"/>
                    <a:pt x="100" y="239"/>
                  </a:cubicBezTo>
                  <a:cubicBezTo>
                    <a:pt x="100" y="235"/>
                    <a:pt x="100" y="230"/>
                    <a:pt x="100" y="226"/>
                  </a:cubicBezTo>
                  <a:close/>
                  <a:moveTo>
                    <a:pt x="99" y="218"/>
                  </a:moveTo>
                  <a:cubicBezTo>
                    <a:pt x="99" y="211"/>
                    <a:pt x="99" y="204"/>
                    <a:pt x="98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204"/>
                    <a:pt x="100" y="211"/>
                    <a:pt x="100" y="218"/>
                  </a:cubicBezTo>
                  <a:cubicBezTo>
                    <a:pt x="100" y="218"/>
                    <a:pt x="100" y="218"/>
                    <a:pt x="99" y="218"/>
                  </a:cubicBezTo>
                  <a:close/>
                  <a:moveTo>
                    <a:pt x="74" y="72"/>
                  </a:moveTo>
                  <a:cubicBezTo>
                    <a:pt x="75" y="73"/>
                    <a:pt x="76" y="74"/>
                    <a:pt x="77" y="76"/>
                  </a:cubicBezTo>
                  <a:cubicBezTo>
                    <a:pt x="78" y="76"/>
                    <a:pt x="78" y="77"/>
                    <a:pt x="79" y="78"/>
                  </a:cubicBezTo>
                  <a:cubicBezTo>
                    <a:pt x="77" y="78"/>
                    <a:pt x="76" y="77"/>
                    <a:pt x="74" y="76"/>
                  </a:cubicBezTo>
                  <a:cubicBezTo>
                    <a:pt x="74" y="75"/>
                    <a:pt x="74" y="74"/>
                    <a:pt x="74" y="72"/>
                  </a:cubicBezTo>
                  <a:close/>
                  <a:moveTo>
                    <a:pt x="87" y="108"/>
                  </a:moveTo>
                  <a:cubicBezTo>
                    <a:pt x="87" y="110"/>
                    <a:pt x="87" y="113"/>
                    <a:pt x="87" y="115"/>
                  </a:cubicBezTo>
                  <a:cubicBezTo>
                    <a:pt x="87" y="117"/>
                    <a:pt x="86" y="118"/>
                    <a:pt x="86" y="119"/>
                  </a:cubicBezTo>
                  <a:cubicBezTo>
                    <a:pt x="86" y="115"/>
                    <a:pt x="86" y="112"/>
                    <a:pt x="86" y="108"/>
                  </a:cubicBezTo>
                  <a:cubicBezTo>
                    <a:pt x="86" y="108"/>
                    <a:pt x="86" y="108"/>
                    <a:pt x="87" y="108"/>
                  </a:cubicBezTo>
                  <a:close/>
                  <a:moveTo>
                    <a:pt x="87" y="284"/>
                  </a:moveTo>
                  <a:cubicBezTo>
                    <a:pt x="88" y="289"/>
                    <a:pt x="88" y="295"/>
                    <a:pt x="88" y="300"/>
                  </a:cubicBezTo>
                  <a:cubicBezTo>
                    <a:pt x="89" y="311"/>
                    <a:pt x="90" y="322"/>
                    <a:pt x="90" y="333"/>
                  </a:cubicBezTo>
                  <a:cubicBezTo>
                    <a:pt x="89" y="345"/>
                    <a:pt x="88" y="358"/>
                    <a:pt x="87" y="370"/>
                  </a:cubicBezTo>
                  <a:cubicBezTo>
                    <a:pt x="87" y="374"/>
                    <a:pt x="87" y="378"/>
                    <a:pt x="86" y="383"/>
                  </a:cubicBezTo>
                  <a:cubicBezTo>
                    <a:pt x="86" y="383"/>
                    <a:pt x="86" y="383"/>
                    <a:pt x="86" y="383"/>
                  </a:cubicBezTo>
                  <a:cubicBezTo>
                    <a:pt x="86" y="340"/>
                    <a:pt x="86" y="340"/>
                    <a:pt x="86" y="340"/>
                  </a:cubicBezTo>
                  <a:cubicBezTo>
                    <a:pt x="86" y="325"/>
                    <a:pt x="86" y="310"/>
                    <a:pt x="86" y="295"/>
                  </a:cubicBezTo>
                  <a:cubicBezTo>
                    <a:pt x="87" y="291"/>
                    <a:pt x="87" y="288"/>
                    <a:pt x="87" y="284"/>
                  </a:cubicBezTo>
                  <a:close/>
                  <a:moveTo>
                    <a:pt x="310" y="290"/>
                  </a:moveTo>
                  <a:cubicBezTo>
                    <a:pt x="280" y="300"/>
                    <a:pt x="252" y="293"/>
                    <a:pt x="225" y="280"/>
                  </a:cubicBezTo>
                  <a:cubicBezTo>
                    <a:pt x="193" y="264"/>
                    <a:pt x="151" y="237"/>
                    <a:pt x="118" y="256"/>
                  </a:cubicBezTo>
                  <a:cubicBezTo>
                    <a:pt x="117" y="252"/>
                    <a:pt x="117" y="249"/>
                    <a:pt x="117" y="245"/>
                  </a:cubicBezTo>
                  <a:cubicBezTo>
                    <a:pt x="120" y="244"/>
                    <a:pt x="122" y="243"/>
                    <a:pt x="124" y="242"/>
                  </a:cubicBezTo>
                  <a:cubicBezTo>
                    <a:pt x="134" y="239"/>
                    <a:pt x="145" y="241"/>
                    <a:pt x="155" y="243"/>
                  </a:cubicBezTo>
                  <a:cubicBezTo>
                    <a:pt x="173" y="247"/>
                    <a:pt x="191" y="257"/>
                    <a:pt x="209" y="264"/>
                  </a:cubicBezTo>
                  <a:cubicBezTo>
                    <a:pt x="209" y="264"/>
                    <a:pt x="209" y="263"/>
                    <a:pt x="209" y="263"/>
                  </a:cubicBezTo>
                  <a:cubicBezTo>
                    <a:pt x="184" y="250"/>
                    <a:pt x="146" y="229"/>
                    <a:pt x="117" y="239"/>
                  </a:cubicBezTo>
                  <a:cubicBezTo>
                    <a:pt x="117" y="237"/>
                    <a:pt x="117" y="236"/>
                    <a:pt x="117" y="235"/>
                  </a:cubicBezTo>
                  <a:cubicBezTo>
                    <a:pt x="135" y="224"/>
                    <a:pt x="152" y="215"/>
                    <a:pt x="173" y="221"/>
                  </a:cubicBezTo>
                  <a:cubicBezTo>
                    <a:pt x="194" y="228"/>
                    <a:pt x="211" y="243"/>
                    <a:pt x="230" y="252"/>
                  </a:cubicBezTo>
                  <a:cubicBezTo>
                    <a:pt x="253" y="263"/>
                    <a:pt x="276" y="269"/>
                    <a:pt x="301" y="266"/>
                  </a:cubicBezTo>
                  <a:cubicBezTo>
                    <a:pt x="322" y="263"/>
                    <a:pt x="344" y="256"/>
                    <a:pt x="365" y="248"/>
                  </a:cubicBezTo>
                  <a:cubicBezTo>
                    <a:pt x="366" y="254"/>
                    <a:pt x="366" y="260"/>
                    <a:pt x="367" y="265"/>
                  </a:cubicBezTo>
                  <a:cubicBezTo>
                    <a:pt x="347" y="272"/>
                    <a:pt x="330" y="284"/>
                    <a:pt x="310" y="290"/>
                  </a:cubicBezTo>
                  <a:close/>
                  <a:moveTo>
                    <a:pt x="359" y="187"/>
                  </a:moveTo>
                  <a:cubicBezTo>
                    <a:pt x="360" y="196"/>
                    <a:pt x="360" y="205"/>
                    <a:pt x="361" y="214"/>
                  </a:cubicBezTo>
                  <a:cubicBezTo>
                    <a:pt x="355" y="218"/>
                    <a:pt x="349" y="221"/>
                    <a:pt x="342" y="223"/>
                  </a:cubicBezTo>
                  <a:cubicBezTo>
                    <a:pt x="342" y="222"/>
                    <a:pt x="342" y="222"/>
                    <a:pt x="341" y="222"/>
                  </a:cubicBezTo>
                  <a:cubicBezTo>
                    <a:pt x="314" y="233"/>
                    <a:pt x="292" y="216"/>
                    <a:pt x="272" y="200"/>
                  </a:cubicBezTo>
                  <a:cubicBezTo>
                    <a:pt x="272" y="199"/>
                    <a:pt x="272" y="199"/>
                    <a:pt x="272" y="199"/>
                  </a:cubicBezTo>
                  <a:cubicBezTo>
                    <a:pt x="272" y="199"/>
                    <a:pt x="272" y="198"/>
                    <a:pt x="272" y="197"/>
                  </a:cubicBezTo>
                  <a:cubicBezTo>
                    <a:pt x="285" y="200"/>
                    <a:pt x="298" y="203"/>
                    <a:pt x="312" y="202"/>
                  </a:cubicBezTo>
                  <a:cubicBezTo>
                    <a:pt x="330" y="202"/>
                    <a:pt x="345" y="196"/>
                    <a:pt x="359" y="185"/>
                  </a:cubicBezTo>
                  <a:cubicBezTo>
                    <a:pt x="359" y="186"/>
                    <a:pt x="359" y="186"/>
                    <a:pt x="359" y="187"/>
                  </a:cubicBezTo>
                  <a:close/>
                  <a:moveTo>
                    <a:pt x="359" y="182"/>
                  </a:moveTo>
                  <a:cubicBezTo>
                    <a:pt x="354" y="185"/>
                    <a:pt x="350" y="188"/>
                    <a:pt x="345" y="190"/>
                  </a:cubicBezTo>
                  <a:cubicBezTo>
                    <a:pt x="333" y="192"/>
                    <a:pt x="323" y="192"/>
                    <a:pt x="311" y="188"/>
                  </a:cubicBezTo>
                  <a:cubicBezTo>
                    <a:pt x="302" y="184"/>
                    <a:pt x="294" y="179"/>
                    <a:pt x="286" y="175"/>
                  </a:cubicBezTo>
                  <a:cubicBezTo>
                    <a:pt x="291" y="175"/>
                    <a:pt x="297" y="175"/>
                    <a:pt x="302" y="175"/>
                  </a:cubicBezTo>
                  <a:cubicBezTo>
                    <a:pt x="311" y="174"/>
                    <a:pt x="319" y="172"/>
                    <a:pt x="326" y="169"/>
                  </a:cubicBezTo>
                  <a:cubicBezTo>
                    <a:pt x="329" y="170"/>
                    <a:pt x="332" y="171"/>
                    <a:pt x="334" y="171"/>
                  </a:cubicBezTo>
                  <a:cubicBezTo>
                    <a:pt x="336" y="171"/>
                    <a:pt x="336" y="169"/>
                    <a:pt x="335" y="169"/>
                  </a:cubicBezTo>
                  <a:cubicBezTo>
                    <a:pt x="334" y="169"/>
                    <a:pt x="332" y="168"/>
                    <a:pt x="331" y="168"/>
                  </a:cubicBezTo>
                  <a:cubicBezTo>
                    <a:pt x="341" y="164"/>
                    <a:pt x="351" y="158"/>
                    <a:pt x="359" y="151"/>
                  </a:cubicBezTo>
                  <a:cubicBezTo>
                    <a:pt x="359" y="161"/>
                    <a:pt x="359" y="172"/>
                    <a:pt x="359" y="182"/>
                  </a:cubicBezTo>
                  <a:close/>
                  <a:moveTo>
                    <a:pt x="240" y="137"/>
                  </a:moveTo>
                  <a:cubicBezTo>
                    <a:pt x="282" y="150"/>
                    <a:pt x="330" y="159"/>
                    <a:pt x="364" y="127"/>
                  </a:cubicBezTo>
                  <a:cubicBezTo>
                    <a:pt x="362" y="134"/>
                    <a:pt x="360" y="141"/>
                    <a:pt x="360" y="148"/>
                  </a:cubicBezTo>
                  <a:cubicBezTo>
                    <a:pt x="348" y="155"/>
                    <a:pt x="336" y="161"/>
                    <a:pt x="324" y="165"/>
                  </a:cubicBezTo>
                  <a:cubicBezTo>
                    <a:pt x="300" y="158"/>
                    <a:pt x="273" y="154"/>
                    <a:pt x="248" y="156"/>
                  </a:cubicBezTo>
                  <a:cubicBezTo>
                    <a:pt x="248" y="156"/>
                    <a:pt x="248" y="157"/>
                    <a:pt x="248" y="157"/>
                  </a:cubicBezTo>
                  <a:cubicBezTo>
                    <a:pt x="264" y="156"/>
                    <a:pt x="279" y="158"/>
                    <a:pt x="295" y="161"/>
                  </a:cubicBezTo>
                  <a:cubicBezTo>
                    <a:pt x="302" y="163"/>
                    <a:pt x="310" y="165"/>
                    <a:pt x="317" y="167"/>
                  </a:cubicBezTo>
                  <a:cubicBezTo>
                    <a:pt x="307" y="170"/>
                    <a:pt x="297" y="171"/>
                    <a:pt x="285" y="170"/>
                  </a:cubicBezTo>
                  <a:cubicBezTo>
                    <a:pt x="259" y="168"/>
                    <a:pt x="233" y="161"/>
                    <a:pt x="208" y="154"/>
                  </a:cubicBezTo>
                  <a:cubicBezTo>
                    <a:pt x="187" y="149"/>
                    <a:pt x="137" y="134"/>
                    <a:pt x="113" y="149"/>
                  </a:cubicBezTo>
                  <a:cubicBezTo>
                    <a:pt x="113" y="149"/>
                    <a:pt x="113" y="149"/>
                    <a:pt x="113" y="148"/>
                  </a:cubicBezTo>
                  <a:cubicBezTo>
                    <a:pt x="113" y="147"/>
                    <a:pt x="113" y="145"/>
                    <a:pt x="112" y="144"/>
                  </a:cubicBezTo>
                  <a:cubicBezTo>
                    <a:pt x="127" y="138"/>
                    <a:pt x="144" y="136"/>
                    <a:pt x="159" y="134"/>
                  </a:cubicBezTo>
                  <a:cubicBezTo>
                    <a:pt x="177" y="133"/>
                    <a:pt x="198" y="133"/>
                    <a:pt x="215" y="137"/>
                  </a:cubicBezTo>
                  <a:cubicBezTo>
                    <a:pt x="216" y="137"/>
                    <a:pt x="216" y="136"/>
                    <a:pt x="215" y="136"/>
                  </a:cubicBezTo>
                  <a:cubicBezTo>
                    <a:pt x="198" y="129"/>
                    <a:pt x="178" y="129"/>
                    <a:pt x="159" y="130"/>
                  </a:cubicBezTo>
                  <a:cubicBezTo>
                    <a:pt x="144" y="130"/>
                    <a:pt x="127" y="132"/>
                    <a:pt x="112" y="138"/>
                  </a:cubicBezTo>
                  <a:cubicBezTo>
                    <a:pt x="112" y="135"/>
                    <a:pt x="112" y="132"/>
                    <a:pt x="112" y="129"/>
                  </a:cubicBezTo>
                  <a:cubicBezTo>
                    <a:pt x="148" y="102"/>
                    <a:pt x="202" y="126"/>
                    <a:pt x="240" y="137"/>
                  </a:cubicBezTo>
                  <a:close/>
                  <a:moveTo>
                    <a:pt x="106" y="107"/>
                  </a:moveTo>
                  <a:cubicBezTo>
                    <a:pt x="106" y="107"/>
                    <a:pt x="106" y="106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6"/>
                    <a:pt x="106" y="107"/>
                    <a:pt x="106" y="107"/>
                  </a:cubicBezTo>
                  <a:close/>
                  <a:moveTo>
                    <a:pt x="141" y="58"/>
                  </a:moveTo>
                  <a:cubicBezTo>
                    <a:pt x="140" y="61"/>
                    <a:pt x="139" y="64"/>
                    <a:pt x="138" y="66"/>
                  </a:cubicBezTo>
                  <a:cubicBezTo>
                    <a:pt x="140" y="59"/>
                    <a:pt x="140" y="52"/>
                    <a:pt x="140" y="45"/>
                  </a:cubicBezTo>
                  <a:cubicBezTo>
                    <a:pt x="140" y="41"/>
                    <a:pt x="140" y="37"/>
                    <a:pt x="138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42" y="39"/>
                    <a:pt x="143" y="49"/>
                    <a:pt x="141" y="58"/>
                  </a:cubicBezTo>
                  <a:close/>
                  <a:moveTo>
                    <a:pt x="59" y="50"/>
                  </a:moveTo>
                  <a:cubicBezTo>
                    <a:pt x="59" y="48"/>
                    <a:pt x="59" y="46"/>
                    <a:pt x="60" y="44"/>
                  </a:cubicBezTo>
                  <a:cubicBezTo>
                    <a:pt x="60" y="44"/>
                    <a:pt x="60" y="45"/>
                    <a:pt x="60" y="46"/>
                  </a:cubicBezTo>
                  <a:cubicBezTo>
                    <a:pt x="60" y="48"/>
                    <a:pt x="60" y="51"/>
                    <a:pt x="60" y="54"/>
                  </a:cubicBezTo>
                  <a:cubicBezTo>
                    <a:pt x="60" y="55"/>
                    <a:pt x="60" y="55"/>
                    <a:pt x="60" y="56"/>
                  </a:cubicBezTo>
                  <a:cubicBezTo>
                    <a:pt x="59" y="54"/>
                    <a:pt x="59" y="52"/>
                    <a:pt x="59" y="50"/>
                  </a:cubicBezTo>
                  <a:close/>
                  <a:moveTo>
                    <a:pt x="81" y="618"/>
                  </a:moveTo>
                  <a:cubicBezTo>
                    <a:pt x="81" y="618"/>
                    <a:pt x="81" y="618"/>
                    <a:pt x="81" y="618"/>
                  </a:cubicBezTo>
                  <a:cubicBezTo>
                    <a:pt x="76" y="618"/>
                    <a:pt x="70" y="619"/>
                    <a:pt x="65" y="619"/>
                  </a:cubicBezTo>
                  <a:cubicBezTo>
                    <a:pt x="66" y="619"/>
                    <a:pt x="68" y="618"/>
                    <a:pt x="69" y="618"/>
                  </a:cubicBezTo>
                  <a:cubicBezTo>
                    <a:pt x="73" y="618"/>
                    <a:pt x="77" y="618"/>
                    <a:pt x="81" y="618"/>
                  </a:cubicBezTo>
                  <a:close/>
                  <a:moveTo>
                    <a:pt x="35" y="626"/>
                  </a:moveTo>
                  <a:cubicBezTo>
                    <a:pt x="43" y="622"/>
                    <a:pt x="52" y="620"/>
                    <a:pt x="61" y="619"/>
                  </a:cubicBezTo>
                  <a:cubicBezTo>
                    <a:pt x="58" y="620"/>
                    <a:pt x="57" y="622"/>
                    <a:pt x="57" y="624"/>
                  </a:cubicBezTo>
                  <a:cubicBezTo>
                    <a:pt x="50" y="624"/>
                    <a:pt x="43" y="626"/>
                    <a:pt x="35" y="628"/>
                  </a:cubicBezTo>
                  <a:cubicBezTo>
                    <a:pt x="32" y="630"/>
                    <a:pt x="33" y="635"/>
                    <a:pt x="37" y="634"/>
                  </a:cubicBezTo>
                  <a:cubicBezTo>
                    <a:pt x="38" y="634"/>
                    <a:pt x="39" y="633"/>
                    <a:pt x="39" y="633"/>
                  </a:cubicBezTo>
                  <a:cubicBezTo>
                    <a:pt x="38" y="634"/>
                    <a:pt x="37" y="636"/>
                    <a:pt x="37" y="637"/>
                  </a:cubicBezTo>
                  <a:cubicBezTo>
                    <a:pt x="36" y="637"/>
                    <a:pt x="34" y="638"/>
                    <a:pt x="32" y="639"/>
                  </a:cubicBezTo>
                  <a:cubicBezTo>
                    <a:pt x="29" y="638"/>
                    <a:pt x="27" y="637"/>
                    <a:pt x="24" y="636"/>
                  </a:cubicBezTo>
                  <a:cubicBezTo>
                    <a:pt x="23" y="632"/>
                    <a:pt x="33" y="627"/>
                    <a:pt x="35" y="626"/>
                  </a:cubicBezTo>
                  <a:close/>
                  <a:moveTo>
                    <a:pt x="145" y="639"/>
                  </a:moveTo>
                  <a:cubicBezTo>
                    <a:pt x="143" y="640"/>
                    <a:pt x="142" y="640"/>
                    <a:pt x="140" y="641"/>
                  </a:cubicBezTo>
                  <a:cubicBezTo>
                    <a:pt x="140" y="641"/>
                    <a:pt x="140" y="640"/>
                    <a:pt x="140" y="640"/>
                  </a:cubicBezTo>
                  <a:cubicBezTo>
                    <a:pt x="143" y="639"/>
                    <a:pt x="146" y="638"/>
                    <a:pt x="148" y="636"/>
                  </a:cubicBezTo>
                  <a:cubicBezTo>
                    <a:pt x="152" y="634"/>
                    <a:pt x="152" y="630"/>
                    <a:pt x="150" y="628"/>
                  </a:cubicBezTo>
                  <a:cubicBezTo>
                    <a:pt x="150" y="627"/>
                    <a:pt x="151" y="627"/>
                    <a:pt x="151" y="626"/>
                  </a:cubicBezTo>
                  <a:cubicBezTo>
                    <a:pt x="155" y="627"/>
                    <a:pt x="158" y="628"/>
                    <a:pt x="162" y="630"/>
                  </a:cubicBezTo>
                  <a:cubicBezTo>
                    <a:pt x="158" y="634"/>
                    <a:pt x="151" y="638"/>
                    <a:pt x="145" y="63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4" name="Freeform 581"/>
            <p:cNvSpPr/>
            <p:nvPr>
              <p:custDataLst>
                <p:tags r:id="rId6"/>
              </p:custDataLst>
            </p:nvPr>
          </p:nvSpPr>
          <p:spPr bwMode="auto">
            <a:xfrm>
              <a:off x="7821" y="3886"/>
              <a:ext cx="65" cy="12"/>
            </a:xfrm>
            <a:custGeom>
              <a:avLst/>
              <a:gdLst>
                <a:gd name="T0" fmla="*/ 1 w 68"/>
                <a:gd name="T1" fmla="*/ 7 h 12"/>
                <a:gd name="T2" fmla="*/ 1 w 68"/>
                <a:gd name="T3" fmla="*/ 9 h 12"/>
                <a:gd name="T4" fmla="*/ 67 w 68"/>
                <a:gd name="T5" fmla="*/ 3 h 12"/>
                <a:gd name="T6" fmla="*/ 67 w 68"/>
                <a:gd name="T7" fmla="*/ 0 h 12"/>
                <a:gd name="T8" fmla="*/ 39 w 68"/>
                <a:gd name="T9" fmla="*/ 5 h 12"/>
                <a:gd name="T10" fmla="*/ 1 w 68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2">
                  <a:moveTo>
                    <a:pt x="1" y="7"/>
                  </a:moveTo>
                  <a:cubicBezTo>
                    <a:pt x="0" y="7"/>
                    <a:pt x="0" y="9"/>
                    <a:pt x="1" y="9"/>
                  </a:cubicBezTo>
                  <a:cubicBezTo>
                    <a:pt x="22" y="12"/>
                    <a:pt x="47" y="10"/>
                    <a:pt x="67" y="3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58" y="0"/>
                    <a:pt x="48" y="4"/>
                    <a:pt x="39" y="5"/>
                  </a:cubicBezTo>
                  <a:cubicBezTo>
                    <a:pt x="26" y="7"/>
                    <a:pt x="14" y="9"/>
                    <a:pt x="1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5" name="Freeform 582"/>
            <p:cNvSpPr/>
            <p:nvPr>
              <p:custDataLst>
                <p:tags r:id="rId7"/>
              </p:custDataLst>
            </p:nvPr>
          </p:nvSpPr>
          <p:spPr bwMode="auto">
            <a:xfrm>
              <a:off x="7816" y="3906"/>
              <a:ext cx="65" cy="17"/>
            </a:xfrm>
            <a:custGeom>
              <a:avLst/>
              <a:gdLst>
                <a:gd name="T0" fmla="*/ 66 w 68"/>
                <a:gd name="T1" fmla="*/ 1 h 19"/>
                <a:gd name="T2" fmla="*/ 34 w 68"/>
                <a:gd name="T3" fmla="*/ 13 h 19"/>
                <a:gd name="T4" fmla="*/ 0 w 68"/>
                <a:gd name="T5" fmla="*/ 15 h 19"/>
                <a:gd name="T6" fmla="*/ 0 w 68"/>
                <a:gd name="T7" fmla="*/ 15 h 19"/>
                <a:gd name="T8" fmla="*/ 67 w 68"/>
                <a:gd name="T9" fmla="*/ 2 h 19"/>
                <a:gd name="T10" fmla="*/ 66 w 6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">
                  <a:moveTo>
                    <a:pt x="66" y="1"/>
                  </a:moveTo>
                  <a:cubicBezTo>
                    <a:pt x="55" y="5"/>
                    <a:pt x="46" y="11"/>
                    <a:pt x="34" y="13"/>
                  </a:cubicBezTo>
                  <a:cubicBezTo>
                    <a:pt x="23" y="16"/>
                    <a:pt x="12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19"/>
                    <a:pt x="50" y="18"/>
                    <a:pt x="67" y="2"/>
                  </a:cubicBezTo>
                  <a:cubicBezTo>
                    <a:pt x="68" y="1"/>
                    <a:pt x="67" y="0"/>
                    <a:pt x="66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6" name="Freeform 583"/>
            <p:cNvSpPr/>
            <p:nvPr>
              <p:custDataLst>
                <p:tags r:id="rId8"/>
              </p:custDataLst>
            </p:nvPr>
          </p:nvSpPr>
          <p:spPr bwMode="auto">
            <a:xfrm>
              <a:off x="7827" y="3825"/>
              <a:ext cx="10" cy="5"/>
            </a:xfrm>
            <a:custGeom>
              <a:avLst/>
              <a:gdLst>
                <a:gd name="T0" fmla="*/ 10 w 11"/>
                <a:gd name="T1" fmla="*/ 1 h 7"/>
                <a:gd name="T2" fmla="*/ 10 w 11"/>
                <a:gd name="T3" fmla="*/ 1 h 7"/>
                <a:gd name="T4" fmla="*/ 0 w 11"/>
                <a:gd name="T5" fmla="*/ 7 h 7"/>
                <a:gd name="T6" fmla="*/ 0 w 11"/>
                <a:gd name="T7" fmla="*/ 7 h 7"/>
                <a:gd name="T8" fmla="*/ 10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1"/>
                  </a:moveTo>
                  <a:cubicBezTo>
                    <a:pt x="11" y="1"/>
                    <a:pt x="10" y="0"/>
                    <a:pt x="10" y="1"/>
                  </a:cubicBezTo>
                  <a:cubicBezTo>
                    <a:pt x="8" y="3"/>
                    <a:pt x="4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8" y="3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3260" y="1819910"/>
            <a:ext cx="7718425" cy="4504055"/>
          </a:xfrm>
        </p:spPr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err="1"/>
              <a:t>Shellsort</a:t>
            </a:r>
            <a:r>
              <a:rPr lang="en-US" altLang="zh-CN" sz="2400" dirty="0"/>
              <a:t> makes comparisons and swaps between </a:t>
            </a:r>
            <a:r>
              <a:rPr lang="en-US" altLang="zh-CN" sz="2400" dirty="0">
                <a:solidFill>
                  <a:srgbClr val="FF0000"/>
                </a:solidFill>
              </a:rPr>
              <a:t>non-adjacent elements</a:t>
            </a:r>
            <a:r>
              <a:rPr lang="en-US" altLang="zh-CN" sz="2400" dirty="0"/>
              <a:t>.</a:t>
            </a:r>
          </a:p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It tries to make the list “</a:t>
            </a:r>
            <a:r>
              <a:rPr lang="en-US" altLang="zh-CN" sz="2400" dirty="0">
                <a:solidFill>
                  <a:srgbClr val="FF0000"/>
                </a:solidFill>
              </a:rPr>
              <a:t>mostly sorted</a:t>
            </a:r>
            <a:r>
              <a:rPr lang="en-US" altLang="zh-CN" sz="2400" dirty="0"/>
              <a:t>” so that a final insertion sort can finish the job.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Better performance than </a:t>
            </a:r>
            <a:r>
              <a:rPr lang="el-GR" altLang="zh-CN" sz="2000" dirty="0"/>
              <a:t>Θ</a:t>
            </a:r>
            <a:r>
              <a:rPr lang="en-US" altLang="zh-CN" sz="2000" dirty="0"/>
              <a:t>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in the worst case.</a:t>
            </a:r>
            <a:endParaRPr lang="en-US" altLang="zh-CN" sz="4000" dirty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Central idea: divide and conquer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Break the list into </a:t>
            </a:r>
            <a:r>
              <a:rPr lang="en-US" altLang="zh-CN" sz="2000" dirty="0" err="1"/>
              <a:t>sublists</a:t>
            </a:r>
            <a:endParaRPr lang="en-US" altLang="zh-CN" sz="2000" dirty="0"/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Sort </a:t>
            </a:r>
            <a:r>
              <a:rPr lang="en-US" altLang="zh-CN" sz="2000" dirty="0" err="1"/>
              <a:t>sublists</a:t>
            </a:r>
            <a:r>
              <a:rPr lang="en-US" altLang="zh-CN" sz="2000" dirty="0"/>
              <a:t> individually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Recombine the </a:t>
            </a:r>
            <a:r>
              <a:rPr lang="en-US" altLang="zh-CN" sz="2000" dirty="0" err="1"/>
              <a:t>sublists</a:t>
            </a:r>
            <a:r>
              <a:rPr lang="en-US" altLang="zh-CN" sz="2000" dirty="0"/>
              <a:t>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2029F1-5A8F-4802-873E-2A0BE12CF08C}" type="slidenum">
              <a:rPr lang="en-US" altLang="zh-CN" sz="465" smtClean="0"/>
              <a:pPr/>
              <a:t>30</a:t>
            </a:fld>
            <a:endParaRPr lang="en-US" altLang="zh-CN" sz="465" smtClean="0"/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3066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19" name="图片 1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67995" y="1597025"/>
            <a:ext cx="8141970" cy="28689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900" dirty="0" err="1" smtClean="0"/>
              <a:t>Shellsort</a:t>
            </a:r>
            <a:r>
              <a:rPr lang="en-US" altLang="zh-CN" sz="2900" dirty="0" smtClean="0"/>
              <a:t> </a:t>
            </a:r>
            <a:r>
              <a:rPr lang="en-US" altLang="zh-CN" sz="2900" dirty="0"/>
              <a:t>is </a:t>
            </a:r>
            <a:r>
              <a:rPr lang="en-US" altLang="zh-CN" sz="2900" dirty="0" smtClean="0"/>
              <a:t>also called diminishing </a:t>
            </a:r>
            <a:r>
              <a:rPr lang="en-US" altLang="zh-CN" sz="2900" dirty="0"/>
              <a:t>increment </a:t>
            </a:r>
            <a:r>
              <a:rPr lang="en-US" altLang="zh-CN" sz="2900" dirty="0" smtClean="0"/>
              <a:t>sort</a:t>
            </a:r>
            <a:r>
              <a:rPr lang="zh-CN" altLang="en-US" sz="2900" dirty="0" smtClean="0"/>
              <a:t>（缩小增量排序）</a:t>
            </a:r>
            <a:r>
              <a:rPr lang="en-US" altLang="zh-CN" sz="29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en-US" altLang="zh-CN" sz="2900" dirty="0" smtClean="0">
                <a:solidFill>
                  <a:srgbClr val="FF0000"/>
                </a:solidFill>
              </a:rPr>
              <a:t>Increment sequence </a:t>
            </a:r>
            <a:r>
              <a:rPr lang="en-US" altLang="zh-CN" sz="2900" i="1" dirty="0"/>
              <a:t>h</a:t>
            </a:r>
            <a:r>
              <a:rPr lang="en-US" altLang="zh-CN" sz="2900" i="1" baseline="-25000" dirty="0"/>
              <a:t>1</a:t>
            </a:r>
            <a:r>
              <a:rPr lang="en-US" altLang="zh-CN" sz="2900" i="1" dirty="0"/>
              <a:t>, h</a:t>
            </a:r>
            <a:r>
              <a:rPr lang="en-US" altLang="zh-CN" sz="2900" i="1" baseline="-25000" dirty="0"/>
              <a:t>2</a:t>
            </a:r>
            <a:r>
              <a:rPr lang="en-US" altLang="zh-CN" sz="2900" i="1" dirty="0"/>
              <a:t>, . . . , </a:t>
            </a:r>
            <a:r>
              <a:rPr lang="en-US" altLang="zh-CN" sz="2900" i="1" dirty="0" smtClean="0"/>
              <a:t>h</a:t>
            </a:r>
            <a:r>
              <a:rPr lang="en-US" altLang="zh-CN" sz="2900" i="1" baseline="-25000" dirty="0" smtClean="0"/>
              <a:t>t</a:t>
            </a:r>
            <a:r>
              <a:rPr lang="zh-CN" altLang="en-US" sz="2900" dirty="0" smtClean="0"/>
              <a:t>（步长）</a:t>
            </a:r>
            <a:endParaRPr lang="en-US" altLang="zh-CN" sz="2900" dirty="0"/>
          </a:p>
          <a:p>
            <a:pPr lvl="1"/>
            <a:r>
              <a:rPr lang="en-US" altLang="zh-CN" dirty="0"/>
              <a:t>After a phase, using some increment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k</a:t>
            </a:r>
            <a:r>
              <a:rPr lang="en-US" altLang="zh-CN" dirty="0"/>
              <a:t>, for every </a:t>
            </a:r>
            <a:r>
              <a:rPr lang="en-US" altLang="zh-CN" dirty="0" err="1"/>
              <a:t>i</a:t>
            </a:r>
            <a:r>
              <a:rPr lang="en-US" altLang="zh-CN" dirty="0"/>
              <a:t>, we </a:t>
            </a:r>
            <a:r>
              <a:rPr lang="en-US" altLang="zh-CN" dirty="0" smtClean="0"/>
              <a:t>have a[</a:t>
            </a:r>
            <a:r>
              <a:rPr lang="en-US" altLang="zh-CN" dirty="0" err="1" smtClean="0"/>
              <a:t>i</a:t>
            </a:r>
            <a:r>
              <a:rPr lang="en-US" altLang="zh-CN" dirty="0"/>
              <a:t>] ≤ a[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k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elements spaced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apart are </a:t>
            </a:r>
            <a:r>
              <a:rPr lang="en-US" altLang="zh-CN" dirty="0" smtClean="0"/>
              <a:t>sorted, </a:t>
            </a:r>
            <a:r>
              <a:rPr lang="en-US" altLang="zh-CN" b="1" i="1" dirty="0" err="1" smtClean="0"/>
              <a:t>h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 smtClean="0"/>
              <a:t>-sorted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-sorted </a:t>
            </a:r>
            <a:r>
              <a:rPr lang="en-US" altLang="zh-CN" dirty="0"/>
              <a:t>file that is </a:t>
            </a:r>
            <a:r>
              <a:rPr lang="en-US" altLang="zh-CN" dirty="0" smtClean="0"/>
              <a:t>then 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k</a:t>
            </a:r>
            <a:r>
              <a:rPr lang="en-US" altLang="zh-CN" i="1" baseline="-25000" dirty="0"/>
              <a:t>−1</a:t>
            </a:r>
            <a:r>
              <a:rPr lang="en-US" altLang="zh-CN" dirty="0"/>
              <a:t>-sorted remains </a:t>
            </a:r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-sorted</a:t>
            </a:r>
            <a:endParaRPr lang="en-US" altLang="zh-CN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2029F1-5A8F-4802-873E-2A0BE12CF08C}" type="slidenum">
              <a:rPr lang="en-US" altLang="zh-CN" sz="465" smtClean="0"/>
              <a:pPr/>
              <a:t>31</a:t>
            </a:fld>
            <a:endParaRPr lang="en-US" altLang="zh-CN" sz="465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" y="4850765"/>
            <a:ext cx="8108950" cy="1475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238" y="4627912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8539" y="4621624"/>
            <a:ext cx="317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7141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840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693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7994" y="4627912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9546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8847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8148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39700" y="4634881"/>
            <a:ext cx="2160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4700" y="4634865"/>
            <a:ext cx="54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8425" y="4634865"/>
            <a:ext cx="54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7540" y="4634865"/>
            <a:ext cx="54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32FE9-9228-450F-938E-EAC7E38259F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32</a:t>
            </a:fld>
            <a:endParaRPr lang="zh-CN" altLang="en-US" sz="465"/>
          </a:p>
        </p:txBody>
      </p:sp>
      <p:sp>
        <p:nvSpPr>
          <p:cNvPr id="7" name="矩形 6"/>
          <p:cNvSpPr/>
          <p:nvPr/>
        </p:nvSpPr>
        <p:spPr>
          <a:xfrm>
            <a:off x="467995" y="1628775"/>
            <a:ext cx="8136255" cy="4427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/**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* </a:t>
            </a:r>
            <a:r>
              <a:rPr lang="en-US" altLang="zh-CN" dirty="0" err="1" smtClean="0">
                <a:solidFill>
                  <a:srgbClr val="008000"/>
                </a:solidFill>
              </a:rPr>
              <a:t>Shellsort</a:t>
            </a:r>
            <a:r>
              <a:rPr lang="en-US" altLang="zh-CN" dirty="0">
                <a:solidFill>
                  <a:srgbClr val="008000"/>
                </a:solidFill>
              </a:rPr>
              <a:t>, using Shell’s </a:t>
            </a:r>
            <a:r>
              <a:rPr lang="en-US" altLang="zh-CN" dirty="0" smtClean="0">
                <a:solidFill>
                  <a:srgbClr val="008000"/>
                </a:solidFill>
              </a:rPr>
              <a:t>poor </a:t>
            </a:r>
            <a:r>
              <a:rPr lang="en-US" altLang="zh-CN" dirty="0">
                <a:solidFill>
                  <a:srgbClr val="008000"/>
                </a:solidFill>
              </a:rPr>
              <a:t>increments. </a:t>
            </a:r>
            <a:r>
              <a:rPr lang="en-US" altLang="zh-CN" dirty="0" err="1">
                <a:solidFill>
                  <a:srgbClr val="008000"/>
                </a:solidFill>
              </a:rPr>
              <a:t>h</a:t>
            </a:r>
            <a:r>
              <a:rPr lang="en-US" altLang="zh-CN" baseline="-25000" dirty="0" err="1">
                <a:solidFill>
                  <a:srgbClr val="008000"/>
                </a:solidFill>
              </a:rPr>
              <a:t>t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=floor( N/2), </a:t>
            </a:r>
            <a:r>
              <a:rPr lang="en-US" altLang="zh-CN" dirty="0">
                <a:solidFill>
                  <a:srgbClr val="008000"/>
                </a:solidFill>
              </a:rPr>
              <a:t>and </a:t>
            </a:r>
            <a:r>
              <a:rPr lang="en-US" altLang="zh-CN" dirty="0" smtClean="0">
                <a:solidFill>
                  <a:srgbClr val="008000"/>
                </a:solidFill>
              </a:rPr>
              <a:t>* </a:t>
            </a:r>
            <a:r>
              <a:rPr lang="en-US" altLang="zh-CN" dirty="0" err="1" smtClean="0">
                <a:solidFill>
                  <a:srgbClr val="008000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8000"/>
                </a:solidFill>
              </a:rPr>
              <a:t>k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</a:t>
            </a:r>
            <a:r>
              <a:rPr lang="en-US" altLang="zh-CN" dirty="0" smtClean="0">
                <a:solidFill>
                  <a:srgbClr val="008000"/>
                </a:solidFill>
              </a:rPr>
              <a:t>floor( h</a:t>
            </a:r>
            <a:r>
              <a:rPr lang="en-US" altLang="zh-CN" baseline="-25000" dirty="0" smtClean="0">
                <a:solidFill>
                  <a:srgbClr val="008000"/>
                </a:solidFill>
              </a:rPr>
              <a:t>k+1</a:t>
            </a:r>
            <a:r>
              <a:rPr lang="en-US" altLang="zh-CN" dirty="0" smtClean="0">
                <a:solidFill>
                  <a:srgbClr val="008000"/>
                </a:solidFill>
              </a:rPr>
              <a:t>/2)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* Each </a:t>
            </a:r>
            <a:r>
              <a:rPr lang="en-US" altLang="zh-CN" dirty="0" err="1">
                <a:solidFill>
                  <a:srgbClr val="008000"/>
                </a:solidFill>
              </a:rPr>
              <a:t>sublist</a:t>
            </a:r>
            <a:r>
              <a:rPr lang="en-US" altLang="zh-CN" dirty="0">
                <a:solidFill>
                  <a:srgbClr val="008000"/>
                </a:solidFill>
              </a:rPr>
              <a:t> is sorted using Insertion Sort</a:t>
            </a:r>
          </a:p>
          <a:p>
            <a:r>
              <a:rPr lang="en-US" altLang="zh-CN" dirty="0" smtClean="0">
                <a:solidFill>
                  <a:srgbClr val="008000"/>
                </a:solidFill>
              </a:rPr>
              <a:t>*/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/>
              <a:t>template </a:t>
            </a:r>
            <a:r>
              <a:rPr lang="en-US" altLang="zh-CN" dirty="0"/>
              <a:t>&lt;</a:t>
            </a:r>
            <a:r>
              <a:rPr lang="en-US" altLang="zh-CN" dirty="0" err="1"/>
              <a:t>typename</a:t>
            </a:r>
            <a:r>
              <a:rPr lang="en-US" altLang="zh-CN" dirty="0"/>
              <a:t> Comparable&gt;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shellsort</a:t>
            </a:r>
            <a:r>
              <a:rPr lang="en-US" altLang="zh-CN" dirty="0"/>
              <a:t>( vector&lt;Comparable&gt; &amp; a 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for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gap = </a:t>
            </a:r>
            <a:r>
              <a:rPr lang="en-US" altLang="zh-CN" dirty="0" err="1"/>
              <a:t>a.size</a:t>
            </a:r>
            <a:r>
              <a:rPr lang="en-US" altLang="zh-CN" dirty="0"/>
              <a:t>( ) / 2; gap &gt; 0; gap /= 2 )</a:t>
            </a:r>
          </a:p>
          <a:p>
            <a:r>
              <a:rPr lang="en-US" altLang="zh-CN" dirty="0" smtClean="0"/>
              <a:t>        for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gap;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a.size</a:t>
            </a:r>
            <a:r>
              <a:rPr lang="en-US" altLang="zh-CN" dirty="0"/>
              <a:t>( ); ++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  Comparable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 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);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    for</a:t>
            </a:r>
            <a:r>
              <a:rPr lang="en-US" altLang="zh-CN" dirty="0"/>
              <a:t>( ; j &gt;= gap &amp;&amp; </a:t>
            </a:r>
            <a:r>
              <a:rPr lang="en-US" altLang="zh-CN" dirty="0" err="1"/>
              <a:t>tmp</a:t>
            </a:r>
            <a:r>
              <a:rPr lang="en-US" altLang="zh-CN" dirty="0"/>
              <a:t> &lt; a[ j - gap ]; j -= gap )</a:t>
            </a:r>
          </a:p>
          <a:p>
            <a:r>
              <a:rPr lang="en-US" altLang="zh-CN" dirty="0" smtClean="0"/>
              <a:t>                 a</a:t>
            </a:r>
            <a:r>
              <a:rPr lang="en-US" altLang="zh-CN" dirty="0"/>
              <a:t>[ j ] = </a:t>
            </a:r>
            <a:r>
              <a:rPr lang="en-US" altLang="zh-CN" dirty="0" err="1"/>
              <a:t>std</a:t>
            </a:r>
            <a:r>
              <a:rPr lang="en-US" altLang="zh-CN" dirty="0"/>
              <a:t>::move( a[ j - gap ] );</a:t>
            </a:r>
          </a:p>
          <a:p>
            <a:r>
              <a:rPr lang="en-US" altLang="zh-CN" dirty="0" smtClean="0"/>
              <a:t>            a</a:t>
            </a:r>
            <a:r>
              <a:rPr lang="en-US" altLang="zh-CN" dirty="0"/>
              <a:t>[ j ] = </a:t>
            </a:r>
            <a:r>
              <a:rPr lang="en-US" altLang="zh-CN" dirty="0" err="1"/>
              <a:t>std</a:t>
            </a:r>
            <a:r>
              <a:rPr lang="en-US" altLang="zh-CN" dirty="0"/>
              <a:t>::move( </a:t>
            </a:r>
            <a:r>
              <a:rPr lang="en-US" altLang="zh-CN" dirty="0" err="1"/>
              <a:t>tmp</a:t>
            </a:r>
            <a:r>
              <a:rPr lang="en-US" altLang="zh-CN" dirty="0"/>
              <a:t> );</a:t>
            </a:r>
          </a:p>
          <a:p>
            <a:r>
              <a:rPr lang="en-US" altLang="zh-CN" dirty="0" smtClean="0"/>
              <a:t> 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32FE9-9228-450F-938E-EAC7E38259F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33</a:t>
            </a:fld>
            <a:endParaRPr lang="zh-CN" altLang="en-US" sz="465"/>
          </a:p>
        </p:txBody>
      </p:sp>
      <p:sp>
        <p:nvSpPr>
          <p:cNvPr id="7" name="矩形 6"/>
          <p:cNvSpPr/>
          <p:nvPr/>
        </p:nvSpPr>
        <p:spPr>
          <a:xfrm>
            <a:off x="467995" y="1556385"/>
            <a:ext cx="8200390" cy="4552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/**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* </a:t>
            </a:r>
            <a:r>
              <a:rPr lang="en-US" altLang="zh-CN" dirty="0" err="1" smtClean="0">
                <a:solidFill>
                  <a:srgbClr val="008000"/>
                </a:solidFill>
              </a:rPr>
              <a:t>Shellsort</a:t>
            </a:r>
            <a:r>
              <a:rPr lang="en-US" altLang="zh-CN" dirty="0">
                <a:solidFill>
                  <a:srgbClr val="008000"/>
                </a:solidFill>
              </a:rPr>
              <a:t>, using Shell’s </a:t>
            </a:r>
            <a:r>
              <a:rPr lang="en-US" altLang="zh-CN" dirty="0" smtClean="0">
                <a:solidFill>
                  <a:srgbClr val="008000"/>
                </a:solidFill>
              </a:rPr>
              <a:t>poor </a:t>
            </a:r>
            <a:r>
              <a:rPr lang="en-US" altLang="zh-CN" dirty="0">
                <a:solidFill>
                  <a:srgbClr val="008000"/>
                </a:solidFill>
              </a:rPr>
              <a:t>increments. </a:t>
            </a:r>
            <a:r>
              <a:rPr lang="en-US" altLang="zh-CN" dirty="0" err="1">
                <a:solidFill>
                  <a:srgbClr val="008000"/>
                </a:solidFill>
              </a:rPr>
              <a:t>h</a:t>
            </a:r>
            <a:r>
              <a:rPr lang="en-US" altLang="zh-CN" baseline="-25000" dirty="0" err="1">
                <a:solidFill>
                  <a:srgbClr val="008000"/>
                </a:solidFill>
              </a:rPr>
              <a:t>t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=floor( N/2), </a:t>
            </a:r>
            <a:r>
              <a:rPr lang="en-US" altLang="zh-CN" dirty="0">
                <a:solidFill>
                  <a:srgbClr val="008000"/>
                </a:solidFill>
              </a:rPr>
              <a:t>and </a:t>
            </a:r>
            <a:r>
              <a:rPr lang="en-US" altLang="zh-CN" dirty="0" smtClean="0">
                <a:solidFill>
                  <a:srgbClr val="008000"/>
                </a:solidFill>
              </a:rPr>
              <a:t>* </a:t>
            </a:r>
            <a:r>
              <a:rPr lang="en-US" altLang="zh-CN" dirty="0" err="1" smtClean="0">
                <a:solidFill>
                  <a:srgbClr val="008000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8000"/>
                </a:solidFill>
              </a:rPr>
              <a:t>k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</a:t>
            </a:r>
            <a:r>
              <a:rPr lang="en-US" altLang="zh-CN" dirty="0" smtClean="0">
                <a:solidFill>
                  <a:srgbClr val="008000"/>
                </a:solidFill>
              </a:rPr>
              <a:t>floor( h</a:t>
            </a:r>
            <a:r>
              <a:rPr lang="en-US" altLang="zh-CN" baseline="-25000" dirty="0" smtClean="0">
                <a:solidFill>
                  <a:srgbClr val="008000"/>
                </a:solidFill>
              </a:rPr>
              <a:t>k+1</a:t>
            </a:r>
            <a:r>
              <a:rPr lang="en-US" altLang="zh-CN" dirty="0" smtClean="0">
                <a:solidFill>
                  <a:srgbClr val="008000"/>
                </a:solidFill>
              </a:rPr>
              <a:t>/2)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* Each </a:t>
            </a:r>
            <a:r>
              <a:rPr lang="en-US" altLang="zh-CN" dirty="0" err="1">
                <a:solidFill>
                  <a:srgbClr val="008000"/>
                </a:solidFill>
              </a:rPr>
              <a:t>sublist</a:t>
            </a:r>
            <a:r>
              <a:rPr lang="en-US" altLang="zh-CN" dirty="0">
                <a:solidFill>
                  <a:srgbClr val="008000"/>
                </a:solidFill>
              </a:rPr>
              <a:t> is sorted using Insertion Sort</a:t>
            </a:r>
          </a:p>
          <a:p>
            <a:r>
              <a:rPr lang="en-US" altLang="zh-CN" dirty="0" smtClean="0">
                <a:solidFill>
                  <a:srgbClr val="008000"/>
                </a:solidFill>
              </a:rPr>
              <a:t>*/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/>
              <a:t>template </a:t>
            </a:r>
            <a:r>
              <a:rPr lang="en-US" altLang="zh-CN" dirty="0"/>
              <a:t>&lt;</a:t>
            </a:r>
            <a:r>
              <a:rPr lang="en-US" altLang="zh-CN" dirty="0" err="1"/>
              <a:t>typename</a:t>
            </a:r>
            <a:r>
              <a:rPr lang="en-US" altLang="zh-CN" dirty="0"/>
              <a:t> Comparable&gt;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shellsort</a:t>
            </a:r>
            <a:r>
              <a:rPr lang="en-US" altLang="zh-CN" dirty="0"/>
              <a:t>( vector&lt;Comparable&gt; &amp; a 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for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gap = </a:t>
            </a:r>
            <a:r>
              <a:rPr lang="en-US" altLang="zh-CN" dirty="0" err="1"/>
              <a:t>a.size</a:t>
            </a:r>
            <a:r>
              <a:rPr lang="en-US" altLang="zh-CN" dirty="0"/>
              <a:t>( ) / 2; gap &gt; 0; gap /= 2 )</a:t>
            </a:r>
          </a:p>
          <a:p>
            <a:r>
              <a:rPr lang="en-US" altLang="zh-CN" dirty="0" smtClean="0"/>
              <a:t>        for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gap;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a.size</a:t>
            </a:r>
            <a:r>
              <a:rPr lang="en-US" altLang="zh-CN" dirty="0"/>
              <a:t>( ); ++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  Comparable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 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);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    for</a:t>
            </a:r>
            <a:r>
              <a:rPr lang="en-US" altLang="zh-CN" dirty="0"/>
              <a:t>( ; j &gt;= gap &amp;&amp; </a:t>
            </a:r>
            <a:r>
              <a:rPr lang="en-US" altLang="zh-CN" dirty="0" err="1"/>
              <a:t>tmp</a:t>
            </a:r>
            <a:r>
              <a:rPr lang="en-US" altLang="zh-CN" dirty="0"/>
              <a:t> &lt; a[ j - gap ]; j -= gap )</a:t>
            </a:r>
          </a:p>
          <a:p>
            <a:r>
              <a:rPr lang="en-US" altLang="zh-CN" dirty="0" smtClean="0"/>
              <a:t>                 a</a:t>
            </a:r>
            <a:r>
              <a:rPr lang="en-US" altLang="zh-CN" dirty="0"/>
              <a:t>[ j ] = </a:t>
            </a:r>
            <a:r>
              <a:rPr lang="en-US" altLang="zh-CN" dirty="0" err="1"/>
              <a:t>std</a:t>
            </a:r>
            <a:r>
              <a:rPr lang="en-US" altLang="zh-CN" dirty="0"/>
              <a:t>::move( a[ j - gap ] );</a:t>
            </a:r>
          </a:p>
          <a:p>
            <a:r>
              <a:rPr lang="en-US" altLang="zh-CN" dirty="0" smtClean="0"/>
              <a:t>            a</a:t>
            </a:r>
            <a:r>
              <a:rPr lang="en-US" altLang="zh-CN" dirty="0"/>
              <a:t>[ j ] = </a:t>
            </a:r>
            <a:r>
              <a:rPr lang="en-US" altLang="zh-CN" dirty="0" err="1"/>
              <a:t>std</a:t>
            </a:r>
            <a:r>
              <a:rPr lang="en-US" altLang="zh-CN" dirty="0"/>
              <a:t>::move( </a:t>
            </a:r>
            <a:r>
              <a:rPr lang="en-US" altLang="zh-CN" dirty="0" err="1"/>
              <a:t>tmp</a:t>
            </a:r>
            <a:r>
              <a:rPr lang="en-US" altLang="zh-CN" dirty="0"/>
              <a:t> );</a:t>
            </a:r>
          </a:p>
          <a:p>
            <a:r>
              <a:rPr lang="en-US" altLang="zh-CN" dirty="0" smtClean="0"/>
              <a:t> 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67995" y="1487170"/>
            <a:ext cx="7962265" cy="537083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Modified version of Insertion Sort for varying increments</a:t>
            </a:r>
          </a:p>
          <a:p>
            <a:pPr lvl="1"/>
            <a:r>
              <a:rPr lang="en-US" altLang="zh-CN" sz="2400" dirty="0"/>
              <a:t>Insertion Sort among a set of elements with </a:t>
            </a:r>
            <a:r>
              <a:rPr lang="en-US" altLang="zh-CN" sz="2400" dirty="0">
                <a:solidFill>
                  <a:srgbClr val="FF0000"/>
                </a:solidFill>
              </a:rPr>
              <a:t>gapped positions.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// </a:t>
            </a:r>
            <a:r>
              <a:rPr lang="en-US" altLang="zh-CN" sz="1600" dirty="0">
                <a:solidFill>
                  <a:srgbClr val="008000"/>
                </a:solidFill>
              </a:rPr>
              <a:t>Modified version of Insertion Sort 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/>
              <a:t>template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Comp&gt;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void </a:t>
            </a:r>
            <a:r>
              <a:rPr lang="en-US" altLang="zh-CN" sz="1600" dirty="0">
                <a:solidFill>
                  <a:srgbClr val="FF0000"/>
                </a:solidFill>
              </a:rPr>
              <a:t>inssort2</a:t>
            </a:r>
            <a:r>
              <a:rPr lang="en-US" altLang="zh-CN" sz="1600" dirty="0"/>
              <a:t>(E 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incr</a:t>
            </a:r>
            <a:r>
              <a:rPr lang="en-US" altLang="zh-CN" sz="1600" dirty="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</a:t>
            </a:r>
            <a:r>
              <a:rPr lang="en-US" altLang="zh-CN" sz="1600" dirty="0" err="1">
                <a:solidFill>
                  <a:srgbClr val="008000"/>
                </a:solidFill>
              </a:rPr>
              <a:t>incr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incr</a:t>
            </a:r>
            <a:r>
              <a:rPr lang="en-US" altLang="zh-CN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(j&gt;=</a:t>
            </a:r>
            <a:r>
              <a:rPr lang="en-US" altLang="zh-CN" sz="1600" dirty="0" err="1"/>
              <a:t>incr</a:t>
            </a:r>
            <a:r>
              <a:rPr lang="en-US" altLang="zh-CN" sz="1600" dirty="0"/>
              <a:t>) &amp;&amp;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Comp::prior(A[j], A[j-</a:t>
            </a:r>
            <a:r>
              <a:rPr lang="en-US" altLang="zh-CN" sz="1600" dirty="0" err="1"/>
              <a:t>incr</a:t>
            </a:r>
            <a:r>
              <a:rPr lang="en-US" altLang="zh-CN" sz="1600" dirty="0" smtClean="0"/>
              <a:t>]));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j-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incr</a:t>
            </a:r>
            <a:r>
              <a:rPr lang="en-US" altLang="zh-CN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      swap(A, j, j-</a:t>
            </a:r>
            <a:r>
              <a:rPr lang="en-US" altLang="zh-CN" sz="1600" dirty="0" err="1"/>
              <a:t>incr</a:t>
            </a:r>
            <a:r>
              <a:rPr lang="en-US" altLang="zh-CN" sz="16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Shellsort</a:t>
            </a:r>
            <a:endParaRPr lang="en-US" altLang="zh-CN" sz="10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template &lt;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Comp&gt;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>
                <a:solidFill>
                  <a:srgbClr val="FF0000"/>
                </a:solidFill>
              </a:rPr>
              <a:t>shellsort</a:t>
            </a:r>
            <a:r>
              <a:rPr lang="en-US" altLang="zh-CN" sz="1600" dirty="0"/>
              <a:t>(E 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 {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=n/2;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/=2) </a:t>
            </a:r>
            <a:r>
              <a:rPr lang="en-US" altLang="zh-CN" sz="1600" dirty="0">
                <a:solidFill>
                  <a:srgbClr val="00B050"/>
                </a:solidFill>
              </a:rPr>
              <a:t>//For each increment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 j&lt;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00B050"/>
                </a:solidFill>
              </a:rPr>
              <a:t>//Sort each </a:t>
            </a:r>
            <a:r>
              <a:rPr lang="en-US" altLang="zh-CN" sz="1600" dirty="0" err="1">
                <a:solidFill>
                  <a:srgbClr val="00B050"/>
                </a:solidFill>
              </a:rPr>
              <a:t>sublist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inssort2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E,Comp</a:t>
            </a:r>
            <a:r>
              <a:rPr lang="en-US" altLang="zh-CN" sz="1600" dirty="0" smtClean="0"/>
              <a:t>&gt;(&amp;A[j], </a:t>
            </a:r>
            <a:r>
              <a:rPr lang="en-US" altLang="zh-CN" sz="1600" dirty="0"/>
              <a:t>n-j,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00B050"/>
                </a:solidFill>
              </a:rPr>
              <a:t>//Normal insertion sort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FF0000"/>
                </a:solidFill>
              </a:rPr>
              <a:t>inssort2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E,Comp</a:t>
            </a:r>
            <a:r>
              <a:rPr lang="en-US" altLang="zh-CN" sz="1600" dirty="0"/>
              <a:t>&gt;(A, n, 1);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B4537-232C-482A-8694-C264B326D679}" type="slidenum">
              <a:rPr lang="en-US" altLang="zh-CN" sz="465" smtClean="0"/>
              <a:pPr/>
              <a:t>34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2580005" cy="6921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DBD88A-8EED-4F8A-8BAD-D471F4EDDAFD}" type="slidenum">
              <a:rPr lang="en-US" altLang="zh-CN" sz="465" smtClean="0"/>
              <a:pPr/>
              <a:t>35</a:t>
            </a:fld>
            <a:endParaRPr lang="en-US" altLang="zh-CN" sz="465" smtClean="0"/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1680210" y="1630045"/>
            <a:ext cx="5819140" cy="645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for (</a:t>
            </a:r>
            <a:r>
              <a:rPr lang="en-US" altLang="zh-CN" b="1" dirty="0" err="1"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</a:rPr>
              <a:t> j=0; j&lt;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; </a:t>
            </a:r>
            <a:r>
              <a:rPr lang="en-US" altLang="zh-CN" b="1" dirty="0" err="1">
                <a:latin typeface="Courier New" panose="02070309020205020404" pitchFamily="49" charset="0"/>
              </a:rPr>
              <a:t>j++</a:t>
            </a:r>
            <a:r>
              <a:rPr lang="en-US" altLang="zh-CN" b="1" dirty="0">
                <a:latin typeface="Courier New" panose="02070309020205020404" pitchFamily="49" charset="0"/>
              </a:rPr>
              <a:t>)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//for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sublist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inssort2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</a:rPr>
              <a:t>E,Comp</a:t>
            </a:r>
            <a:r>
              <a:rPr lang="en-US" altLang="zh-CN" b="1" dirty="0">
                <a:latin typeface="Courier New" panose="02070309020205020404" pitchFamily="49" charset="0"/>
              </a:rPr>
              <a:t>&gt;(&amp;A[j], n-j,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1863725" y="2496820"/>
            <a:ext cx="5466715" cy="882650"/>
            <a:chOff x="395536" y="1340768"/>
            <a:chExt cx="8229600" cy="1329506"/>
          </a:xfrm>
        </p:grpSpPr>
        <p:pic>
          <p:nvPicPr>
            <p:cNvPr id="34854" name="Picture 4" descr="C:\Shaffer\CS2604\Figs\ShelSort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59" t="27557" r="2472" b="49010"/>
            <a:stretch>
              <a:fillRect/>
            </a:stretch>
          </p:blipFill>
          <p:spPr bwMode="auto">
            <a:xfrm>
              <a:off x="395536" y="1412776"/>
              <a:ext cx="8229600" cy="12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466973" y="1340768"/>
              <a:ext cx="504825" cy="864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7" name="Oval 6"/>
            <p:cNvSpPr/>
            <p:nvPr/>
          </p:nvSpPr>
          <p:spPr>
            <a:xfrm>
              <a:off x="4356348" y="1358240"/>
              <a:ext cx="503238" cy="8466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21" name="Oval 20"/>
            <p:cNvSpPr/>
            <p:nvPr/>
          </p:nvSpPr>
          <p:spPr>
            <a:xfrm>
              <a:off x="2483098" y="1343945"/>
              <a:ext cx="504825" cy="8625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22" name="Oval 21"/>
            <p:cNvSpPr/>
            <p:nvPr/>
          </p:nvSpPr>
          <p:spPr>
            <a:xfrm>
              <a:off x="6372473" y="1361417"/>
              <a:ext cx="503238" cy="845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1863725" y="3260725"/>
            <a:ext cx="5466715" cy="910590"/>
            <a:chOff x="467544" y="2922886"/>
            <a:chExt cx="8229600" cy="1370210"/>
          </a:xfrm>
        </p:grpSpPr>
        <p:pic>
          <p:nvPicPr>
            <p:cNvPr id="34845" name="Picture 4" descr="C:\Shaffer\CS2604\Figs\ShelSort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59" t="27557" r="2472" b="49010"/>
            <a:stretch>
              <a:fillRect/>
            </a:stretch>
          </p:blipFill>
          <p:spPr bwMode="auto">
            <a:xfrm>
              <a:off x="467544" y="3035598"/>
              <a:ext cx="8229600" cy="12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6" name="TextBox 3"/>
            <p:cNvSpPr txBox="1">
              <a:spLocks noChangeArrowheads="1"/>
            </p:cNvSpPr>
            <p:nvPr/>
          </p:nvSpPr>
          <p:spPr bwMode="auto">
            <a:xfrm>
              <a:off x="2647753" y="3174752"/>
              <a:ext cx="277688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36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47" name="TextBox 24"/>
            <p:cNvSpPr txBox="1">
              <a:spLocks noChangeArrowheads="1"/>
            </p:cNvSpPr>
            <p:nvPr/>
          </p:nvSpPr>
          <p:spPr bwMode="auto">
            <a:xfrm>
              <a:off x="697655" y="3158733"/>
              <a:ext cx="277688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28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48" name="TextBox 25"/>
            <p:cNvSpPr txBox="1">
              <a:spLocks noChangeArrowheads="1"/>
            </p:cNvSpPr>
            <p:nvPr/>
          </p:nvSpPr>
          <p:spPr bwMode="auto">
            <a:xfrm>
              <a:off x="4544278" y="3175096"/>
              <a:ext cx="277688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59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49" name="TextBox 26"/>
            <p:cNvSpPr txBox="1">
              <a:spLocks noChangeArrowheads="1"/>
            </p:cNvSpPr>
            <p:nvPr/>
          </p:nvSpPr>
          <p:spPr bwMode="auto">
            <a:xfrm>
              <a:off x="6571802" y="3176322"/>
              <a:ext cx="277688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65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43806" y="2922886"/>
              <a:ext cx="504825" cy="8637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29" name="Oval 28"/>
            <p:cNvSpPr/>
            <p:nvPr/>
          </p:nvSpPr>
          <p:spPr>
            <a:xfrm>
              <a:off x="5004619" y="2940351"/>
              <a:ext cx="503237" cy="8462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30" name="Oval 29"/>
            <p:cNvSpPr/>
            <p:nvPr/>
          </p:nvSpPr>
          <p:spPr>
            <a:xfrm>
              <a:off x="2988494" y="2926061"/>
              <a:ext cx="504825" cy="8637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31" name="Oval 30"/>
            <p:cNvSpPr/>
            <p:nvPr/>
          </p:nvSpPr>
          <p:spPr>
            <a:xfrm>
              <a:off x="6949306" y="2943526"/>
              <a:ext cx="503238" cy="8462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grpSp>
        <p:nvGrpSpPr>
          <p:cNvPr id="33" name="Group 32"/>
          <p:cNvGrpSpPr/>
          <p:nvPr/>
        </p:nvGrpSpPr>
        <p:grpSpPr bwMode="auto">
          <a:xfrm>
            <a:off x="1863725" y="4049395"/>
            <a:ext cx="5466715" cy="923925"/>
            <a:chOff x="467544" y="2922886"/>
            <a:chExt cx="8229600" cy="1389715"/>
          </a:xfrm>
        </p:grpSpPr>
        <p:pic>
          <p:nvPicPr>
            <p:cNvPr id="34836" name="Picture 4" descr="C:\Shaffer\CS2604\Figs\ShelSort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59" t="27557" r="2472" b="49010"/>
            <a:stretch>
              <a:fillRect/>
            </a:stretch>
          </p:blipFill>
          <p:spPr bwMode="auto">
            <a:xfrm>
              <a:off x="467544" y="3055103"/>
              <a:ext cx="8229600" cy="12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7" name="TextBox 34"/>
            <p:cNvSpPr txBox="1">
              <a:spLocks noChangeArrowheads="1"/>
            </p:cNvSpPr>
            <p:nvPr/>
          </p:nvSpPr>
          <p:spPr bwMode="auto">
            <a:xfrm>
              <a:off x="2637237" y="3181438"/>
              <a:ext cx="833784" cy="234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 dirty="0">
                  <a:solidFill>
                    <a:srgbClr val="00B050"/>
                  </a:solidFill>
                </a:rPr>
                <a:t>36     20</a:t>
              </a:r>
              <a:endParaRPr lang="zh-CN" altLang="en-US" sz="1015" b="1" dirty="0">
                <a:solidFill>
                  <a:srgbClr val="00B050"/>
                </a:solidFill>
              </a:endParaRPr>
            </a:p>
          </p:txBody>
        </p:sp>
        <p:sp>
          <p:nvSpPr>
            <p:cNvPr id="34838" name="TextBox 35"/>
            <p:cNvSpPr txBox="1">
              <a:spLocks noChangeArrowheads="1"/>
            </p:cNvSpPr>
            <p:nvPr/>
          </p:nvSpPr>
          <p:spPr bwMode="auto">
            <a:xfrm>
              <a:off x="683568" y="3182038"/>
              <a:ext cx="853752" cy="234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28     14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39" name="TextBox 36"/>
            <p:cNvSpPr txBox="1">
              <a:spLocks noChangeArrowheads="1"/>
            </p:cNvSpPr>
            <p:nvPr/>
          </p:nvSpPr>
          <p:spPr bwMode="auto">
            <a:xfrm>
              <a:off x="4571044" y="3187501"/>
              <a:ext cx="864096" cy="234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59     41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40" name="TextBox 37"/>
            <p:cNvSpPr txBox="1">
              <a:spLocks noChangeArrowheads="1"/>
            </p:cNvSpPr>
            <p:nvPr/>
          </p:nvSpPr>
          <p:spPr bwMode="auto">
            <a:xfrm>
              <a:off x="6571801" y="3206871"/>
              <a:ext cx="844227" cy="234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65     98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547044" y="2922886"/>
              <a:ext cx="504825" cy="8643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40" name="Oval 39"/>
            <p:cNvSpPr/>
            <p:nvPr/>
          </p:nvSpPr>
          <p:spPr>
            <a:xfrm>
              <a:off x="5509444" y="2940331"/>
              <a:ext cx="503237" cy="8468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41" name="Oval 40"/>
            <p:cNvSpPr/>
            <p:nvPr/>
          </p:nvSpPr>
          <p:spPr>
            <a:xfrm>
              <a:off x="3491731" y="2926058"/>
              <a:ext cx="504825" cy="8627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42" name="Oval 41"/>
            <p:cNvSpPr/>
            <p:nvPr/>
          </p:nvSpPr>
          <p:spPr>
            <a:xfrm>
              <a:off x="7452544" y="2943503"/>
              <a:ext cx="503237" cy="845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grpSp>
        <p:nvGrpSpPr>
          <p:cNvPr id="53" name="Group 52"/>
          <p:cNvGrpSpPr/>
          <p:nvPr/>
        </p:nvGrpSpPr>
        <p:grpSpPr bwMode="auto">
          <a:xfrm>
            <a:off x="1852295" y="5038725"/>
            <a:ext cx="5466715" cy="910590"/>
            <a:chOff x="467544" y="2922886"/>
            <a:chExt cx="8229600" cy="1370210"/>
          </a:xfrm>
        </p:grpSpPr>
        <p:pic>
          <p:nvPicPr>
            <p:cNvPr id="34827" name="Picture 4" descr="C:\Shaffer\CS2604\Figs\ShelSort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59" t="27557" r="2472" b="49010"/>
            <a:stretch>
              <a:fillRect/>
            </a:stretch>
          </p:blipFill>
          <p:spPr bwMode="auto">
            <a:xfrm>
              <a:off x="467544" y="3035598"/>
              <a:ext cx="8229600" cy="12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TextBox 54"/>
            <p:cNvSpPr txBox="1">
              <a:spLocks noChangeArrowheads="1"/>
            </p:cNvSpPr>
            <p:nvPr/>
          </p:nvSpPr>
          <p:spPr bwMode="auto">
            <a:xfrm>
              <a:off x="2647751" y="3174751"/>
              <a:ext cx="1347367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36     20   17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29" name="TextBox 55"/>
            <p:cNvSpPr txBox="1">
              <a:spLocks noChangeArrowheads="1"/>
            </p:cNvSpPr>
            <p:nvPr/>
          </p:nvSpPr>
          <p:spPr bwMode="auto">
            <a:xfrm>
              <a:off x="682628" y="3213363"/>
              <a:ext cx="1277122" cy="271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28     14   11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30" name="TextBox 56"/>
            <p:cNvSpPr txBox="1">
              <a:spLocks noChangeArrowheads="1"/>
            </p:cNvSpPr>
            <p:nvPr/>
          </p:nvSpPr>
          <p:spPr bwMode="auto">
            <a:xfrm>
              <a:off x="4577736" y="3206629"/>
              <a:ext cx="1358628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59     41    23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34831" name="TextBox 57"/>
            <p:cNvSpPr txBox="1">
              <a:spLocks noChangeArrowheads="1"/>
            </p:cNvSpPr>
            <p:nvPr/>
          </p:nvSpPr>
          <p:spPr bwMode="auto">
            <a:xfrm>
              <a:off x="6597611" y="3209765"/>
              <a:ext cx="1348284" cy="235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15" b="1">
                  <a:solidFill>
                    <a:srgbClr val="00B050"/>
                  </a:solidFill>
                </a:rPr>
                <a:t>65     98    42</a:t>
              </a:r>
              <a:endParaRPr lang="zh-CN" altLang="en-US" sz="1015" b="1">
                <a:solidFill>
                  <a:srgbClr val="00B05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51869" y="2922886"/>
              <a:ext cx="504825" cy="8637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60" name="Oval 59"/>
            <p:cNvSpPr/>
            <p:nvPr/>
          </p:nvSpPr>
          <p:spPr>
            <a:xfrm>
              <a:off x="6012682" y="2940352"/>
              <a:ext cx="503237" cy="8462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61" name="Oval 60"/>
            <p:cNvSpPr/>
            <p:nvPr/>
          </p:nvSpPr>
          <p:spPr>
            <a:xfrm>
              <a:off x="3996557" y="2926061"/>
              <a:ext cx="504825" cy="8637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  <p:sp>
          <p:nvSpPr>
            <p:cNvPr id="62" name="Oval 61"/>
            <p:cNvSpPr/>
            <p:nvPr/>
          </p:nvSpPr>
          <p:spPr>
            <a:xfrm>
              <a:off x="7957369" y="2943527"/>
              <a:ext cx="503238" cy="8462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/>
            </a:p>
          </p:txBody>
        </p:sp>
      </p:grpSp>
      <p:pic>
        <p:nvPicPr>
          <p:cNvPr id="63" name="Picture 4" descr="C:\Shaffer\CS2604\Figs\ShelSor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2" t="53455" r="2879" b="33128"/>
          <a:stretch>
            <a:fillRect/>
          </a:stretch>
        </p:blipFill>
        <p:spPr bwMode="auto">
          <a:xfrm>
            <a:off x="1823720" y="5918835"/>
            <a:ext cx="5466715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3658870" cy="6921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 (VI)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CC46D7-D21F-488E-8B8E-80E9256D9CEF}" type="slidenum">
              <a:rPr lang="en-US" altLang="zh-CN" sz="465" smtClean="0"/>
              <a:pPr/>
              <a:t>36</a:t>
            </a:fld>
            <a:endParaRPr lang="en-US" altLang="zh-CN" sz="465" smtClean="0"/>
          </a:p>
        </p:txBody>
      </p:sp>
      <p:pic>
        <p:nvPicPr>
          <p:cNvPr id="33797" name="Picture 4" descr="C:\Shaffer\CS2604\Figs\ShelSor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2" t="1842" r="2879" b="920"/>
          <a:stretch>
            <a:fillRect/>
          </a:stretch>
        </p:blipFill>
        <p:spPr bwMode="auto">
          <a:xfrm>
            <a:off x="1835785" y="2996565"/>
            <a:ext cx="5720715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919605" y="2974340"/>
            <a:ext cx="349250" cy="148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7" name="Oval 6"/>
          <p:cNvSpPr/>
          <p:nvPr/>
        </p:nvSpPr>
        <p:spPr>
          <a:xfrm>
            <a:off x="4646930" y="2996565"/>
            <a:ext cx="348615" cy="1405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8" name="Oval 7"/>
          <p:cNvSpPr/>
          <p:nvPr/>
        </p:nvSpPr>
        <p:spPr>
          <a:xfrm>
            <a:off x="1919605" y="3923665"/>
            <a:ext cx="349250" cy="1367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9" name="Oval 8"/>
          <p:cNvSpPr/>
          <p:nvPr/>
        </p:nvSpPr>
        <p:spPr>
          <a:xfrm>
            <a:off x="3300730" y="3886835"/>
            <a:ext cx="348615" cy="1437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0" name="Oval 9"/>
          <p:cNvSpPr/>
          <p:nvPr/>
        </p:nvSpPr>
        <p:spPr>
          <a:xfrm>
            <a:off x="4681220" y="3886835"/>
            <a:ext cx="311785" cy="1437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1" name="Oval 10"/>
          <p:cNvSpPr/>
          <p:nvPr/>
        </p:nvSpPr>
        <p:spPr>
          <a:xfrm>
            <a:off x="6031230" y="3886835"/>
            <a:ext cx="348615" cy="1437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2" name="Oval 11"/>
          <p:cNvSpPr/>
          <p:nvPr/>
        </p:nvSpPr>
        <p:spPr>
          <a:xfrm>
            <a:off x="1919605" y="4792980"/>
            <a:ext cx="349250" cy="1311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3" name="Oval 12"/>
          <p:cNvSpPr/>
          <p:nvPr/>
        </p:nvSpPr>
        <p:spPr>
          <a:xfrm>
            <a:off x="3300730" y="4813935"/>
            <a:ext cx="348615" cy="131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4" name="Oval 13"/>
          <p:cNvSpPr/>
          <p:nvPr/>
        </p:nvSpPr>
        <p:spPr>
          <a:xfrm>
            <a:off x="4681855" y="4813935"/>
            <a:ext cx="348615" cy="131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5" name="Oval 14"/>
          <p:cNvSpPr/>
          <p:nvPr/>
        </p:nvSpPr>
        <p:spPr>
          <a:xfrm>
            <a:off x="6031230" y="4793615"/>
            <a:ext cx="348615" cy="1332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6" name="Oval 15"/>
          <p:cNvSpPr/>
          <p:nvPr/>
        </p:nvSpPr>
        <p:spPr>
          <a:xfrm>
            <a:off x="2628265" y="4813300"/>
            <a:ext cx="349250" cy="1307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7" name="Oval 16"/>
          <p:cNvSpPr/>
          <p:nvPr/>
        </p:nvSpPr>
        <p:spPr>
          <a:xfrm>
            <a:off x="3972560" y="4813935"/>
            <a:ext cx="348615" cy="131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8" name="Oval 17"/>
          <p:cNvSpPr/>
          <p:nvPr/>
        </p:nvSpPr>
        <p:spPr>
          <a:xfrm>
            <a:off x="5353050" y="4813935"/>
            <a:ext cx="348615" cy="131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9" name="Oval 18"/>
          <p:cNvSpPr/>
          <p:nvPr/>
        </p:nvSpPr>
        <p:spPr>
          <a:xfrm>
            <a:off x="6741795" y="4794250"/>
            <a:ext cx="348615" cy="133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2145030" y="1597025"/>
            <a:ext cx="5139690" cy="11988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for (</a:t>
            </a:r>
            <a:r>
              <a:rPr lang="en-US" altLang="zh-CN" b="1" dirty="0" err="1"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=n/2;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&gt;2;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/=2) 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</a:rPr>
              <a:t>  for (</a:t>
            </a:r>
            <a:r>
              <a:rPr lang="en-US" altLang="zh-CN" b="1" dirty="0" err="1"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</a:rPr>
              <a:t> j=0; j&lt;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; </a:t>
            </a:r>
            <a:r>
              <a:rPr lang="en-US" altLang="zh-CN" b="1" dirty="0" err="1">
                <a:latin typeface="Courier New" panose="02070309020205020404" pitchFamily="49" charset="0"/>
              </a:rPr>
              <a:t>j++</a:t>
            </a:r>
            <a:r>
              <a:rPr lang="en-US" altLang="zh-CN" b="1" dirty="0">
                <a:latin typeface="Courier New" panose="02070309020205020404" pitchFamily="49" charset="0"/>
              </a:rPr>
              <a:t>)        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inssort2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</a:rPr>
              <a:t>E,Comp</a:t>
            </a:r>
            <a:r>
              <a:rPr lang="en-US" altLang="zh-CN" b="1" dirty="0">
                <a:latin typeface="Courier New" panose="02070309020205020404" pitchFamily="49" charset="0"/>
              </a:rPr>
              <a:t>&gt;(&amp;A[j], n-j,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inssort2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</a:rPr>
              <a:t>E,Comp</a:t>
            </a:r>
            <a:r>
              <a:rPr lang="en-US" altLang="zh-CN" b="1" dirty="0">
                <a:latin typeface="Courier New" panose="02070309020205020404" pitchFamily="49" charset="0"/>
              </a:rPr>
              <a:t>&gt;(A, n, 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00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7" y="1685292"/>
            <a:ext cx="7886700" cy="4351337"/>
          </a:xfrm>
        </p:spPr>
        <p:txBody>
          <a:bodyPr>
            <a:normAutofit fontScale="97500" lnSpcReduction="10000"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err="1"/>
              <a:t>Shellsort</a:t>
            </a:r>
            <a:r>
              <a:rPr lang="en-US" altLang="zh-CN" dirty="0"/>
              <a:t> conclude with a regular Insertion Sort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The complexity will be at least the complexity of Insertion Sort?</a:t>
            </a:r>
          </a:p>
          <a:p>
            <a:pPr lvl="1"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Each of the </a:t>
            </a:r>
            <a:r>
              <a:rPr lang="en-US" altLang="zh-CN" dirty="0" err="1"/>
              <a:t>sublist</a:t>
            </a:r>
            <a:r>
              <a:rPr lang="en-US" altLang="zh-CN" dirty="0"/>
              <a:t> sorts will make the list “</a:t>
            </a:r>
            <a:r>
              <a:rPr lang="en-US" altLang="zh-CN" dirty="0">
                <a:solidFill>
                  <a:srgbClr val="FF0000"/>
                </a:solidFill>
              </a:rPr>
              <a:t>more sorted</a:t>
            </a:r>
            <a:r>
              <a:rPr lang="en-US" altLang="zh-CN" dirty="0"/>
              <a:t>” than it was before, which leads to </a:t>
            </a:r>
            <a:r>
              <a:rPr lang="en-US" altLang="zh-CN" dirty="0">
                <a:solidFill>
                  <a:srgbClr val="FF0000"/>
                </a:solidFill>
              </a:rPr>
              <a:t>a relatively cheap final Insertion Sort pass</a:t>
            </a:r>
            <a:r>
              <a:rPr lang="en-US" altLang="zh-CN" dirty="0"/>
              <a:t>.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Choice of increments also influences the efficiency</a:t>
            </a:r>
            <a:endParaRPr lang="en-US" altLang="zh-CN" sz="1350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627DBB-62CE-46F5-A796-3F281D176D42}" type="slidenum">
              <a:rPr lang="en-US" altLang="zh-CN" sz="465" smtClean="0"/>
              <a:pPr/>
              <a:t>37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79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85" y="1730375"/>
            <a:ext cx="8089265" cy="4521835"/>
          </a:xfrm>
        </p:spPr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err="1"/>
              <a:t>Shellsort</a:t>
            </a:r>
            <a:r>
              <a:rPr lang="en-US" altLang="zh-CN" dirty="0"/>
              <a:t> </a:t>
            </a:r>
            <a:r>
              <a:rPr lang="en-US" altLang="zh-CN" dirty="0" smtClean="0"/>
              <a:t>is a very </a:t>
            </a:r>
            <a:r>
              <a:rPr lang="en-US" altLang="zh-CN" dirty="0"/>
              <a:t>simple algorithm with an extremely complex analysis.</a:t>
            </a:r>
          </a:p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worst-case running time of </a:t>
            </a:r>
            <a:r>
              <a:rPr lang="en-US" altLang="zh-CN" dirty="0" err="1"/>
              <a:t>Shellsort</a:t>
            </a:r>
            <a:r>
              <a:rPr lang="en-US" altLang="zh-CN" dirty="0"/>
              <a:t> using Shell’s </a:t>
            </a:r>
            <a:r>
              <a:rPr lang="en-US" altLang="zh-CN" dirty="0" smtClean="0"/>
              <a:t>increments </a:t>
            </a:r>
            <a:r>
              <a:rPr lang="en-US" altLang="zh-CN" dirty="0"/>
              <a:t>is </a:t>
            </a:r>
            <a:r>
              <a:rPr lang="el-GR" altLang="zh-CN" dirty="0" smtClean="0"/>
              <a:t>Θ</a:t>
            </a:r>
            <a:r>
              <a:rPr lang="en-US" altLang="zh-CN" dirty="0" smtClean="0"/>
              <a:t>(N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).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/>
              <a:t>Shell’s </a:t>
            </a:r>
            <a:r>
              <a:rPr lang="en-US" altLang="zh-CN" dirty="0" smtClean="0"/>
              <a:t>increments: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=floor(N/2</a:t>
            </a:r>
            <a:r>
              <a:rPr lang="en-US" altLang="zh-CN" dirty="0"/>
              <a:t>),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k</a:t>
            </a:r>
            <a:r>
              <a:rPr lang="en-US" altLang="zh-CN" dirty="0"/>
              <a:t>=floor( h</a:t>
            </a:r>
            <a:r>
              <a:rPr lang="en-US" altLang="zh-CN" baseline="-25000" dirty="0"/>
              <a:t>k+1</a:t>
            </a:r>
            <a:r>
              <a:rPr lang="en-US" altLang="zh-CN" dirty="0"/>
              <a:t>/2)</a:t>
            </a:r>
            <a:endParaRPr lang="en-US" altLang="zh-CN" baseline="-25000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627DBB-62CE-46F5-A796-3F281D176D42}" type="slidenum">
              <a:rPr lang="en-US" altLang="zh-CN" sz="465" smtClean="0"/>
              <a:pPr/>
              <a:t>38</a:t>
            </a:fld>
            <a:endParaRPr lang="en-US" altLang="zh-CN" sz="465" smtClean="0"/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7924800" y="5226685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0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79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516380"/>
            <a:ext cx="8183880" cy="4792940"/>
          </a:xfrm>
        </p:spPr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worst-case running time of </a:t>
            </a:r>
            <a:r>
              <a:rPr lang="en-US" altLang="zh-CN" sz="2400" dirty="0" err="1"/>
              <a:t>Shellsort</a:t>
            </a:r>
            <a:r>
              <a:rPr lang="en-US" altLang="zh-CN" sz="2400" dirty="0"/>
              <a:t> using Hibbard’s increments is </a:t>
            </a:r>
            <a:r>
              <a:rPr lang="el-GR" altLang="zh-CN" sz="2400" dirty="0"/>
              <a:t>Θ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3/2</a:t>
            </a:r>
            <a:r>
              <a:rPr lang="en-US" altLang="zh-CN" sz="2400" dirty="0" smtClean="0"/>
              <a:t>).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Hibbard’s increments: 1, 3, 7, . . . , 2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 − </a:t>
            </a:r>
            <a:r>
              <a:rPr lang="en-US" altLang="zh-CN" sz="1800" dirty="0" smtClean="0"/>
              <a:t>1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key difference is that consecutive increments have no common </a:t>
            </a:r>
            <a:r>
              <a:rPr lang="en-US" altLang="zh-CN" sz="1800" dirty="0" smtClean="0"/>
              <a:t>factors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The average-case running time of </a:t>
            </a:r>
            <a:r>
              <a:rPr lang="en-US" altLang="zh-CN" sz="1800" dirty="0" err="1"/>
              <a:t>Shellsort</a:t>
            </a:r>
            <a:r>
              <a:rPr lang="en-US" altLang="zh-CN" sz="1800" dirty="0"/>
              <a:t>, using Hibbard’s increments, is thought </a:t>
            </a:r>
            <a:r>
              <a:rPr lang="en-US" altLang="zh-CN" sz="1800" dirty="0" smtClean="0"/>
              <a:t>to be </a:t>
            </a:r>
            <a:r>
              <a:rPr lang="en-US" altLang="zh-CN" sz="1800" dirty="0"/>
              <a:t>O(N</a:t>
            </a:r>
            <a:r>
              <a:rPr lang="en-US" altLang="zh-CN" sz="1800" baseline="30000" dirty="0"/>
              <a:t>5/4</a:t>
            </a:r>
            <a:r>
              <a:rPr lang="en-US" altLang="zh-CN" sz="1800" dirty="0" smtClean="0"/>
              <a:t>).(</a:t>
            </a:r>
            <a:r>
              <a:rPr lang="en-US" altLang="zh-CN" sz="1800" dirty="0" smtClean="0">
                <a:solidFill>
                  <a:srgbClr val="008000"/>
                </a:solidFill>
              </a:rPr>
              <a:t>not proven</a:t>
            </a:r>
            <a:r>
              <a:rPr lang="en-US" altLang="zh-CN" sz="1800" dirty="0" smtClean="0"/>
              <a:t>)</a:t>
            </a:r>
            <a:endParaRPr lang="en-US" altLang="zh-CN" sz="3600" dirty="0" smtClean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worst-case running time of </a:t>
            </a:r>
            <a:r>
              <a:rPr lang="en-US" altLang="zh-CN" sz="2400" dirty="0" err="1"/>
              <a:t>Shellsort</a:t>
            </a:r>
            <a:r>
              <a:rPr lang="en-US" altLang="zh-CN" sz="2400" dirty="0"/>
              <a:t> using Sedgewick’s increments is 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4/3</a:t>
            </a:r>
            <a:r>
              <a:rPr lang="en-US" altLang="zh-CN" sz="2400" dirty="0" smtClean="0"/>
              <a:t>),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7/6</a:t>
            </a:r>
            <a:r>
              <a:rPr lang="en-US" altLang="zh-CN" sz="2400" dirty="0" smtClean="0"/>
              <a:t>) for the average-case.</a:t>
            </a:r>
            <a:endParaRPr lang="en-US" altLang="zh-CN" sz="2400" dirty="0"/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/>
              <a:t>Sedgewick’s increments: 1, 5, 19, 41, 109, . . ., (</a:t>
            </a:r>
            <a:r>
              <a:rPr lang="nn-NO" altLang="zh-CN" sz="1800" dirty="0"/>
              <a:t>9 · 4</a:t>
            </a:r>
            <a:r>
              <a:rPr lang="nn-NO" altLang="zh-CN" sz="1800" baseline="30000" dirty="0"/>
              <a:t>i </a:t>
            </a:r>
            <a:r>
              <a:rPr lang="nn-NO" altLang="zh-CN" sz="1800" dirty="0"/>
              <a:t>− 9 · 2</a:t>
            </a:r>
            <a:r>
              <a:rPr lang="nn-NO" altLang="zh-CN" sz="1800" baseline="30000" dirty="0"/>
              <a:t>i</a:t>
            </a:r>
            <a:r>
              <a:rPr lang="nn-NO" altLang="zh-CN" sz="1800" dirty="0"/>
              <a:t> + 1 </a:t>
            </a:r>
            <a:r>
              <a:rPr lang="nn-NO" altLang="zh-CN" sz="1800" dirty="0" smtClean="0"/>
              <a:t>or 4</a:t>
            </a:r>
            <a:r>
              <a:rPr lang="nn-NO" altLang="zh-CN" sz="1800" baseline="30000" dirty="0" smtClean="0"/>
              <a:t>i</a:t>
            </a:r>
            <a:r>
              <a:rPr lang="nn-NO" altLang="zh-CN" sz="1800" dirty="0" smtClean="0"/>
              <a:t> </a:t>
            </a:r>
            <a:r>
              <a:rPr lang="nn-NO" altLang="zh-CN" sz="1800" dirty="0"/>
              <a:t>− 3 · 2</a:t>
            </a:r>
            <a:r>
              <a:rPr lang="nn-NO" altLang="zh-CN" sz="1800" baseline="30000" dirty="0"/>
              <a:t>i</a:t>
            </a:r>
            <a:r>
              <a:rPr lang="nn-NO" altLang="zh-CN" sz="1800" dirty="0"/>
              <a:t> + 1</a:t>
            </a:r>
            <a:r>
              <a:rPr lang="en-US" altLang="zh-CN" sz="1800" dirty="0"/>
              <a:t>). (</a:t>
            </a:r>
            <a:r>
              <a:rPr lang="en-US" altLang="zh-CN" sz="1800" dirty="0">
                <a:solidFill>
                  <a:srgbClr val="008000"/>
                </a:solidFill>
              </a:rPr>
              <a:t>best known in practice</a:t>
            </a:r>
            <a:r>
              <a:rPr lang="en-US" altLang="zh-CN" sz="1800" dirty="0"/>
              <a:t>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627DBB-62CE-46F5-A796-3F281D176D42}" type="slidenum">
              <a:rPr lang="en-US" altLang="zh-CN" sz="465" smtClean="0"/>
              <a:pPr/>
              <a:t>39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7583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Terminology and Notation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9750" y="1772285"/>
            <a:ext cx="7781290" cy="460904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Sorting problem</a:t>
            </a:r>
          </a:p>
          <a:p>
            <a:pPr lvl="1" eaLnBrk="1" hangingPunct="1"/>
            <a:r>
              <a:rPr lang="en-US" altLang="zh-CN" sz="2800" dirty="0"/>
              <a:t>Given a set of records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,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, … , 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 with key values k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, k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,… , 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</a:t>
            </a:r>
          </a:p>
          <a:p>
            <a:pPr lvl="1" algn="just" eaLnBrk="1" hangingPunct="1"/>
            <a:r>
              <a:rPr lang="en-US" altLang="zh-CN" sz="2800" dirty="0"/>
              <a:t>Arrange the records into </a:t>
            </a:r>
            <a:r>
              <a:rPr lang="en-US" altLang="zh-CN" sz="2800" dirty="0" smtClean="0"/>
              <a:t>an </a:t>
            </a:r>
            <a:r>
              <a:rPr lang="en-US" altLang="zh-CN" sz="2800" dirty="0"/>
              <a:t>order </a:t>
            </a:r>
            <a:r>
              <a:rPr lang="en-US" altLang="zh-CN" sz="2800" i="1" dirty="0"/>
              <a:t>s </a:t>
            </a:r>
            <a:r>
              <a:rPr lang="en-US" altLang="zh-CN" sz="2800" dirty="0"/>
              <a:t>such that records r</a:t>
            </a:r>
            <a:r>
              <a:rPr lang="en-US" altLang="zh-CN" sz="2800" baseline="-25000" dirty="0"/>
              <a:t>s1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s2</a:t>
            </a:r>
            <a:r>
              <a:rPr lang="en-US" altLang="zh-CN" sz="2800" dirty="0"/>
              <a:t>, …, 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sn</a:t>
            </a:r>
            <a:r>
              <a:rPr lang="en-US" altLang="zh-CN" sz="2800" dirty="0"/>
              <a:t> have keys obeying the property k</a:t>
            </a:r>
            <a:r>
              <a:rPr lang="en-US" altLang="zh-CN" sz="2800" baseline="-25000" dirty="0"/>
              <a:t>s1</a:t>
            </a:r>
            <a:r>
              <a:rPr lang="en-US" altLang="zh-CN" sz="2800" dirty="0"/>
              <a:t> ≤ k</a:t>
            </a:r>
            <a:r>
              <a:rPr lang="en-US" altLang="zh-CN" sz="2800" baseline="-25000" dirty="0"/>
              <a:t>s2</a:t>
            </a:r>
            <a:r>
              <a:rPr lang="en-US" altLang="zh-CN" sz="2800" dirty="0"/>
              <a:t> ≤  … ≤ 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sn</a:t>
            </a:r>
            <a:r>
              <a:rPr lang="en-US" altLang="zh-CN" sz="2800" dirty="0"/>
              <a:t>. </a:t>
            </a:r>
          </a:p>
          <a:p>
            <a:pPr lvl="2" algn="just" eaLnBrk="1" hangingPunct="1"/>
            <a:r>
              <a:rPr lang="en-US" altLang="zh-CN" sz="2800" dirty="0"/>
              <a:t>Key value can or cannot have duplicate values depending on the application requirements</a:t>
            </a: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ADBE0B-9E60-4D86-95B7-467D8B590163}" type="slidenum">
              <a:rPr lang="en-US" altLang="zh-CN" sz="465" smtClean="0"/>
              <a:pPr/>
              <a:t>4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0A9C1-38D8-4F7A-9B05-3EBBDF861055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grpSp>
        <p:nvGrpSpPr>
          <p:cNvPr id="7" name="组合 6"/>
          <p:cNvGrpSpPr/>
          <p:nvPr/>
        </p:nvGrpSpPr>
        <p:grpSpPr>
          <a:xfrm rot="21420000">
            <a:off x="8118475" y="5251450"/>
            <a:ext cx="639445" cy="887095"/>
            <a:chOff x="7572" y="3656"/>
            <a:chExt cx="372" cy="636"/>
          </a:xfrm>
          <a:solidFill>
            <a:schemeClr val="accent1">
              <a:alpha val="40000"/>
            </a:schemeClr>
          </a:solidFill>
        </p:grpSpPr>
        <p:sp>
          <p:nvSpPr>
            <p:cNvPr id="1043" name="Freeform 58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572" y="3656"/>
              <a:ext cx="373" cy="637"/>
            </a:xfrm>
            <a:custGeom>
              <a:avLst/>
              <a:gdLst>
                <a:gd name="T0" fmla="*/ 329 w 391"/>
                <a:gd name="T1" fmla="*/ 311 h 669"/>
                <a:gd name="T2" fmla="*/ 117 w 391"/>
                <a:gd name="T3" fmla="*/ 301 h 669"/>
                <a:gd name="T4" fmla="*/ 202 w 391"/>
                <a:gd name="T5" fmla="*/ 296 h 669"/>
                <a:gd name="T6" fmla="*/ 179 w 391"/>
                <a:gd name="T7" fmla="*/ 265 h 669"/>
                <a:gd name="T8" fmla="*/ 381 w 391"/>
                <a:gd name="T9" fmla="*/ 270 h 669"/>
                <a:gd name="T10" fmla="*/ 368 w 391"/>
                <a:gd name="T11" fmla="*/ 176 h 669"/>
                <a:gd name="T12" fmla="*/ 367 w 391"/>
                <a:gd name="T13" fmla="*/ 143 h 669"/>
                <a:gd name="T14" fmla="*/ 223 w 391"/>
                <a:gd name="T15" fmla="*/ 126 h 669"/>
                <a:gd name="T16" fmla="*/ 134 w 391"/>
                <a:gd name="T17" fmla="*/ 79 h 669"/>
                <a:gd name="T18" fmla="*/ 63 w 391"/>
                <a:gd name="T19" fmla="*/ 29 h 669"/>
                <a:gd name="T20" fmla="*/ 78 w 391"/>
                <a:gd name="T21" fmla="*/ 342 h 669"/>
                <a:gd name="T22" fmla="*/ 72 w 391"/>
                <a:gd name="T23" fmla="*/ 555 h 669"/>
                <a:gd name="T24" fmla="*/ 80 w 391"/>
                <a:gd name="T25" fmla="*/ 602 h 669"/>
                <a:gd name="T26" fmla="*/ 10 w 391"/>
                <a:gd name="T27" fmla="*/ 630 h 669"/>
                <a:gd name="T28" fmla="*/ 50 w 391"/>
                <a:gd name="T29" fmla="*/ 665 h 669"/>
                <a:gd name="T30" fmla="*/ 186 w 391"/>
                <a:gd name="T31" fmla="*/ 624 h 669"/>
                <a:gd name="T32" fmla="*/ 105 w 391"/>
                <a:gd name="T33" fmla="*/ 557 h 669"/>
                <a:gd name="T34" fmla="*/ 113 w 391"/>
                <a:gd name="T35" fmla="*/ 462 h 669"/>
                <a:gd name="T36" fmla="*/ 276 w 391"/>
                <a:gd name="T37" fmla="*/ 335 h 669"/>
                <a:gd name="T38" fmla="*/ 304 w 391"/>
                <a:gd name="T39" fmla="*/ 187 h 669"/>
                <a:gd name="T40" fmla="*/ 281 w 391"/>
                <a:gd name="T41" fmla="*/ 176 h 669"/>
                <a:gd name="T42" fmla="*/ 115 w 391"/>
                <a:gd name="T43" fmla="*/ 170 h 669"/>
                <a:gd name="T44" fmla="*/ 280 w 391"/>
                <a:gd name="T45" fmla="*/ 174 h 669"/>
                <a:gd name="T46" fmla="*/ 272 w 391"/>
                <a:gd name="T47" fmla="*/ 201 h 669"/>
                <a:gd name="T48" fmla="*/ 116 w 391"/>
                <a:gd name="T49" fmla="*/ 187 h 669"/>
                <a:gd name="T50" fmla="*/ 115 w 391"/>
                <a:gd name="T51" fmla="*/ 177 h 669"/>
                <a:gd name="T52" fmla="*/ 365 w 391"/>
                <a:gd name="T53" fmla="*/ 244 h 669"/>
                <a:gd name="T54" fmla="*/ 117 w 391"/>
                <a:gd name="T55" fmla="*/ 226 h 669"/>
                <a:gd name="T56" fmla="*/ 196 w 391"/>
                <a:gd name="T57" fmla="*/ 209 h 669"/>
                <a:gd name="T58" fmla="*/ 365 w 391"/>
                <a:gd name="T59" fmla="*/ 244 h 669"/>
                <a:gd name="T60" fmla="*/ 94 w 391"/>
                <a:gd name="T61" fmla="*/ 111 h 669"/>
                <a:gd name="T62" fmla="*/ 97 w 391"/>
                <a:gd name="T63" fmla="*/ 174 h 669"/>
                <a:gd name="T64" fmla="*/ 100 w 391"/>
                <a:gd name="T65" fmla="*/ 224 h 669"/>
                <a:gd name="T66" fmla="*/ 98 w 391"/>
                <a:gd name="T67" fmla="*/ 198 h 669"/>
                <a:gd name="T68" fmla="*/ 74 w 391"/>
                <a:gd name="T69" fmla="*/ 72 h 669"/>
                <a:gd name="T70" fmla="*/ 74 w 391"/>
                <a:gd name="T71" fmla="*/ 72 h 669"/>
                <a:gd name="T72" fmla="*/ 86 w 391"/>
                <a:gd name="T73" fmla="*/ 108 h 669"/>
                <a:gd name="T74" fmla="*/ 90 w 391"/>
                <a:gd name="T75" fmla="*/ 333 h 669"/>
                <a:gd name="T76" fmla="*/ 86 w 391"/>
                <a:gd name="T77" fmla="*/ 340 h 669"/>
                <a:gd name="T78" fmla="*/ 225 w 391"/>
                <a:gd name="T79" fmla="*/ 280 h 669"/>
                <a:gd name="T80" fmla="*/ 155 w 391"/>
                <a:gd name="T81" fmla="*/ 243 h 669"/>
                <a:gd name="T82" fmla="*/ 117 w 391"/>
                <a:gd name="T83" fmla="*/ 235 h 669"/>
                <a:gd name="T84" fmla="*/ 365 w 391"/>
                <a:gd name="T85" fmla="*/ 248 h 669"/>
                <a:gd name="T86" fmla="*/ 361 w 391"/>
                <a:gd name="T87" fmla="*/ 214 h 669"/>
                <a:gd name="T88" fmla="*/ 272 w 391"/>
                <a:gd name="T89" fmla="*/ 199 h 669"/>
                <a:gd name="T90" fmla="*/ 359 w 391"/>
                <a:gd name="T91" fmla="*/ 187 h 669"/>
                <a:gd name="T92" fmla="*/ 286 w 391"/>
                <a:gd name="T93" fmla="*/ 175 h 669"/>
                <a:gd name="T94" fmla="*/ 335 w 391"/>
                <a:gd name="T95" fmla="*/ 169 h 669"/>
                <a:gd name="T96" fmla="*/ 240 w 391"/>
                <a:gd name="T97" fmla="*/ 137 h 669"/>
                <a:gd name="T98" fmla="*/ 248 w 391"/>
                <a:gd name="T99" fmla="*/ 156 h 669"/>
                <a:gd name="T100" fmla="*/ 285 w 391"/>
                <a:gd name="T101" fmla="*/ 170 h 669"/>
                <a:gd name="T102" fmla="*/ 112 w 391"/>
                <a:gd name="T103" fmla="*/ 144 h 669"/>
                <a:gd name="T104" fmla="*/ 159 w 391"/>
                <a:gd name="T105" fmla="*/ 130 h 669"/>
                <a:gd name="T106" fmla="*/ 106 w 391"/>
                <a:gd name="T107" fmla="*/ 107 h 669"/>
                <a:gd name="T108" fmla="*/ 141 w 391"/>
                <a:gd name="T109" fmla="*/ 58 h 669"/>
                <a:gd name="T110" fmla="*/ 138 w 391"/>
                <a:gd name="T111" fmla="*/ 33 h 669"/>
                <a:gd name="T112" fmla="*/ 60 w 391"/>
                <a:gd name="T113" fmla="*/ 46 h 669"/>
                <a:gd name="T114" fmla="*/ 81 w 391"/>
                <a:gd name="T115" fmla="*/ 618 h 669"/>
                <a:gd name="T116" fmla="*/ 81 w 391"/>
                <a:gd name="T117" fmla="*/ 618 h 669"/>
                <a:gd name="T118" fmla="*/ 35 w 391"/>
                <a:gd name="T119" fmla="*/ 628 h 669"/>
                <a:gd name="T120" fmla="*/ 32 w 391"/>
                <a:gd name="T121" fmla="*/ 639 h 669"/>
                <a:gd name="T122" fmla="*/ 140 w 391"/>
                <a:gd name="T123" fmla="*/ 641 h 669"/>
                <a:gd name="T124" fmla="*/ 151 w 391"/>
                <a:gd name="T125" fmla="*/ 6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1" h="669">
                  <a:moveTo>
                    <a:pt x="387" y="274"/>
                  </a:moveTo>
                  <a:cubicBezTo>
                    <a:pt x="364" y="282"/>
                    <a:pt x="347" y="302"/>
                    <a:pt x="326" y="313"/>
                  </a:cubicBezTo>
                  <a:cubicBezTo>
                    <a:pt x="322" y="316"/>
                    <a:pt x="317" y="318"/>
                    <a:pt x="312" y="319"/>
                  </a:cubicBezTo>
                  <a:cubicBezTo>
                    <a:pt x="318" y="317"/>
                    <a:pt x="323" y="314"/>
                    <a:pt x="329" y="311"/>
                  </a:cubicBezTo>
                  <a:cubicBezTo>
                    <a:pt x="329" y="311"/>
                    <a:pt x="329" y="309"/>
                    <a:pt x="328" y="309"/>
                  </a:cubicBezTo>
                  <a:cubicBezTo>
                    <a:pt x="308" y="318"/>
                    <a:pt x="290" y="321"/>
                    <a:pt x="269" y="319"/>
                  </a:cubicBezTo>
                  <a:cubicBezTo>
                    <a:pt x="266" y="318"/>
                    <a:pt x="262" y="318"/>
                    <a:pt x="259" y="317"/>
                  </a:cubicBezTo>
                  <a:cubicBezTo>
                    <a:pt x="217" y="306"/>
                    <a:pt x="158" y="276"/>
                    <a:pt x="117" y="301"/>
                  </a:cubicBezTo>
                  <a:cubicBezTo>
                    <a:pt x="117" y="296"/>
                    <a:pt x="117" y="291"/>
                    <a:pt x="117" y="285"/>
                  </a:cubicBezTo>
                  <a:cubicBezTo>
                    <a:pt x="129" y="280"/>
                    <a:pt x="141" y="279"/>
                    <a:pt x="155" y="283"/>
                  </a:cubicBezTo>
                  <a:cubicBezTo>
                    <a:pt x="171" y="286"/>
                    <a:pt x="186" y="294"/>
                    <a:pt x="202" y="298"/>
                  </a:cubicBezTo>
                  <a:cubicBezTo>
                    <a:pt x="203" y="298"/>
                    <a:pt x="203" y="296"/>
                    <a:pt x="202" y="296"/>
                  </a:cubicBezTo>
                  <a:cubicBezTo>
                    <a:pt x="174" y="287"/>
                    <a:pt x="145" y="270"/>
                    <a:pt x="118" y="279"/>
                  </a:cubicBezTo>
                  <a:cubicBezTo>
                    <a:pt x="118" y="274"/>
                    <a:pt x="118" y="269"/>
                    <a:pt x="118" y="264"/>
                  </a:cubicBezTo>
                  <a:cubicBezTo>
                    <a:pt x="126" y="260"/>
                    <a:pt x="134" y="257"/>
                    <a:pt x="143" y="257"/>
                  </a:cubicBezTo>
                  <a:cubicBezTo>
                    <a:pt x="156" y="256"/>
                    <a:pt x="168" y="260"/>
                    <a:pt x="179" y="265"/>
                  </a:cubicBezTo>
                  <a:cubicBezTo>
                    <a:pt x="202" y="274"/>
                    <a:pt x="222" y="288"/>
                    <a:pt x="244" y="296"/>
                  </a:cubicBezTo>
                  <a:cubicBezTo>
                    <a:pt x="289" y="312"/>
                    <a:pt x="330" y="291"/>
                    <a:pt x="367" y="268"/>
                  </a:cubicBezTo>
                  <a:cubicBezTo>
                    <a:pt x="368" y="269"/>
                    <a:pt x="368" y="270"/>
                    <a:pt x="368" y="270"/>
                  </a:cubicBezTo>
                  <a:cubicBezTo>
                    <a:pt x="369" y="279"/>
                    <a:pt x="382" y="279"/>
                    <a:pt x="381" y="270"/>
                  </a:cubicBezTo>
                  <a:cubicBezTo>
                    <a:pt x="381" y="246"/>
                    <a:pt x="375" y="222"/>
                    <a:pt x="371" y="198"/>
                  </a:cubicBezTo>
                  <a:cubicBezTo>
                    <a:pt x="370" y="191"/>
                    <a:pt x="369" y="184"/>
                    <a:pt x="368" y="178"/>
                  </a:cubicBezTo>
                  <a:cubicBezTo>
                    <a:pt x="368" y="177"/>
                    <a:pt x="369" y="177"/>
                    <a:pt x="369" y="177"/>
                  </a:cubicBezTo>
                  <a:cubicBezTo>
                    <a:pt x="369" y="177"/>
                    <a:pt x="369" y="176"/>
                    <a:pt x="368" y="176"/>
                  </a:cubicBezTo>
                  <a:cubicBezTo>
                    <a:pt x="367" y="165"/>
                    <a:pt x="367" y="155"/>
                    <a:pt x="367" y="145"/>
                  </a:cubicBezTo>
                  <a:cubicBezTo>
                    <a:pt x="368" y="144"/>
                    <a:pt x="368" y="144"/>
                    <a:pt x="368" y="144"/>
                  </a:cubicBezTo>
                  <a:cubicBezTo>
                    <a:pt x="369" y="143"/>
                    <a:pt x="368" y="142"/>
                    <a:pt x="368" y="143"/>
                  </a:cubicBezTo>
                  <a:cubicBezTo>
                    <a:pt x="367" y="143"/>
                    <a:pt x="367" y="143"/>
                    <a:pt x="367" y="143"/>
                  </a:cubicBezTo>
                  <a:cubicBezTo>
                    <a:pt x="367" y="136"/>
                    <a:pt x="368" y="129"/>
                    <a:pt x="368" y="122"/>
                  </a:cubicBezTo>
                  <a:cubicBezTo>
                    <a:pt x="369" y="121"/>
                    <a:pt x="370" y="120"/>
                    <a:pt x="371" y="119"/>
                  </a:cubicBezTo>
                  <a:cubicBezTo>
                    <a:pt x="374" y="115"/>
                    <a:pt x="368" y="110"/>
                    <a:pt x="365" y="114"/>
                  </a:cubicBezTo>
                  <a:cubicBezTo>
                    <a:pt x="328" y="158"/>
                    <a:pt x="271" y="140"/>
                    <a:pt x="223" y="126"/>
                  </a:cubicBezTo>
                  <a:cubicBezTo>
                    <a:pt x="188" y="116"/>
                    <a:pt x="143" y="101"/>
                    <a:pt x="112" y="126"/>
                  </a:cubicBezTo>
                  <a:cubicBezTo>
                    <a:pt x="112" y="123"/>
                    <a:pt x="112" y="121"/>
                    <a:pt x="112" y="119"/>
                  </a:cubicBezTo>
                  <a:cubicBezTo>
                    <a:pt x="112" y="113"/>
                    <a:pt x="112" y="108"/>
                    <a:pt x="112" y="103"/>
                  </a:cubicBezTo>
                  <a:cubicBezTo>
                    <a:pt x="122" y="98"/>
                    <a:pt x="129" y="89"/>
                    <a:pt x="134" y="79"/>
                  </a:cubicBezTo>
                  <a:cubicBezTo>
                    <a:pt x="138" y="75"/>
                    <a:pt x="141" y="71"/>
                    <a:pt x="144" y="65"/>
                  </a:cubicBezTo>
                  <a:cubicBezTo>
                    <a:pt x="153" y="44"/>
                    <a:pt x="142" y="25"/>
                    <a:pt x="129" y="18"/>
                  </a:cubicBezTo>
                  <a:cubicBezTo>
                    <a:pt x="112" y="0"/>
                    <a:pt x="80" y="2"/>
                    <a:pt x="65" y="26"/>
                  </a:cubicBezTo>
                  <a:cubicBezTo>
                    <a:pt x="64" y="27"/>
                    <a:pt x="64" y="28"/>
                    <a:pt x="63" y="29"/>
                  </a:cubicBezTo>
                  <a:cubicBezTo>
                    <a:pt x="55" y="38"/>
                    <a:pt x="52" y="51"/>
                    <a:pt x="57" y="64"/>
                  </a:cubicBezTo>
                  <a:cubicBezTo>
                    <a:pt x="52" y="83"/>
                    <a:pt x="57" y="101"/>
                    <a:pt x="80" y="107"/>
                  </a:cubicBezTo>
                  <a:cubicBezTo>
                    <a:pt x="78" y="173"/>
                    <a:pt x="79" y="240"/>
                    <a:pt x="79" y="307"/>
                  </a:cubicBezTo>
                  <a:cubicBezTo>
                    <a:pt x="78" y="318"/>
                    <a:pt x="78" y="330"/>
                    <a:pt x="78" y="342"/>
                  </a:cubicBezTo>
                  <a:cubicBezTo>
                    <a:pt x="77" y="355"/>
                    <a:pt x="78" y="367"/>
                    <a:pt x="79" y="380"/>
                  </a:cubicBezTo>
                  <a:cubicBezTo>
                    <a:pt x="79" y="408"/>
                    <a:pt x="79" y="435"/>
                    <a:pt x="79" y="462"/>
                  </a:cubicBezTo>
                  <a:cubicBezTo>
                    <a:pt x="78" y="473"/>
                    <a:pt x="77" y="485"/>
                    <a:pt x="76" y="496"/>
                  </a:cubicBezTo>
                  <a:cubicBezTo>
                    <a:pt x="74" y="516"/>
                    <a:pt x="73" y="536"/>
                    <a:pt x="72" y="555"/>
                  </a:cubicBezTo>
                  <a:cubicBezTo>
                    <a:pt x="71" y="569"/>
                    <a:pt x="67" y="587"/>
                    <a:pt x="73" y="599"/>
                  </a:cubicBezTo>
                  <a:cubicBezTo>
                    <a:pt x="74" y="601"/>
                    <a:pt x="78" y="601"/>
                    <a:pt x="78" y="599"/>
                  </a:cubicBezTo>
                  <a:cubicBezTo>
                    <a:pt x="79" y="598"/>
                    <a:pt x="79" y="597"/>
                    <a:pt x="80" y="597"/>
                  </a:cubicBezTo>
                  <a:cubicBezTo>
                    <a:pt x="80" y="598"/>
                    <a:pt x="80" y="600"/>
                    <a:pt x="80" y="602"/>
                  </a:cubicBezTo>
                  <a:cubicBezTo>
                    <a:pt x="78" y="601"/>
                    <a:pt x="77" y="601"/>
                    <a:pt x="76" y="601"/>
                  </a:cubicBezTo>
                  <a:cubicBezTo>
                    <a:pt x="75" y="601"/>
                    <a:pt x="73" y="602"/>
                    <a:pt x="72" y="603"/>
                  </a:cubicBezTo>
                  <a:cubicBezTo>
                    <a:pt x="54" y="604"/>
                    <a:pt x="34" y="607"/>
                    <a:pt x="19" y="618"/>
                  </a:cubicBezTo>
                  <a:cubicBezTo>
                    <a:pt x="15" y="621"/>
                    <a:pt x="11" y="625"/>
                    <a:pt x="10" y="630"/>
                  </a:cubicBezTo>
                  <a:cubicBezTo>
                    <a:pt x="5" y="629"/>
                    <a:pt x="0" y="634"/>
                    <a:pt x="2" y="640"/>
                  </a:cubicBezTo>
                  <a:cubicBezTo>
                    <a:pt x="6" y="655"/>
                    <a:pt x="23" y="659"/>
                    <a:pt x="36" y="662"/>
                  </a:cubicBezTo>
                  <a:cubicBezTo>
                    <a:pt x="37" y="662"/>
                    <a:pt x="37" y="662"/>
                    <a:pt x="38" y="662"/>
                  </a:cubicBezTo>
                  <a:cubicBezTo>
                    <a:pt x="42" y="663"/>
                    <a:pt x="46" y="664"/>
                    <a:pt x="50" y="665"/>
                  </a:cubicBezTo>
                  <a:cubicBezTo>
                    <a:pt x="66" y="668"/>
                    <a:pt x="83" y="669"/>
                    <a:pt x="100" y="669"/>
                  </a:cubicBezTo>
                  <a:cubicBezTo>
                    <a:pt x="120" y="669"/>
                    <a:pt x="155" y="667"/>
                    <a:pt x="173" y="651"/>
                  </a:cubicBezTo>
                  <a:cubicBezTo>
                    <a:pt x="176" y="649"/>
                    <a:pt x="179" y="647"/>
                    <a:pt x="180" y="644"/>
                  </a:cubicBezTo>
                  <a:cubicBezTo>
                    <a:pt x="184" y="638"/>
                    <a:pt x="186" y="632"/>
                    <a:pt x="186" y="624"/>
                  </a:cubicBezTo>
                  <a:cubicBezTo>
                    <a:pt x="186" y="621"/>
                    <a:pt x="184" y="617"/>
                    <a:pt x="181" y="615"/>
                  </a:cubicBezTo>
                  <a:cubicBezTo>
                    <a:pt x="156" y="604"/>
                    <a:pt x="131" y="600"/>
                    <a:pt x="104" y="601"/>
                  </a:cubicBezTo>
                  <a:cubicBezTo>
                    <a:pt x="105" y="600"/>
                    <a:pt x="106" y="599"/>
                    <a:pt x="106" y="598"/>
                  </a:cubicBezTo>
                  <a:cubicBezTo>
                    <a:pt x="106" y="584"/>
                    <a:pt x="105" y="571"/>
                    <a:pt x="105" y="557"/>
                  </a:cubicBezTo>
                  <a:cubicBezTo>
                    <a:pt x="105" y="550"/>
                    <a:pt x="105" y="543"/>
                    <a:pt x="105" y="535"/>
                  </a:cubicBezTo>
                  <a:cubicBezTo>
                    <a:pt x="106" y="556"/>
                    <a:pt x="106" y="577"/>
                    <a:pt x="107" y="598"/>
                  </a:cubicBezTo>
                  <a:cubicBezTo>
                    <a:pt x="107" y="600"/>
                    <a:pt x="111" y="600"/>
                    <a:pt x="111" y="598"/>
                  </a:cubicBezTo>
                  <a:cubicBezTo>
                    <a:pt x="114" y="552"/>
                    <a:pt x="113" y="507"/>
                    <a:pt x="113" y="462"/>
                  </a:cubicBezTo>
                  <a:cubicBezTo>
                    <a:pt x="113" y="443"/>
                    <a:pt x="113" y="425"/>
                    <a:pt x="113" y="407"/>
                  </a:cubicBezTo>
                  <a:cubicBezTo>
                    <a:pt x="114" y="374"/>
                    <a:pt x="116" y="342"/>
                    <a:pt x="117" y="309"/>
                  </a:cubicBezTo>
                  <a:cubicBezTo>
                    <a:pt x="139" y="298"/>
                    <a:pt x="166" y="303"/>
                    <a:pt x="189" y="310"/>
                  </a:cubicBezTo>
                  <a:cubicBezTo>
                    <a:pt x="219" y="318"/>
                    <a:pt x="246" y="330"/>
                    <a:pt x="276" y="335"/>
                  </a:cubicBezTo>
                  <a:cubicBezTo>
                    <a:pt x="296" y="338"/>
                    <a:pt x="316" y="335"/>
                    <a:pt x="334" y="326"/>
                  </a:cubicBezTo>
                  <a:cubicBezTo>
                    <a:pt x="354" y="316"/>
                    <a:pt x="378" y="298"/>
                    <a:pt x="390" y="278"/>
                  </a:cubicBezTo>
                  <a:cubicBezTo>
                    <a:pt x="391" y="276"/>
                    <a:pt x="389" y="274"/>
                    <a:pt x="387" y="274"/>
                  </a:cubicBezTo>
                  <a:close/>
                  <a:moveTo>
                    <a:pt x="304" y="187"/>
                  </a:moveTo>
                  <a:cubicBezTo>
                    <a:pt x="313" y="191"/>
                    <a:pt x="322" y="194"/>
                    <a:pt x="331" y="194"/>
                  </a:cubicBezTo>
                  <a:cubicBezTo>
                    <a:pt x="321" y="197"/>
                    <a:pt x="311" y="198"/>
                    <a:pt x="300" y="197"/>
                  </a:cubicBezTo>
                  <a:cubicBezTo>
                    <a:pt x="291" y="196"/>
                    <a:pt x="282" y="194"/>
                    <a:pt x="274" y="191"/>
                  </a:cubicBezTo>
                  <a:cubicBezTo>
                    <a:pt x="276" y="186"/>
                    <a:pt x="278" y="181"/>
                    <a:pt x="281" y="176"/>
                  </a:cubicBezTo>
                  <a:cubicBezTo>
                    <a:pt x="283" y="173"/>
                    <a:pt x="301" y="185"/>
                    <a:pt x="304" y="187"/>
                  </a:cubicBezTo>
                  <a:close/>
                  <a:moveTo>
                    <a:pt x="273" y="191"/>
                  </a:moveTo>
                  <a:cubicBezTo>
                    <a:pt x="259" y="187"/>
                    <a:pt x="246" y="181"/>
                    <a:pt x="233" y="176"/>
                  </a:cubicBezTo>
                  <a:cubicBezTo>
                    <a:pt x="194" y="162"/>
                    <a:pt x="153" y="150"/>
                    <a:pt x="115" y="170"/>
                  </a:cubicBezTo>
                  <a:cubicBezTo>
                    <a:pt x="114" y="165"/>
                    <a:pt x="114" y="161"/>
                    <a:pt x="114" y="156"/>
                  </a:cubicBezTo>
                  <a:cubicBezTo>
                    <a:pt x="126" y="148"/>
                    <a:pt x="145" y="149"/>
                    <a:pt x="160" y="150"/>
                  </a:cubicBezTo>
                  <a:cubicBezTo>
                    <a:pt x="182" y="153"/>
                    <a:pt x="203" y="159"/>
                    <a:pt x="225" y="164"/>
                  </a:cubicBezTo>
                  <a:cubicBezTo>
                    <a:pt x="243" y="169"/>
                    <a:pt x="261" y="173"/>
                    <a:pt x="280" y="174"/>
                  </a:cubicBezTo>
                  <a:cubicBezTo>
                    <a:pt x="277" y="180"/>
                    <a:pt x="274" y="185"/>
                    <a:pt x="273" y="191"/>
                  </a:cubicBezTo>
                  <a:close/>
                  <a:moveTo>
                    <a:pt x="271" y="214"/>
                  </a:moveTo>
                  <a:cubicBezTo>
                    <a:pt x="271" y="214"/>
                    <a:pt x="272" y="214"/>
                    <a:pt x="272" y="213"/>
                  </a:cubicBezTo>
                  <a:cubicBezTo>
                    <a:pt x="271" y="209"/>
                    <a:pt x="271" y="205"/>
                    <a:pt x="272" y="201"/>
                  </a:cubicBezTo>
                  <a:cubicBezTo>
                    <a:pt x="281" y="209"/>
                    <a:pt x="294" y="220"/>
                    <a:pt x="308" y="226"/>
                  </a:cubicBezTo>
                  <a:cubicBezTo>
                    <a:pt x="282" y="223"/>
                    <a:pt x="257" y="212"/>
                    <a:pt x="232" y="202"/>
                  </a:cubicBezTo>
                  <a:cubicBezTo>
                    <a:pt x="194" y="187"/>
                    <a:pt x="150" y="174"/>
                    <a:pt x="117" y="204"/>
                  </a:cubicBezTo>
                  <a:cubicBezTo>
                    <a:pt x="116" y="199"/>
                    <a:pt x="116" y="193"/>
                    <a:pt x="116" y="187"/>
                  </a:cubicBezTo>
                  <a:cubicBezTo>
                    <a:pt x="136" y="177"/>
                    <a:pt x="158" y="169"/>
                    <a:pt x="182" y="171"/>
                  </a:cubicBezTo>
                  <a:cubicBezTo>
                    <a:pt x="183" y="171"/>
                    <a:pt x="183" y="169"/>
                    <a:pt x="182" y="169"/>
                  </a:cubicBezTo>
                  <a:cubicBezTo>
                    <a:pt x="158" y="167"/>
                    <a:pt x="136" y="173"/>
                    <a:pt x="116" y="183"/>
                  </a:cubicBezTo>
                  <a:cubicBezTo>
                    <a:pt x="116" y="181"/>
                    <a:pt x="115" y="179"/>
                    <a:pt x="115" y="177"/>
                  </a:cubicBezTo>
                  <a:cubicBezTo>
                    <a:pt x="160" y="153"/>
                    <a:pt x="205" y="174"/>
                    <a:pt x="249" y="189"/>
                  </a:cubicBezTo>
                  <a:cubicBezTo>
                    <a:pt x="256" y="192"/>
                    <a:pt x="264" y="195"/>
                    <a:pt x="271" y="197"/>
                  </a:cubicBezTo>
                  <a:cubicBezTo>
                    <a:pt x="270" y="202"/>
                    <a:pt x="270" y="208"/>
                    <a:pt x="271" y="214"/>
                  </a:cubicBezTo>
                  <a:close/>
                  <a:moveTo>
                    <a:pt x="365" y="244"/>
                  </a:moveTo>
                  <a:cubicBezTo>
                    <a:pt x="343" y="248"/>
                    <a:pt x="322" y="257"/>
                    <a:pt x="300" y="260"/>
                  </a:cubicBezTo>
                  <a:cubicBezTo>
                    <a:pt x="269" y="264"/>
                    <a:pt x="242" y="251"/>
                    <a:pt x="217" y="236"/>
                  </a:cubicBezTo>
                  <a:cubicBezTo>
                    <a:pt x="200" y="227"/>
                    <a:pt x="184" y="214"/>
                    <a:pt x="164" y="212"/>
                  </a:cubicBezTo>
                  <a:cubicBezTo>
                    <a:pt x="147" y="210"/>
                    <a:pt x="131" y="216"/>
                    <a:pt x="117" y="226"/>
                  </a:cubicBezTo>
                  <a:cubicBezTo>
                    <a:pt x="117" y="223"/>
                    <a:pt x="117" y="219"/>
                    <a:pt x="117" y="215"/>
                  </a:cubicBezTo>
                  <a:cubicBezTo>
                    <a:pt x="126" y="211"/>
                    <a:pt x="136" y="208"/>
                    <a:pt x="146" y="207"/>
                  </a:cubicBezTo>
                  <a:cubicBezTo>
                    <a:pt x="163" y="206"/>
                    <a:pt x="179" y="209"/>
                    <a:pt x="195" y="211"/>
                  </a:cubicBezTo>
                  <a:cubicBezTo>
                    <a:pt x="196" y="211"/>
                    <a:pt x="196" y="210"/>
                    <a:pt x="196" y="209"/>
                  </a:cubicBezTo>
                  <a:cubicBezTo>
                    <a:pt x="172" y="203"/>
                    <a:pt x="147" y="201"/>
                    <a:pt x="124" y="207"/>
                  </a:cubicBezTo>
                  <a:cubicBezTo>
                    <a:pt x="160" y="177"/>
                    <a:pt x="207" y="200"/>
                    <a:pt x="246" y="216"/>
                  </a:cubicBezTo>
                  <a:cubicBezTo>
                    <a:pt x="284" y="230"/>
                    <a:pt x="328" y="244"/>
                    <a:pt x="362" y="217"/>
                  </a:cubicBezTo>
                  <a:cubicBezTo>
                    <a:pt x="362" y="226"/>
                    <a:pt x="363" y="235"/>
                    <a:pt x="365" y="244"/>
                  </a:cubicBezTo>
                  <a:close/>
                  <a:moveTo>
                    <a:pt x="94" y="111"/>
                  </a:moveTo>
                  <a:cubicBezTo>
                    <a:pt x="94" y="112"/>
                    <a:pt x="94" y="113"/>
                    <a:pt x="94" y="113"/>
                  </a:cubicBezTo>
                  <a:cubicBezTo>
                    <a:pt x="93" y="113"/>
                    <a:pt x="93" y="113"/>
                    <a:pt x="93" y="112"/>
                  </a:cubicBezTo>
                  <a:cubicBezTo>
                    <a:pt x="93" y="112"/>
                    <a:pt x="94" y="112"/>
                    <a:pt x="94" y="111"/>
                  </a:cubicBezTo>
                  <a:close/>
                  <a:moveTo>
                    <a:pt x="98" y="166"/>
                  </a:moveTo>
                  <a:cubicBezTo>
                    <a:pt x="98" y="175"/>
                    <a:pt x="99" y="184"/>
                    <a:pt x="99" y="192"/>
                  </a:cubicBezTo>
                  <a:cubicBezTo>
                    <a:pt x="99" y="193"/>
                    <a:pt x="98" y="193"/>
                    <a:pt x="98" y="193"/>
                  </a:cubicBezTo>
                  <a:cubicBezTo>
                    <a:pt x="98" y="186"/>
                    <a:pt x="98" y="180"/>
                    <a:pt x="97" y="174"/>
                  </a:cubicBezTo>
                  <a:cubicBezTo>
                    <a:pt x="97" y="171"/>
                    <a:pt x="98" y="168"/>
                    <a:pt x="98" y="166"/>
                  </a:cubicBezTo>
                  <a:close/>
                  <a:moveTo>
                    <a:pt x="100" y="226"/>
                  </a:moveTo>
                  <a:cubicBezTo>
                    <a:pt x="100" y="225"/>
                    <a:pt x="100" y="225"/>
                    <a:pt x="100" y="224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0" y="229"/>
                    <a:pt x="100" y="234"/>
                    <a:pt x="100" y="239"/>
                  </a:cubicBezTo>
                  <a:cubicBezTo>
                    <a:pt x="100" y="235"/>
                    <a:pt x="100" y="230"/>
                    <a:pt x="100" y="226"/>
                  </a:cubicBezTo>
                  <a:close/>
                  <a:moveTo>
                    <a:pt x="99" y="218"/>
                  </a:moveTo>
                  <a:cubicBezTo>
                    <a:pt x="99" y="211"/>
                    <a:pt x="99" y="204"/>
                    <a:pt x="98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204"/>
                    <a:pt x="100" y="211"/>
                    <a:pt x="100" y="218"/>
                  </a:cubicBezTo>
                  <a:cubicBezTo>
                    <a:pt x="100" y="218"/>
                    <a:pt x="100" y="218"/>
                    <a:pt x="99" y="218"/>
                  </a:cubicBezTo>
                  <a:close/>
                  <a:moveTo>
                    <a:pt x="74" y="72"/>
                  </a:moveTo>
                  <a:cubicBezTo>
                    <a:pt x="75" y="73"/>
                    <a:pt x="76" y="74"/>
                    <a:pt x="77" y="76"/>
                  </a:cubicBezTo>
                  <a:cubicBezTo>
                    <a:pt x="78" y="76"/>
                    <a:pt x="78" y="77"/>
                    <a:pt x="79" y="78"/>
                  </a:cubicBezTo>
                  <a:cubicBezTo>
                    <a:pt x="77" y="78"/>
                    <a:pt x="76" y="77"/>
                    <a:pt x="74" y="76"/>
                  </a:cubicBezTo>
                  <a:cubicBezTo>
                    <a:pt x="74" y="75"/>
                    <a:pt x="74" y="74"/>
                    <a:pt x="74" y="72"/>
                  </a:cubicBezTo>
                  <a:close/>
                  <a:moveTo>
                    <a:pt x="87" y="108"/>
                  </a:moveTo>
                  <a:cubicBezTo>
                    <a:pt x="87" y="110"/>
                    <a:pt x="87" y="113"/>
                    <a:pt x="87" y="115"/>
                  </a:cubicBezTo>
                  <a:cubicBezTo>
                    <a:pt x="87" y="117"/>
                    <a:pt x="86" y="118"/>
                    <a:pt x="86" y="119"/>
                  </a:cubicBezTo>
                  <a:cubicBezTo>
                    <a:pt x="86" y="115"/>
                    <a:pt x="86" y="112"/>
                    <a:pt x="86" y="108"/>
                  </a:cubicBezTo>
                  <a:cubicBezTo>
                    <a:pt x="86" y="108"/>
                    <a:pt x="86" y="108"/>
                    <a:pt x="87" y="108"/>
                  </a:cubicBezTo>
                  <a:close/>
                  <a:moveTo>
                    <a:pt x="87" y="284"/>
                  </a:moveTo>
                  <a:cubicBezTo>
                    <a:pt x="88" y="289"/>
                    <a:pt x="88" y="295"/>
                    <a:pt x="88" y="300"/>
                  </a:cubicBezTo>
                  <a:cubicBezTo>
                    <a:pt x="89" y="311"/>
                    <a:pt x="90" y="322"/>
                    <a:pt x="90" y="333"/>
                  </a:cubicBezTo>
                  <a:cubicBezTo>
                    <a:pt x="89" y="345"/>
                    <a:pt x="88" y="358"/>
                    <a:pt x="87" y="370"/>
                  </a:cubicBezTo>
                  <a:cubicBezTo>
                    <a:pt x="87" y="374"/>
                    <a:pt x="87" y="378"/>
                    <a:pt x="86" y="383"/>
                  </a:cubicBezTo>
                  <a:cubicBezTo>
                    <a:pt x="86" y="383"/>
                    <a:pt x="86" y="383"/>
                    <a:pt x="86" y="383"/>
                  </a:cubicBezTo>
                  <a:cubicBezTo>
                    <a:pt x="86" y="340"/>
                    <a:pt x="86" y="340"/>
                    <a:pt x="86" y="340"/>
                  </a:cubicBezTo>
                  <a:cubicBezTo>
                    <a:pt x="86" y="325"/>
                    <a:pt x="86" y="310"/>
                    <a:pt x="86" y="295"/>
                  </a:cubicBezTo>
                  <a:cubicBezTo>
                    <a:pt x="87" y="291"/>
                    <a:pt x="87" y="288"/>
                    <a:pt x="87" y="284"/>
                  </a:cubicBezTo>
                  <a:close/>
                  <a:moveTo>
                    <a:pt x="310" y="290"/>
                  </a:moveTo>
                  <a:cubicBezTo>
                    <a:pt x="280" y="300"/>
                    <a:pt x="252" y="293"/>
                    <a:pt x="225" y="280"/>
                  </a:cubicBezTo>
                  <a:cubicBezTo>
                    <a:pt x="193" y="264"/>
                    <a:pt x="151" y="237"/>
                    <a:pt x="118" y="256"/>
                  </a:cubicBezTo>
                  <a:cubicBezTo>
                    <a:pt x="117" y="252"/>
                    <a:pt x="117" y="249"/>
                    <a:pt x="117" y="245"/>
                  </a:cubicBezTo>
                  <a:cubicBezTo>
                    <a:pt x="120" y="244"/>
                    <a:pt x="122" y="243"/>
                    <a:pt x="124" y="242"/>
                  </a:cubicBezTo>
                  <a:cubicBezTo>
                    <a:pt x="134" y="239"/>
                    <a:pt x="145" y="241"/>
                    <a:pt x="155" y="243"/>
                  </a:cubicBezTo>
                  <a:cubicBezTo>
                    <a:pt x="173" y="247"/>
                    <a:pt x="191" y="257"/>
                    <a:pt x="209" y="264"/>
                  </a:cubicBezTo>
                  <a:cubicBezTo>
                    <a:pt x="209" y="264"/>
                    <a:pt x="209" y="263"/>
                    <a:pt x="209" y="263"/>
                  </a:cubicBezTo>
                  <a:cubicBezTo>
                    <a:pt x="184" y="250"/>
                    <a:pt x="146" y="229"/>
                    <a:pt x="117" y="239"/>
                  </a:cubicBezTo>
                  <a:cubicBezTo>
                    <a:pt x="117" y="237"/>
                    <a:pt x="117" y="236"/>
                    <a:pt x="117" y="235"/>
                  </a:cubicBezTo>
                  <a:cubicBezTo>
                    <a:pt x="135" y="224"/>
                    <a:pt x="152" y="215"/>
                    <a:pt x="173" y="221"/>
                  </a:cubicBezTo>
                  <a:cubicBezTo>
                    <a:pt x="194" y="228"/>
                    <a:pt x="211" y="243"/>
                    <a:pt x="230" y="252"/>
                  </a:cubicBezTo>
                  <a:cubicBezTo>
                    <a:pt x="253" y="263"/>
                    <a:pt x="276" y="269"/>
                    <a:pt x="301" y="266"/>
                  </a:cubicBezTo>
                  <a:cubicBezTo>
                    <a:pt x="322" y="263"/>
                    <a:pt x="344" y="256"/>
                    <a:pt x="365" y="248"/>
                  </a:cubicBezTo>
                  <a:cubicBezTo>
                    <a:pt x="366" y="254"/>
                    <a:pt x="366" y="260"/>
                    <a:pt x="367" y="265"/>
                  </a:cubicBezTo>
                  <a:cubicBezTo>
                    <a:pt x="347" y="272"/>
                    <a:pt x="330" y="284"/>
                    <a:pt x="310" y="290"/>
                  </a:cubicBezTo>
                  <a:close/>
                  <a:moveTo>
                    <a:pt x="359" y="187"/>
                  </a:moveTo>
                  <a:cubicBezTo>
                    <a:pt x="360" y="196"/>
                    <a:pt x="360" y="205"/>
                    <a:pt x="361" y="214"/>
                  </a:cubicBezTo>
                  <a:cubicBezTo>
                    <a:pt x="355" y="218"/>
                    <a:pt x="349" y="221"/>
                    <a:pt x="342" y="223"/>
                  </a:cubicBezTo>
                  <a:cubicBezTo>
                    <a:pt x="342" y="222"/>
                    <a:pt x="342" y="222"/>
                    <a:pt x="341" y="222"/>
                  </a:cubicBezTo>
                  <a:cubicBezTo>
                    <a:pt x="314" y="233"/>
                    <a:pt x="292" y="216"/>
                    <a:pt x="272" y="200"/>
                  </a:cubicBezTo>
                  <a:cubicBezTo>
                    <a:pt x="272" y="199"/>
                    <a:pt x="272" y="199"/>
                    <a:pt x="272" y="199"/>
                  </a:cubicBezTo>
                  <a:cubicBezTo>
                    <a:pt x="272" y="199"/>
                    <a:pt x="272" y="198"/>
                    <a:pt x="272" y="197"/>
                  </a:cubicBezTo>
                  <a:cubicBezTo>
                    <a:pt x="285" y="200"/>
                    <a:pt x="298" y="203"/>
                    <a:pt x="312" y="202"/>
                  </a:cubicBezTo>
                  <a:cubicBezTo>
                    <a:pt x="330" y="202"/>
                    <a:pt x="345" y="196"/>
                    <a:pt x="359" y="185"/>
                  </a:cubicBezTo>
                  <a:cubicBezTo>
                    <a:pt x="359" y="186"/>
                    <a:pt x="359" y="186"/>
                    <a:pt x="359" y="187"/>
                  </a:cubicBezTo>
                  <a:close/>
                  <a:moveTo>
                    <a:pt x="359" y="182"/>
                  </a:moveTo>
                  <a:cubicBezTo>
                    <a:pt x="354" y="185"/>
                    <a:pt x="350" y="188"/>
                    <a:pt x="345" y="190"/>
                  </a:cubicBezTo>
                  <a:cubicBezTo>
                    <a:pt x="333" y="192"/>
                    <a:pt x="323" y="192"/>
                    <a:pt x="311" y="188"/>
                  </a:cubicBezTo>
                  <a:cubicBezTo>
                    <a:pt x="302" y="184"/>
                    <a:pt x="294" y="179"/>
                    <a:pt x="286" y="175"/>
                  </a:cubicBezTo>
                  <a:cubicBezTo>
                    <a:pt x="291" y="175"/>
                    <a:pt x="297" y="175"/>
                    <a:pt x="302" y="175"/>
                  </a:cubicBezTo>
                  <a:cubicBezTo>
                    <a:pt x="311" y="174"/>
                    <a:pt x="319" y="172"/>
                    <a:pt x="326" y="169"/>
                  </a:cubicBezTo>
                  <a:cubicBezTo>
                    <a:pt x="329" y="170"/>
                    <a:pt x="332" y="171"/>
                    <a:pt x="334" y="171"/>
                  </a:cubicBezTo>
                  <a:cubicBezTo>
                    <a:pt x="336" y="171"/>
                    <a:pt x="336" y="169"/>
                    <a:pt x="335" y="169"/>
                  </a:cubicBezTo>
                  <a:cubicBezTo>
                    <a:pt x="334" y="169"/>
                    <a:pt x="332" y="168"/>
                    <a:pt x="331" y="168"/>
                  </a:cubicBezTo>
                  <a:cubicBezTo>
                    <a:pt x="341" y="164"/>
                    <a:pt x="351" y="158"/>
                    <a:pt x="359" y="151"/>
                  </a:cubicBezTo>
                  <a:cubicBezTo>
                    <a:pt x="359" y="161"/>
                    <a:pt x="359" y="172"/>
                    <a:pt x="359" y="182"/>
                  </a:cubicBezTo>
                  <a:close/>
                  <a:moveTo>
                    <a:pt x="240" y="137"/>
                  </a:moveTo>
                  <a:cubicBezTo>
                    <a:pt x="282" y="150"/>
                    <a:pt x="330" y="159"/>
                    <a:pt x="364" y="127"/>
                  </a:cubicBezTo>
                  <a:cubicBezTo>
                    <a:pt x="362" y="134"/>
                    <a:pt x="360" y="141"/>
                    <a:pt x="360" y="148"/>
                  </a:cubicBezTo>
                  <a:cubicBezTo>
                    <a:pt x="348" y="155"/>
                    <a:pt x="336" y="161"/>
                    <a:pt x="324" y="165"/>
                  </a:cubicBezTo>
                  <a:cubicBezTo>
                    <a:pt x="300" y="158"/>
                    <a:pt x="273" y="154"/>
                    <a:pt x="248" y="156"/>
                  </a:cubicBezTo>
                  <a:cubicBezTo>
                    <a:pt x="248" y="156"/>
                    <a:pt x="248" y="157"/>
                    <a:pt x="248" y="157"/>
                  </a:cubicBezTo>
                  <a:cubicBezTo>
                    <a:pt x="264" y="156"/>
                    <a:pt x="279" y="158"/>
                    <a:pt x="295" y="161"/>
                  </a:cubicBezTo>
                  <a:cubicBezTo>
                    <a:pt x="302" y="163"/>
                    <a:pt x="310" y="165"/>
                    <a:pt x="317" y="167"/>
                  </a:cubicBezTo>
                  <a:cubicBezTo>
                    <a:pt x="307" y="170"/>
                    <a:pt x="297" y="171"/>
                    <a:pt x="285" y="170"/>
                  </a:cubicBezTo>
                  <a:cubicBezTo>
                    <a:pt x="259" y="168"/>
                    <a:pt x="233" y="161"/>
                    <a:pt x="208" y="154"/>
                  </a:cubicBezTo>
                  <a:cubicBezTo>
                    <a:pt x="187" y="149"/>
                    <a:pt x="137" y="134"/>
                    <a:pt x="113" y="149"/>
                  </a:cubicBezTo>
                  <a:cubicBezTo>
                    <a:pt x="113" y="149"/>
                    <a:pt x="113" y="149"/>
                    <a:pt x="113" y="148"/>
                  </a:cubicBezTo>
                  <a:cubicBezTo>
                    <a:pt x="113" y="147"/>
                    <a:pt x="113" y="145"/>
                    <a:pt x="112" y="144"/>
                  </a:cubicBezTo>
                  <a:cubicBezTo>
                    <a:pt x="127" y="138"/>
                    <a:pt x="144" y="136"/>
                    <a:pt x="159" y="134"/>
                  </a:cubicBezTo>
                  <a:cubicBezTo>
                    <a:pt x="177" y="133"/>
                    <a:pt x="198" y="133"/>
                    <a:pt x="215" y="137"/>
                  </a:cubicBezTo>
                  <a:cubicBezTo>
                    <a:pt x="216" y="137"/>
                    <a:pt x="216" y="136"/>
                    <a:pt x="215" y="136"/>
                  </a:cubicBezTo>
                  <a:cubicBezTo>
                    <a:pt x="198" y="129"/>
                    <a:pt x="178" y="129"/>
                    <a:pt x="159" y="130"/>
                  </a:cubicBezTo>
                  <a:cubicBezTo>
                    <a:pt x="144" y="130"/>
                    <a:pt x="127" y="132"/>
                    <a:pt x="112" y="138"/>
                  </a:cubicBezTo>
                  <a:cubicBezTo>
                    <a:pt x="112" y="135"/>
                    <a:pt x="112" y="132"/>
                    <a:pt x="112" y="129"/>
                  </a:cubicBezTo>
                  <a:cubicBezTo>
                    <a:pt x="148" y="102"/>
                    <a:pt x="202" y="126"/>
                    <a:pt x="240" y="137"/>
                  </a:cubicBezTo>
                  <a:close/>
                  <a:moveTo>
                    <a:pt x="106" y="107"/>
                  </a:moveTo>
                  <a:cubicBezTo>
                    <a:pt x="106" y="107"/>
                    <a:pt x="106" y="106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6"/>
                    <a:pt x="106" y="107"/>
                    <a:pt x="106" y="107"/>
                  </a:cubicBezTo>
                  <a:close/>
                  <a:moveTo>
                    <a:pt x="141" y="58"/>
                  </a:moveTo>
                  <a:cubicBezTo>
                    <a:pt x="140" y="61"/>
                    <a:pt x="139" y="64"/>
                    <a:pt x="138" y="66"/>
                  </a:cubicBezTo>
                  <a:cubicBezTo>
                    <a:pt x="140" y="59"/>
                    <a:pt x="140" y="52"/>
                    <a:pt x="140" y="45"/>
                  </a:cubicBezTo>
                  <a:cubicBezTo>
                    <a:pt x="140" y="41"/>
                    <a:pt x="140" y="37"/>
                    <a:pt x="138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42" y="39"/>
                    <a:pt x="143" y="49"/>
                    <a:pt x="141" y="58"/>
                  </a:cubicBezTo>
                  <a:close/>
                  <a:moveTo>
                    <a:pt x="59" y="50"/>
                  </a:moveTo>
                  <a:cubicBezTo>
                    <a:pt x="59" y="48"/>
                    <a:pt x="59" y="46"/>
                    <a:pt x="60" y="44"/>
                  </a:cubicBezTo>
                  <a:cubicBezTo>
                    <a:pt x="60" y="44"/>
                    <a:pt x="60" y="45"/>
                    <a:pt x="60" y="46"/>
                  </a:cubicBezTo>
                  <a:cubicBezTo>
                    <a:pt x="60" y="48"/>
                    <a:pt x="60" y="51"/>
                    <a:pt x="60" y="54"/>
                  </a:cubicBezTo>
                  <a:cubicBezTo>
                    <a:pt x="60" y="55"/>
                    <a:pt x="60" y="55"/>
                    <a:pt x="60" y="56"/>
                  </a:cubicBezTo>
                  <a:cubicBezTo>
                    <a:pt x="59" y="54"/>
                    <a:pt x="59" y="52"/>
                    <a:pt x="59" y="50"/>
                  </a:cubicBezTo>
                  <a:close/>
                  <a:moveTo>
                    <a:pt x="81" y="618"/>
                  </a:moveTo>
                  <a:cubicBezTo>
                    <a:pt x="81" y="618"/>
                    <a:pt x="81" y="618"/>
                    <a:pt x="81" y="618"/>
                  </a:cubicBezTo>
                  <a:cubicBezTo>
                    <a:pt x="76" y="618"/>
                    <a:pt x="70" y="619"/>
                    <a:pt x="65" y="619"/>
                  </a:cubicBezTo>
                  <a:cubicBezTo>
                    <a:pt x="66" y="619"/>
                    <a:pt x="68" y="618"/>
                    <a:pt x="69" y="618"/>
                  </a:cubicBezTo>
                  <a:cubicBezTo>
                    <a:pt x="73" y="618"/>
                    <a:pt x="77" y="618"/>
                    <a:pt x="81" y="618"/>
                  </a:cubicBezTo>
                  <a:close/>
                  <a:moveTo>
                    <a:pt x="35" y="626"/>
                  </a:moveTo>
                  <a:cubicBezTo>
                    <a:pt x="43" y="622"/>
                    <a:pt x="52" y="620"/>
                    <a:pt x="61" y="619"/>
                  </a:cubicBezTo>
                  <a:cubicBezTo>
                    <a:pt x="58" y="620"/>
                    <a:pt x="57" y="622"/>
                    <a:pt x="57" y="624"/>
                  </a:cubicBezTo>
                  <a:cubicBezTo>
                    <a:pt x="50" y="624"/>
                    <a:pt x="43" y="626"/>
                    <a:pt x="35" y="628"/>
                  </a:cubicBezTo>
                  <a:cubicBezTo>
                    <a:pt x="32" y="630"/>
                    <a:pt x="33" y="635"/>
                    <a:pt x="37" y="634"/>
                  </a:cubicBezTo>
                  <a:cubicBezTo>
                    <a:pt x="38" y="634"/>
                    <a:pt x="39" y="633"/>
                    <a:pt x="39" y="633"/>
                  </a:cubicBezTo>
                  <a:cubicBezTo>
                    <a:pt x="38" y="634"/>
                    <a:pt x="37" y="636"/>
                    <a:pt x="37" y="637"/>
                  </a:cubicBezTo>
                  <a:cubicBezTo>
                    <a:pt x="36" y="637"/>
                    <a:pt x="34" y="638"/>
                    <a:pt x="32" y="639"/>
                  </a:cubicBezTo>
                  <a:cubicBezTo>
                    <a:pt x="29" y="638"/>
                    <a:pt x="27" y="637"/>
                    <a:pt x="24" y="636"/>
                  </a:cubicBezTo>
                  <a:cubicBezTo>
                    <a:pt x="23" y="632"/>
                    <a:pt x="33" y="627"/>
                    <a:pt x="35" y="626"/>
                  </a:cubicBezTo>
                  <a:close/>
                  <a:moveTo>
                    <a:pt x="145" y="639"/>
                  </a:moveTo>
                  <a:cubicBezTo>
                    <a:pt x="143" y="640"/>
                    <a:pt x="142" y="640"/>
                    <a:pt x="140" y="641"/>
                  </a:cubicBezTo>
                  <a:cubicBezTo>
                    <a:pt x="140" y="641"/>
                    <a:pt x="140" y="640"/>
                    <a:pt x="140" y="640"/>
                  </a:cubicBezTo>
                  <a:cubicBezTo>
                    <a:pt x="143" y="639"/>
                    <a:pt x="146" y="638"/>
                    <a:pt x="148" y="636"/>
                  </a:cubicBezTo>
                  <a:cubicBezTo>
                    <a:pt x="152" y="634"/>
                    <a:pt x="152" y="630"/>
                    <a:pt x="150" y="628"/>
                  </a:cubicBezTo>
                  <a:cubicBezTo>
                    <a:pt x="150" y="627"/>
                    <a:pt x="151" y="627"/>
                    <a:pt x="151" y="626"/>
                  </a:cubicBezTo>
                  <a:cubicBezTo>
                    <a:pt x="155" y="627"/>
                    <a:pt x="158" y="628"/>
                    <a:pt x="162" y="630"/>
                  </a:cubicBezTo>
                  <a:cubicBezTo>
                    <a:pt x="158" y="634"/>
                    <a:pt x="151" y="638"/>
                    <a:pt x="145" y="63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4" name="Freeform 581"/>
            <p:cNvSpPr/>
            <p:nvPr>
              <p:custDataLst>
                <p:tags r:id="rId6"/>
              </p:custDataLst>
            </p:nvPr>
          </p:nvSpPr>
          <p:spPr bwMode="auto">
            <a:xfrm>
              <a:off x="7821" y="3886"/>
              <a:ext cx="65" cy="12"/>
            </a:xfrm>
            <a:custGeom>
              <a:avLst/>
              <a:gdLst>
                <a:gd name="T0" fmla="*/ 1 w 68"/>
                <a:gd name="T1" fmla="*/ 7 h 12"/>
                <a:gd name="T2" fmla="*/ 1 w 68"/>
                <a:gd name="T3" fmla="*/ 9 h 12"/>
                <a:gd name="T4" fmla="*/ 67 w 68"/>
                <a:gd name="T5" fmla="*/ 3 h 12"/>
                <a:gd name="T6" fmla="*/ 67 w 68"/>
                <a:gd name="T7" fmla="*/ 0 h 12"/>
                <a:gd name="T8" fmla="*/ 39 w 68"/>
                <a:gd name="T9" fmla="*/ 5 h 12"/>
                <a:gd name="T10" fmla="*/ 1 w 68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2">
                  <a:moveTo>
                    <a:pt x="1" y="7"/>
                  </a:moveTo>
                  <a:cubicBezTo>
                    <a:pt x="0" y="7"/>
                    <a:pt x="0" y="9"/>
                    <a:pt x="1" y="9"/>
                  </a:cubicBezTo>
                  <a:cubicBezTo>
                    <a:pt x="22" y="12"/>
                    <a:pt x="47" y="10"/>
                    <a:pt x="67" y="3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58" y="0"/>
                    <a:pt x="48" y="4"/>
                    <a:pt x="39" y="5"/>
                  </a:cubicBezTo>
                  <a:cubicBezTo>
                    <a:pt x="26" y="7"/>
                    <a:pt x="14" y="9"/>
                    <a:pt x="1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5" name="Freeform 582"/>
            <p:cNvSpPr/>
            <p:nvPr>
              <p:custDataLst>
                <p:tags r:id="rId7"/>
              </p:custDataLst>
            </p:nvPr>
          </p:nvSpPr>
          <p:spPr bwMode="auto">
            <a:xfrm>
              <a:off x="7816" y="3906"/>
              <a:ext cx="65" cy="17"/>
            </a:xfrm>
            <a:custGeom>
              <a:avLst/>
              <a:gdLst>
                <a:gd name="T0" fmla="*/ 66 w 68"/>
                <a:gd name="T1" fmla="*/ 1 h 19"/>
                <a:gd name="T2" fmla="*/ 34 w 68"/>
                <a:gd name="T3" fmla="*/ 13 h 19"/>
                <a:gd name="T4" fmla="*/ 0 w 68"/>
                <a:gd name="T5" fmla="*/ 15 h 19"/>
                <a:gd name="T6" fmla="*/ 0 w 68"/>
                <a:gd name="T7" fmla="*/ 15 h 19"/>
                <a:gd name="T8" fmla="*/ 67 w 68"/>
                <a:gd name="T9" fmla="*/ 2 h 19"/>
                <a:gd name="T10" fmla="*/ 66 w 6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">
                  <a:moveTo>
                    <a:pt x="66" y="1"/>
                  </a:moveTo>
                  <a:cubicBezTo>
                    <a:pt x="55" y="5"/>
                    <a:pt x="46" y="11"/>
                    <a:pt x="34" y="13"/>
                  </a:cubicBezTo>
                  <a:cubicBezTo>
                    <a:pt x="23" y="16"/>
                    <a:pt x="12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19"/>
                    <a:pt x="50" y="18"/>
                    <a:pt x="67" y="2"/>
                  </a:cubicBezTo>
                  <a:cubicBezTo>
                    <a:pt x="68" y="1"/>
                    <a:pt x="67" y="0"/>
                    <a:pt x="66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6" name="Freeform 583"/>
            <p:cNvSpPr/>
            <p:nvPr>
              <p:custDataLst>
                <p:tags r:id="rId8"/>
              </p:custDataLst>
            </p:nvPr>
          </p:nvSpPr>
          <p:spPr bwMode="auto">
            <a:xfrm>
              <a:off x="7827" y="3825"/>
              <a:ext cx="10" cy="5"/>
            </a:xfrm>
            <a:custGeom>
              <a:avLst/>
              <a:gdLst>
                <a:gd name="T0" fmla="*/ 10 w 11"/>
                <a:gd name="T1" fmla="*/ 1 h 7"/>
                <a:gd name="T2" fmla="*/ 10 w 11"/>
                <a:gd name="T3" fmla="*/ 1 h 7"/>
                <a:gd name="T4" fmla="*/ 0 w 11"/>
                <a:gd name="T5" fmla="*/ 7 h 7"/>
                <a:gd name="T6" fmla="*/ 0 w 11"/>
                <a:gd name="T7" fmla="*/ 7 h 7"/>
                <a:gd name="T8" fmla="*/ 10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1"/>
                  </a:moveTo>
                  <a:cubicBezTo>
                    <a:pt x="11" y="1"/>
                    <a:pt x="10" y="0"/>
                    <a:pt x="10" y="1"/>
                  </a:cubicBezTo>
                  <a:cubicBezTo>
                    <a:pt x="8" y="3"/>
                    <a:pt x="4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8" y="3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8661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6123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Properties of Shellsort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599638F-3EBB-43FB-A498-A7B7BC3205CC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7-2 Sorting II</a:t>
            </a:r>
            <a:endParaRPr lang="en-US" altLang="zh-CN" sz="790"/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548710-F44E-4FF9-994D-CB2FA37D1ADE}" type="slidenum">
              <a:rPr lang="en-US" altLang="zh-CN" sz="790"/>
              <a:pPr algn="r"/>
              <a:t>40</a:t>
            </a:fld>
            <a:endParaRPr lang="en-US" altLang="zh-CN" sz="79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900557"/>
            <a:ext cx="7886700" cy="4351337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Shellsort</a:t>
            </a:r>
            <a:r>
              <a:rPr lang="en-US" altLang="zh-CN" dirty="0" smtClean="0">
                <a:ea typeface="宋体" panose="02010600030101010101" pitchFamily="2" charset="-122"/>
              </a:rPr>
              <a:t> is in-place</a:t>
            </a:r>
          </a:p>
          <a:p>
            <a:r>
              <a:rPr lang="en-US" altLang="zh-CN" dirty="0" err="1" smtClean="0"/>
              <a:t>Shellsort</a:t>
            </a:r>
            <a:r>
              <a:rPr lang="en-US" altLang="zh-CN" dirty="0" smtClean="0"/>
              <a:t> is not stable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/>
              <a:t> 5 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/>
              <a:t> 8 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/>
              <a:t> 2 </a:t>
            </a:r>
            <a:r>
              <a:rPr lang="en-US" altLang="zh-CN" sz="2800" dirty="0" smtClean="0">
                <a:solidFill>
                  <a:srgbClr val="FF0000"/>
                </a:solidFill>
              </a:rPr>
              <a:t>8</a:t>
            </a:r>
            <a:r>
              <a:rPr lang="en-US" altLang="zh-CN" sz="2800" dirty="0" smtClean="0"/>
              <a:t> 1 </a:t>
            </a:r>
            <a:r>
              <a:rPr lang="en-US" altLang="zh-CN" sz="2800" dirty="0" smtClean="0">
                <a:solidFill>
                  <a:srgbClr val="FF0000"/>
                </a:solidFill>
              </a:rPr>
              <a:t>20</a:t>
            </a:r>
            <a:r>
              <a:rPr lang="en-US" altLang="zh-CN" sz="2800" dirty="0" smtClean="0"/>
              <a:t> 6</a:t>
            </a:r>
          </a:p>
          <a:p>
            <a:pPr lvl="1"/>
            <a:r>
              <a:rPr lang="en-US" altLang="zh-CN" sz="2800" dirty="0" smtClean="0"/>
              <a:t>Gap = 2 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/>
              <a:t> 1 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/>
              <a:t> 2 </a:t>
            </a:r>
            <a:r>
              <a:rPr lang="en-US" altLang="zh-CN" sz="2800" dirty="0" smtClean="0">
                <a:solidFill>
                  <a:srgbClr val="FF0000"/>
                </a:solidFill>
              </a:rPr>
              <a:t>8</a:t>
            </a:r>
            <a:r>
              <a:rPr lang="en-US" altLang="zh-CN" sz="2800" dirty="0" smtClean="0"/>
              <a:t> 5 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/>
              <a:t> 6 </a:t>
            </a:r>
            <a:r>
              <a:rPr lang="en-US" altLang="zh-CN" sz="2800" dirty="0" smtClean="0">
                <a:solidFill>
                  <a:srgbClr val="FF0000"/>
                </a:solidFill>
              </a:rPr>
              <a:t>20</a:t>
            </a:r>
            <a:r>
              <a:rPr lang="en-US" altLang="zh-CN" sz="2800" dirty="0" smtClean="0"/>
              <a:t> 8</a:t>
            </a: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814310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4001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2187575"/>
            <a:ext cx="7886700" cy="3215640"/>
          </a:xfrm>
        </p:spPr>
        <p:txBody>
          <a:bodyPr/>
          <a:lstStyle/>
          <a:p>
            <a:r>
              <a:rPr lang="en-US" altLang="zh-CN" sz="2800" dirty="0"/>
              <a:t> T</a:t>
            </a:r>
            <a:r>
              <a:rPr lang="en-US" altLang="zh-CN" sz="2800" dirty="0" smtClean="0"/>
              <a:t>o Implement </a:t>
            </a:r>
            <a:r>
              <a:rPr lang="en-US" altLang="zh-CN" sz="2800" dirty="0"/>
              <a:t>all sorting algorithms </a:t>
            </a:r>
            <a:r>
              <a:rPr lang="en-US" altLang="zh-CN" sz="2800" dirty="0" smtClean="0"/>
              <a:t>discussed. (</a:t>
            </a:r>
            <a:r>
              <a:rPr lang="en-US" altLang="zh-CN" sz="2800" dirty="0" smtClean="0">
                <a:solidFill>
                  <a:srgbClr val="FF0000"/>
                </a:solidFill>
              </a:rPr>
              <a:t>The mission is not homework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Textbook exercises 7.2, 7.4, 7.9</a:t>
            </a:r>
          </a:p>
          <a:p>
            <a:r>
              <a:rPr lang="en-US" altLang="zh-CN" sz="2800" dirty="0" smtClean="0"/>
              <a:t>Deadline</a:t>
            </a:r>
            <a:r>
              <a:rPr lang="en-US" altLang="zh-CN" sz="2800" dirty="0"/>
              <a:t>: to be confirmed.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41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8533C-8186-4F96-AFFE-5B2D104E3412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5-1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7583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Terminology and Notation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995" y="1485264"/>
            <a:ext cx="8183880" cy="482405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comparison-based sorting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Inputs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A </a:t>
            </a:r>
            <a:r>
              <a:rPr lang="en-US" altLang="zh-CN" dirty="0"/>
              <a:t>collection of records stored in an </a:t>
            </a:r>
            <a:r>
              <a:rPr lang="en-US" altLang="zh-CN" dirty="0" smtClean="0"/>
              <a:t>array A</a:t>
            </a:r>
            <a:endParaRPr lang="en-US" altLang="zh-CN" dirty="0"/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Each record has a key field </a:t>
            </a:r>
          </a:p>
          <a:p>
            <a:pPr lvl="2"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comparison function </a:t>
            </a:r>
            <a:r>
              <a:rPr lang="en-US" altLang="zh-CN" dirty="0"/>
              <a:t>which imposes a consistent ordering on the keys</a:t>
            </a:r>
            <a:r>
              <a:rPr lang="en-US" altLang="zh-CN" sz="1050" dirty="0"/>
              <a:t> </a:t>
            </a:r>
            <a:endParaRPr lang="en-US" altLang="zh-CN" sz="1050" dirty="0" smtClean="0"/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Output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reorganize </a:t>
            </a:r>
            <a:r>
              <a:rPr lang="en-US" altLang="zh-CN" dirty="0"/>
              <a:t>the elements of A such that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For any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and j, if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j then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&lt; </a:t>
            </a:r>
            <a:r>
              <a:rPr lang="en-US" altLang="zh-CN" sz="2400" dirty="0"/>
              <a:t>A[j]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ADBE0B-9E60-4D86-95B7-467D8B590163}" type="slidenum">
              <a:rPr lang="en-US" altLang="zh-CN" sz="465" smtClean="0"/>
              <a:pPr/>
              <a:t>5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60A2C-4DAD-4B42-8C72-05D8AE7AB5FC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grpSp>
        <p:nvGrpSpPr>
          <p:cNvPr id="10" name="组合 9"/>
          <p:cNvGrpSpPr/>
          <p:nvPr/>
        </p:nvGrpSpPr>
        <p:grpSpPr>
          <a:xfrm rot="21420000">
            <a:off x="8118475" y="5251450"/>
            <a:ext cx="639445" cy="887095"/>
            <a:chOff x="7572" y="3656"/>
            <a:chExt cx="372" cy="636"/>
          </a:xfrm>
          <a:solidFill>
            <a:schemeClr val="accent1">
              <a:alpha val="40000"/>
            </a:schemeClr>
          </a:solidFill>
        </p:grpSpPr>
        <p:sp>
          <p:nvSpPr>
            <p:cNvPr id="11" name="Freeform 58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572" y="3656"/>
              <a:ext cx="373" cy="637"/>
            </a:xfrm>
            <a:custGeom>
              <a:avLst/>
              <a:gdLst>
                <a:gd name="T0" fmla="*/ 329 w 391"/>
                <a:gd name="T1" fmla="*/ 311 h 669"/>
                <a:gd name="T2" fmla="*/ 117 w 391"/>
                <a:gd name="T3" fmla="*/ 301 h 669"/>
                <a:gd name="T4" fmla="*/ 202 w 391"/>
                <a:gd name="T5" fmla="*/ 296 h 669"/>
                <a:gd name="T6" fmla="*/ 179 w 391"/>
                <a:gd name="T7" fmla="*/ 265 h 669"/>
                <a:gd name="T8" fmla="*/ 381 w 391"/>
                <a:gd name="T9" fmla="*/ 270 h 669"/>
                <a:gd name="T10" fmla="*/ 368 w 391"/>
                <a:gd name="T11" fmla="*/ 176 h 669"/>
                <a:gd name="T12" fmla="*/ 367 w 391"/>
                <a:gd name="T13" fmla="*/ 143 h 669"/>
                <a:gd name="T14" fmla="*/ 223 w 391"/>
                <a:gd name="T15" fmla="*/ 126 h 669"/>
                <a:gd name="T16" fmla="*/ 134 w 391"/>
                <a:gd name="T17" fmla="*/ 79 h 669"/>
                <a:gd name="T18" fmla="*/ 63 w 391"/>
                <a:gd name="T19" fmla="*/ 29 h 669"/>
                <a:gd name="T20" fmla="*/ 78 w 391"/>
                <a:gd name="T21" fmla="*/ 342 h 669"/>
                <a:gd name="T22" fmla="*/ 72 w 391"/>
                <a:gd name="T23" fmla="*/ 555 h 669"/>
                <a:gd name="T24" fmla="*/ 80 w 391"/>
                <a:gd name="T25" fmla="*/ 602 h 669"/>
                <a:gd name="T26" fmla="*/ 10 w 391"/>
                <a:gd name="T27" fmla="*/ 630 h 669"/>
                <a:gd name="T28" fmla="*/ 50 w 391"/>
                <a:gd name="T29" fmla="*/ 665 h 669"/>
                <a:gd name="T30" fmla="*/ 186 w 391"/>
                <a:gd name="T31" fmla="*/ 624 h 669"/>
                <a:gd name="T32" fmla="*/ 105 w 391"/>
                <a:gd name="T33" fmla="*/ 557 h 669"/>
                <a:gd name="T34" fmla="*/ 113 w 391"/>
                <a:gd name="T35" fmla="*/ 462 h 669"/>
                <a:gd name="T36" fmla="*/ 276 w 391"/>
                <a:gd name="T37" fmla="*/ 335 h 669"/>
                <a:gd name="T38" fmla="*/ 304 w 391"/>
                <a:gd name="T39" fmla="*/ 187 h 669"/>
                <a:gd name="T40" fmla="*/ 281 w 391"/>
                <a:gd name="T41" fmla="*/ 176 h 669"/>
                <a:gd name="T42" fmla="*/ 115 w 391"/>
                <a:gd name="T43" fmla="*/ 170 h 669"/>
                <a:gd name="T44" fmla="*/ 280 w 391"/>
                <a:gd name="T45" fmla="*/ 174 h 669"/>
                <a:gd name="T46" fmla="*/ 272 w 391"/>
                <a:gd name="T47" fmla="*/ 201 h 669"/>
                <a:gd name="T48" fmla="*/ 116 w 391"/>
                <a:gd name="T49" fmla="*/ 187 h 669"/>
                <a:gd name="T50" fmla="*/ 115 w 391"/>
                <a:gd name="T51" fmla="*/ 177 h 669"/>
                <a:gd name="T52" fmla="*/ 365 w 391"/>
                <a:gd name="T53" fmla="*/ 244 h 669"/>
                <a:gd name="T54" fmla="*/ 117 w 391"/>
                <a:gd name="T55" fmla="*/ 226 h 669"/>
                <a:gd name="T56" fmla="*/ 196 w 391"/>
                <a:gd name="T57" fmla="*/ 209 h 669"/>
                <a:gd name="T58" fmla="*/ 365 w 391"/>
                <a:gd name="T59" fmla="*/ 244 h 669"/>
                <a:gd name="T60" fmla="*/ 94 w 391"/>
                <a:gd name="T61" fmla="*/ 111 h 669"/>
                <a:gd name="T62" fmla="*/ 97 w 391"/>
                <a:gd name="T63" fmla="*/ 174 h 669"/>
                <a:gd name="T64" fmla="*/ 100 w 391"/>
                <a:gd name="T65" fmla="*/ 224 h 669"/>
                <a:gd name="T66" fmla="*/ 98 w 391"/>
                <a:gd name="T67" fmla="*/ 198 h 669"/>
                <a:gd name="T68" fmla="*/ 74 w 391"/>
                <a:gd name="T69" fmla="*/ 72 h 669"/>
                <a:gd name="T70" fmla="*/ 74 w 391"/>
                <a:gd name="T71" fmla="*/ 72 h 669"/>
                <a:gd name="T72" fmla="*/ 86 w 391"/>
                <a:gd name="T73" fmla="*/ 108 h 669"/>
                <a:gd name="T74" fmla="*/ 90 w 391"/>
                <a:gd name="T75" fmla="*/ 333 h 669"/>
                <a:gd name="T76" fmla="*/ 86 w 391"/>
                <a:gd name="T77" fmla="*/ 340 h 669"/>
                <a:gd name="T78" fmla="*/ 225 w 391"/>
                <a:gd name="T79" fmla="*/ 280 h 669"/>
                <a:gd name="T80" fmla="*/ 155 w 391"/>
                <a:gd name="T81" fmla="*/ 243 h 669"/>
                <a:gd name="T82" fmla="*/ 117 w 391"/>
                <a:gd name="T83" fmla="*/ 235 h 669"/>
                <a:gd name="T84" fmla="*/ 365 w 391"/>
                <a:gd name="T85" fmla="*/ 248 h 669"/>
                <a:gd name="T86" fmla="*/ 361 w 391"/>
                <a:gd name="T87" fmla="*/ 214 h 669"/>
                <a:gd name="T88" fmla="*/ 272 w 391"/>
                <a:gd name="T89" fmla="*/ 199 h 669"/>
                <a:gd name="T90" fmla="*/ 359 w 391"/>
                <a:gd name="T91" fmla="*/ 187 h 669"/>
                <a:gd name="T92" fmla="*/ 286 w 391"/>
                <a:gd name="T93" fmla="*/ 175 h 669"/>
                <a:gd name="T94" fmla="*/ 335 w 391"/>
                <a:gd name="T95" fmla="*/ 169 h 669"/>
                <a:gd name="T96" fmla="*/ 240 w 391"/>
                <a:gd name="T97" fmla="*/ 137 h 669"/>
                <a:gd name="T98" fmla="*/ 248 w 391"/>
                <a:gd name="T99" fmla="*/ 156 h 669"/>
                <a:gd name="T100" fmla="*/ 285 w 391"/>
                <a:gd name="T101" fmla="*/ 170 h 669"/>
                <a:gd name="T102" fmla="*/ 112 w 391"/>
                <a:gd name="T103" fmla="*/ 144 h 669"/>
                <a:gd name="T104" fmla="*/ 159 w 391"/>
                <a:gd name="T105" fmla="*/ 130 h 669"/>
                <a:gd name="T106" fmla="*/ 106 w 391"/>
                <a:gd name="T107" fmla="*/ 107 h 669"/>
                <a:gd name="T108" fmla="*/ 141 w 391"/>
                <a:gd name="T109" fmla="*/ 58 h 669"/>
                <a:gd name="T110" fmla="*/ 138 w 391"/>
                <a:gd name="T111" fmla="*/ 33 h 669"/>
                <a:gd name="T112" fmla="*/ 60 w 391"/>
                <a:gd name="T113" fmla="*/ 46 h 669"/>
                <a:gd name="T114" fmla="*/ 81 w 391"/>
                <a:gd name="T115" fmla="*/ 618 h 669"/>
                <a:gd name="T116" fmla="*/ 81 w 391"/>
                <a:gd name="T117" fmla="*/ 618 h 669"/>
                <a:gd name="T118" fmla="*/ 35 w 391"/>
                <a:gd name="T119" fmla="*/ 628 h 669"/>
                <a:gd name="T120" fmla="*/ 32 w 391"/>
                <a:gd name="T121" fmla="*/ 639 h 669"/>
                <a:gd name="T122" fmla="*/ 140 w 391"/>
                <a:gd name="T123" fmla="*/ 641 h 669"/>
                <a:gd name="T124" fmla="*/ 151 w 391"/>
                <a:gd name="T125" fmla="*/ 6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1" h="669">
                  <a:moveTo>
                    <a:pt x="387" y="274"/>
                  </a:moveTo>
                  <a:cubicBezTo>
                    <a:pt x="364" y="282"/>
                    <a:pt x="347" y="302"/>
                    <a:pt x="326" y="313"/>
                  </a:cubicBezTo>
                  <a:cubicBezTo>
                    <a:pt x="322" y="316"/>
                    <a:pt x="317" y="318"/>
                    <a:pt x="312" y="319"/>
                  </a:cubicBezTo>
                  <a:cubicBezTo>
                    <a:pt x="318" y="317"/>
                    <a:pt x="323" y="314"/>
                    <a:pt x="329" y="311"/>
                  </a:cubicBezTo>
                  <a:cubicBezTo>
                    <a:pt x="329" y="311"/>
                    <a:pt x="329" y="309"/>
                    <a:pt x="328" y="309"/>
                  </a:cubicBezTo>
                  <a:cubicBezTo>
                    <a:pt x="308" y="318"/>
                    <a:pt x="290" y="321"/>
                    <a:pt x="269" y="319"/>
                  </a:cubicBezTo>
                  <a:cubicBezTo>
                    <a:pt x="266" y="318"/>
                    <a:pt x="262" y="318"/>
                    <a:pt x="259" y="317"/>
                  </a:cubicBezTo>
                  <a:cubicBezTo>
                    <a:pt x="217" y="306"/>
                    <a:pt x="158" y="276"/>
                    <a:pt x="117" y="301"/>
                  </a:cubicBezTo>
                  <a:cubicBezTo>
                    <a:pt x="117" y="296"/>
                    <a:pt x="117" y="291"/>
                    <a:pt x="117" y="285"/>
                  </a:cubicBezTo>
                  <a:cubicBezTo>
                    <a:pt x="129" y="280"/>
                    <a:pt x="141" y="279"/>
                    <a:pt x="155" y="283"/>
                  </a:cubicBezTo>
                  <a:cubicBezTo>
                    <a:pt x="171" y="286"/>
                    <a:pt x="186" y="294"/>
                    <a:pt x="202" y="298"/>
                  </a:cubicBezTo>
                  <a:cubicBezTo>
                    <a:pt x="203" y="298"/>
                    <a:pt x="203" y="296"/>
                    <a:pt x="202" y="296"/>
                  </a:cubicBezTo>
                  <a:cubicBezTo>
                    <a:pt x="174" y="287"/>
                    <a:pt x="145" y="270"/>
                    <a:pt x="118" y="279"/>
                  </a:cubicBezTo>
                  <a:cubicBezTo>
                    <a:pt x="118" y="274"/>
                    <a:pt x="118" y="269"/>
                    <a:pt x="118" y="264"/>
                  </a:cubicBezTo>
                  <a:cubicBezTo>
                    <a:pt x="126" y="260"/>
                    <a:pt x="134" y="257"/>
                    <a:pt x="143" y="257"/>
                  </a:cubicBezTo>
                  <a:cubicBezTo>
                    <a:pt x="156" y="256"/>
                    <a:pt x="168" y="260"/>
                    <a:pt x="179" y="265"/>
                  </a:cubicBezTo>
                  <a:cubicBezTo>
                    <a:pt x="202" y="274"/>
                    <a:pt x="222" y="288"/>
                    <a:pt x="244" y="296"/>
                  </a:cubicBezTo>
                  <a:cubicBezTo>
                    <a:pt x="289" y="312"/>
                    <a:pt x="330" y="291"/>
                    <a:pt x="367" y="268"/>
                  </a:cubicBezTo>
                  <a:cubicBezTo>
                    <a:pt x="368" y="269"/>
                    <a:pt x="368" y="270"/>
                    <a:pt x="368" y="270"/>
                  </a:cubicBezTo>
                  <a:cubicBezTo>
                    <a:pt x="369" y="279"/>
                    <a:pt x="382" y="279"/>
                    <a:pt x="381" y="270"/>
                  </a:cubicBezTo>
                  <a:cubicBezTo>
                    <a:pt x="381" y="246"/>
                    <a:pt x="375" y="222"/>
                    <a:pt x="371" y="198"/>
                  </a:cubicBezTo>
                  <a:cubicBezTo>
                    <a:pt x="370" y="191"/>
                    <a:pt x="369" y="184"/>
                    <a:pt x="368" y="178"/>
                  </a:cubicBezTo>
                  <a:cubicBezTo>
                    <a:pt x="368" y="177"/>
                    <a:pt x="369" y="177"/>
                    <a:pt x="369" y="177"/>
                  </a:cubicBezTo>
                  <a:cubicBezTo>
                    <a:pt x="369" y="177"/>
                    <a:pt x="369" y="176"/>
                    <a:pt x="368" y="176"/>
                  </a:cubicBezTo>
                  <a:cubicBezTo>
                    <a:pt x="367" y="165"/>
                    <a:pt x="367" y="155"/>
                    <a:pt x="367" y="145"/>
                  </a:cubicBezTo>
                  <a:cubicBezTo>
                    <a:pt x="368" y="144"/>
                    <a:pt x="368" y="144"/>
                    <a:pt x="368" y="144"/>
                  </a:cubicBezTo>
                  <a:cubicBezTo>
                    <a:pt x="369" y="143"/>
                    <a:pt x="368" y="142"/>
                    <a:pt x="368" y="143"/>
                  </a:cubicBezTo>
                  <a:cubicBezTo>
                    <a:pt x="367" y="143"/>
                    <a:pt x="367" y="143"/>
                    <a:pt x="367" y="143"/>
                  </a:cubicBezTo>
                  <a:cubicBezTo>
                    <a:pt x="367" y="136"/>
                    <a:pt x="368" y="129"/>
                    <a:pt x="368" y="122"/>
                  </a:cubicBezTo>
                  <a:cubicBezTo>
                    <a:pt x="369" y="121"/>
                    <a:pt x="370" y="120"/>
                    <a:pt x="371" y="119"/>
                  </a:cubicBezTo>
                  <a:cubicBezTo>
                    <a:pt x="374" y="115"/>
                    <a:pt x="368" y="110"/>
                    <a:pt x="365" y="114"/>
                  </a:cubicBezTo>
                  <a:cubicBezTo>
                    <a:pt x="328" y="158"/>
                    <a:pt x="271" y="140"/>
                    <a:pt x="223" y="126"/>
                  </a:cubicBezTo>
                  <a:cubicBezTo>
                    <a:pt x="188" y="116"/>
                    <a:pt x="143" y="101"/>
                    <a:pt x="112" y="126"/>
                  </a:cubicBezTo>
                  <a:cubicBezTo>
                    <a:pt x="112" y="123"/>
                    <a:pt x="112" y="121"/>
                    <a:pt x="112" y="119"/>
                  </a:cubicBezTo>
                  <a:cubicBezTo>
                    <a:pt x="112" y="113"/>
                    <a:pt x="112" y="108"/>
                    <a:pt x="112" y="103"/>
                  </a:cubicBezTo>
                  <a:cubicBezTo>
                    <a:pt x="122" y="98"/>
                    <a:pt x="129" y="89"/>
                    <a:pt x="134" y="79"/>
                  </a:cubicBezTo>
                  <a:cubicBezTo>
                    <a:pt x="138" y="75"/>
                    <a:pt x="141" y="71"/>
                    <a:pt x="144" y="65"/>
                  </a:cubicBezTo>
                  <a:cubicBezTo>
                    <a:pt x="153" y="44"/>
                    <a:pt x="142" y="25"/>
                    <a:pt x="129" y="18"/>
                  </a:cubicBezTo>
                  <a:cubicBezTo>
                    <a:pt x="112" y="0"/>
                    <a:pt x="80" y="2"/>
                    <a:pt x="65" y="26"/>
                  </a:cubicBezTo>
                  <a:cubicBezTo>
                    <a:pt x="64" y="27"/>
                    <a:pt x="64" y="28"/>
                    <a:pt x="63" y="29"/>
                  </a:cubicBezTo>
                  <a:cubicBezTo>
                    <a:pt x="55" y="38"/>
                    <a:pt x="52" y="51"/>
                    <a:pt x="57" y="64"/>
                  </a:cubicBezTo>
                  <a:cubicBezTo>
                    <a:pt x="52" y="83"/>
                    <a:pt x="57" y="101"/>
                    <a:pt x="80" y="107"/>
                  </a:cubicBezTo>
                  <a:cubicBezTo>
                    <a:pt x="78" y="173"/>
                    <a:pt x="79" y="240"/>
                    <a:pt x="79" y="307"/>
                  </a:cubicBezTo>
                  <a:cubicBezTo>
                    <a:pt x="78" y="318"/>
                    <a:pt x="78" y="330"/>
                    <a:pt x="78" y="342"/>
                  </a:cubicBezTo>
                  <a:cubicBezTo>
                    <a:pt x="77" y="355"/>
                    <a:pt x="78" y="367"/>
                    <a:pt x="79" y="380"/>
                  </a:cubicBezTo>
                  <a:cubicBezTo>
                    <a:pt x="79" y="408"/>
                    <a:pt x="79" y="435"/>
                    <a:pt x="79" y="462"/>
                  </a:cubicBezTo>
                  <a:cubicBezTo>
                    <a:pt x="78" y="473"/>
                    <a:pt x="77" y="485"/>
                    <a:pt x="76" y="496"/>
                  </a:cubicBezTo>
                  <a:cubicBezTo>
                    <a:pt x="74" y="516"/>
                    <a:pt x="73" y="536"/>
                    <a:pt x="72" y="555"/>
                  </a:cubicBezTo>
                  <a:cubicBezTo>
                    <a:pt x="71" y="569"/>
                    <a:pt x="67" y="587"/>
                    <a:pt x="73" y="599"/>
                  </a:cubicBezTo>
                  <a:cubicBezTo>
                    <a:pt x="74" y="601"/>
                    <a:pt x="78" y="601"/>
                    <a:pt x="78" y="599"/>
                  </a:cubicBezTo>
                  <a:cubicBezTo>
                    <a:pt x="79" y="598"/>
                    <a:pt x="79" y="597"/>
                    <a:pt x="80" y="597"/>
                  </a:cubicBezTo>
                  <a:cubicBezTo>
                    <a:pt x="80" y="598"/>
                    <a:pt x="80" y="600"/>
                    <a:pt x="80" y="602"/>
                  </a:cubicBezTo>
                  <a:cubicBezTo>
                    <a:pt x="78" y="601"/>
                    <a:pt x="77" y="601"/>
                    <a:pt x="76" y="601"/>
                  </a:cubicBezTo>
                  <a:cubicBezTo>
                    <a:pt x="75" y="601"/>
                    <a:pt x="73" y="602"/>
                    <a:pt x="72" y="603"/>
                  </a:cubicBezTo>
                  <a:cubicBezTo>
                    <a:pt x="54" y="604"/>
                    <a:pt x="34" y="607"/>
                    <a:pt x="19" y="618"/>
                  </a:cubicBezTo>
                  <a:cubicBezTo>
                    <a:pt x="15" y="621"/>
                    <a:pt x="11" y="625"/>
                    <a:pt x="10" y="630"/>
                  </a:cubicBezTo>
                  <a:cubicBezTo>
                    <a:pt x="5" y="629"/>
                    <a:pt x="0" y="634"/>
                    <a:pt x="2" y="640"/>
                  </a:cubicBezTo>
                  <a:cubicBezTo>
                    <a:pt x="6" y="655"/>
                    <a:pt x="23" y="659"/>
                    <a:pt x="36" y="662"/>
                  </a:cubicBezTo>
                  <a:cubicBezTo>
                    <a:pt x="37" y="662"/>
                    <a:pt x="37" y="662"/>
                    <a:pt x="38" y="662"/>
                  </a:cubicBezTo>
                  <a:cubicBezTo>
                    <a:pt x="42" y="663"/>
                    <a:pt x="46" y="664"/>
                    <a:pt x="50" y="665"/>
                  </a:cubicBezTo>
                  <a:cubicBezTo>
                    <a:pt x="66" y="668"/>
                    <a:pt x="83" y="669"/>
                    <a:pt x="100" y="669"/>
                  </a:cubicBezTo>
                  <a:cubicBezTo>
                    <a:pt x="120" y="669"/>
                    <a:pt x="155" y="667"/>
                    <a:pt x="173" y="651"/>
                  </a:cubicBezTo>
                  <a:cubicBezTo>
                    <a:pt x="176" y="649"/>
                    <a:pt x="179" y="647"/>
                    <a:pt x="180" y="644"/>
                  </a:cubicBezTo>
                  <a:cubicBezTo>
                    <a:pt x="184" y="638"/>
                    <a:pt x="186" y="632"/>
                    <a:pt x="186" y="624"/>
                  </a:cubicBezTo>
                  <a:cubicBezTo>
                    <a:pt x="186" y="621"/>
                    <a:pt x="184" y="617"/>
                    <a:pt x="181" y="615"/>
                  </a:cubicBezTo>
                  <a:cubicBezTo>
                    <a:pt x="156" y="604"/>
                    <a:pt x="131" y="600"/>
                    <a:pt x="104" y="601"/>
                  </a:cubicBezTo>
                  <a:cubicBezTo>
                    <a:pt x="105" y="600"/>
                    <a:pt x="106" y="599"/>
                    <a:pt x="106" y="598"/>
                  </a:cubicBezTo>
                  <a:cubicBezTo>
                    <a:pt x="106" y="584"/>
                    <a:pt x="105" y="571"/>
                    <a:pt x="105" y="557"/>
                  </a:cubicBezTo>
                  <a:cubicBezTo>
                    <a:pt x="105" y="550"/>
                    <a:pt x="105" y="543"/>
                    <a:pt x="105" y="535"/>
                  </a:cubicBezTo>
                  <a:cubicBezTo>
                    <a:pt x="106" y="556"/>
                    <a:pt x="106" y="577"/>
                    <a:pt x="107" y="598"/>
                  </a:cubicBezTo>
                  <a:cubicBezTo>
                    <a:pt x="107" y="600"/>
                    <a:pt x="111" y="600"/>
                    <a:pt x="111" y="598"/>
                  </a:cubicBezTo>
                  <a:cubicBezTo>
                    <a:pt x="114" y="552"/>
                    <a:pt x="113" y="507"/>
                    <a:pt x="113" y="462"/>
                  </a:cubicBezTo>
                  <a:cubicBezTo>
                    <a:pt x="113" y="443"/>
                    <a:pt x="113" y="425"/>
                    <a:pt x="113" y="407"/>
                  </a:cubicBezTo>
                  <a:cubicBezTo>
                    <a:pt x="114" y="374"/>
                    <a:pt x="116" y="342"/>
                    <a:pt x="117" y="309"/>
                  </a:cubicBezTo>
                  <a:cubicBezTo>
                    <a:pt x="139" y="298"/>
                    <a:pt x="166" y="303"/>
                    <a:pt x="189" y="310"/>
                  </a:cubicBezTo>
                  <a:cubicBezTo>
                    <a:pt x="219" y="318"/>
                    <a:pt x="246" y="330"/>
                    <a:pt x="276" y="335"/>
                  </a:cubicBezTo>
                  <a:cubicBezTo>
                    <a:pt x="296" y="338"/>
                    <a:pt x="316" y="335"/>
                    <a:pt x="334" y="326"/>
                  </a:cubicBezTo>
                  <a:cubicBezTo>
                    <a:pt x="354" y="316"/>
                    <a:pt x="378" y="298"/>
                    <a:pt x="390" y="278"/>
                  </a:cubicBezTo>
                  <a:cubicBezTo>
                    <a:pt x="391" y="276"/>
                    <a:pt x="389" y="274"/>
                    <a:pt x="387" y="274"/>
                  </a:cubicBezTo>
                  <a:close/>
                  <a:moveTo>
                    <a:pt x="304" y="187"/>
                  </a:moveTo>
                  <a:cubicBezTo>
                    <a:pt x="313" y="191"/>
                    <a:pt x="322" y="194"/>
                    <a:pt x="331" y="194"/>
                  </a:cubicBezTo>
                  <a:cubicBezTo>
                    <a:pt x="321" y="197"/>
                    <a:pt x="311" y="198"/>
                    <a:pt x="300" y="197"/>
                  </a:cubicBezTo>
                  <a:cubicBezTo>
                    <a:pt x="291" y="196"/>
                    <a:pt x="282" y="194"/>
                    <a:pt x="274" y="191"/>
                  </a:cubicBezTo>
                  <a:cubicBezTo>
                    <a:pt x="276" y="186"/>
                    <a:pt x="278" y="181"/>
                    <a:pt x="281" y="176"/>
                  </a:cubicBezTo>
                  <a:cubicBezTo>
                    <a:pt x="283" y="173"/>
                    <a:pt x="301" y="185"/>
                    <a:pt x="304" y="187"/>
                  </a:cubicBezTo>
                  <a:close/>
                  <a:moveTo>
                    <a:pt x="273" y="191"/>
                  </a:moveTo>
                  <a:cubicBezTo>
                    <a:pt x="259" y="187"/>
                    <a:pt x="246" y="181"/>
                    <a:pt x="233" y="176"/>
                  </a:cubicBezTo>
                  <a:cubicBezTo>
                    <a:pt x="194" y="162"/>
                    <a:pt x="153" y="150"/>
                    <a:pt x="115" y="170"/>
                  </a:cubicBezTo>
                  <a:cubicBezTo>
                    <a:pt x="114" y="165"/>
                    <a:pt x="114" y="161"/>
                    <a:pt x="114" y="156"/>
                  </a:cubicBezTo>
                  <a:cubicBezTo>
                    <a:pt x="126" y="148"/>
                    <a:pt x="145" y="149"/>
                    <a:pt x="160" y="150"/>
                  </a:cubicBezTo>
                  <a:cubicBezTo>
                    <a:pt x="182" y="153"/>
                    <a:pt x="203" y="159"/>
                    <a:pt x="225" y="164"/>
                  </a:cubicBezTo>
                  <a:cubicBezTo>
                    <a:pt x="243" y="169"/>
                    <a:pt x="261" y="173"/>
                    <a:pt x="280" y="174"/>
                  </a:cubicBezTo>
                  <a:cubicBezTo>
                    <a:pt x="277" y="180"/>
                    <a:pt x="274" y="185"/>
                    <a:pt x="273" y="191"/>
                  </a:cubicBezTo>
                  <a:close/>
                  <a:moveTo>
                    <a:pt x="271" y="214"/>
                  </a:moveTo>
                  <a:cubicBezTo>
                    <a:pt x="271" y="214"/>
                    <a:pt x="272" y="214"/>
                    <a:pt x="272" y="213"/>
                  </a:cubicBezTo>
                  <a:cubicBezTo>
                    <a:pt x="271" y="209"/>
                    <a:pt x="271" y="205"/>
                    <a:pt x="272" y="201"/>
                  </a:cubicBezTo>
                  <a:cubicBezTo>
                    <a:pt x="281" y="209"/>
                    <a:pt x="294" y="220"/>
                    <a:pt x="308" y="226"/>
                  </a:cubicBezTo>
                  <a:cubicBezTo>
                    <a:pt x="282" y="223"/>
                    <a:pt x="257" y="212"/>
                    <a:pt x="232" y="202"/>
                  </a:cubicBezTo>
                  <a:cubicBezTo>
                    <a:pt x="194" y="187"/>
                    <a:pt x="150" y="174"/>
                    <a:pt x="117" y="204"/>
                  </a:cubicBezTo>
                  <a:cubicBezTo>
                    <a:pt x="116" y="199"/>
                    <a:pt x="116" y="193"/>
                    <a:pt x="116" y="187"/>
                  </a:cubicBezTo>
                  <a:cubicBezTo>
                    <a:pt x="136" y="177"/>
                    <a:pt x="158" y="169"/>
                    <a:pt x="182" y="171"/>
                  </a:cubicBezTo>
                  <a:cubicBezTo>
                    <a:pt x="183" y="171"/>
                    <a:pt x="183" y="169"/>
                    <a:pt x="182" y="169"/>
                  </a:cubicBezTo>
                  <a:cubicBezTo>
                    <a:pt x="158" y="167"/>
                    <a:pt x="136" y="173"/>
                    <a:pt x="116" y="183"/>
                  </a:cubicBezTo>
                  <a:cubicBezTo>
                    <a:pt x="116" y="181"/>
                    <a:pt x="115" y="179"/>
                    <a:pt x="115" y="177"/>
                  </a:cubicBezTo>
                  <a:cubicBezTo>
                    <a:pt x="160" y="153"/>
                    <a:pt x="205" y="174"/>
                    <a:pt x="249" y="189"/>
                  </a:cubicBezTo>
                  <a:cubicBezTo>
                    <a:pt x="256" y="192"/>
                    <a:pt x="264" y="195"/>
                    <a:pt x="271" y="197"/>
                  </a:cubicBezTo>
                  <a:cubicBezTo>
                    <a:pt x="270" y="202"/>
                    <a:pt x="270" y="208"/>
                    <a:pt x="271" y="214"/>
                  </a:cubicBezTo>
                  <a:close/>
                  <a:moveTo>
                    <a:pt x="365" y="244"/>
                  </a:moveTo>
                  <a:cubicBezTo>
                    <a:pt x="343" y="248"/>
                    <a:pt x="322" y="257"/>
                    <a:pt x="300" y="260"/>
                  </a:cubicBezTo>
                  <a:cubicBezTo>
                    <a:pt x="269" y="264"/>
                    <a:pt x="242" y="251"/>
                    <a:pt x="217" y="236"/>
                  </a:cubicBezTo>
                  <a:cubicBezTo>
                    <a:pt x="200" y="227"/>
                    <a:pt x="184" y="214"/>
                    <a:pt x="164" y="212"/>
                  </a:cubicBezTo>
                  <a:cubicBezTo>
                    <a:pt x="147" y="210"/>
                    <a:pt x="131" y="216"/>
                    <a:pt x="117" y="226"/>
                  </a:cubicBezTo>
                  <a:cubicBezTo>
                    <a:pt x="117" y="223"/>
                    <a:pt x="117" y="219"/>
                    <a:pt x="117" y="215"/>
                  </a:cubicBezTo>
                  <a:cubicBezTo>
                    <a:pt x="126" y="211"/>
                    <a:pt x="136" y="208"/>
                    <a:pt x="146" y="207"/>
                  </a:cubicBezTo>
                  <a:cubicBezTo>
                    <a:pt x="163" y="206"/>
                    <a:pt x="179" y="209"/>
                    <a:pt x="195" y="211"/>
                  </a:cubicBezTo>
                  <a:cubicBezTo>
                    <a:pt x="196" y="211"/>
                    <a:pt x="196" y="210"/>
                    <a:pt x="196" y="209"/>
                  </a:cubicBezTo>
                  <a:cubicBezTo>
                    <a:pt x="172" y="203"/>
                    <a:pt x="147" y="201"/>
                    <a:pt x="124" y="207"/>
                  </a:cubicBezTo>
                  <a:cubicBezTo>
                    <a:pt x="160" y="177"/>
                    <a:pt x="207" y="200"/>
                    <a:pt x="246" y="216"/>
                  </a:cubicBezTo>
                  <a:cubicBezTo>
                    <a:pt x="284" y="230"/>
                    <a:pt x="328" y="244"/>
                    <a:pt x="362" y="217"/>
                  </a:cubicBezTo>
                  <a:cubicBezTo>
                    <a:pt x="362" y="226"/>
                    <a:pt x="363" y="235"/>
                    <a:pt x="365" y="244"/>
                  </a:cubicBezTo>
                  <a:close/>
                  <a:moveTo>
                    <a:pt x="94" y="111"/>
                  </a:moveTo>
                  <a:cubicBezTo>
                    <a:pt x="94" y="112"/>
                    <a:pt x="94" y="113"/>
                    <a:pt x="94" y="113"/>
                  </a:cubicBezTo>
                  <a:cubicBezTo>
                    <a:pt x="93" y="113"/>
                    <a:pt x="93" y="113"/>
                    <a:pt x="93" y="112"/>
                  </a:cubicBezTo>
                  <a:cubicBezTo>
                    <a:pt x="93" y="112"/>
                    <a:pt x="94" y="112"/>
                    <a:pt x="94" y="111"/>
                  </a:cubicBezTo>
                  <a:close/>
                  <a:moveTo>
                    <a:pt x="98" y="166"/>
                  </a:moveTo>
                  <a:cubicBezTo>
                    <a:pt x="98" y="175"/>
                    <a:pt x="99" y="184"/>
                    <a:pt x="99" y="192"/>
                  </a:cubicBezTo>
                  <a:cubicBezTo>
                    <a:pt x="99" y="193"/>
                    <a:pt x="98" y="193"/>
                    <a:pt x="98" y="193"/>
                  </a:cubicBezTo>
                  <a:cubicBezTo>
                    <a:pt x="98" y="186"/>
                    <a:pt x="98" y="180"/>
                    <a:pt x="97" y="174"/>
                  </a:cubicBezTo>
                  <a:cubicBezTo>
                    <a:pt x="97" y="171"/>
                    <a:pt x="98" y="168"/>
                    <a:pt x="98" y="166"/>
                  </a:cubicBezTo>
                  <a:close/>
                  <a:moveTo>
                    <a:pt x="100" y="226"/>
                  </a:moveTo>
                  <a:cubicBezTo>
                    <a:pt x="100" y="225"/>
                    <a:pt x="100" y="225"/>
                    <a:pt x="100" y="224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0" y="229"/>
                    <a:pt x="100" y="234"/>
                    <a:pt x="100" y="239"/>
                  </a:cubicBezTo>
                  <a:cubicBezTo>
                    <a:pt x="100" y="235"/>
                    <a:pt x="100" y="230"/>
                    <a:pt x="100" y="226"/>
                  </a:cubicBezTo>
                  <a:close/>
                  <a:moveTo>
                    <a:pt x="99" y="218"/>
                  </a:moveTo>
                  <a:cubicBezTo>
                    <a:pt x="99" y="211"/>
                    <a:pt x="99" y="204"/>
                    <a:pt x="98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204"/>
                    <a:pt x="100" y="211"/>
                    <a:pt x="100" y="218"/>
                  </a:cubicBezTo>
                  <a:cubicBezTo>
                    <a:pt x="100" y="218"/>
                    <a:pt x="100" y="218"/>
                    <a:pt x="99" y="218"/>
                  </a:cubicBezTo>
                  <a:close/>
                  <a:moveTo>
                    <a:pt x="74" y="72"/>
                  </a:moveTo>
                  <a:cubicBezTo>
                    <a:pt x="75" y="73"/>
                    <a:pt x="76" y="74"/>
                    <a:pt x="77" y="76"/>
                  </a:cubicBezTo>
                  <a:cubicBezTo>
                    <a:pt x="78" y="76"/>
                    <a:pt x="78" y="77"/>
                    <a:pt x="79" y="78"/>
                  </a:cubicBezTo>
                  <a:cubicBezTo>
                    <a:pt x="77" y="78"/>
                    <a:pt x="76" y="77"/>
                    <a:pt x="74" y="76"/>
                  </a:cubicBezTo>
                  <a:cubicBezTo>
                    <a:pt x="74" y="75"/>
                    <a:pt x="74" y="74"/>
                    <a:pt x="74" y="72"/>
                  </a:cubicBezTo>
                  <a:close/>
                  <a:moveTo>
                    <a:pt x="87" y="108"/>
                  </a:moveTo>
                  <a:cubicBezTo>
                    <a:pt x="87" y="110"/>
                    <a:pt x="87" y="113"/>
                    <a:pt x="87" y="115"/>
                  </a:cubicBezTo>
                  <a:cubicBezTo>
                    <a:pt x="87" y="117"/>
                    <a:pt x="86" y="118"/>
                    <a:pt x="86" y="119"/>
                  </a:cubicBezTo>
                  <a:cubicBezTo>
                    <a:pt x="86" y="115"/>
                    <a:pt x="86" y="112"/>
                    <a:pt x="86" y="108"/>
                  </a:cubicBezTo>
                  <a:cubicBezTo>
                    <a:pt x="86" y="108"/>
                    <a:pt x="86" y="108"/>
                    <a:pt x="87" y="108"/>
                  </a:cubicBezTo>
                  <a:close/>
                  <a:moveTo>
                    <a:pt x="87" y="284"/>
                  </a:moveTo>
                  <a:cubicBezTo>
                    <a:pt x="88" y="289"/>
                    <a:pt x="88" y="295"/>
                    <a:pt x="88" y="300"/>
                  </a:cubicBezTo>
                  <a:cubicBezTo>
                    <a:pt x="89" y="311"/>
                    <a:pt x="90" y="322"/>
                    <a:pt x="90" y="333"/>
                  </a:cubicBezTo>
                  <a:cubicBezTo>
                    <a:pt x="89" y="345"/>
                    <a:pt x="88" y="358"/>
                    <a:pt x="87" y="370"/>
                  </a:cubicBezTo>
                  <a:cubicBezTo>
                    <a:pt x="87" y="374"/>
                    <a:pt x="87" y="378"/>
                    <a:pt x="86" y="383"/>
                  </a:cubicBezTo>
                  <a:cubicBezTo>
                    <a:pt x="86" y="383"/>
                    <a:pt x="86" y="383"/>
                    <a:pt x="86" y="383"/>
                  </a:cubicBezTo>
                  <a:cubicBezTo>
                    <a:pt x="86" y="340"/>
                    <a:pt x="86" y="340"/>
                    <a:pt x="86" y="340"/>
                  </a:cubicBezTo>
                  <a:cubicBezTo>
                    <a:pt x="86" y="325"/>
                    <a:pt x="86" y="310"/>
                    <a:pt x="86" y="295"/>
                  </a:cubicBezTo>
                  <a:cubicBezTo>
                    <a:pt x="87" y="291"/>
                    <a:pt x="87" y="288"/>
                    <a:pt x="87" y="284"/>
                  </a:cubicBezTo>
                  <a:close/>
                  <a:moveTo>
                    <a:pt x="310" y="290"/>
                  </a:moveTo>
                  <a:cubicBezTo>
                    <a:pt x="280" y="300"/>
                    <a:pt x="252" y="293"/>
                    <a:pt x="225" y="280"/>
                  </a:cubicBezTo>
                  <a:cubicBezTo>
                    <a:pt x="193" y="264"/>
                    <a:pt x="151" y="237"/>
                    <a:pt x="118" y="256"/>
                  </a:cubicBezTo>
                  <a:cubicBezTo>
                    <a:pt x="117" y="252"/>
                    <a:pt x="117" y="249"/>
                    <a:pt x="117" y="245"/>
                  </a:cubicBezTo>
                  <a:cubicBezTo>
                    <a:pt x="120" y="244"/>
                    <a:pt x="122" y="243"/>
                    <a:pt x="124" y="242"/>
                  </a:cubicBezTo>
                  <a:cubicBezTo>
                    <a:pt x="134" y="239"/>
                    <a:pt x="145" y="241"/>
                    <a:pt x="155" y="243"/>
                  </a:cubicBezTo>
                  <a:cubicBezTo>
                    <a:pt x="173" y="247"/>
                    <a:pt x="191" y="257"/>
                    <a:pt x="209" y="264"/>
                  </a:cubicBezTo>
                  <a:cubicBezTo>
                    <a:pt x="209" y="264"/>
                    <a:pt x="209" y="263"/>
                    <a:pt x="209" y="263"/>
                  </a:cubicBezTo>
                  <a:cubicBezTo>
                    <a:pt x="184" y="250"/>
                    <a:pt x="146" y="229"/>
                    <a:pt x="117" y="239"/>
                  </a:cubicBezTo>
                  <a:cubicBezTo>
                    <a:pt x="117" y="237"/>
                    <a:pt x="117" y="236"/>
                    <a:pt x="117" y="235"/>
                  </a:cubicBezTo>
                  <a:cubicBezTo>
                    <a:pt x="135" y="224"/>
                    <a:pt x="152" y="215"/>
                    <a:pt x="173" y="221"/>
                  </a:cubicBezTo>
                  <a:cubicBezTo>
                    <a:pt x="194" y="228"/>
                    <a:pt x="211" y="243"/>
                    <a:pt x="230" y="252"/>
                  </a:cubicBezTo>
                  <a:cubicBezTo>
                    <a:pt x="253" y="263"/>
                    <a:pt x="276" y="269"/>
                    <a:pt x="301" y="266"/>
                  </a:cubicBezTo>
                  <a:cubicBezTo>
                    <a:pt x="322" y="263"/>
                    <a:pt x="344" y="256"/>
                    <a:pt x="365" y="248"/>
                  </a:cubicBezTo>
                  <a:cubicBezTo>
                    <a:pt x="366" y="254"/>
                    <a:pt x="366" y="260"/>
                    <a:pt x="367" y="265"/>
                  </a:cubicBezTo>
                  <a:cubicBezTo>
                    <a:pt x="347" y="272"/>
                    <a:pt x="330" y="284"/>
                    <a:pt x="310" y="290"/>
                  </a:cubicBezTo>
                  <a:close/>
                  <a:moveTo>
                    <a:pt x="359" y="187"/>
                  </a:moveTo>
                  <a:cubicBezTo>
                    <a:pt x="360" y="196"/>
                    <a:pt x="360" y="205"/>
                    <a:pt x="361" y="214"/>
                  </a:cubicBezTo>
                  <a:cubicBezTo>
                    <a:pt x="355" y="218"/>
                    <a:pt x="349" y="221"/>
                    <a:pt x="342" y="223"/>
                  </a:cubicBezTo>
                  <a:cubicBezTo>
                    <a:pt x="342" y="222"/>
                    <a:pt x="342" y="222"/>
                    <a:pt x="341" y="222"/>
                  </a:cubicBezTo>
                  <a:cubicBezTo>
                    <a:pt x="314" y="233"/>
                    <a:pt x="292" y="216"/>
                    <a:pt x="272" y="200"/>
                  </a:cubicBezTo>
                  <a:cubicBezTo>
                    <a:pt x="272" y="199"/>
                    <a:pt x="272" y="199"/>
                    <a:pt x="272" y="199"/>
                  </a:cubicBezTo>
                  <a:cubicBezTo>
                    <a:pt x="272" y="199"/>
                    <a:pt x="272" y="198"/>
                    <a:pt x="272" y="197"/>
                  </a:cubicBezTo>
                  <a:cubicBezTo>
                    <a:pt x="285" y="200"/>
                    <a:pt x="298" y="203"/>
                    <a:pt x="312" y="202"/>
                  </a:cubicBezTo>
                  <a:cubicBezTo>
                    <a:pt x="330" y="202"/>
                    <a:pt x="345" y="196"/>
                    <a:pt x="359" y="185"/>
                  </a:cubicBezTo>
                  <a:cubicBezTo>
                    <a:pt x="359" y="186"/>
                    <a:pt x="359" y="186"/>
                    <a:pt x="359" y="187"/>
                  </a:cubicBezTo>
                  <a:close/>
                  <a:moveTo>
                    <a:pt x="359" y="182"/>
                  </a:moveTo>
                  <a:cubicBezTo>
                    <a:pt x="354" y="185"/>
                    <a:pt x="350" y="188"/>
                    <a:pt x="345" y="190"/>
                  </a:cubicBezTo>
                  <a:cubicBezTo>
                    <a:pt x="333" y="192"/>
                    <a:pt x="323" y="192"/>
                    <a:pt x="311" y="188"/>
                  </a:cubicBezTo>
                  <a:cubicBezTo>
                    <a:pt x="302" y="184"/>
                    <a:pt x="294" y="179"/>
                    <a:pt x="286" y="175"/>
                  </a:cubicBezTo>
                  <a:cubicBezTo>
                    <a:pt x="291" y="175"/>
                    <a:pt x="297" y="175"/>
                    <a:pt x="302" y="175"/>
                  </a:cubicBezTo>
                  <a:cubicBezTo>
                    <a:pt x="311" y="174"/>
                    <a:pt x="319" y="172"/>
                    <a:pt x="326" y="169"/>
                  </a:cubicBezTo>
                  <a:cubicBezTo>
                    <a:pt x="329" y="170"/>
                    <a:pt x="332" y="171"/>
                    <a:pt x="334" y="171"/>
                  </a:cubicBezTo>
                  <a:cubicBezTo>
                    <a:pt x="336" y="171"/>
                    <a:pt x="336" y="169"/>
                    <a:pt x="335" y="169"/>
                  </a:cubicBezTo>
                  <a:cubicBezTo>
                    <a:pt x="334" y="169"/>
                    <a:pt x="332" y="168"/>
                    <a:pt x="331" y="168"/>
                  </a:cubicBezTo>
                  <a:cubicBezTo>
                    <a:pt x="341" y="164"/>
                    <a:pt x="351" y="158"/>
                    <a:pt x="359" y="151"/>
                  </a:cubicBezTo>
                  <a:cubicBezTo>
                    <a:pt x="359" y="161"/>
                    <a:pt x="359" y="172"/>
                    <a:pt x="359" y="182"/>
                  </a:cubicBezTo>
                  <a:close/>
                  <a:moveTo>
                    <a:pt x="240" y="137"/>
                  </a:moveTo>
                  <a:cubicBezTo>
                    <a:pt x="282" y="150"/>
                    <a:pt x="330" y="159"/>
                    <a:pt x="364" y="127"/>
                  </a:cubicBezTo>
                  <a:cubicBezTo>
                    <a:pt x="362" y="134"/>
                    <a:pt x="360" y="141"/>
                    <a:pt x="360" y="148"/>
                  </a:cubicBezTo>
                  <a:cubicBezTo>
                    <a:pt x="348" y="155"/>
                    <a:pt x="336" y="161"/>
                    <a:pt x="324" y="165"/>
                  </a:cubicBezTo>
                  <a:cubicBezTo>
                    <a:pt x="300" y="158"/>
                    <a:pt x="273" y="154"/>
                    <a:pt x="248" y="156"/>
                  </a:cubicBezTo>
                  <a:cubicBezTo>
                    <a:pt x="248" y="156"/>
                    <a:pt x="248" y="157"/>
                    <a:pt x="248" y="157"/>
                  </a:cubicBezTo>
                  <a:cubicBezTo>
                    <a:pt x="264" y="156"/>
                    <a:pt x="279" y="158"/>
                    <a:pt x="295" y="161"/>
                  </a:cubicBezTo>
                  <a:cubicBezTo>
                    <a:pt x="302" y="163"/>
                    <a:pt x="310" y="165"/>
                    <a:pt x="317" y="167"/>
                  </a:cubicBezTo>
                  <a:cubicBezTo>
                    <a:pt x="307" y="170"/>
                    <a:pt x="297" y="171"/>
                    <a:pt x="285" y="170"/>
                  </a:cubicBezTo>
                  <a:cubicBezTo>
                    <a:pt x="259" y="168"/>
                    <a:pt x="233" y="161"/>
                    <a:pt x="208" y="154"/>
                  </a:cubicBezTo>
                  <a:cubicBezTo>
                    <a:pt x="187" y="149"/>
                    <a:pt x="137" y="134"/>
                    <a:pt x="113" y="149"/>
                  </a:cubicBezTo>
                  <a:cubicBezTo>
                    <a:pt x="113" y="149"/>
                    <a:pt x="113" y="149"/>
                    <a:pt x="113" y="148"/>
                  </a:cubicBezTo>
                  <a:cubicBezTo>
                    <a:pt x="113" y="147"/>
                    <a:pt x="113" y="145"/>
                    <a:pt x="112" y="144"/>
                  </a:cubicBezTo>
                  <a:cubicBezTo>
                    <a:pt x="127" y="138"/>
                    <a:pt x="144" y="136"/>
                    <a:pt x="159" y="134"/>
                  </a:cubicBezTo>
                  <a:cubicBezTo>
                    <a:pt x="177" y="133"/>
                    <a:pt x="198" y="133"/>
                    <a:pt x="215" y="137"/>
                  </a:cubicBezTo>
                  <a:cubicBezTo>
                    <a:pt x="216" y="137"/>
                    <a:pt x="216" y="136"/>
                    <a:pt x="215" y="136"/>
                  </a:cubicBezTo>
                  <a:cubicBezTo>
                    <a:pt x="198" y="129"/>
                    <a:pt x="178" y="129"/>
                    <a:pt x="159" y="130"/>
                  </a:cubicBezTo>
                  <a:cubicBezTo>
                    <a:pt x="144" y="130"/>
                    <a:pt x="127" y="132"/>
                    <a:pt x="112" y="138"/>
                  </a:cubicBezTo>
                  <a:cubicBezTo>
                    <a:pt x="112" y="135"/>
                    <a:pt x="112" y="132"/>
                    <a:pt x="112" y="129"/>
                  </a:cubicBezTo>
                  <a:cubicBezTo>
                    <a:pt x="148" y="102"/>
                    <a:pt x="202" y="126"/>
                    <a:pt x="240" y="137"/>
                  </a:cubicBezTo>
                  <a:close/>
                  <a:moveTo>
                    <a:pt x="106" y="107"/>
                  </a:moveTo>
                  <a:cubicBezTo>
                    <a:pt x="106" y="107"/>
                    <a:pt x="106" y="106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6"/>
                    <a:pt x="106" y="107"/>
                    <a:pt x="106" y="107"/>
                  </a:cubicBezTo>
                  <a:close/>
                  <a:moveTo>
                    <a:pt x="141" y="58"/>
                  </a:moveTo>
                  <a:cubicBezTo>
                    <a:pt x="140" y="61"/>
                    <a:pt x="139" y="64"/>
                    <a:pt x="138" y="66"/>
                  </a:cubicBezTo>
                  <a:cubicBezTo>
                    <a:pt x="140" y="59"/>
                    <a:pt x="140" y="52"/>
                    <a:pt x="140" y="45"/>
                  </a:cubicBezTo>
                  <a:cubicBezTo>
                    <a:pt x="140" y="41"/>
                    <a:pt x="140" y="37"/>
                    <a:pt x="138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42" y="39"/>
                    <a:pt x="143" y="49"/>
                    <a:pt x="141" y="58"/>
                  </a:cubicBezTo>
                  <a:close/>
                  <a:moveTo>
                    <a:pt x="59" y="50"/>
                  </a:moveTo>
                  <a:cubicBezTo>
                    <a:pt x="59" y="48"/>
                    <a:pt x="59" y="46"/>
                    <a:pt x="60" y="44"/>
                  </a:cubicBezTo>
                  <a:cubicBezTo>
                    <a:pt x="60" y="44"/>
                    <a:pt x="60" y="45"/>
                    <a:pt x="60" y="46"/>
                  </a:cubicBezTo>
                  <a:cubicBezTo>
                    <a:pt x="60" y="48"/>
                    <a:pt x="60" y="51"/>
                    <a:pt x="60" y="54"/>
                  </a:cubicBezTo>
                  <a:cubicBezTo>
                    <a:pt x="60" y="55"/>
                    <a:pt x="60" y="55"/>
                    <a:pt x="60" y="56"/>
                  </a:cubicBezTo>
                  <a:cubicBezTo>
                    <a:pt x="59" y="54"/>
                    <a:pt x="59" y="52"/>
                    <a:pt x="59" y="50"/>
                  </a:cubicBezTo>
                  <a:close/>
                  <a:moveTo>
                    <a:pt x="81" y="618"/>
                  </a:moveTo>
                  <a:cubicBezTo>
                    <a:pt x="81" y="618"/>
                    <a:pt x="81" y="618"/>
                    <a:pt x="81" y="618"/>
                  </a:cubicBezTo>
                  <a:cubicBezTo>
                    <a:pt x="76" y="618"/>
                    <a:pt x="70" y="619"/>
                    <a:pt x="65" y="619"/>
                  </a:cubicBezTo>
                  <a:cubicBezTo>
                    <a:pt x="66" y="619"/>
                    <a:pt x="68" y="618"/>
                    <a:pt x="69" y="618"/>
                  </a:cubicBezTo>
                  <a:cubicBezTo>
                    <a:pt x="73" y="618"/>
                    <a:pt x="77" y="618"/>
                    <a:pt x="81" y="618"/>
                  </a:cubicBezTo>
                  <a:close/>
                  <a:moveTo>
                    <a:pt x="35" y="626"/>
                  </a:moveTo>
                  <a:cubicBezTo>
                    <a:pt x="43" y="622"/>
                    <a:pt x="52" y="620"/>
                    <a:pt x="61" y="619"/>
                  </a:cubicBezTo>
                  <a:cubicBezTo>
                    <a:pt x="58" y="620"/>
                    <a:pt x="57" y="622"/>
                    <a:pt x="57" y="624"/>
                  </a:cubicBezTo>
                  <a:cubicBezTo>
                    <a:pt x="50" y="624"/>
                    <a:pt x="43" y="626"/>
                    <a:pt x="35" y="628"/>
                  </a:cubicBezTo>
                  <a:cubicBezTo>
                    <a:pt x="32" y="630"/>
                    <a:pt x="33" y="635"/>
                    <a:pt x="37" y="634"/>
                  </a:cubicBezTo>
                  <a:cubicBezTo>
                    <a:pt x="38" y="634"/>
                    <a:pt x="39" y="633"/>
                    <a:pt x="39" y="633"/>
                  </a:cubicBezTo>
                  <a:cubicBezTo>
                    <a:pt x="38" y="634"/>
                    <a:pt x="37" y="636"/>
                    <a:pt x="37" y="637"/>
                  </a:cubicBezTo>
                  <a:cubicBezTo>
                    <a:pt x="36" y="637"/>
                    <a:pt x="34" y="638"/>
                    <a:pt x="32" y="639"/>
                  </a:cubicBezTo>
                  <a:cubicBezTo>
                    <a:pt x="29" y="638"/>
                    <a:pt x="27" y="637"/>
                    <a:pt x="24" y="636"/>
                  </a:cubicBezTo>
                  <a:cubicBezTo>
                    <a:pt x="23" y="632"/>
                    <a:pt x="33" y="627"/>
                    <a:pt x="35" y="626"/>
                  </a:cubicBezTo>
                  <a:close/>
                  <a:moveTo>
                    <a:pt x="145" y="639"/>
                  </a:moveTo>
                  <a:cubicBezTo>
                    <a:pt x="143" y="640"/>
                    <a:pt x="142" y="640"/>
                    <a:pt x="140" y="641"/>
                  </a:cubicBezTo>
                  <a:cubicBezTo>
                    <a:pt x="140" y="641"/>
                    <a:pt x="140" y="640"/>
                    <a:pt x="140" y="640"/>
                  </a:cubicBezTo>
                  <a:cubicBezTo>
                    <a:pt x="143" y="639"/>
                    <a:pt x="146" y="638"/>
                    <a:pt x="148" y="636"/>
                  </a:cubicBezTo>
                  <a:cubicBezTo>
                    <a:pt x="152" y="634"/>
                    <a:pt x="152" y="630"/>
                    <a:pt x="150" y="628"/>
                  </a:cubicBezTo>
                  <a:cubicBezTo>
                    <a:pt x="150" y="627"/>
                    <a:pt x="151" y="627"/>
                    <a:pt x="151" y="626"/>
                  </a:cubicBezTo>
                  <a:cubicBezTo>
                    <a:pt x="155" y="627"/>
                    <a:pt x="158" y="628"/>
                    <a:pt x="162" y="630"/>
                  </a:cubicBezTo>
                  <a:cubicBezTo>
                    <a:pt x="158" y="634"/>
                    <a:pt x="151" y="638"/>
                    <a:pt x="145" y="63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581"/>
            <p:cNvSpPr/>
            <p:nvPr>
              <p:custDataLst>
                <p:tags r:id="rId6"/>
              </p:custDataLst>
            </p:nvPr>
          </p:nvSpPr>
          <p:spPr bwMode="auto">
            <a:xfrm>
              <a:off x="7821" y="3886"/>
              <a:ext cx="65" cy="12"/>
            </a:xfrm>
            <a:custGeom>
              <a:avLst/>
              <a:gdLst>
                <a:gd name="T0" fmla="*/ 1 w 68"/>
                <a:gd name="T1" fmla="*/ 7 h 12"/>
                <a:gd name="T2" fmla="*/ 1 w 68"/>
                <a:gd name="T3" fmla="*/ 9 h 12"/>
                <a:gd name="T4" fmla="*/ 67 w 68"/>
                <a:gd name="T5" fmla="*/ 3 h 12"/>
                <a:gd name="T6" fmla="*/ 67 w 68"/>
                <a:gd name="T7" fmla="*/ 0 h 12"/>
                <a:gd name="T8" fmla="*/ 39 w 68"/>
                <a:gd name="T9" fmla="*/ 5 h 12"/>
                <a:gd name="T10" fmla="*/ 1 w 68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2">
                  <a:moveTo>
                    <a:pt x="1" y="7"/>
                  </a:moveTo>
                  <a:cubicBezTo>
                    <a:pt x="0" y="7"/>
                    <a:pt x="0" y="9"/>
                    <a:pt x="1" y="9"/>
                  </a:cubicBezTo>
                  <a:cubicBezTo>
                    <a:pt x="22" y="12"/>
                    <a:pt x="47" y="10"/>
                    <a:pt x="67" y="3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58" y="0"/>
                    <a:pt x="48" y="4"/>
                    <a:pt x="39" y="5"/>
                  </a:cubicBezTo>
                  <a:cubicBezTo>
                    <a:pt x="26" y="7"/>
                    <a:pt x="14" y="9"/>
                    <a:pt x="1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582"/>
            <p:cNvSpPr/>
            <p:nvPr>
              <p:custDataLst>
                <p:tags r:id="rId7"/>
              </p:custDataLst>
            </p:nvPr>
          </p:nvSpPr>
          <p:spPr bwMode="auto">
            <a:xfrm>
              <a:off x="7816" y="3906"/>
              <a:ext cx="65" cy="17"/>
            </a:xfrm>
            <a:custGeom>
              <a:avLst/>
              <a:gdLst>
                <a:gd name="T0" fmla="*/ 66 w 68"/>
                <a:gd name="T1" fmla="*/ 1 h 19"/>
                <a:gd name="T2" fmla="*/ 34 w 68"/>
                <a:gd name="T3" fmla="*/ 13 h 19"/>
                <a:gd name="T4" fmla="*/ 0 w 68"/>
                <a:gd name="T5" fmla="*/ 15 h 19"/>
                <a:gd name="T6" fmla="*/ 0 w 68"/>
                <a:gd name="T7" fmla="*/ 15 h 19"/>
                <a:gd name="T8" fmla="*/ 67 w 68"/>
                <a:gd name="T9" fmla="*/ 2 h 19"/>
                <a:gd name="T10" fmla="*/ 66 w 6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">
                  <a:moveTo>
                    <a:pt x="66" y="1"/>
                  </a:moveTo>
                  <a:cubicBezTo>
                    <a:pt x="55" y="5"/>
                    <a:pt x="46" y="11"/>
                    <a:pt x="34" y="13"/>
                  </a:cubicBezTo>
                  <a:cubicBezTo>
                    <a:pt x="23" y="16"/>
                    <a:pt x="12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19"/>
                    <a:pt x="50" y="18"/>
                    <a:pt x="67" y="2"/>
                  </a:cubicBezTo>
                  <a:cubicBezTo>
                    <a:pt x="68" y="1"/>
                    <a:pt x="67" y="0"/>
                    <a:pt x="66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583"/>
            <p:cNvSpPr/>
            <p:nvPr>
              <p:custDataLst>
                <p:tags r:id="rId8"/>
              </p:custDataLst>
            </p:nvPr>
          </p:nvSpPr>
          <p:spPr bwMode="auto">
            <a:xfrm>
              <a:off x="7827" y="3825"/>
              <a:ext cx="10" cy="5"/>
            </a:xfrm>
            <a:custGeom>
              <a:avLst/>
              <a:gdLst>
                <a:gd name="T0" fmla="*/ 10 w 11"/>
                <a:gd name="T1" fmla="*/ 1 h 7"/>
                <a:gd name="T2" fmla="*/ 10 w 11"/>
                <a:gd name="T3" fmla="*/ 1 h 7"/>
                <a:gd name="T4" fmla="*/ 0 w 11"/>
                <a:gd name="T5" fmla="*/ 7 h 7"/>
                <a:gd name="T6" fmla="*/ 0 w 11"/>
                <a:gd name="T7" fmla="*/ 7 h 7"/>
                <a:gd name="T8" fmla="*/ 10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1"/>
                  </a:moveTo>
                  <a:cubicBezTo>
                    <a:pt x="11" y="1"/>
                    <a:pt x="10" y="0"/>
                    <a:pt x="10" y="1"/>
                  </a:cubicBezTo>
                  <a:cubicBezTo>
                    <a:pt x="8" y="3"/>
                    <a:pt x="4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8" y="3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7583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Terminology and Notation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43940" y="2673985"/>
            <a:ext cx="7056452" cy="169354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Internal sorting</a:t>
            </a:r>
          </a:p>
          <a:p>
            <a:r>
              <a:rPr lang="en-US" altLang="zh-CN" dirty="0" smtClean="0"/>
              <a:t>External sorting</a:t>
            </a:r>
          </a:p>
          <a:p>
            <a:pPr marL="170815" lvl="1" algn="just">
              <a:spcBef>
                <a:spcPct val="151000"/>
              </a:spcBef>
              <a:buNone/>
            </a:pPr>
            <a:r>
              <a:rPr lang="en-GB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  External memory sorting </a:t>
            </a:r>
            <a:r>
              <a:rPr lang="en-GB" altLang="zh-CN" dirty="0" smtClean="0">
                <a:ea typeface="宋体" panose="02010600030101010101" pitchFamily="2" charset="-122"/>
              </a:rPr>
              <a:t>– data so large that does not fit in memory</a:t>
            </a:r>
          </a:p>
          <a:p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ADBE0B-9E60-4D86-95B7-467D8B590163}" type="slidenum">
              <a:rPr lang="en-US" altLang="zh-CN" sz="465" smtClean="0"/>
              <a:pPr/>
              <a:t>6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DCF08A-CA92-4EF9-A638-55D1E04733FA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grpSp>
        <p:nvGrpSpPr>
          <p:cNvPr id="122" name="Group 115"/>
          <p:cNvGrpSpPr/>
          <p:nvPr/>
        </p:nvGrpSpPr>
        <p:grpSpPr>
          <a:xfrm>
            <a:off x="7668895" y="525526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8815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Space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B3B6E24B-650B-45D7-AD28-D31BF0E809B3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F6D0931-BC00-46AA-9130-9BA41F919A40}" type="slidenum">
              <a:rPr lang="en-US" altLang="zh-CN" sz="790"/>
              <a:pPr algn="r"/>
              <a:t>7</a:t>
            </a:fld>
            <a:endParaRPr lang="en-US" altLang="zh-CN" sz="790"/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4475" y="1667510"/>
            <a:ext cx="8482965" cy="4351020"/>
          </a:xfrm>
        </p:spPr>
        <p:txBody>
          <a:bodyPr>
            <a:normAutofit fontScale="97500"/>
          </a:bodyPr>
          <a:lstStyle/>
          <a:p>
            <a:pPr algn="just"/>
            <a:r>
              <a:rPr lang="en-GB" altLang="zh-CN" dirty="0">
                <a:ea typeface="宋体" panose="02010600030101010101" pitchFamily="2" charset="-122"/>
              </a:rPr>
              <a:t>How much space does the sorting algorithm require in order to sort the collection of items?</a:t>
            </a:r>
          </a:p>
          <a:p>
            <a:pPr lvl="1"/>
            <a:r>
              <a:rPr lang="en-GB" altLang="zh-CN" dirty="0">
                <a:ea typeface="宋体" panose="02010600030101010101" pitchFamily="2" charset="-122"/>
              </a:rPr>
              <a:t>Is copying needed? O(n) additional space</a:t>
            </a:r>
          </a:p>
          <a:p>
            <a:pPr lvl="1"/>
            <a:r>
              <a:rPr lang="en-GB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In-place(</a:t>
            </a:r>
            <a:r>
              <a:rPr lang="zh-CN" altLang="en-US" dirty="0" smtClean="0">
                <a:solidFill>
                  <a:srgbClr val="263AF8"/>
                </a:solidFill>
                <a:ea typeface="宋体" panose="02010600030101010101" pitchFamily="2" charset="-122"/>
              </a:rPr>
              <a:t>原地</a:t>
            </a:r>
            <a:r>
              <a:rPr lang="en-GB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) </a:t>
            </a:r>
            <a:r>
              <a:rPr lang="en-GB" altLang="zh-CN" dirty="0">
                <a:solidFill>
                  <a:srgbClr val="263AF8"/>
                </a:solidFill>
                <a:ea typeface="宋体" panose="02010600030101010101" pitchFamily="2" charset="-122"/>
              </a:rPr>
              <a:t>sorting </a:t>
            </a:r>
            <a:r>
              <a:rPr lang="en-GB" altLang="zh-CN" dirty="0">
                <a:ea typeface="宋体" panose="02010600030101010101" pitchFamily="2" charset="-122"/>
              </a:rPr>
              <a:t>– no copying – O(1) additional space</a:t>
            </a:r>
          </a:p>
          <a:p>
            <a:pPr lvl="1" algn="just"/>
            <a:r>
              <a:rPr lang="en-GB" altLang="zh-CN" dirty="0">
                <a:ea typeface="宋体" panose="02010600030101010101" pitchFamily="2" charset="-122"/>
              </a:rPr>
              <a:t>Somewhere in between for “temporary”, e.g. O(</a:t>
            </a:r>
            <a:r>
              <a:rPr lang="en-GB" altLang="zh-CN" dirty="0" err="1">
                <a:ea typeface="宋体" panose="02010600030101010101" pitchFamily="2" charset="-122"/>
              </a:rPr>
              <a:t>logn</a:t>
            </a:r>
            <a:r>
              <a:rPr lang="en-GB" altLang="zh-CN" dirty="0">
                <a:ea typeface="宋体" panose="02010600030101010101" pitchFamily="2" charset="-122"/>
              </a:rPr>
              <a:t>) </a:t>
            </a:r>
            <a:r>
              <a:rPr lang="en-GB" altLang="zh-CN" dirty="0" smtClean="0">
                <a:ea typeface="宋体" panose="02010600030101010101" pitchFamily="2" charset="-122"/>
              </a:rPr>
              <a:t>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7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Time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50752800-5573-4EF7-B7FE-93BC11FF2367}" type="datetime1">
              <a:rPr lang="zh-CN" altLang="en-US" sz="790" smtClean="0"/>
              <a:pPr algn="l"/>
              <a:t>2024/10/16</a:t>
            </a:fld>
            <a:endParaRPr lang="en-US" altLang="zh-CN" sz="79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Lec7 Sorting</a:t>
            </a:r>
            <a:endParaRPr lang="en-US" altLang="zh-CN" sz="79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algn="ctr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F06D79-CD64-4E5C-89AD-6C4B3CA4CE86}" type="slidenum">
              <a:rPr lang="en-US" altLang="zh-CN" sz="790"/>
              <a:pPr algn="r"/>
              <a:t>8</a:t>
            </a:fld>
            <a:endParaRPr lang="en-US" altLang="zh-CN" sz="790"/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955" y="1412776"/>
            <a:ext cx="8154035" cy="4351020"/>
          </a:xfrm>
        </p:spPr>
        <p:txBody>
          <a:bodyPr>
            <a:noAutofit/>
          </a:bodyPr>
          <a:lstStyle/>
          <a:p>
            <a:r>
              <a:rPr lang="en-GB" altLang="zh-CN" sz="2800" dirty="0">
                <a:ea typeface="宋体" panose="02010600030101010101" pitchFamily="2" charset="-122"/>
              </a:rPr>
              <a:t>How fast is the algorithm?</a:t>
            </a:r>
          </a:p>
          <a:p>
            <a:pPr lvl="1" algn="just"/>
            <a:r>
              <a:rPr lang="en-US" altLang="zh-CN" sz="2800" dirty="0">
                <a:ea typeface="宋体" panose="02010600030101010101" pitchFamily="2" charset="-122"/>
              </a:rPr>
              <a:t>The definition of a sorted array A says that for any 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&lt;j, A[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] &lt; A[j]</a:t>
            </a:r>
          </a:p>
          <a:p>
            <a:pPr lvl="1" algn="just"/>
            <a:r>
              <a:rPr lang="en-US" altLang="zh-CN" sz="2800" dirty="0">
                <a:ea typeface="宋体" panose="02010600030101010101" pitchFamily="2" charset="-122"/>
              </a:rPr>
              <a:t>This means that you need to at least check on each element at the very minimum, </a:t>
            </a:r>
            <a:r>
              <a:rPr lang="en-US" altLang="zh-CN" sz="2800" dirty="0" smtClean="0">
                <a:ea typeface="宋体" panose="02010600030101010101" pitchFamily="2" charset="-122"/>
              </a:rPr>
              <a:t>i.e</a:t>
            </a:r>
            <a:r>
              <a:rPr lang="en-US" altLang="zh-CN" sz="2800" dirty="0">
                <a:ea typeface="宋体" panose="02010600030101010101" pitchFamily="2" charset="-122"/>
              </a:rPr>
              <a:t>., at least </a:t>
            </a:r>
            <a:r>
              <a:rPr lang="el-GR" altLang="zh-CN" sz="2800" dirty="0" smtClean="0">
                <a:ea typeface="宋体" panose="02010600030101010101" pitchFamily="2" charset="-122"/>
              </a:rPr>
              <a:t>Ω</a:t>
            </a:r>
            <a:r>
              <a:rPr lang="en-US" altLang="zh-CN" sz="2800" dirty="0" smtClean="0">
                <a:ea typeface="宋体" panose="02010600030101010101" pitchFamily="2" charset="-122"/>
              </a:rPr>
              <a:t>(N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lvl="1" algn="just"/>
            <a:r>
              <a:rPr lang="en-US" altLang="zh-CN" sz="2800" dirty="0">
                <a:ea typeface="宋体" panose="02010600030101010101" pitchFamily="2" charset="-122"/>
              </a:rPr>
              <a:t>And you could end up checking each element against every other element, which is O(N</a:t>
            </a:r>
            <a:r>
              <a:rPr lang="en-US" altLang="zh-CN" sz="2800" baseline="30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 big question is: How close to O(N) can you get?</a:t>
            </a:r>
          </a:p>
        </p:txBody>
      </p:sp>
      <p:grpSp>
        <p:nvGrpSpPr>
          <p:cNvPr id="82" name="组合 81"/>
          <p:cNvGrpSpPr/>
          <p:nvPr/>
        </p:nvGrpSpPr>
        <p:grpSpPr>
          <a:xfrm rot="900000">
            <a:off x="8115300" y="5458460"/>
            <a:ext cx="764540" cy="765810"/>
            <a:chOff x="2726" y="5537"/>
            <a:chExt cx="1204" cy="1206"/>
          </a:xfrm>
          <a:solidFill>
            <a:schemeClr val="accent1">
              <a:lumMod val="75000"/>
              <a:alpha val="28000"/>
            </a:schemeClr>
          </a:solidFill>
        </p:grpSpPr>
        <p:sp>
          <p:nvSpPr>
            <p:cNvPr id="34" name="Freeform 36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726" y="5537"/>
              <a:ext cx="1204" cy="1206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>
              <p:custDataLst>
                <p:tags r:id="rId6"/>
              </p:custDataLst>
            </p:nvPr>
          </p:nvSpPr>
          <p:spPr bwMode="auto">
            <a:xfrm>
              <a:off x="3255" y="6073"/>
              <a:ext cx="152" cy="152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/>
            <p:nvPr>
              <p:custDataLst>
                <p:tags r:id="rId7"/>
              </p:custDataLst>
            </p:nvPr>
          </p:nvSpPr>
          <p:spPr bwMode="auto">
            <a:xfrm>
              <a:off x="3392" y="5895"/>
              <a:ext cx="223" cy="212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/>
            <p:nvPr>
              <p:custDataLst>
                <p:tags r:id="rId8"/>
              </p:custDataLst>
            </p:nvPr>
          </p:nvSpPr>
          <p:spPr bwMode="auto">
            <a:xfrm>
              <a:off x="3008" y="5813"/>
              <a:ext cx="268" cy="289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04975" y="850900"/>
            <a:ext cx="5739130" cy="4983480"/>
            <a:chOff x="850106" y="2343151"/>
            <a:chExt cx="5157788" cy="4479131"/>
          </a:xfrm>
        </p:grpSpPr>
        <p:pic>
          <p:nvPicPr>
            <p:cNvPr id="1126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06" y="2343151"/>
              <a:ext cx="5157788" cy="4479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7" name="Text Box 5"/>
            <p:cNvSpPr txBox="1">
              <a:spLocks noChangeArrowheads="1"/>
            </p:cNvSpPr>
            <p:nvPr/>
          </p:nvSpPr>
          <p:spPr bwMode="auto">
            <a:xfrm>
              <a:off x="1548183" y="2656268"/>
              <a:ext cx="432647" cy="33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800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268" name="Text Box 6"/>
            <p:cNvSpPr txBox="1">
              <a:spLocks noChangeArrowheads="1"/>
            </p:cNvSpPr>
            <p:nvPr/>
          </p:nvSpPr>
          <p:spPr bwMode="auto">
            <a:xfrm>
              <a:off x="1935533" y="2942018"/>
              <a:ext cx="915247" cy="33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n·log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1269" name="Text Box 7"/>
            <p:cNvSpPr txBox="1">
              <a:spLocks noChangeArrowheads="1"/>
            </p:cNvSpPr>
            <p:nvPr/>
          </p:nvSpPr>
          <p:spPr bwMode="auto">
            <a:xfrm>
              <a:off x="4061937" y="3799268"/>
              <a:ext cx="358140" cy="33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3516089" y="5960253"/>
              <a:ext cx="724747" cy="33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log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1271" name="Freeform 12"/>
            <p:cNvSpPr/>
            <p:nvPr/>
          </p:nvSpPr>
          <p:spPr bwMode="auto">
            <a:xfrm>
              <a:off x="1691879" y="3507581"/>
              <a:ext cx="1485900" cy="628650"/>
            </a:xfrm>
            <a:custGeom>
              <a:avLst/>
              <a:gdLst>
                <a:gd name="T0" fmla="*/ 0 w 1248"/>
                <a:gd name="T1" fmla="*/ 0 h 528"/>
                <a:gd name="T2" fmla="*/ 642938 w 1248"/>
                <a:gd name="T3" fmla="*/ 163513 h 528"/>
                <a:gd name="T4" fmla="*/ 1404938 w 1248"/>
                <a:gd name="T5" fmla="*/ 461963 h 528"/>
                <a:gd name="T6" fmla="*/ 1981200 w 1248"/>
                <a:gd name="T7" fmla="*/ 83820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8" h="528">
                  <a:moveTo>
                    <a:pt x="0" y="0"/>
                  </a:moveTo>
                  <a:cubicBezTo>
                    <a:pt x="67" y="17"/>
                    <a:pt x="258" y="55"/>
                    <a:pt x="405" y="103"/>
                  </a:cubicBezTo>
                  <a:cubicBezTo>
                    <a:pt x="552" y="151"/>
                    <a:pt x="745" y="220"/>
                    <a:pt x="885" y="291"/>
                  </a:cubicBezTo>
                  <a:cubicBezTo>
                    <a:pt x="1025" y="362"/>
                    <a:pt x="1172" y="479"/>
                    <a:pt x="1248" y="52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272" name="Text Box 13"/>
            <p:cNvSpPr txBox="1">
              <a:spLocks noChangeArrowheads="1"/>
            </p:cNvSpPr>
            <p:nvPr/>
          </p:nvSpPr>
          <p:spPr bwMode="auto">
            <a:xfrm>
              <a:off x="1776837" y="4142168"/>
              <a:ext cx="1789853" cy="33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Faster is better!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54367-A242-47A1-A714-47CAF95A3C65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9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1*272"/>
  <p:tag name="TABLE_ENDDRAG_RECT" val="81*197*521*27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520</TotalTime>
  <Words>2936</Words>
  <Application>Microsoft Office PowerPoint</Application>
  <PresentationFormat>全屏显示(4:3)</PresentationFormat>
  <Paragraphs>524</Paragraphs>
  <Slides>41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HDOfficeLightV0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Θ(n2) Sorting Algorithms 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948</cp:revision>
  <dcterms:created xsi:type="dcterms:W3CDTF">2000-11-03T19:18:00Z</dcterms:created>
  <dcterms:modified xsi:type="dcterms:W3CDTF">2024-10-16T12:44:51Z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4CDE6030DD914B979E568C7839CD60D9_12</vt:lpwstr>
  </property>
  <property fmtid="{D5CDD505-2E9C-101B-9397-08002B2CF9AE}" pid="3" name="KSOProductBuildVer">
    <vt:lpwstr>2052-12.1.0.15712</vt:lpwstr>
  </property>
</Properties>
</file>